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472" r:id="rId3"/>
    <p:sldId id="474" r:id="rId4"/>
    <p:sldId id="473" r:id="rId5"/>
    <p:sldId id="466" r:id="rId6"/>
    <p:sldId id="467" r:id="rId7"/>
    <p:sldId id="475" r:id="rId8"/>
    <p:sldId id="476" r:id="rId9"/>
  </p:sldIdLst>
  <p:sldSz cx="11522075" cy="7196138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266">
          <p15:clr>
            <a:srgbClr val="A4A3A4"/>
          </p15:clr>
        </p15:guide>
        <p15:guide id="2" pos="1421">
          <p15:clr>
            <a:srgbClr val="A4A3A4"/>
          </p15:clr>
        </p15:guide>
        <p15:guide id="3" pos="6221">
          <p15:clr>
            <a:srgbClr val="A4A3A4"/>
          </p15:clr>
        </p15:guide>
        <p15:guide id="4" pos="1757">
          <p15:clr>
            <a:srgbClr val="A4A3A4"/>
          </p15:clr>
        </p15:guide>
        <p15:guide id="5" pos="19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5" autoAdjust="0"/>
    <p:restoredTop sz="94674"/>
  </p:normalViewPr>
  <p:slideViewPr>
    <p:cSldViewPr>
      <p:cViewPr varScale="1">
        <p:scale>
          <a:sx n="118" d="100"/>
          <a:sy n="118" d="100"/>
        </p:scale>
        <p:origin x="1176" y="200"/>
      </p:cViewPr>
      <p:guideLst>
        <p:guide orient="horz" pos="2266"/>
        <p:guide pos="1421"/>
        <p:guide pos="6221"/>
        <p:guide pos="1757"/>
        <p:guide pos="1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7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60BFF4D-6CBF-0646-8106-D5432E992FDD}" type="datetime1">
              <a:rPr lang="nb-NO"/>
              <a:pPr>
                <a:defRPr/>
              </a:pPr>
              <a:t>30.04.2019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1AD0A45-71A7-5249-AB4D-B80FA3A2899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42179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4213" y="685800"/>
            <a:ext cx="54895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7CAFACB-1D56-C747-BA84-50437045A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150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tabLst>
                <a:tab pos="466414" algn="l"/>
              </a:tabLst>
            </a:pPr>
            <a:r>
              <a:rPr lang="en-US" sz="2518" dirty="0"/>
              <a:t>Mika </a:t>
            </a:r>
            <a:r>
              <a:rPr lang="en-US" sz="2518" dirty="0" err="1"/>
              <a:t>Lanzky</a:t>
            </a:r>
            <a:endParaRPr lang="en-US" sz="2518" dirty="0"/>
          </a:p>
          <a:p>
            <a:pPr marL="0" lvl="1">
              <a:tabLst>
                <a:tab pos="466414" algn="l"/>
              </a:tabLst>
            </a:pPr>
            <a:r>
              <a:rPr lang="en-US" sz="2518" dirty="0" err="1"/>
              <a:t>Aynom</a:t>
            </a:r>
            <a:r>
              <a:rPr lang="en-US" sz="2518" dirty="0"/>
              <a:t> </a:t>
            </a:r>
            <a:r>
              <a:rPr lang="en-US" sz="2518" dirty="0" err="1"/>
              <a:t>Tweldebrahn</a:t>
            </a:r>
            <a:endParaRPr lang="en-US" sz="2518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CAFACB-1D56-C747-BA84-50437045AE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7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98203-A352-4CB1-A3D6-FDFD4BEA1C1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770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12837" y="2413984"/>
            <a:ext cx="9505712" cy="1199356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12837" y="3598069"/>
            <a:ext cx="9505712" cy="18390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F69B-328B-7D47-9C26-B87C995D2570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E59CC-80C3-3949-9127-0BC8F314A5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4" y="4624186"/>
            <a:ext cx="9793764" cy="14292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4" y="3050031"/>
            <a:ext cx="9793764" cy="157415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A79AD-5AE1-8344-9BF2-1035154E0685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BD954-6E04-FD40-B71E-9B91F248EE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8225" y="2078884"/>
            <a:ext cx="4752856" cy="43176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115" y="2078884"/>
            <a:ext cx="4752856" cy="43176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ABE6F-D83A-3F45-B65C-7B1AF5F68BF9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677B1-EAAC-0748-88B5-C723318229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4" y="288180"/>
            <a:ext cx="10369868" cy="11993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5" y="1610802"/>
            <a:ext cx="5090917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105" y="2282109"/>
            <a:ext cx="5090917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3056" y="1610802"/>
            <a:ext cx="5092917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6" y="2282109"/>
            <a:ext cx="5092917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F34D3-BC99-E44B-95A2-690D27C7E0CB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1A152-1312-494D-A3F3-E376B85E28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30731-BD1D-D645-9B82-DDFF455CB816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6983B-9E86-0A41-8FC0-AACCBB5779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20523-25ED-8E4C-AA8F-E28892E7BF99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F959C-F552-5D45-A6BA-317B82A101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6" y="286512"/>
            <a:ext cx="3790683" cy="12193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811" y="286514"/>
            <a:ext cx="6441160" cy="61417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106" y="1505858"/>
            <a:ext cx="3790683" cy="49223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AD896-DAE1-C341-B10F-6A9CF77BA649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E96E2-D27B-044B-B08D-EDA67C02B0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408" y="5037297"/>
            <a:ext cx="6913245" cy="5946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8408" y="642988"/>
            <a:ext cx="6913245" cy="4317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8408" y="5631978"/>
            <a:ext cx="6913245" cy="8445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5BE49-878D-C441-A395-9B3FD6FE9FE4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BEFA6-27B2-8E43-A81B-6959B0259F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CFF42-BB05-FF48-8667-BC0F3918FE3C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C308-F984-F145-9583-639E48A661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1535" y="879528"/>
            <a:ext cx="2424437" cy="5517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8226" y="879528"/>
            <a:ext cx="7081275" cy="5517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3FF58-E3A7-9C4F-A581-DE4DE5385370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1C43C-BE21-FF4E-A8DD-58D674DC17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892175"/>
            <a:ext cx="9982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2074863"/>
            <a:ext cx="9985375" cy="43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6716713"/>
            <a:ext cx="24003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359896D-4FDE-7046-9E20-BD2EF2124CBD}" type="datetime1">
              <a:rPr lang="nb-NO"/>
              <a:pPr>
                <a:defRPr/>
              </a:pPr>
              <a:t>30.04.2019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04438" y="6716713"/>
            <a:ext cx="8636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47854BE-5C75-5944-B322-24E551D21C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ENG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37" y="169069"/>
            <a:ext cx="2592251" cy="2233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4493" y="2373933"/>
            <a:ext cx="9729831" cy="1838325"/>
          </a:xfrm>
        </p:spPr>
        <p:txBody>
          <a:bodyPr/>
          <a:lstStyle/>
          <a:p>
            <a:pPr algn="ctr"/>
            <a:r>
              <a:rPr lang="nb-NO" sz="7200" b="1" dirty="0"/>
              <a:t>GEO i CBA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201" y="6124974"/>
            <a:ext cx="2586902" cy="7854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www.ucalgary.ca/wwviewscanadaglobalwarming/files/wwviewscanadaglobalwarming/images/earth-in-hand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701" y="933773"/>
            <a:ext cx="5704569" cy="570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4509" y="1005781"/>
            <a:ext cx="5629009" cy="80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617" b="1" dirty="0">
                <a:solidFill>
                  <a:srgbClr val="0070C0"/>
                </a:solidFill>
              </a:rPr>
              <a:t>BLUE PLANET</a:t>
            </a:r>
          </a:p>
        </p:txBody>
      </p:sp>
    </p:spTree>
    <p:extLst>
      <p:ext uri="{BB962C8B-B14F-4D97-AF65-F5344CB8AC3E}">
        <p14:creationId xmlns:p14="http://schemas.microsoft.com/office/powerpoint/2010/main" val="410475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www.ucalgary.ca/wwviewscanadaglobalwarming/files/wwviewscanadaglobalwarming/images/earth-in-hand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701" y="933773"/>
            <a:ext cx="5704569" cy="570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4509" y="1005781"/>
            <a:ext cx="5629009" cy="80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617" b="1" dirty="0">
                <a:solidFill>
                  <a:schemeClr val="bg1"/>
                </a:solidFill>
              </a:rPr>
              <a:t>WHITE PLANET</a:t>
            </a:r>
          </a:p>
        </p:txBody>
      </p:sp>
    </p:spTree>
    <p:extLst>
      <p:ext uri="{BB962C8B-B14F-4D97-AF65-F5344CB8AC3E}">
        <p14:creationId xmlns:p14="http://schemas.microsoft.com/office/powerpoint/2010/main" val="3668591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www.ucalgary.ca/wwviewscanadaglobalwarming/files/wwviewscanadaglobalwarming/images/earth-in-hand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701" y="933773"/>
            <a:ext cx="5704569" cy="570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54509" y="1005781"/>
            <a:ext cx="5629009" cy="80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617" b="1" dirty="0">
                <a:solidFill>
                  <a:srgbClr val="00B050"/>
                </a:solidFill>
              </a:rPr>
              <a:t>EMERALD PLANET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37" y="23260"/>
            <a:ext cx="3006700" cy="622481"/>
          </a:xfrm>
          <a:prstGeom prst="rect">
            <a:avLst/>
          </a:prstGeom>
        </p:spPr>
      </p:pic>
      <p:pic>
        <p:nvPicPr>
          <p:cNvPr id="5" name="image9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8469" y="5614293"/>
            <a:ext cx="1296144" cy="1293559"/>
          </a:xfrm>
          <a:prstGeom prst="rect">
            <a:avLst/>
          </a:prstGeom>
          <a:ln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201" y="6124974"/>
            <a:ext cx="2586902" cy="78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5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013"/>
            <a:ext cx="11522075" cy="1199356"/>
          </a:xfrm>
        </p:spPr>
        <p:txBody>
          <a:bodyPr/>
          <a:lstStyle/>
          <a:p>
            <a:pPr algn="ctr"/>
            <a:r>
              <a:rPr lang="nb-NO" dirty="0" err="1"/>
              <a:t>PhDs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01" y="1909641"/>
            <a:ext cx="1487982" cy="1781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559" y="4214138"/>
            <a:ext cx="1343395" cy="1991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789" y="1865394"/>
            <a:ext cx="1345169" cy="18204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7771" y="3725698"/>
            <a:ext cx="1575983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Peter Horvath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500" y="6326179"/>
            <a:ext cx="1487982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Sven Decker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2559" y="3758453"/>
            <a:ext cx="1414631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Sara Blichner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60633" y="6342507"/>
            <a:ext cx="1862029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Håvard Kristiansen</a:t>
            </a:r>
          </a:p>
        </p:txBody>
      </p:sp>
      <p:pic>
        <p:nvPicPr>
          <p:cNvPr id="9218" name="Picture 2" descr="Bilde avÂ SvenÂ Deck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501" y="4255481"/>
            <a:ext cx="14287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047759" y="3833233"/>
            <a:ext cx="1718091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Lars-André Erstad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4618" y="6373065"/>
            <a:ext cx="1487982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Elin CR Aas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7709" y="3732618"/>
            <a:ext cx="1626934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Eva L Eriksen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65279" y="6373065"/>
            <a:ext cx="1654131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Thea H Heimdal</a:t>
            </a:r>
          </a:p>
        </p:txBody>
      </p:sp>
      <p:pic>
        <p:nvPicPr>
          <p:cNvPr id="18" name="Picture 2" descr="Bilde avÂ Lars-AndrÃ©Â Erst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240" y="1754814"/>
            <a:ext cx="14287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ilde avÂ Elin Cecilie RistorpÂ A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688" y="4277448"/>
            <a:ext cx="142875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Bilde avÂ Thea HatlenÂ Heimdal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1803" y="4214138"/>
            <a:ext cx="1449376" cy="20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Bilde avÂ Eva  LieunghÂ Erikse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5279" y="1665228"/>
            <a:ext cx="14859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37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48013"/>
            <a:ext cx="11522074" cy="1199356"/>
          </a:xfrm>
        </p:spPr>
        <p:txBody>
          <a:bodyPr/>
          <a:lstStyle/>
          <a:p>
            <a:pPr algn="ctr"/>
            <a:r>
              <a:rPr lang="nb-NO" dirty="0" err="1"/>
              <a:t>Postdocs</a:t>
            </a:r>
            <a:r>
              <a:rPr lang="nb-NO" dirty="0"/>
              <a:t> and </a:t>
            </a:r>
            <a:r>
              <a:rPr lang="nb-NO" dirty="0" err="1"/>
              <a:t>researchers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859" y="1651462"/>
            <a:ext cx="1388058" cy="19710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0872" y="4445405"/>
            <a:ext cx="1346757" cy="1880946"/>
          </a:xfrm>
          <a:prstGeom prst="rect">
            <a:avLst/>
          </a:prstGeom>
        </p:spPr>
      </p:pic>
      <p:pic>
        <p:nvPicPr>
          <p:cNvPr id="11" name="Picture 2" descr="Bilde avÂ SimonÂ Filh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5" y="4393162"/>
            <a:ext cx="142875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6497" y="3736396"/>
            <a:ext cx="1317743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Kjetil S Aas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853" y="6503193"/>
            <a:ext cx="1317743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Simon Filhol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1507" y="3736396"/>
            <a:ext cx="1162019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Hui Tang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0872" y="6503193"/>
            <a:ext cx="1262654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Pardeep Pall</a:t>
            </a:r>
          </a:p>
        </p:txBody>
      </p:sp>
      <p:pic>
        <p:nvPicPr>
          <p:cNvPr id="16" name="Picture 4" descr="http://www.mn.uio.no/geo/personer/vit/metos/kjetisaa/kjetisa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493" y="1639526"/>
            <a:ext cx="1416563" cy="188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ilderesultat for Olga Silantyeva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5059" y="4393162"/>
            <a:ext cx="1439227" cy="19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671" y="1784861"/>
            <a:ext cx="1837641" cy="18376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982626" y="3663589"/>
            <a:ext cx="1476806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Yeliz Yilmaz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56673" y="6488360"/>
            <a:ext cx="1675636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Olga </a:t>
            </a:r>
            <a:r>
              <a:rPr lang="nb-NO" sz="1469" dirty="0" err="1"/>
              <a:t>Silantyeva</a:t>
            </a:r>
            <a:endParaRPr lang="nb-NO" sz="1469" dirty="0"/>
          </a:p>
        </p:txBody>
      </p:sp>
      <p:pic>
        <p:nvPicPr>
          <p:cNvPr id="21" name="Picture 2" descr="Bilde avÂ StefanieÂ Falk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5414" y="1696390"/>
            <a:ext cx="1296144" cy="183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242271" y="3720462"/>
            <a:ext cx="1343301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Stefanie Falk</a:t>
            </a:r>
          </a:p>
        </p:txBody>
      </p:sp>
    </p:spTree>
    <p:extLst>
      <p:ext uri="{BB962C8B-B14F-4D97-AF65-F5344CB8AC3E}">
        <p14:creationId xmlns:p14="http://schemas.microsoft.com/office/powerpoint/2010/main" val="346143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949" y="46570"/>
            <a:ext cx="2998990" cy="22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216" y="4946562"/>
            <a:ext cx="2999434" cy="2249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354" y="2296146"/>
            <a:ext cx="3960440" cy="278269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20" y="1025789"/>
            <a:ext cx="4271457" cy="229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15" y="3526061"/>
            <a:ext cx="3752280" cy="278033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>
            <a:off x="3823990" y="3070125"/>
            <a:ext cx="605646" cy="72008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57381" y="2169531"/>
            <a:ext cx="2686281" cy="3206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11"/>
          <p:cNvSpPr/>
          <p:nvPr/>
        </p:nvSpPr>
        <p:spPr bwMode="auto">
          <a:xfrm>
            <a:off x="8553512" y="3070125"/>
            <a:ext cx="605646" cy="72008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99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05" y="3166021"/>
            <a:ext cx="3132340" cy="2200856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619" y="2415862"/>
            <a:ext cx="3263345" cy="175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14" y="4374462"/>
            <a:ext cx="2858602" cy="211814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>
            <a:off x="3025822" y="3868905"/>
            <a:ext cx="605646" cy="72008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7057380" y="3582374"/>
            <a:ext cx="1420147" cy="1224136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3737" y="3438357"/>
            <a:ext cx="2804123" cy="16561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57380" y="3942414"/>
            <a:ext cx="1228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chemeClr val="bg1"/>
                </a:solidFill>
              </a:rPr>
              <a:t>BVOC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22" y="184767"/>
            <a:ext cx="1993440" cy="26977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77461" y="2882556"/>
            <a:ext cx="1414631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69" dirty="0"/>
              <a:t>Sara Blichner</a:t>
            </a:r>
          </a:p>
        </p:txBody>
      </p:sp>
    </p:spTree>
    <p:extLst>
      <p:ext uri="{BB962C8B-B14F-4D97-AF65-F5344CB8AC3E}">
        <p14:creationId xmlns:p14="http://schemas.microsoft.com/office/powerpoint/2010/main" val="1726075076"/>
      </p:ext>
    </p:extLst>
  </p:cSld>
  <p:clrMapOvr>
    <a:masterClrMapping/>
  </p:clrMapOvr>
</p:sld>
</file>

<file path=ppt/theme/theme1.xml><?xml version="1.0" encoding="utf-8"?>
<a:theme xmlns:a="http://schemas.openxmlformats.org/drawingml/2006/main" name="uio-english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uio-english16-10</Template>
  <TotalTime>1038</TotalTime>
  <Words>56</Words>
  <Application>Microsoft Macintosh PowerPoint</Application>
  <PresentationFormat>Custom</PresentationFormat>
  <Paragraphs>27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uio-english16-10</vt:lpstr>
      <vt:lpstr>PowerPoint Presentation</vt:lpstr>
      <vt:lpstr>PowerPoint Presentation</vt:lpstr>
      <vt:lpstr>PowerPoint Presentation</vt:lpstr>
      <vt:lpstr>PowerPoint Presentation</vt:lpstr>
      <vt:lpstr>PhDs</vt:lpstr>
      <vt:lpstr>Postdocs and researchers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Frode Stordal</dc:creator>
  <cp:lastModifiedBy>Jan David Heuschele</cp:lastModifiedBy>
  <cp:revision>96</cp:revision>
  <cp:lastPrinted>2019-04-30T08:10:37Z</cp:lastPrinted>
  <dcterms:created xsi:type="dcterms:W3CDTF">2018-02-15T10:19:20Z</dcterms:created>
  <dcterms:modified xsi:type="dcterms:W3CDTF">2019-04-30T08:24:17Z</dcterms:modified>
</cp:coreProperties>
</file>