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7" r:id="rId6"/>
    <p:sldId id="589" r:id="rId7"/>
    <p:sldId id="590" r:id="rId8"/>
    <p:sldId id="591" r:id="rId9"/>
    <p:sldId id="598" r:id="rId10"/>
    <p:sldId id="592" r:id="rId11"/>
    <p:sldId id="594" r:id="rId12"/>
    <p:sldId id="595" r:id="rId13"/>
    <p:sldId id="597" r:id="rId14"/>
    <p:sldId id="596" r:id="rId15"/>
    <p:sldId id="588" r:id="rId16"/>
    <p:sldId id="587" r:id="rId17"/>
  </p:sldIdLst>
  <p:sldSz cx="9144000" cy="6858000" type="screen4x3"/>
  <p:notesSz cx="9874250" cy="6797675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6E5FA"/>
    <a:srgbClr val="75EF92"/>
    <a:srgbClr val="DAD2FA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DCDBC2-498B-4D6E-90FB-FE4D0E07F74F}" v="182" dt="2019-02-22T09:40:15.1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0" autoAdjust="0"/>
    <p:restoredTop sz="90159" autoAdjust="0"/>
  </p:normalViewPr>
  <p:slideViewPr>
    <p:cSldViewPr>
      <p:cViewPr varScale="1">
        <p:scale>
          <a:sx n="62" d="100"/>
          <a:sy n="62" d="100"/>
        </p:scale>
        <p:origin x="152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ie Marie Aarnes" userId="eba39893-a983-48d3-bf77-6030d29d6328" providerId="ADAL" clId="{0ADCDBC2-498B-4D6E-90FB-FE4D0E07F74F}"/>
    <pc:docChg chg="undo custSel addSld delSld modSld sldOrd">
      <pc:chgData name="Sofie Marie Aarnes" userId="eba39893-a983-48d3-bf77-6030d29d6328" providerId="ADAL" clId="{0ADCDBC2-498B-4D6E-90FB-FE4D0E07F74F}" dt="2019-02-22T09:40:15.181" v="2431"/>
      <pc:docMkLst>
        <pc:docMk/>
      </pc:docMkLst>
      <pc:sldChg chg="addSp delSp modSp add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529277947" sldId="256"/>
        </pc:sldMkLst>
        <pc:spChg chg="del mod">
          <ac:chgData name="Sofie Marie Aarnes" userId="eba39893-a983-48d3-bf77-6030d29d6328" providerId="ADAL" clId="{0ADCDBC2-498B-4D6E-90FB-FE4D0E07F74F}" dt="2019-02-12T20:31:24.641" v="37" actId="478"/>
          <ac:spMkLst>
            <pc:docMk/>
            <pc:sldMk cId="529277947" sldId="256"/>
            <ac:spMk id="2" creationId="{08C04898-F946-4036-9B37-6C4BC1284A1D}"/>
          </ac:spMkLst>
        </pc:spChg>
        <pc:spChg chg="del mod">
          <ac:chgData name="Sofie Marie Aarnes" userId="eba39893-a983-48d3-bf77-6030d29d6328" providerId="ADAL" clId="{0ADCDBC2-498B-4D6E-90FB-FE4D0E07F74F}" dt="2019-02-12T20:31:21.657" v="36" actId="478"/>
          <ac:spMkLst>
            <pc:docMk/>
            <pc:sldMk cId="529277947" sldId="256"/>
            <ac:spMk id="3" creationId="{127D3CDA-BE06-4F9B-A23C-A58AB4B796C3}"/>
          </ac:spMkLst>
        </pc:spChg>
        <pc:spChg chg="add mod">
          <ac:chgData name="Sofie Marie Aarnes" userId="eba39893-a983-48d3-bf77-6030d29d6328" providerId="ADAL" clId="{0ADCDBC2-498B-4D6E-90FB-FE4D0E07F74F}" dt="2019-02-12T21:22:00.020" v="1404" actId="20577"/>
          <ac:spMkLst>
            <pc:docMk/>
            <pc:sldMk cId="529277947" sldId="256"/>
            <ac:spMk id="4" creationId="{09345CE3-DDD7-4B4F-92AF-F8903E1D12CA}"/>
          </ac:spMkLst>
        </pc:spChg>
        <pc:picChg chg="add del mod">
          <ac:chgData name="Sofie Marie Aarnes" userId="eba39893-a983-48d3-bf77-6030d29d6328" providerId="ADAL" clId="{0ADCDBC2-498B-4D6E-90FB-FE4D0E07F74F}" dt="2019-02-22T09:01:48.853" v="2420"/>
          <ac:picMkLst>
            <pc:docMk/>
            <pc:sldMk cId="529277947" sldId="256"/>
            <ac:picMk id="2" creationId="{D3C4636E-3625-40EC-9CA5-D617E2E15E41}"/>
          </ac:picMkLst>
        </pc:pic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529277947" sldId="256"/>
            <ac:picMk id="3" creationId="{A3B09623-4FE9-4795-B53F-4472D8F50A27}"/>
          </ac:picMkLst>
        </pc:picChg>
        <pc:picChg chg="add del mod">
          <ac:chgData name="Sofie Marie Aarnes" userId="eba39893-a983-48d3-bf77-6030d29d6328" providerId="ADAL" clId="{0ADCDBC2-498B-4D6E-90FB-FE4D0E07F74F}" dt="2019-02-12T20:32:03.315" v="46" actId="478"/>
          <ac:picMkLst>
            <pc:docMk/>
            <pc:sldMk cId="529277947" sldId="256"/>
            <ac:picMk id="5" creationId="{7FBA05C8-886A-4BC0-9EE5-E67ED5C48D92}"/>
          </ac:picMkLst>
        </pc:picChg>
      </pc:sldChg>
      <pc:sldChg chg="addSp delSp modSp add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1318407468" sldId="257"/>
        </pc:sldMkLst>
        <pc:spChg chg="mod">
          <ac:chgData name="Sofie Marie Aarnes" userId="eba39893-a983-48d3-bf77-6030d29d6328" providerId="ADAL" clId="{0ADCDBC2-498B-4D6E-90FB-FE4D0E07F74F}" dt="2019-02-12T21:50:17.688" v="2416" actId="20577"/>
          <ac:spMkLst>
            <pc:docMk/>
            <pc:sldMk cId="1318407468" sldId="257"/>
            <ac:spMk id="3" creationId="{12B6A4E0-82AF-4F13-8A70-4A498A896155}"/>
          </ac:spMkLst>
        </pc:sp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1318407468" sldId="257"/>
            <ac:picMk id="4" creationId="{EA4F2CA0-5C07-425D-A6B0-CFD481795375}"/>
          </ac:picMkLst>
        </pc:picChg>
        <pc:picChg chg="add mod">
          <ac:chgData name="Sofie Marie Aarnes" userId="eba39893-a983-48d3-bf77-6030d29d6328" providerId="ADAL" clId="{0ADCDBC2-498B-4D6E-90FB-FE4D0E07F74F}" dt="2019-02-12T20:45:47.496" v="536" actId="1076"/>
          <ac:picMkLst>
            <pc:docMk/>
            <pc:sldMk cId="1318407468" sldId="257"/>
            <ac:picMk id="5" creationId="{675F9D78-BE1B-43F7-A285-2D5036A3A7CE}"/>
          </ac:picMkLst>
        </pc:picChg>
      </pc:sldChg>
      <pc:sldChg chg="addSp delSp modSp ord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0" sldId="587"/>
        </pc:sldMkLst>
        <pc:spChg chg="mod">
          <ac:chgData name="Sofie Marie Aarnes" userId="eba39893-a983-48d3-bf77-6030d29d6328" providerId="ADAL" clId="{0ADCDBC2-498B-4D6E-90FB-FE4D0E07F74F}" dt="2019-02-12T21:49:12.973" v="2404" actId="20577"/>
          <ac:spMkLst>
            <pc:docMk/>
            <pc:sldMk cId="0" sldId="587"/>
            <ac:spMk id="7" creationId="{0CEE5DBF-546A-4A43-91DD-04A2406C5C0E}"/>
          </ac:spMkLst>
        </pc:sp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0" sldId="587"/>
            <ac:picMk id="2" creationId="{378CF251-2F90-4E52-931F-BE7519DACF70}"/>
          </ac:picMkLst>
        </pc:picChg>
      </pc:sldChg>
      <pc:sldChg chg="addSp delSp modSp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0" sldId="588"/>
        </pc:sldMkLst>
        <pc:spChg chg="add mod">
          <ac:chgData name="Sofie Marie Aarnes" userId="eba39893-a983-48d3-bf77-6030d29d6328" providerId="ADAL" clId="{0ADCDBC2-498B-4D6E-90FB-FE4D0E07F74F}" dt="2019-02-22T09:37:21.643" v="2430" actId="20577"/>
          <ac:spMkLst>
            <pc:docMk/>
            <pc:sldMk cId="0" sldId="588"/>
            <ac:spMk id="5" creationId="{4CB73CFC-1082-4117-9887-86D2BB778315}"/>
          </ac:spMkLst>
        </pc:sp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0" sldId="588"/>
            <ac:picMk id="2" creationId="{D17472FE-E216-45D2-BA58-4B6A230E34A6}"/>
          </ac:picMkLst>
        </pc:picChg>
      </pc:sldChg>
      <pc:sldChg chg="addSp delSp modSp add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2336403274" sldId="589"/>
        </pc:sldMkLst>
        <pc:spChg chg="del mod">
          <ac:chgData name="Sofie Marie Aarnes" userId="eba39893-a983-48d3-bf77-6030d29d6328" providerId="ADAL" clId="{0ADCDBC2-498B-4D6E-90FB-FE4D0E07F74F}" dt="2019-02-12T20:47:24.997" v="553" actId="478"/>
          <ac:spMkLst>
            <pc:docMk/>
            <pc:sldMk cId="2336403274" sldId="589"/>
            <ac:spMk id="2" creationId="{F57D9391-400D-4F4C-A95E-8FD666E21A0B}"/>
          </ac:spMkLst>
        </pc:spChg>
        <pc:spChg chg="del">
          <ac:chgData name="Sofie Marie Aarnes" userId="eba39893-a983-48d3-bf77-6030d29d6328" providerId="ADAL" clId="{0ADCDBC2-498B-4D6E-90FB-FE4D0E07F74F}" dt="2019-02-12T20:47:27.293" v="554" actId="478"/>
          <ac:spMkLst>
            <pc:docMk/>
            <pc:sldMk cId="2336403274" sldId="589"/>
            <ac:spMk id="3" creationId="{F33BF411-D70C-4529-B570-0E6EC9CC052E}"/>
          </ac:spMkLst>
        </pc:spChg>
        <pc:spChg chg="del">
          <ac:chgData name="Sofie Marie Aarnes" userId="eba39893-a983-48d3-bf77-6030d29d6328" providerId="ADAL" clId="{0ADCDBC2-498B-4D6E-90FB-FE4D0E07F74F}" dt="2019-02-12T21:01:00.015" v="779" actId="478"/>
          <ac:spMkLst>
            <pc:docMk/>
            <pc:sldMk cId="2336403274" sldId="589"/>
            <ac:spMk id="4" creationId="{F7E2DA40-1EA7-4935-99C1-9B2033EB1AEF}"/>
          </ac:spMkLst>
        </pc:spChg>
        <pc:spChg chg="add mod">
          <ac:chgData name="Sofie Marie Aarnes" userId="eba39893-a983-48d3-bf77-6030d29d6328" providerId="ADAL" clId="{0ADCDBC2-498B-4D6E-90FB-FE4D0E07F74F}" dt="2019-02-12T21:22:30.607" v="1407" actId="1076"/>
          <ac:spMkLst>
            <pc:docMk/>
            <pc:sldMk cId="2336403274" sldId="589"/>
            <ac:spMk id="7" creationId="{C87C8283-C250-4215-8FC1-77B8C1A11605}"/>
          </ac:spMkLst>
        </pc:sp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2336403274" sldId="589"/>
            <ac:picMk id="2" creationId="{3FFE81F4-23E9-4E86-B3D1-8580BC638F35}"/>
          </ac:picMkLst>
        </pc:picChg>
        <pc:picChg chg="add mod">
          <ac:chgData name="Sofie Marie Aarnes" userId="eba39893-a983-48d3-bf77-6030d29d6328" providerId="ADAL" clId="{0ADCDBC2-498B-4D6E-90FB-FE4D0E07F74F}" dt="2019-02-12T21:22:32.169" v="1408" actId="1076"/>
          <ac:picMkLst>
            <pc:docMk/>
            <pc:sldMk cId="2336403274" sldId="589"/>
            <ac:picMk id="6" creationId="{9FF95986-FF68-4F2C-8AEC-925FF25AE874}"/>
          </ac:picMkLst>
        </pc:picChg>
      </pc:sldChg>
      <pc:sldChg chg="addSp delSp modSp add del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855903504" sldId="590"/>
        </pc:sldMkLst>
        <pc:spChg chg="del">
          <ac:chgData name="Sofie Marie Aarnes" userId="eba39893-a983-48d3-bf77-6030d29d6328" providerId="ADAL" clId="{0ADCDBC2-498B-4D6E-90FB-FE4D0E07F74F}" dt="2019-02-12T21:01:15.220" v="782" actId="478"/>
          <ac:spMkLst>
            <pc:docMk/>
            <pc:sldMk cId="855903504" sldId="590"/>
            <ac:spMk id="2" creationId="{AF08E0D8-29FB-4932-8185-31D0A5B6EF25}"/>
          </ac:spMkLst>
        </pc:spChg>
        <pc:spChg chg="del">
          <ac:chgData name="Sofie Marie Aarnes" userId="eba39893-a983-48d3-bf77-6030d29d6328" providerId="ADAL" clId="{0ADCDBC2-498B-4D6E-90FB-FE4D0E07F74F}" dt="2019-02-12T21:01:13.950" v="781" actId="478"/>
          <ac:spMkLst>
            <pc:docMk/>
            <pc:sldMk cId="855903504" sldId="590"/>
            <ac:spMk id="3" creationId="{B0EDD735-3C13-4FAC-BBBE-ABE5F08CAF54}"/>
          </ac:spMkLst>
        </pc:spChg>
        <pc:spChg chg="del">
          <ac:chgData name="Sofie Marie Aarnes" userId="eba39893-a983-48d3-bf77-6030d29d6328" providerId="ADAL" clId="{0ADCDBC2-498B-4D6E-90FB-FE4D0E07F74F}" dt="2019-02-12T21:01:06.577" v="780" actId="478"/>
          <ac:spMkLst>
            <pc:docMk/>
            <pc:sldMk cId="855903504" sldId="590"/>
            <ac:spMk id="4" creationId="{6CC4F775-7172-4C65-B335-CF83630A20AF}"/>
          </ac:spMkLst>
        </pc:spChg>
        <pc:spChg chg="del mod">
          <ac:chgData name="Sofie Marie Aarnes" userId="eba39893-a983-48d3-bf77-6030d29d6328" providerId="ADAL" clId="{0ADCDBC2-498B-4D6E-90FB-FE4D0E07F74F}" dt="2019-02-12T20:31:00.198" v="31"/>
          <ac:spMkLst>
            <pc:docMk/>
            <pc:sldMk cId="855903504" sldId="590"/>
            <ac:spMk id="7" creationId="{0CEE5DBF-546A-4A43-91DD-04A2406C5C0E}"/>
          </ac:spMkLst>
        </pc:spChg>
        <pc:spChg chg="del">
          <ac:chgData name="Sofie Marie Aarnes" userId="eba39893-a983-48d3-bf77-6030d29d6328" providerId="ADAL" clId="{0ADCDBC2-498B-4D6E-90FB-FE4D0E07F74F}" dt="2019-02-12T20:29:19.080" v="3" actId="478"/>
          <ac:spMkLst>
            <pc:docMk/>
            <pc:sldMk cId="855903504" sldId="590"/>
            <ac:spMk id="28674" creationId="{78194E50-2F45-4AC8-AFE0-433D1E0398F8}"/>
          </ac:spMkLst>
        </pc:sp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855903504" sldId="590"/>
            <ac:picMk id="2" creationId="{8A295EB2-179E-43B5-923E-23593EA95717}"/>
          </ac:picMkLst>
        </pc:picChg>
        <pc:picChg chg="add mod modCrop">
          <ac:chgData name="Sofie Marie Aarnes" userId="eba39893-a983-48d3-bf77-6030d29d6328" providerId="ADAL" clId="{0ADCDBC2-498B-4D6E-90FB-FE4D0E07F74F}" dt="2019-02-12T20:48:51.872" v="562" actId="1076"/>
          <ac:picMkLst>
            <pc:docMk/>
            <pc:sldMk cId="855903504" sldId="590"/>
            <ac:picMk id="6" creationId="{0C2252F8-874A-4829-9D23-B9694A2F8375}"/>
          </ac:picMkLst>
        </pc:picChg>
        <pc:picChg chg="add del mod">
          <ac:chgData name="Sofie Marie Aarnes" userId="eba39893-a983-48d3-bf77-6030d29d6328" providerId="ADAL" clId="{0ADCDBC2-498B-4D6E-90FB-FE4D0E07F74F}" dt="2019-02-12T20:31:51.356" v="40"/>
          <ac:picMkLst>
            <pc:docMk/>
            <pc:sldMk cId="855903504" sldId="590"/>
            <ac:picMk id="28676" creationId="{12415B5F-D31C-4CF3-8399-DF870AD6C991}"/>
          </ac:picMkLst>
        </pc:picChg>
      </pc:sldChg>
      <pc:sldChg chg="addSp delSp modSp add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1095879692" sldId="591"/>
        </pc:sldMkLst>
        <pc:spChg chg="mod">
          <ac:chgData name="Sofie Marie Aarnes" userId="eba39893-a983-48d3-bf77-6030d29d6328" providerId="ADAL" clId="{0ADCDBC2-498B-4D6E-90FB-FE4D0E07F74F}" dt="2019-02-12T21:32:18.565" v="1660" actId="20577"/>
          <ac:spMkLst>
            <pc:docMk/>
            <pc:sldMk cId="1095879692" sldId="591"/>
            <ac:spMk id="2" creationId="{1589E2D4-3CB5-484C-8BD0-5F7E0060FCAC}"/>
          </ac:spMkLst>
        </pc:spChg>
        <pc:spChg chg="del mod">
          <ac:chgData name="Sofie Marie Aarnes" userId="eba39893-a983-48d3-bf77-6030d29d6328" providerId="ADAL" clId="{0ADCDBC2-498B-4D6E-90FB-FE4D0E07F74F}" dt="2019-02-12T20:53:26.665" v="611"/>
          <ac:spMkLst>
            <pc:docMk/>
            <pc:sldMk cId="1095879692" sldId="591"/>
            <ac:spMk id="3" creationId="{618C9294-065F-4B1B-85D9-28520967706A}"/>
          </ac:spMkLst>
        </pc:spChg>
        <pc:spChg chg="mod">
          <ac:chgData name="Sofie Marie Aarnes" userId="eba39893-a983-48d3-bf77-6030d29d6328" providerId="ADAL" clId="{0ADCDBC2-498B-4D6E-90FB-FE4D0E07F74F}" dt="2019-02-12T20:52:53.127" v="610" actId="14100"/>
          <ac:spMkLst>
            <pc:docMk/>
            <pc:sldMk cId="1095879692" sldId="591"/>
            <ac:spMk id="4" creationId="{5D52913C-344B-4EEC-B854-6FABF23C9925}"/>
          </ac:spMkLst>
        </pc:spChg>
        <pc:spChg chg="add del">
          <ac:chgData name="Sofie Marie Aarnes" userId="eba39893-a983-48d3-bf77-6030d29d6328" providerId="ADAL" clId="{0ADCDBC2-498B-4D6E-90FB-FE4D0E07F74F}" dt="2019-02-12T21:03:55.207" v="787"/>
          <ac:spMkLst>
            <pc:docMk/>
            <pc:sldMk cId="1095879692" sldId="591"/>
            <ac:spMk id="7" creationId="{971C0173-1FA1-4FDF-AFE1-081199C783CF}"/>
          </ac:spMkLst>
        </pc:spChg>
        <pc:spChg chg="add del">
          <ac:chgData name="Sofie Marie Aarnes" userId="eba39893-a983-48d3-bf77-6030d29d6328" providerId="ADAL" clId="{0ADCDBC2-498B-4D6E-90FB-FE4D0E07F74F}" dt="2019-02-12T21:03:54.712" v="786"/>
          <ac:spMkLst>
            <pc:docMk/>
            <pc:sldMk cId="1095879692" sldId="591"/>
            <ac:spMk id="8" creationId="{1316EDB2-3093-43B7-AA3D-6A2AAEDAAC0F}"/>
          </ac:spMkLst>
        </pc:sp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1095879692" sldId="591"/>
            <ac:picMk id="3" creationId="{255434C4-BE94-4BE7-AD90-83785EE52C12}"/>
          </ac:picMkLst>
        </pc:picChg>
        <pc:picChg chg="add mod">
          <ac:chgData name="Sofie Marie Aarnes" userId="eba39893-a983-48d3-bf77-6030d29d6328" providerId="ADAL" clId="{0ADCDBC2-498B-4D6E-90FB-FE4D0E07F74F}" dt="2019-02-12T21:04:10.468" v="790" actId="1076"/>
          <ac:picMkLst>
            <pc:docMk/>
            <pc:sldMk cId="1095879692" sldId="591"/>
            <ac:picMk id="6" creationId="{C6DD60C7-DEDB-4C4D-9513-686FEF67F74D}"/>
          </ac:picMkLst>
        </pc:picChg>
        <pc:picChg chg="add mod">
          <ac:chgData name="Sofie Marie Aarnes" userId="eba39893-a983-48d3-bf77-6030d29d6328" providerId="ADAL" clId="{0ADCDBC2-498B-4D6E-90FB-FE4D0E07F74F}" dt="2019-02-12T21:04:13.749" v="792" actId="1076"/>
          <ac:picMkLst>
            <pc:docMk/>
            <pc:sldMk cId="1095879692" sldId="591"/>
            <ac:picMk id="9" creationId="{0E01BD04-CCDE-4B8C-A9BD-EDC2723A6601}"/>
          </ac:picMkLst>
        </pc:picChg>
      </pc:sldChg>
      <pc:sldChg chg="addSp delSp modSp add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2529364897" sldId="592"/>
        </pc:sldMkLst>
        <pc:spChg chg="mod">
          <ac:chgData name="Sofie Marie Aarnes" userId="eba39893-a983-48d3-bf77-6030d29d6328" providerId="ADAL" clId="{0ADCDBC2-498B-4D6E-90FB-FE4D0E07F74F}" dt="2019-02-12T21:51:54.032" v="2417" actId="20577"/>
          <ac:spMkLst>
            <pc:docMk/>
            <pc:sldMk cId="2529364897" sldId="592"/>
            <ac:spMk id="2" creationId="{790442D6-E407-46C9-9152-37192D1D4CF6}"/>
          </ac:spMkLst>
        </pc:spChg>
        <pc:spChg chg="mod">
          <ac:chgData name="Sofie Marie Aarnes" userId="eba39893-a983-48d3-bf77-6030d29d6328" providerId="ADAL" clId="{0ADCDBC2-498B-4D6E-90FB-FE4D0E07F74F}" dt="2019-02-12T21:00:52.500" v="777" actId="1076"/>
          <ac:spMkLst>
            <pc:docMk/>
            <pc:sldMk cId="2529364897" sldId="592"/>
            <ac:spMk id="3" creationId="{A7063D17-81E4-4E79-A13A-EC5E60D08BEB}"/>
          </ac:spMkLst>
        </pc:spChg>
        <pc:spChg chg="del">
          <ac:chgData name="Sofie Marie Aarnes" userId="eba39893-a983-48d3-bf77-6030d29d6328" providerId="ADAL" clId="{0ADCDBC2-498B-4D6E-90FB-FE4D0E07F74F}" dt="2019-02-12T21:00:55.234" v="778" actId="478"/>
          <ac:spMkLst>
            <pc:docMk/>
            <pc:sldMk cId="2529364897" sldId="592"/>
            <ac:spMk id="4" creationId="{DF94C8BD-1A0D-4B63-8506-866D5E64C9E5}"/>
          </ac:spMkLst>
        </pc:spChg>
        <pc:picChg chg="add del mod">
          <ac:chgData name="Sofie Marie Aarnes" userId="eba39893-a983-48d3-bf77-6030d29d6328" providerId="ADAL" clId="{0ADCDBC2-498B-4D6E-90FB-FE4D0E07F74F}" dt="2019-02-22T09:16:38.413" v="2422"/>
          <ac:picMkLst>
            <pc:docMk/>
            <pc:sldMk cId="2529364897" sldId="592"/>
            <ac:picMk id="4" creationId="{6868D2C4-C966-4F4F-A525-FFC8F3E65425}"/>
          </ac:picMkLst>
        </pc:picChg>
        <pc:picChg chg="add del mod">
          <ac:chgData name="Sofie Marie Aarnes" userId="eba39893-a983-48d3-bf77-6030d29d6328" providerId="ADAL" clId="{0ADCDBC2-498B-4D6E-90FB-FE4D0E07F74F}" dt="2019-02-22T09:23:01.788" v="2423"/>
          <ac:picMkLst>
            <pc:docMk/>
            <pc:sldMk cId="2529364897" sldId="592"/>
            <ac:picMk id="6" creationId="{075F5F83-0904-4D71-9CB5-6279559BFB5C}"/>
          </ac:picMkLst>
        </pc:picChg>
        <pc:picChg chg="add del mod">
          <ac:chgData name="Sofie Marie Aarnes" userId="eba39893-a983-48d3-bf77-6030d29d6328" providerId="ADAL" clId="{0ADCDBC2-498B-4D6E-90FB-FE4D0E07F74F}" dt="2019-02-12T20:57:06.200" v="641" actId="478"/>
          <ac:picMkLst>
            <pc:docMk/>
            <pc:sldMk cId="2529364897" sldId="592"/>
            <ac:picMk id="6" creationId="{E0533893-7BF7-4A69-9463-75D74D89005D}"/>
          </ac:picMkLst>
        </pc:picChg>
        <pc:picChg chg="add mod">
          <ac:chgData name="Sofie Marie Aarnes" userId="eba39893-a983-48d3-bf77-6030d29d6328" providerId="ADAL" clId="{0ADCDBC2-498B-4D6E-90FB-FE4D0E07F74F}" dt="2019-02-12T21:00:07.898" v="772" actId="1076"/>
          <ac:picMkLst>
            <pc:docMk/>
            <pc:sldMk cId="2529364897" sldId="592"/>
            <ac:picMk id="7" creationId="{C2CE5653-B9ED-462C-B120-9E26B43482CA}"/>
          </ac:picMkLst>
        </pc:picChg>
        <pc:picChg chg="add mod modCrop">
          <ac:chgData name="Sofie Marie Aarnes" userId="eba39893-a983-48d3-bf77-6030d29d6328" providerId="ADAL" clId="{0ADCDBC2-498B-4D6E-90FB-FE4D0E07F74F}" dt="2019-02-12T21:00:51.922" v="776" actId="1076"/>
          <ac:picMkLst>
            <pc:docMk/>
            <pc:sldMk cId="2529364897" sldId="592"/>
            <ac:picMk id="8" creationId="{3EE34A5D-C55B-486D-B14D-3FECCBDBB8A2}"/>
          </ac:picMkLst>
        </pc:pic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2529364897" sldId="592"/>
            <ac:picMk id="9" creationId="{025F7431-3002-4897-B69D-D6EAD9BAEB48}"/>
          </ac:picMkLst>
        </pc:picChg>
      </pc:sldChg>
      <pc:sldChg chg="addSp delSp modSp add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1208407946" sldId="594"/>
        </pc:sldMkLst>
        <pc:spChg chg="mod">
          <ac:chgData name="Sofie Marie Aarnes" userId="eba39893-a983-48d3-bf77-6030d29d6328" providerId="ADAL" clId="{0ADCDBC2-498B-4D6E-90FB-FE4D0E07F74F}" dt="2019-02-12T21:10:06.338" v="1129" actId="790"/>
          <ac:spMkLst>
            <pc:docMk/>
            <pc:sldMk cId="1208407946" sldId="594"/>
            <ac:spMk id="3" creationId="{A7063D17-81E4-4E79-A13A-EC5E60D08BEB}"/>
          </ac:spMkLst>
        </pc:spChg>
        <pc:picChg chg="add mod">
          <ac:chgData name="Sofie Marie Aarnes" userId="eba39893-a983-48d3-bf77-6030d29d6328" providerId="ADAL" clId="{0ADCDBC2-498B-4D6E-90FB-FE4D0E07F74F}" dt="2019-02-12T21:12:43.006" v="1134" actId="1076"/>
          <ac:picMkLst>
            <pc:docMk/>
            <pc:sldMk cId="1208407946" sldId="594"/>
            <ac:picMk id="4" creationId="{A814230E-6F80-412C-BBE8-7887AB913778}"/>
          </ac:picMkLst>
        </pc:pic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1208407946" sldId="594"/>
            <ac:picMk id="6" creationId="{F28E66E0-D8F4-4266-9A77-6E0AB06BC6DC}"/>
          </ac:picMkLst>
        </pc:picChg>
        <pc:picChg chg="mod">
          <ac:chgData name="Sofie Marie Aarnes" userId="eba39893-a983-48d3-bf77-6030d29d6328" providerId="ADAL" clId="{0ADCDBC2-498B-4D6E-90FB-FE4D0E07F74F}" dt="2019-02-12T21:12:49.186" v="1137" actId="1076"/>
          <ac:picMkLst>
            <pc:docMk/>
            <pc:sldMk cId="1208407946" sldId="594"/>
            <ac:picMk id="7" creationId="{C2CE5653-B9ED-462C-B120-9E26B43482CA}"/>
          </ac:picMkLst>
        </pc:picChg>
        <pc:picChg chg="del mod">
          <ac:chgData name="Sofie Marie Aarnes" userId="eba39893-a983-48d3-bf77-6030d29d6328" providerId="ADAL" clId="{0ADCDBC2-498B-4D6E-90FB-FE4D0E07F74F}" dt="2019-02-12T21:05:42.458" v="799" actId="478"/>
          <ac:picMkLst>
            <pc:docMk/>
            <pc:sldMk cId="1208407946" sldId="594"/>
            <ac:picMk id="8" creationId="{3EE34A5D-C55B-486D-B14D-3FECCBDBB8A2}"/>
          </ac:picMkLst>
        </pc:picChg>
        <pc:picChg chg="add mod modCrop">
          <ac:chgData name="Sofie Marie Aarnes" userId="eba39893-a983-48d3-bf77-6030d29d6328" providerId="ADAL" clId="{0ADCDBC2-498B-4D6E-90FB-FE4D0E07F74F}" dt="2019-02-12T21:05:54.282" v="804" actId="1076"/>
          <ac:picMkLst>
            <pc:docMk/>
            <pc:sldMk cId="1208407946" sldId="594"/>
            <ac:picMk id="9" creationId="{A8DAC0AB-E3CA-42C6-8510-F1933DBCBAF2}"/>
          </ac:picMkLst>
        </pc:picChg>
      </pc:sldChg>
      <pc:sldChg chg="addSp delSp modSp add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2171223463" sldId="595"/>
        </pc:sldMkLst>
        <pc:spChg chg="mod">
          <ac:chgData name="Sofie Marie Aarnes" userId="eba39893-a983-48d3-bf77-6030d29d6328" providerId="ADAL" clId="{0ADCDBC2-498B-4D6E-90FB-FE4D0E07F74F}" dt="2019-02-12T21:15:01.833" v="1177" actId="20577"/>
          <ac:spMkLst>
            <pc:docMk/>
            <pc:sldMk cId="2171223463" sldId="595"/>
            <ac:spMk id="3" creationId="{A7063D17-81E4-4E79-A13A-EC5E60D08BEB}"/>
          </ac:spMkLst>
        </pc:spChg>
        <pc:picChg chg="del">
          <ac:chgData name="Sofie Marie Aarnes" userId="eba39893-a983-48d3-bf77-6030d29d6328" providerId="ADAL" clId="{0ADCDBC2-498B-4D6E-90FB-FE4D0E07F74F}" dt="2019-02-12T21:14:35.885" v="1147" actId="478"/>
          <ac:picMkLst>
            <pc:docMk/>
            <pc:sldMk cId="2171223463" sldId="595"/>
            <ac:picMk id="4" creationId="{A814230E-6F80-412C-BBE8-7887AB913778}"/>
          </ac:picMkLst>
        </pc:pic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2171223463" sldId="595"/>
            <ac:picMk id="4" creationId="{AAD87D6E-EFC7-45C0-8D26-C712F0EA64CD}"/>
          </ac:picMkLst>
        </pc:picChg>
        <pc:picChg chg="add mod">
          <ac:chgData name="Sofie Marie Aarnes" userId="eba39893-a983-48d3-bf77-6030d29d6328" providerId="ADAL" clId="{0ADCDBC2-498B-4D6E-90FB-FE4D0E07F74F}" dt="2019-02-12T21:15:06.255" v="1178" actId="1076"/>
          <ac:picMkLst>
            <pc:docMk/>
            <pc:sldMk cId="2171223463" sldId="595"/>
            <ac:picMk id="6" creationId="{8F3903E5-6D06-404F-9D34-4303538D0701}"/>
          </ac:picMkLst>
        </pc:picChg>
        <pc:picChg chg="del mod">
          <ac:chgData name="Sofie Marie Aarnes" userId="eba39893-a983-48d3-bf77-6030d29d6328" providerId="ADAL" clId="{0ADCDBC2-498B-4D6E-90FB-FE4D0E07F74F}" dt="2019-02-12T21:14:37.307" v="1149" actId="478"/>
          <ac:picMkLst>
            <pc:docMk/>
            <pc:sldMk cId="2171223463" sldId="595"/>
            <ac:picMk id="7" creationId="{C2CE5653-B9ED-462C-B120-9E26B43482CA}"/>
          </ac:picMkLst>
        </pc:picChg>
        <pc:picChg chg="add mod modCrop">
          <ac:chgData name="Sofie Marie Aarnes" userId="eba39893-a983-48d3-bf77-6030d29d6328" providerId="ADAL" clId="{0ADCDBC2-498B-4D6E-90FB-FE4D0E07F74F}" dt="2019-02-12T21:13:28.863" v="1146" actId="1076"/>
          <ac:picMkLst>
            <pc:docMk/>
            <pc:sldMk cId="2171223463" sldId="595"/>
            <ac:picMk id="8" creationId="{31ED996D-B7D2-4E09-9FE2-2FC09FF18D24}"/>
          </ac:picMkLst>
        </pc:picChg>
        <pc:picChg chg="del mod">
          <ac:chgData name="Sofie Marie Aarnes" userId="eba39893-a983-48d3-bf77-6030d29d6328" providerId="ADAL" clId="{0ADCDBC2-498B-4D6E-90FB-FE4D0E07F74F}" dt="2019-02-12T21:13:22.410" v="1145" actId="478"/>
          <ac:picMkLst>
            <pc:docMk/>
            <pc:sldMk cId="2171223463" sldId="595"/>
            <ac:picMk id="9" creationId="{A8DAC0AB-E3CA-42C6-8510-F1933DBCBAF2}"/>
          </ac:picMkLst>
        </pc:picChg>
      </pc:sldChg>
      <pc:sldChg chg="addSp delSp modSp add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2759457172" sldId="596"/>
        </pc:sldMkLst>
        <pc:spChg chg="mod">
          <ac:chgData name="Sofie Marie Aarnes" userId="eba39893-a983-48d3-bf77-6030d29d6328" providerId="ADAL" clId="{0ADCDBC2-498B-4D6E-90FB-FE4D0E07F74F}" dt="2019-02-12T21:38:08.222" v="1752" actId="20577"/>
          <ac:spMkLst>
            <pc:docMk/>
            <pc:sldMk cId="2759457172" sldId="596"/>
            <ac:spMk id="2" creationId="{0F06D571-4F6F-48B2-ADAA-A7CED08467E2}"/>
          </ac:spMkLst>
        </pc:spChg>
        <pc:spChg chg="mod">
          <ac:chgData name="Sofie Marie Aarnes" userId="eba39893-a983-48d3-bf77-6030d29d6328" providerId="ADAL" clId="{0ADCDBC2-498B-4D6E-90FB-FE4D0E07F74F}" dt="2019-02-12T21:26:28.700" v="1532" actId="20577"/>
          <ac:spMkLst>
            <pc:docMk/>
            <pc:sldMk cId="2759457172" sldId="596"/>
            <ac:spMk id="3" creationId="{38051C24-363D-4493-9F24-7396D2AE21EA}"/>
          </ac:spMkLst>
        </pc:spChg>
        <pc:spChg chg="del">
          <ac:chgData name="Sofie Marie Aarnes" userId="eba39893-a983-48d3-bf77-6030d29d6328" providerId="ADAL" clId="{0ADCDBC2-498B-4D6E-90FB-FE4D0E07F74F}" dt="2019-02-12T21:35:23.472" v="1665" actId="478"/>
          <ac:spMkLst>
            <pc:docMk/>
            <pc:sldMk cId="2759457172" sldId="596"/>
            <ac:spMk id="4" creationId="{5C7E8161-E44D-4FA6-8AE4-C9FA5E2B9846}"/>
          </ac:spMkLst>
        </pc:sp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2759457172" sldId="596"/>
            <ac:picMk id="4" creationId="{768F689D-12F0-43F0-A27E-7AF556263564}"/>
          </ac:picMkLst>
        </pc:picChg>
        <pc:picChg chg="add mod">
          <ac:chgData name="Sofie Marie Aarnes" userId="eba39893-a983-48d3-bf77-6030d29d6328" providerId="ADAL" clId="{0ADCDBC2-498B-4D6E-90FB-FE4D0E07F74F}" dt="2019-02-12T21:36:14.505" v="1668" actId="1076"/>
          <ac:picMkLst>
            <pc:docMk/>
            <pc:sldMk cId="2759457172" sldId="596"/>
            <ac:picMk id="6" creationId="{B0BA5E97-4F8C-4801-B3D4-020F3F43E120}"/>
          </ac:picMkLst>
        </pc:picChg>
        <pc:picChg chg="add mod">
          <ac:chgData name="Sofie Marie Aarnes" userId="eba39893-a983-48d3-bf77-6030d29d6328" providerId="ADAL" clId="{0ADCDBC2-498B-4D6E-90FB-FE4D0E07F74F}" dt="2019-02-12T21:36:36.943" v="1672" actId="14100"/>
          <ac:picMkLst>
            <pc:docMk/>
            <pc:sldMk cId="2759457172" sldId="596"/>
            <ac:picMk id="7" creationId="{3628492D-CBE6-4A20-BCF5-AE685E805282}"/>
          </ac:picMkLst>
        </pc:picChg>
      </pc:sldChg>
      <pc:sldChg chg="addSp delSp modSp add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4119953527" sldId="597"/>
        </pc:sldMkLst>
        <pc:spChg chg="mod">
          <ac:chgData name="Sofie Marie Aarnes" userId="eba39893-a983-48d3-bf77-6030d29d6328" providerId="ADAL" clId="{0ADCDBC2-498B-4D6E-90FB-FE4D0E07F74F}" dt="2019-02-12T21:21:06.743" v="1401" actId="20577"/>
          <ac:spMkLst>
            <pc:docMk/>
            <pc:sldMk cId="4119953527" sldId="597"/>
            <ac:spMk id="3" creationId="{A7063D17-81E4-4E79-A13A-EC5E60D08BEB}"/>
          </ac:spMkLst>
        </pc:sp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4119953527" sldId="597"/>
            <ac:picMk id="4" creationId="{F71EF242-86CB-49EE-8E44-946014892725}"/>
          </ac:picMkLst>
        </pc:picChg>
        <pc:picChg chg="del">
          <ac:chgData name="Sofie Marie Aarnes" userId="eba39893-a983-48d3-bf77-6030d29d6328" providerId="ADAL" clId="{0ADCDBC2-498B-4D6E-90FB-FE4D0E07F74F}" dt="2019-02-12T21:16:17.698" v="1187" actId="478"/>
          <ac:picMkLst>
            <pc:docMk/>
            <pc:sldMk cId="4119953527" sldId="597"/>
            <ac:picMk id="6" creationId="{8F3903E5-6D06-404F-9D34-4303538D0701}"/>
          </ac:picMkLst>
        </pc:picChg>
        <pc:picChg chg="add mod modCrop">
          <ac:chgData name="Sofie Marie Aarnes" userId="eba39893-a983-48d3-bf77-6030d29d6328" providerId="ADAL" clId="{0ADCDBC2-498B-4D6E-90FB-FE4D0E07F74F}" dt="2019-02-12T21:20:51.152" v="1399" actId="1076"/>
          <ac:picMkLst>
            <pc:docMk/>
            <pc:sldMk cId="4119953527" sldId="597"/>
            <ac:picMk id="7" creationId="{05FE1ADF-4EB8-43C6-803F-19E284D39448}"/>
          </ac:picMkLst>
        </pc:picChg>
        <pc:picChg chg="del">
          <ac:chgData name="Sofie Marie Aarnes" userId="eba39893-a983-48d3-bf77-6030d29d6328" providerId="ADAL" clId="{0ADCDBC2-498B-4D6E-90FB-FE4D0E07F74F}" dt="2019-02-12T21:16:02.484" v="1181" actId="478"/>
          <ac:picMkLst>
            <pc:docMk/>
            <pc:sldMk cId="4119953527" sldId="597"/>
            <ac:picMk id="8" creationId="{31ED996D-B7D2-4E09-9FE2-2FC09FF18D24}"/>
          </ac:picMkLst>
        </pc:picChg>
      </pc:sldChg>
      <pc:sldChg chg="addSp delSp modSp add modTransition modAnim">
        <pc:chgData name="Sofie Marie Aarnes" userId="eba39893-a983-48d3-bf77-6030d29d6328" providerId="ADAL" clId="{0ADCDBC2-498B-4D6E-90FB-FE4D0E07F74F}" dt="2019-02-22T09:40:15.181" v="2431"/>
        <pc:sldMkLst>
          <pc:docMk/>
          <pc:sldMk cId="3698663614" sldId="598"/>
        </pc:sldMkLst>
        <pc:spChg chg="mod">
          <ac:chgData name="Sofie Marie Aarnes" userId="eba39893-a983-48d3-bf77-6030d29d6328" providerId="ADAL" clId="{0ADCDBC2-498B-4D6E-90FB-FE4D0E07F74F}" dt="2019-02-12T21:30:25.812" v="1640" actId="20577"/>
          <ac:spMkLst>
            <pc:docMk/>
            <pc:sldMk cId="3698663614" sldId="598"/>
            <ac:spMk id="2" creationId="{790442D6-E407-46C9-9152-37192D1D4CF6}"/>
          </ac:spMkLst>
        </pc:spChg>
        <pc:spChg chg="del">
          <ac:chgData name="Sofie Marie Aarnes" userId="eba39893-a983-48d3-bf77-6030d29d6328" providerId="ADAL" clId="{0ADCDBC2-498B-4D6E-90FB-FE4D0E07F74F}" dt="2019-02-12T21:27:42.167" v="1582" actId="478"/>
          <ac:spMkLst>
            <pc:docMk/>
            <pc:sldMk cId="3698663614" sldId="598"/>
            <ac:spMk id="3" creationId="{A7063D17-81E4-4E79-A13A-EC5E60D08BEB}"/>
          </ac:spMkLst>
        </pc:spChg>
        <pc:spChg chg="add del mod">
          <ac:chgData name="Sofie Marie Aarnes" userId="eba39893-a983-48d3-bf77-6030d29d6328" providerId="ADAL" clId="{0ADCDBC2-498B-4D6E-90FB-FE4D0E07F74F}" dt="2019-02-12T21:31:38.001" v="1658" actId="478"/>
          <ac:spMkLst>
            <pc:docMk/>
            <pc:sldMk cId="3698663614" sldId="598"/>
            <ac:spMk id="6" creationId="{61F69F92-C95F-4327-ADDB-6A1C1878BF12}"/>
          </ac:spMkLst>
        </pc:spChg>
        <pc:picChg chg="add del mod">
          <ac:chgData name="Sofie Marie Aarnes" userId="eba39893-a983-48d3-bf77-6030d29d6328" providerId="ADAL" clId="{0ADCDBC2-498B-4D6E-90FB-FE4D0E07F74F}" dt="2019-02-22T09:40:15.181" v="2431"/>
          <ac:picMkLst>
            <pc:docMk/>
            <pc:sldMk cId="3698663614" sldId="598"/>
            <ac:picMk id="3" creationId="{7AA0864D-D6EF-4B4E-8F1F-2C6DD0591CEA}"/>
          </ac:picMkLst>
        </pc:picChg>
        <pc:picChg chg="del">
          <ac:chgData name="Sofie Marie Aarnes" userId="eba39893-a983-48d3-bf77-6030d29d6328" providerId="ADAL" clId="{0ADCDBC2-498B-4D6E-90FB-FE4D0E07F74F}" dt="2019-02-12T21:27:48.766" v="1584" actId="478"/>
          <ac:picMkLst>
            <pc:docMk/>
            <pc:sldMk cId="3698663614" sldId="598"/>
            <ac:picMk id="7" creationId="{C2CE5653-B9ED-462C-B120-9E26B43482CA}"/>
          </ac:picMkLst>
        </pc:picChg>
        <pc:picChg chg="del mod">
          <ac:chgData name="Sofie Marie Aarnes" userId="eba39893-a983-48d3-bf77-6030d29d6328" providerId="ADAL" clId="{0ADCDBC2-498B-4D6E-90FB-FE4D0E07F74F}" dt="2019-02-12T21:28:36.895" v="1635" actId="478"/>
          <ac:picMkLst>
            <pc:docMk/>
            <pc:sldMk cId="3698663614" sldId="598"/>
            <ac:picMk id="8" creationId="{3EE34A5D-C55B-486D-B14D-3FECCBDBB8A2}"/>
          </ac:picMkLst>
        </pc:picChg>
        <pc:picChg chg="add mod">
          <ac:chgData name="Sofie Marie Aarnes" userId="eba39893-a983-48d3-bf77-6030d29d6328" providerId="ADAL" clId="{0ADCDBC2-498B-4D6E-90FB-FE4D0E07F74F}" dt="2019-02-12T21:31:23.407" v="1654" actId="14100"/>
          <ac:picMkLst>
            <pc:docMk/>
            <pc:sldMk cId="3698663614" sldId="598"/>
            <ac:picMk id="9" creationId="{D3C80199-250C-48E8-8F05-D811A471E587}"/>
          </ac:picMkLst>
        </pc:picChg>
        <pc:picChg chg="add mod">
          <ac:chgData name="Sofie Marie Aarnes" userId="eba39893-a983-48d3-bf77-6030d29d6328" providerId="ADAL" clId="{0ADCDBC2-498B-4D6E-90FB-FE4D0E07F74F}" dt="2019-02-12T21:31:15.949" v="1650" actId="1076"/>
          <ac:picMkLst>
            <pc:docMk/>
            <pc:sldMk cId="3698663614" sldId="598"/>
            <ac:picMk id="10" creationId="{9992079D-A19F-4D0B-B4CA-85DECB9AB56B}"/>
          </ac:picMkLst>
        </pc:picChg>
        <pc:picChg chg="add mod">
          <ac:chgData name="Sofie Marie Aarnes" userId="eba39893-a983-48d3-bf77-6030d29d6328" providerId="ADAL" clId="{0ADCDBC2-498B-4D6E-90FB-FE4D0E07F74F}" dt="2019-02-12T21:31:32.438" v="1657" actId="14100"/>
          <ac:picMkLst>
            <pc:docMk/>
            <pc:sldMk cId="3698663614" sldId="598"/>
            <ac:picMk id="11" creationId="{65342794-C8BF-4E93-B0BF-9EF05DAAC01D}"/>
          </ac:picMkLst>
        </pc:picChg>
      </pc:sldChg>
      <pc:sldMasterChg chg="delSldLayout">
        <pc:chgData name="Sofie Marie Aarnes" userId="eba39893-a983-48d3-bf77-6030d29d6328" providerId="ADAL" clId="{0ADCDBC2-498B-4D6E-90FB-FE4D0E07F74F}" dt="2019-02-12T21:49:16.956" v="2407" actId="2696"/>
        <pc:sldMasterMkLst>
          <pc:docMk/>
          <pc:sldMasterMk cId="0" sldId="2147483732"/>
        </pc:sldMasterMkLst>
      </pc:sldMasterChg>
    </pc:docChg>
  </pc:docChgLst>
  <pc:docChgLst>
    <pc:chgData name="Sofie Marie Aarnes" userId="eba39893-a983-48d3-bf77-6030d29d6328" providerId="ADAL" clId="{5070151D-C0F4-4965-9012-1CA82F3C35DF}"/>
    <pc:docChg chg="modSld">
      <pc:chgData name="Sofie Marie Aarnes" userId="eba39893-a983-48d3-bf77-6030d29d6328" providerId="ADAL" clId="{5070151D-C0F4-4965-9012-1CA82F3C35DF}" dt="2019-02-13T08:46:31.905" v="28" actId="20577"/>
      <pc:docMkLst>
        <pc:docMk/>
      </pc:docMkLst>
      <pc:sldChg chg="modSp">
        <pc:chgData name="Sofie Marie Aarnes" userId="eba39893-a983-48d3-bf77-6030d29d6328" providerId="ADAL" clId="{5070151D-C0F4-4965-9012-1CA82F3C35DF}" dt="2019-02-13T08:46:31.905" v="28" actId="20577"/>
        <pc:sldMkLst>
          <pc:docMk/>
          <pc:sldMk cId="529277947" sldId="256"/>
        </pc:sldMkLst>
        <pc:spChg chg="mod">
          <ac:chgData name="Sofie Marie Aarnes" userId="eba39893-a983-48d3-bf77-6030d29d6328" providerId="ADAL" clId="{5070151D-C0F4-4965-9012-1CA82F3C35DF}" dt="2019-02-13T08:46:31.905" v="28" actId="20577"/>
          <ac:spMkLst>
            <pc:docMk/>
            <pc:sldMk cId="529277947" sldId="256"/>
            <ac:spMk id="4" creationId="{09345CE3-DDD7-4B4F-92AF-F8903E1D12C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82177F2E-CE9D-4ACC-AD66-85ABCE2C46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A82B90A-1E17-4524-8AEB-B0765D8CBAF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92763" y="0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FCFB83E-8FCC-4A81-83A9-B7069253253F}" type="datetimeFigureOut">
              <a:rPr lang="nb-NO"/>
              <a:pPr>
                <a:defRPr/>
              </a:pPr>
              <a:t>06.03.2019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0AA2943-5FDD-4F73-99F3-695FD703B6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2BB7A00-A67B-4854-A0EE-39FD6F8E26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92763" y="6456363"/>
            <a:ext cx="4279900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A3A9D19-8A1B-43F4-B79E-C6C1CB3D5E7D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2EB26A6-90C3-4DF6-B1A3-FFDB4C73ED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E2F8DC8-94E0-4BFB-99F9-B230ED179B9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592763" y="0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4A167B-95F6-4E6D-93A3-145239E15478}" type="datetimeFigureOut">
              <a:rPr lang="nb-NO"/>
              <a:pPr>
                <a:defRPr/>
              </a:pPr>
              <a:t>06.03.2019</a:t>
            </a:fld>
            <a:endParaRPr lang="nb-NO"/>
          </a:p>
        </p:txBody>
      </p:sp>
      <p:sp>
        <p:nvSpPr>
          <p:cNvPr id="4" name="Plassholder for lysbilde 3">
            <a:extLst>
              <a:ext uri="{FF2B5EF4-FFF2-40B4-BE49-F238E27FC236}">
                <a16:creationId xmlns:a16="http://schemas.microsoft.com/office/drawing/2014/main" id="{B5137ABF-80E4-42DB-B1E4-18BD2BA65A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2385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>
            <a:extLst>
              <a:ext uri="{FF2B5EF4-FFF2-40B4-BE49-F238E27FC236}">
                <a16:creationId xmlns:a16="http://schemas.microsoft.com/office/drawing/2014/main" id="{D8FEB736-F02D-4D8E-81CC-34A28270BB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87425" y="3228975"/>
            <a:ext cx="7899400" cy="3059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DF7D4D2-E378-4BE4-8D20-7AFE1F27DDB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905E1A-1021-4C78-82EA-50EB364FB5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592763" y="6456363"/>
            <a:ext cx="4279900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CBF4B33-8F52-43B9-90A3-611B8DD3241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BF4B33-8F52-43B9-90A3-611B8DD3241E}" type="slidenum">
              <a:rPr lang="nb-NO" altLang="nb-NO" smtClean="0"/>
              <a:pPr>
                <a:defRPr/>
              </a:pPr>
              <a:t>10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47835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con.png">
            <a:extLst>
              <a:ext uri="{FF2B5EF4-FFF2-40B4-BE49-F238E27FC236}">
                <a16:creationId xmlns:a16="http://schemas.microsoft.com/office/drawing/2014/main" id="{3BD7025F-C7FC-48A3-87C1-7E7DB599D7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2755900"/>
            <a:ext cx="3444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kuben_logo.png">
            <a:extLst>
              <a:ext uri="{FF2B5EF4-FFF2-40B4-BE49-F238E27FC236}">
                <a16:creationId xmlns:a16="http://schemas.microsoft.com/office/drawing/2014/main" id="{C131B939-F370-4B35-80D5-E8FA6E6D5B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63" y="5240338"/>
            <a:ext cx="2179637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0470" y="618067"/>
            <a:ext cx="7210612" cy="2210393"/>
          </a:xfrm>
        </p:spPr>
        <p:txBody>
          <a:bodyPr anchor="b"/>
          <a:lstStyle>
            <a:lvl1pPr algn="l">
              <a:lnSpc>
                <a:spcPts val="4400"/>
              </a:lnSpc>
              <a:defRPr sz="4200"/>
            </a:lvl1pPr>
          </a:lstStyle>
          <a:p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0470" y="3067049"/>
            <a:ext cx="7210612" cy="199601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572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icon.png">
            <a:extLst>
              <a:ext uri="{FF2B5EF4-FFF2-40B4-BE49-F238E27FC236}">
                <a16:creationId xmlns:a16="http://schemas.microsoft.com/office/drawing/2014/main" id="{AF14B491-C371-4554-9D74-9823BCC9FE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4865688"/>
            <a:ext cx="344488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3337" y="2574767"/>
            <a:ext cx="4843930" cy="2290234"/>
          </a:xfrm>
        </p:spPr>
        <p:txBody>
          <a:bodyPr anchor="b"/>
          <a:lstStyle>
            <a:lvl1pPr algn="l">
              <a:lnSpc>
                <a:spcPct val="100000"/>
              </a:lnSpc>
              <a:defRPr sz="2000"/>
            </a:lvl1pPr>
          </a:lstStyle>
          <a:p>
            <a:r>
              <a:rPr lang="nb-NO" dirty="0"/>
              <a:t>Klikk for å redigere tittelstil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91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0786" y="1828800"/>
            <a:ext cx="5738648" cy="3342290"/>
          </a:xfrm>
        </p:spPr>
        <p:txBody>
          <a:bodyPr anchor="b"/>
          <a:lstStyle>
            <a:lvl1pPr algn="l">
              <a:lnSpc>
                <a:spcPct val="100000"/>
              </a:lnSpc>
              <a:defRPr sz="2000" cap="none" baseline="0"/>
            </a:lvl1pPr>
          </a:lstStyle>
          <a:p>
            <a:r>
              <a:rPr lang="nb-NO" dirty="0" err="1"/>
              <a:t>Klikk for å redigere tittelstil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510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con.png">
            <a:extLst>
              <a:ext uri="{FF2B5EF4-FFF2-40B4-BE49-F238E27FC236}">
                <a16:creationId xmlns:a16="http://schemas.microsoft.com/office/drawing/2014/main" id="{1D3CED90-0514-48E1-8CD7-18B96E31FF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2755900"/>
            <a:ext cx="3444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0470" y="1358435"/>
            <a:ext cx="7210612" cy="1470025"/>
          </a:xfrm>
        </p:spPr>
        <p:txBody>
          <a:bodyPr anchor="b"/>
          <a:lstStyle>
            <a:lvl1pPr algn="l">
              <a:lnSpc>
                <a:spcPts val="44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0470" y="3067050"/>
            <a:ext cx="7210612" cy="185979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7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1092450-0DC8-47A5-BDE9-5FCCE2A50E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10AB43-FF26-496B-AA9E-3826389DFD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F360E8-5F7A-4352-BF2C-12777984DA2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0047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4588" y="419101"/>
            <a:ext cx="7542211" cy="147743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4588" y="1896533"/>
            <a:ext cx="3413125" cy="4229630"/>
          </a:xfrm>
        </p:spPr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512580F-8E98-4454-8516-ECFE2BD5F0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2AA21F7-4C29-4ADB-9386-1C28029265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525C1CA-D8EE-43BC-A37B-0952322F2CF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56375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6836" y="1897039"/>
            <a:ext cx="3760167" cy="4215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6443" y="1897039"/>
            <a:ext cx="3743533" cy="4215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25FC760D-DDFB-41E8-A677-77F245A1AB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>
              <a:defRPr/>
            </a:pPr>
            <a:r>
              <a:rPr lang="en-US"/>
              <a:t>Innovativ læring // Presentasjon 15. september 2011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4E3611AA-7939-4F54-B1A6-71CDB38576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B68A8EB-5103-45F0-B13C-C3784833217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56219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4588" y="1009934"/>
            <a:ext cx="7542211" cy="479036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DDD9B12-DAAA-4292-9D8F-922CDF1E6E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>
              <a:defRPr/>
            </a:pPr>
            <a:r>
              <a:rPr lang="en-US"/>
              <a:t>Innovativ læring // Presentasjon 15. september 2011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4D519C1-A842-4526-9012-73D4F7E8D5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B5BC5E-F39F-4EB6-8F46-97EE46C68F2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10920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bygning.png">
            <a:extLst>
              <a:ext uri="{FF2B5EF4-FFF2-40B4-BE49-F238E27FC236}">
                <a16:creationId xmlns:a16="http://schemas.microsoft.com/office/drawing/2014/main" id="{04C1651E-E174-4B8B-A382-B9F856CAA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7" t="15781" r="86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lassholder for tekst 2"/>
          <p:cNvSpPr>
            <a:spLocks noGrp="1"/>
          </p:cNvSpPr>
          <p:nvPr>
            <p:ph type="body" sz="half" idx="12"/>
          </p:nvPr>
        </p:nvSpPr>
        <p:spPr>
          <a:xfrm>
            <a:off x="457200" y="1772816"/>
            <a:ext cx="8147248" cy="4425355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D458B4-C81C-4F18-8822-2F22B99C71C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39FE215-FA8D-4E00-830E-BCE8B8B3F5A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DBC5F38-B5FB-4B54-8616-C66E2C6B3398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24262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4588" y="419101"/>
            <a:ext cx="7542212" cy="777652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700808"/>
            <a:ext cx="8147248" cy="4425355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45ADD2-BFA0-4077-9ED6-1A410A4A51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EF37215-73C6-46E5-97BC-D2089278B5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6EE375-EFFB-4BD0-B961-D835E84F9FB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9663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700808"/>
            <a:ext cx="8147248" cy="4425355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44588" y="419101"/>
            <a:ext cx="7542212" cy="777652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F4CB22F9-35B4-4045-A223-B36C4506BC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588BB42-3B50-447B-968A-D6A45D7F74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D1FAC4-DBC0-451F-87D1-2409E94A848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61299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tel, tekst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071563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4648200" y="2286000"/>
            <a:ext cx="4038600" cy="18430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4648200" y="4281488"/>
            <a:ext cx="4038600" cy="18446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70D76D65-8592-4DE0-B251-B403D2A526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7B7E7B3-E9FA-47E8-95C0-CACB6BC2A14B}" type="datetimeFigureOut">
              <a:rPr lang="nb-NO"/>
              <a:pPr>
                <a:defRPr/>
              </a:pPr>
              <a:t>06.03.2019</a:t>
            </a:fld>
            <a:endParaRPr lang="nb-NO"/>
          </a:p>
        </p:txBody>
      </p:sp>
      <p:sp>
        <p:nvSpPr>
          <p:cNvPr id="7" name="Plassholder for bunntekst 4">
            <a:extLst>
              <a:ext uri="{FF2B5EF4-FFF2-40B4-BE49-F238E27FC236}">
                <a16:creationId xmlns:a16="http://schemas.microsoft.com/office/drawing/2014/main" id="{5C581F24-31F7-43D8-A9D2-1F8909086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Century Gothic"/>
                <a:ea typeface="+mn-ea"/>
                <a:cs typeface="Century Gothic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3F52B047-3ED6-467E-9824-459A00C36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A64A16B-17DF-44E6-9EAF-DDCB2A1DCB28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396074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parato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kuben_logo_k.png">
            <a:extLst>
              <a:ext uri="{FF2B5EF4-FFF2-40B4-BE49-F238E27FC236}">
                <a16:creationId xmlns:a16="http://schemas.microsoft.com/office/drawing/2014/main" id="{72D4F6AD-8175-4C47-A68B-42F2EBE4EE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38" y="203200"/>
            <a:ext cx="720725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762000" y="1109134"/>
            <a:ext cx="7653867" cy="3352800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defRPr sz="2400" b="0"/>
            </a:lvl1pPr>
          </a:lstStyle>
          <a:p>
            <a:r>
              <a:rPr lang="nb-NO" dirty="0" err="1"/>
              <a:t>Klikk for å redigere tittelstil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726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>
            <a:extLst>
              <a:ext uri="{FF2B5EF4-FFF2-40B4-BE49-F238E27FC236}">
                <a16:creationId xmlns:a16="http://schemas.microsoft.com/office/drawing/2014/main" id="{D66F433A-F990-45D9-92A0-36AB02A7DDF0}"/>
              </a:ext>
            </a:extLst>
          </p:cNvPr>
          <p:cNvSpPr/>
          <p:nvPr userDrawn="1"/>
        </p:nvSpPr>
        <p:spPr>
          <a:xfrm>
            <a:off x="2862263" y="871538"/>
            <a:ext cx="5875337" cy="5986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5" descr="kuben_logo_hvit.png">
            <a:extLst>
              <a:ext uri="{FF2B5EF4-FFF2-40B4-BE49-F238E27FC236}">
                <a16:creationId xmlns:a16="http://schemas.microsoft.com/office/drawing/2014/main" id="{82E8CDD9-35CE-47E7-B6DD-B249B51D0E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300" y="203200"/>
            <a:ext cx="7159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98800" y="1117600"/>
            <a:ext cx="5477933" cy="5571067"/>
          </a:xfrm>
        </p:spPr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5041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slashslash_gray.png">
            <a:extLst>
              <a:ext uri="{FF2B5EF4-FFF2-40B4-BE49-F238E27FC236}">
                <a16:creationId xmlns:a16="http://schemas.microsoft.com/office/drawing/2014/main" id="{91FAB58F-E9AD-49CD-A716-EDC0F3E4233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69875"/>
            <a:ext cx="815975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947C8-5D38-4A4B-A925-3513C9FF2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588" y="419100"/>
            <a:ext cx="7542212" cy="14779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nb-NO" dirty="0"/>
              <a:t>CLICK TO EDIT MASTER TITLE STYLE</a:t>
            </a:r>
            <a:endParaRPr lang="en-US" dirty="0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FB6119A9-2D6D-4136-B5DE-CFA8CBB9CA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44588" y="1897063"/>
            <a:ext cx="7542212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992A1-44E9-499A-BEFB-450E5507E9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38888"/>
            <a:ext cx="53419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entury Gothic" pitchFamily="34" charset="0"/>
                <a:ea typeface="Century Gothic" pitchFamily="34" charset="0"/>
                <a:cs typeface="Century Goth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B1F79-8F86-495D-A498-AA4D33DA69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66138" y="6338888"/>
            <a:ext cx="35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solidFill>
                  <a:srgbClr val="898989"/>
                </a:solidFill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EF22CDAD-EC91-4B06-AB6C-9DFAC806AC6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1" name="Picture 7" descr="kuben-logo-gra.png">
            <a:extLst>
              <a:ext uri="{FF2B5EF4-FFF2-40B4-BE49-F238E27FC236}">
                <a16:creationId xmlns:a16="http://schemas.microsoft.com/office/drawing/2014/main" id="{D0D1C70A-17FF-4100-AD10-7191E2A3D2F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6218238"/>
            <a:ext cx="9588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  <p:sldLayoutId id="2147485011" r:id="rId2"/>
    <p:sldLayoutId id="2147485012" r:id="rId3"/>
    <p:sldLayoutId id="2147485013" r:id="rId4"/>
    <p:sldLayoutId id="2147485014" r:id="rId5"/>
    <p:sldLayoutId id="2147485015" r:id="rId6"/>
    <p:sldLayoutId id="2147485016" r:id="rId7"/>
    <p:sldLayoutId id="2147485017" r:id="rId8"/>
    <p:sldLayoutId id="2147485018" r:id="rId9"/>
    <p:sldLayoutId id="2147485019" r:id="rId10"/>
    <p:sldLayoutId id="2147485020" r:id="rId11"/>
    <p:sldLayoutId id="2147485021" r:id="rId12"/>
    <p:sldLayoutId id="2147485024" r:id="rId13"/>
    <p:sldLayoutId id="2147485025" r:id="rId14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000" kern="1200" cap="all">
          <a:solidFill>
            <a:schemeClr val="tx1"/>
          </a:solidFill>
          <a:latin typeface="Century Gothic"/>
          <a:ea typeface="Century Gothic" pitchFamily="34" charset="0"/>
          <a:cs typeface="Century Gothic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entury Gothic" pitchFamily="34" charset="0"/>
          <a:ea typeface="Century Gothic" pitchFamily="34" charset="0"/>
          <a:cs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entury Gothic" pitchFamily="34" charset="0"/>
          <a:ea typeface="Century Gothic" pitchFamily="34" charset="0"/>
          <a:cs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entury Gothic" pitchFamily="34" charset="0"/>
          <a:ea typeface="Century Gothic" pitchFamily="34" charset="0"/>
          <a:cs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entury Gothic" pitchFamily="34" charset="0"/>
          <a:ea typeface="Century Gothic" pitchFamily="34" charset="0"/>
          <a:cs typeface="Century Gothic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entury Gothic" pitchFamily="34" charset="0"/>
          <a:ea typeface="Century Gothic" pitchFamily="34" charset="0"/>
          <a:cs typeface="Century Gothic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entury Gothic" pitchFamily="34" charset="0"/>
          <a:ea typeface="Century Gothic" pitchFamily="34" charset="0"/>
          <a:cs typeface="Century Gothic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entury Gothic" pitchFamily="34" charset="0"/>
          <a:ea typeface="Century Gothic" pitchFamily="34" charset="0"/>
          <a:cs typeface="Century Gothic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entury Gothic" pitchFamily="34" charset="0"/>
          <a:ea typeface="Century Gothic" pitchFamily="34" charset="0"/>
          <a:cs typeface="Century Gothic" pitchFamily="34" charset="0"/>
        </a:defRPr>
      </a:lvl9pPr>
    </p:titleStyle>
    <p:bodyStyle>
      <a:lvl1pPr marL="342900" indent="-342900" algn="l" defTabSz="457200" rtl="0" eaLnBrk="0" fontAlgn="base" hangingPunct="0">
        <a:spcBef>
          <a:spcPts val="1200"/>
        </a:spcBef>
        <a:spcAft>
          <a:spcPct val="0"/>
        </a:spcAft>
        <a:buFont typeface="Arial" panose="020B0604020202020204" pitchFamily="34" charset="0"/>
        <a:defRPr sz="2000" kern="1200">
          <a:solidFill>
            <a:schemeClr val="tx1"/>
          </a:solidFill>
          <a:latin typeface="Century Gothic"/>
          <a:ea typeface="Century Gothic" pitchFamily="34" charset="0"/>
          <a:cs typeface="Century Gothic"/>
        </a:defRPr>
      </a:lvl1pPr>
      <a:lvl2pPr marL="355600" indent="-355600" algn="l" defTabSz="457200" rtl="0" eaLnBrk="0" fontAlgn="base" hangingPunct="0">
        <a:spcBef>
          <a:spcPts val="1200"/>
        </a:spcBef>
        <a:spcAft>
          <a:spcPct val="0"/>
        </a:spcAft>
        <a:buSzPct val="130000"/>
        <a:buBlip>
          <a:blip r:embed="rId18"/>
        </a:buBlip>
        <a:defRPr sz="2000" kern="1200">
          <a:solidFill>
            <a:schemeClr val="tx1"/>
          </a:solidFill>
          <a:latin typeface="Century Gothic"/>
          <a:ea typeface="Century Gothic" pitchFamily="34" charset="0"/>
          <a:cs typeface="Century Gothic"/>
        </a:defRPr>
      </a:lvl2pPr>
      <a:lvl3pPr marL="541338" indent="-185738" algn="l" defTabSz="457200" rtl="0" eaLnBrk="0" fontAlgn="base" hangingPunct="0">
        <a:spcBef>
          <a:spcPts val="400"/>
        </a:spcBef>
        <a:spcAft>
          <a:spcPct val="0"/>
        </a:spcAft>
        <a:buFont typeface="Lucida Grande"/>
        <a:buChar char="-"/>
        <a:defRPr sz="2000" kern="1200">
          <a:solidFill>
            <a:schemeClr val="tx1"/>
          </a:solidFill>
          <a:latin typeface="Century Gothic"/>
          <a:ea typeface="Century Gothic" pitchFamily="34" charset="0"/>
          <a:cs typeface="Century Gothic"/>
        </a:defRPr>
      </a:lvl3pPr>
      <a:lvl4pPr marL="804863" indent="-263525" algn="l" defTabSz="457200" rtl="0" eaLnBrk="0" fontAlgn="base" hangingPunct="0">
        <a:spcBef>
          <a:spcPts val="400"/>
        </a:spcBef>
        <a:spcAft>
          <a:spcPct val="0"/>
        </a:spcAft>
        <a:buFont typeface="Lucida Grande"/>
        <a:buChar char="-"/>
        <a:defRPr sz="1600" kern="1200">
          <a:solidFill>
            <a:schemeClr val="tx1"/>
          </a:solidFill>
          <a:latin typeface="Century Gothic"/>
          <a:ea typeface="Century Gothic" pitchFamily="34" charset="0"/>
          <a:cs typeface="Century Gothic"/>
        </a:defRPr>
      </a:lvl4pPr>
      <a:lvl5pPr marL="1074738" indent="-269875" algn="l" defTabSz="457200" rtl="0" eaLnBrk="0" fontAlgn="base" hangingPunct="0">
        <a:spcBef>
          <a:spcPts val="4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entury Gothic"/>
          <a:ea typeface="Century Gothic" pitchFamily="34" charset="0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09345CE3-DDD7-4B4F-92AF-F8903E1D12CA}"/>
              </a:ext>
            </a:extLst>
          </p:cNvPr>
          <p:cNvSpPr/>
          <p:nvPr/>
        </p:nvSpPr>
        <p:spPr>
          <a:xfrm>
            <a:off x="755576" y="332656"/>
            <a:ext cx="7252265" cy="324703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defTabSz="342900">
              <a:spcBef>
                <a:spcPts val="900"/>
              </a:spcBef>
              <a:buSzPct val="130000"/>
              <a:defRPr/>
            </a:pPr>
            <a:r>
              <a:rPr lang="en-US" sz="3300" dirty="0">
                <a:solidFill>
                  <a:schemeClr val="tx1"/>
                </a:solidFill>
              </a:rPr>
              <a:t>Introducing Arduino-programming to Vg2-students using an adaptation of the PRIMM-model from Kings College London.</a:t>
            </a:r>
          </a:p>
          <a:p>
            <a:pPr marL="0" lvl="1" algn="ctr" defTabSz="342900">
              <a:spcBef>
                <a:spcPts val="900"/>
              </a:spcBef>
              <a:buSzPct val="130000"/>
              <a:defRPr/>
            </a:pPr>
            <a:endParaRPr lang="en-GB" sz="3300" dirty="0">
              <a:solidFill>
                <a:schemeClr val="tx1"/>
              </a:solidFill>
            </a:endParaRPr>
          </a:p>
          <a:p>
            <a:pPr marL="0" lvl="1" algn="ctr" defTabSz="342900">
              <a:spcBef>
                <a:spcPts val="900"/>
              </a:spcBef>
              <a:buSzPct val="130000"/>
              <a:defRPr/>
            </a:pPr>
            <a:r>
              <a:rPr lang="en-GB" sz="2400" dirty="0">
                <a:solidFill>
                  <a:schemeClr val="tx1"/>
                </a:solidFill>
                <a:cs typeface="Century Gothic"/>
              </a:rPr>
              <a:t>Sofie Aarnes, </a:t>
            </a:r>
            <a:r>
              <a:rPr lang="en-GB" sz="2400" dirty="0" err="1">
                <a:solidFill>
                  <a:schemeClr val="tx1"/>
                </a:solidFill>
                <a:cs typeface="Century Gothic"/>
              </a:rPr>
              <a:t>Teknologilinja</a:t>
            </a:r>
            <a:r>
              <a:rPr lang="en-GB" sz="2400" dirty="0">
                <a:solidFill>
                  <a:schemeClr val="tx1"/>
                </a:solidFill>
                <a:cs typeface="Century Gothic"/>
              </a:rPr>
              <a:t> Kuben </a:t>
            </a:r>
            <a:r>
              <a:rPr lang="en-GB" sz="2400" dirty="0" err="1">
                <a:solidFill>
                  <a:schemeClr val="tx1"/>
                </a:solidFill>
                <a:cs typeface="Century Gothic"/>
              </a:rPr>
              <a:t>vgs</a:t>
            </a:r>
            <a:r>
              <a:rPr lang="en-GB" sz="2400" dirty="0">
                <a:solidFill>
                  <a:schemeClr val="tx1"/>
                </a:solidFill>
                <a:cs typeface="Century Gothic"/>
              </a:rPr>
              <a:t> </a:t>
            </a:r>
            <a:endParaRPr lang="nb-NO" sz="2400" dirty="0">
              <a:solidFill>
                <a:schemeClr val="tx1"/>
              </a:solidFill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2927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4FC898-C315-4799-9037-4827321D0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B6A4E0-82AF-4F13-8A70-4A498A896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530" y="1844824"/>
            <a:ext cx="7542212" cy="4229100"/>
          </a:xfrm>
        </p:spPr>
        <p:txBody>
          <a:bodyPr/>
          <a:lstStyle/>
          <a:p>
            <a:r>
              <a:rPr lang="en-GB" dirty="0"/>
              <a:t>Arduino-programming in </a:t>
            </a:r>
            <a:r>
              <a:rPr lang="en-GB" dirty="0" err="1"/>
              <a:t>Teknologilinja</a:t>
            </a:r>
            <a:r>
              <a:rPr lang="en-GB" dirty="0"/>
              <a:t> vg1/vg2 and </a:t>
            </a:r>
            <a:r>
              <a:rPr lang="en-GB" dirty="0" err="1"/>
              <a:t>Elektrofag</a:t>
            </a:r>
            <a:r>
              <a:rPr lang="en-GB" dirty="0"/>
              <a:t> vg1</a:t>
            </a:r>
          </a:p>
          <a:p>
            <a:r>
              <a:rPr lang="en-GB" dirty="0"/>
              <a:t>Top-down-approach (follow the teacher or tutorial step by step)</a:t>
            </a:r>
          </a:p>
          <a:p>
            <a:r>
              <a:rPr lang="en-GB" dirty="0"/>
              <a:t>A lot of doing, little understanding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Variable outcome for the pupils</a:t>
            </a:r>
          </a:p>
          <a:p>
            <a:endParaRPr lang="en-GB" dirty="0"/>
          </a:p>
        </p:txBody>
      </p:sp>
      <p:pic>
        <p:nvPicPr>
          <p:cNvPr id="5" name="Grafikk 4" descr="Tommelen-opp-tegn">
            <a:extLst>
              <a:ext uri="{FF2B5EF4-FFF2-40B4-BE49-F238E27FC236}">
                <a16:creationId xmlns:a16="http://schemas.microsoft.com/office/drawing/2014/main" id="{675F9D78-BE1B-43F7-A285-2D5036A3A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0800000">
            <a:off x="3419872" y="3955397"/>
            <a:ext cx="2442914" cy="24429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840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A7E49D-DFD5-40B7-B167-9BBDE36EF4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F360E8-5F7A-4352-BF2C-12777984DA26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  <p:pic>
        <p:nvPicPr>
          <p:cNvPr id="6" name="Picture 2" descr="profilbildet ditt, Bildet kan inneholde: 1 person, smiler, nÃ¦rbilde">
            <a:extLst>
              <a:ext uri="{FF2B5EF4-FFF2-40B4-BE49-F238E27FC236}">
                <a16:creationId xmlns:a16="http://schemas.microsoft.com/office/drawing/2014/main" id="{9FF95986-FF68-4F2C-8AEC-925FF25AE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20155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nkeboble: sky 6">
            <a:extLst>
              <a:ext uri="{FF2B5EF4-FFF2-40B4-BE49-F238E27FC236}">
                <a16:creationId xmlns:a16="http://schemas.microsoft.com/office/drawing/2014/main" id="{C87C8283-C250-4215-8FC1-77B8C1A11605}"/>
              </a:ext>
            </a:extLst>
          </p:cNvPr>
          <p:cNvSpPr/>
          <p:nvPr/>
        </p:nvSpPr>
        <p:spPr>
          <a:xfrm>
            <a:off x="2883445" y="0"/>
            <a:ext cx="5184576" cy="3240360"/>
          </a:xfrm>
          <a:prstGeom prst="cloudCallout">
            <a:avLst>
              <a:gd name="adj1" fmla="val -47722"/>
              <a:gd name="adj2" fmla="val 61806"/>
            </a:avLst>
          </a:prstGeom>
          <a:solidFill>
            <a:srgbClr val="C6E5F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Can research show me how to teach programming so my pupils learn more?</a:t>
            </a:r>
          </a:p>
        </p:txBody>
      </p:sp>
    </p:spTree>
    <p:extLst>
      <p:ext uri="{BB962C8B-B14F-4D97-AF65-F5344CB8AC3E}">
        <p14:creationId xmlns:p14="http://schemas.microsoft.com/office/powerpoint/2010/main" val="2336403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ED23665-045A-46B1-A49A-438EE87C3B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F360E8-5F7A-4352-BF2C-12777984DA26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C2252F8-874A-4829-9D23-B9694A2F83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64" t="13251" r="2681" b="1"/>
          <a:stretch/>
        </p:blipFill>
        <p:spPr>
          <a:xfrm>
            <a:off x="2267744" y="389608"/>
            <a:ext cx="4752528" cy="5949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5903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89E2D4-3CB5-484C-8BD0-5F7E0060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The PRIMM-</a:t>
            </a:r>
            <a:r>
              <a:rPr lang="nb-NO" dirty="0" err="1"/>
              <a:t>method</a:t>
            </a:r>
            <a:r>
              <a:rPr lang="nb-NO" dirty="0"/>
              <a:t> (Sue </a:t>
            </a:r>
            <a:r>
              <a:rPr lang="nb-NO" dirty="0" err="1"/>
              <a:t>Sentance</a:t>
            </a:r>
            <a:r>
              <a:rPr lang="nb-NO" dirty="0"/>
              <a:t> and Jane Waite, 2017) 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D52913C-344B-4EEC-B854-6FABF23C99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27784" y="6338888"/>
            <a:ext cx="5838354" cy="365125"/>
          </a:xfrm>
        </p:spPr>
        <p:txBody>
          <a:bodyPr/>
          <a:lstStyle/>
          <a:p>
            <a:r>
              <a:rPr lang="nb-NO" dirty="0"/>
              <a:t>Sue </a:t>
            </a:r>
            <a:r>
              <a:rPr lang="nb-NO" dirty="0" err="1"/>
              <a:t>Sentance</a:t>
            </a:r>
            <a:r>
              <a:rPr lang="nb-NO" dirty="0"/>
              <a:t> and Jane Waite. 2017. PRIMM: </a:t>
            </a:r>
            <a:r>
              <a:rPr lang="nb-NO" dirty="0" err="1"/>
              <a:t>Exploring</a:t>
            </a:r>
            <a:r>
              <a:rPr lang="nb-NO" dirty="0"/>
              <a:t> </a:t>
            </a:r>
            <a:r>
              <a:rPr lang="nb-NO" dirty="0" err="1"/>
              <a:t>Pedagogical</a:t>
            </a:r>
            <a:r>
              <a:rPr lang="nb-NO" dirty="0"/>
              <a:t> </a:t>
            </a:r>
            <a:r>
              <a:rPr lang="nb-NO" dirty="0" err="1"/>
              <a:t>Approaches</a:t>
            </a:r>
            <a:r>
              <a:rPr lang="nb-NO" dirty="0"/>
              <a:t> for </a:t>
            </a:r>
            <a:r>
              <a:rPr lang="nb-NO" dirty="0" err="1"/>
              <a:t>Teaching</a:t>
            </a:r>
            <a:r>
              <a:rPr lang="nb-NO" dirty="0"/>
              <a:t> </a:t>
            </a:r>
            <a:r>
              <a:rPr lang="nb-NO" dirty="0" err="1"/>
              <a:t>Text-based</a:t>
            </a:r>
            <a:r>
              <a:rPr lang="nb-NO" dirty="0"/>
              <a:t> Programming in School. In </a:t>
            </a:r>
            <a:r>
              <a:rPr lang="nb-NO" dirty="0" err="1"/>
              <a:t>Proceedings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12th Workshop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Primary</a:t>
            </a:r>
            <a:r>
              <a:rPr lang="nb-NO" dirty="0"/>
              <a:t> and </a:t>
            </a:r>
            <a:r>
              <a:rPr lang="nb-NO" dirty="0" err="1"/>
              <a:t>Secondary</a:t>
            </a:r>
            <a:r>
              <a:rPr lang="nb-NO" dirty="0"/>
              <a:t> Computing </a:t>
            </a:r>
            <a:r>
              <a:rPr lang="nb-NO" dirty="0" err="1"/>
              <a:t>Education</a:t>
            </a:r>
            <a:r>
              <a:rPr lang="nb-NO" dirty="0"/>
              <a:t> (</a:t>
            </a:r>
            <a:r>
              <a:rPr lang="nb-NO" dirty="0" err="1"/>
              <a:t>WiPSCE</a:t>
            </a:r>
            <a:r>
              <a:rPr lang="nb-NO" dirty="0"/>
              <a:t> '17). ACM, New York, NY, USA, 113--114. </a:t>
            </a:r>
            <a:endParaRPr lang="en-US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E9425DF-E712-482A-8D12-95F9871D4B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F360E8-5F7A-4352-BF2C-12777984DA26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C6DD60C7-DEDB-4C4D-9513-686FEF67F7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4666" y="1745183"/>
            <a:ext cx="7554668" cy="1944216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0E01BD04-CCDE-4B8C-A9BD-EDC2723A6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4365104"/>
            <a:ext cx="1992320" cy="147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79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0442D6-E407-46C9-9152-37192D1D4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Arduino-programming for vg2 </a:t>
            </a:r>
            <a:r>
              <a:rPr lang="en-GB" dirty="0" err="1"/>
              <a:t>teknologilinja</a:t>
            </a:r>
            <a:r>
              <a:rPr lang="en-GB" dirty="0"/>
              <a:t>, 3 lessons with introduction-worksheets 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24D42F-0B0E-4D0D-B9E8-9F96622206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F360E8-5F7A-4352-BF2C-12777984DA26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D3C80199-250C-48E8-8F05-D811A471E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577" y="1925214"/>
            <a:ext cx="2899655" cy="4085211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992079D-A19F-4D0B-B4CA-85DECB9AB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67" y="1909915"/>
            <a:ext cx="2899655" cy="406904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65342794-C8BF-4E93-B0BF-9EF05DAAC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210" y="1928180"/>
            <a:ext cx="2875333" cy="405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663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0442D6-E407-46C9-9152-37192D1D4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from the first lesson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063D17-81E4-4E79-A13A-EC5E60D08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588" y="1628800"/>
            <a:ext cx="7542212" cy="4229100"/>
          </a:xfrm>
        </p:spPr>
        <p:txBody>
          <a:bodyPr/>
          <a:lstStyle/>
          <a:p>
            <a:r>
              <a:rPr lang="nb-NO" dirty="0" err="1"/>
              <a:t>Task</a:t>
            </a:r>
            <a:r>
              <a:rPr lang="nb-NO" dirty="0"/>
              <a:t> 1: Guess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? </a:t>
            </a:r>
            <a:r>
              <a:rPr lang="nb-NO" dirty="0" err="1"/>
              <a:t>Discuss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buddy</a:t>
            </a:r>
            <a:r>
              <a:rPr lang="nb-NO" dirty="0"/>
              <a:t>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24D42F-0B0E-4D0D-B9E8-9F96622206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F360E8-5F7A-4352-BF2C-12777984DA26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2CE5653-B9ED-462C-B120-9E26B4348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2564904"/>
            <a:ext cx="3418507" cy="3383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lassholder for innhold 5">
            <a:extLst>
              <a:ext uri="{FF2B5EF4-FFF2-40B4-BE49-F238E27FC236}">
                <a16:creationId xmlns:a16="http://schemas.microsoft.com/office/drawing/2014/main" id="{3EE34A5D-C55B-486D-B14D-3FECCBDBB8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4074"/>
          <a:stretch/>
        </p:blipFill>
        <p:spPr bwMode="auto">
          <a:xfrm>
            <a:off x="1351791" y="5962917"/>
            <a:ext cx="7554668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364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0442D6-E407-46C9-9152-37192D1D4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from the first lesson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063D17-81E4-4E79-A13A-EC5E60D08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726" y="1412776"/>
            <a:ext cx="7542212" cy="4229100"/>
          </a:xfrm>
        </p:spPr>
        <p:txBody>
          <a:bodyPr/>
          <a:lstStyle/>
          <a:p>
            <a:r>
              <a:rPr lang="en-GB" dirty="0"/>
              <a:t>Task 2: Connect a buzzer to pin 11 and GND on your Arduino UNO and run this code. What do you observe? Was your prediction right?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24D42F-0B0E-4D0D-B9E8-9F96622206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F360E8-5F7A-4352-BF2C-12777984DA26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2CE5653-B9ED-462C-B120-9E26B4348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694" y="2458830"/>
            <a:ext cx="3313634" cy="3279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lassholder for innhold 5">
            <a:extLst>
              <a:ext uri="{FF2B5EF4-FFF2-40B4-BE49-F238E27FC236}">
                <a16:creationId xmlns:a16="http://schemas.microsoft.com/office/drawing/2014/main" id="{A8DAC0AB-E3CA-42C6-8510-F1933DBCBA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347" b="54135"/>
          <a:stretch/>
        </p:blipFill>
        <p:spPr bwMode="auto">
          <a:xfrm>
            <a:off x="1351791" y="6078859"/>
            <a:ext cx="7554668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A814230E-6F80-412C-BBE8-7887AB913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548" y="2520994"/>
            <a:ext cx="2867076" cy="321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07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0442D6-E407-46C9-9152-37192D1D4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from the first lesson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063D17-81E4-4E79-A13A-EC5E60D08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726" y="1412776"/>
            <a:ext cx="7542212" cy="4229100"/>
          </a:xfrm>
        </p:spPr>
        <p:txBody>
          <a:bodyPr/>
          <a:lstStyle/>
          <a:p>
            <a:r>
              <a:rPr lang="en-GB" dirty="0"/>
              <a:t>Task 3: Fill out the worksheet.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24D42F-0B0E-4D0D-B9E8-9F96622206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F360E8-5F7A-4352-BF2C-12777984DA26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  <p:pic>
        <p:nvPicPr>
          <p:cNvPr id="8" name="Plassholder for innhold 5">
            <a:extLst>
              <a:ext uri="{FF2B5EF4-FFF2-40B4-BE49-F238E27FC236}">
                <a16:creationId xmlns:a16="http://schemas.microsoft.com/office/drawing/2014/main" id="{31ED996D-B7D2-4E09-9FE2-2FC09FF18D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866" b="35616"/>
          <a:stretch/>
        </p:blipFill>
        <p:spPr bwMode="auto">
          <a:xfrm>
            <a:off x="1403648" y="6085786"/>
            <a:ext cx="7554668" cy="360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F3903E5-6D06-404F-9D34-4303538D0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116" y="1732604"/>
            <a:ext cx="4715971" cy="436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23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0442D6-E407-46C9-9152-37192D1D4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from the first lesson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063D17-81E4-4E79-A13A-EC5E60D08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270" y="1412776"/>
            <a:ext cx="7542212" cy="4229100"/>
          </a:xfrm>
        </p:spPr>
        <p:txBody>
          <a:bodyPr/>
          <a:lstStyle/>
          <a:p>
            <a:r>
              <a:rPr lang="en-GB" dirty="0"/>
              <a:t>Task 4:Change the code:</a:t>
            </a:r>
          </a:p>
          <a:p>
            <a:r>
              <a:rPr lang="en-GB" dirty="0"/>
              <a:t>- What happens if you change the number in delay()?</a:t>
            </a:r>
          </a:p>
          <a:p>
            <a:r>
              <a:rPr lang="en-GB" dirty="0"/>
              <a:t>- What happens if you change a to 8?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Task 5: Challenge: </a:t>
            </a:r>
          </a:p>
          <a:p>
            <a:r>
              <a:rPr lang="en-GB" dirty="0"/>
              <a:t>Add code so your buzzer buzz the S.O.S-signal. 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24D42F-0B0E-4D0D-B9E8-9F96622206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F360E8-5F7A-4352-BF2C-12777984DA26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  <p:pic>
        <p:nvPicPr>
          <p:cNvPr id="7" name="Plassholder for innhold 5">
            <a:extLst>
              <a:ext uri="{FF2B5EF4-FFF2-40B4-BE49-F238E27FC236}">
                <a16:creationId xmlns:a16="http://schemas.microsoft.com/office/drawing/2014/main" id="{05FE1ADF-4EB8-43C6-803F-19E284D394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385" b="1539"/>
          <a:stretch/>
        </p:blipFill>
        <p:spPr bwMode="auto">
          <a:xfrm>
            <a:off x="1403648" y="5776391"/>
            <a:ext cx="7554668" cy="662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953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06D571-4F6F-48B2-ADAA-A7CED0846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have tried the PRIMM-approach in teacher courses as well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051C24-363D-4493-9F24-7396D2AE2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76D02B0-42B3-4FC0-A171-B22EF72594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F360E8-5F7A-4352-BF2C-12777984DA26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0BA5E97-4F8C-4801-B3D4-020F3F43E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798168"/>
            <a:ext cx="3235212" cy="454072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628492D-CBE6-4A20-BCF5-AE685E805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738" y="1798168"/>
            <a:ext cx="3242212" cy="454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457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ssholder for bunntekst 1">
            <a:extLst>
              <a:ext uri="{FF2B5EF4-FFF2-40B4-BE49-F238E27FC236}">
                <a16:creationId xmlns:a16="http://schemas.microsoft.com/office/drawing/2014/main" id="{4ACEC502-BEC2-431B-9F3C-B3EA6D80B8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200"/>
              </a:spcBef>
              <a:buFont typeface="Arial" panose="020B0604020202020204" pitchFamily="34" charset="0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742950" indent="-285750">
              <a:spcBef>
                <a:spcPts val="1200"/>
              </a:spcBef>
              <a:buSzPct val="130000"/>
              <a:buBlip>
                <a:blip r:embed="rId3"/>
              </a:buBlip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2pPr>
            <a:lvl3pPr marL="1143000" indent="-228600">
              <a:spcBef>
                <a:spcPts val="400"/>
              </a:spcBef>
              <a:buFont typeface="Lucida Grande"/>
              <a:buChar char="-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3pPr>
            <a:lvl4pPr marL="1600200" indent="-228600">
              <a:spcBef>
                <a:spcPts val="400"/>
              </a:spcBef>
              <a:buFont typeface="Lucida Grande"/>
              <a:buChar char="-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4pPr>
            <a:lvl5pPr marL="2057400" indent="-228600">
              <a:spcBef>
                <a:spcPts val="4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nb-NO" sz="900">
                <a:solidFill>
                  <a:srgbClr val="898989"/>
                </a:solidFill>
                <a:cs typeface="Arial" panose="020B0604020202020204" pitchFamily="34" charset="0"/>
              </a:rPr>
              <a:t>Innovativ læring // Presentasjon 15. september 2011</a:t>
            </a:r>
          </a:p>
        </p:txBody>
      </p:sp>
      <p:sp>
        <p:nvSpPr>
          <p:cNvPr id="29699" name="Plassholder for lysbildenummer 2">
            <a:extLst>
              <a:ext uri="{FF2B5EF4-FFF2-40B4-BE49-F238E27FC236}">
                <a16:creationId xmlns:a16="http://schemas.microsoft.com/office/drawing/2014/main" id="{D997E359-8502-49A9-875D-98F08AE7FB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200"/>
              </a:spcBef>
              <a:buFont typeface="Arial" panose="020B0604020202020204" pitchFamily="34" charset="0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742950" indent="-285750">
              <a:spcBef>
                <a:spcPts val="1200"/>
              </a:spcBef>
              <a:buSzPct val="130000"/>
              <a:buBlip>
                <a:blip r:embed="rId3"/>
              </a:buBlip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2pPr>
            <a:lvl3pPr marL="1143000" indent="-228600">
              <a:spcBef>
                <a:spcPts val="400"/>
              </a:spcBef>
              <a:buFont typeface="Lucida Grande"/>
              <a:buChar char="-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3pPr>
            <a:lvl4pPr marL="1600200" indent="-228600">
              <a:spcBef>
                <a:spcPts val="400"/>
              </a:spcBef>
              <a:buFont typeface="Lucida Grande"/>
              <a:buChar char="-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4pPr>
            <a:lvl5pPr marL="2057400" indent="-228600">
              <a:spcBef>
                <a:spcPts val="4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21872B-63F7-4B36-B10F-82B9A428228E}" type="slidenum">
              <a:rPr lang="en-US" altLang="nb-NO" sz="900">
                <a:solidFill>
                  <a:srgbClr val="898989"/>
                </a:solidFill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nb-NO" sz="9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29700" name="Bilde 3">
            <a:extLst>
              <a:ext uri="{FF2B5EF4-FFF2-40B4-BE49-F238E27FC236}">
                <a16:creationId xmlns:a16="http://schemas.microsoft.com/office/drawing/2014/main" id="{E1FFF667-0FCC-438D-8BB0-459BD25F3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lassholder for innhold 1">
            <a:extLst>
              <a:ext uri="{FF2B5EF4-FFF2-40B4-BE49-F238E27FC236}">
                <a16:creationId xmlns:a16="http://schemas.microsoft.com/office/drawing/2014/main" id="{4CB73CFC-1082-4117-9887-86D2BB778315}"/>
              </a:ext>
            </a:extLst>
          </p:cNvPr>
          <p:cNvSpPr txBox="1">
            <a:spLocks/>
          </p:cNvSpPr>
          <p:nvPr/>
        </p:nvSpPr>
        <p:spPr bwMode="auto">
          <a:xfrm>
            <a:off x="2987824" y="260648"/>
            <a:ext cx="5688632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defRPr sz="2000" kern="1200">
                <a:solidFill>
                  <a:schemeClr val="tx1"/>
                </a:solidFill>
                <a:latin typeface="Century Gothic"/>
                <a:ea typeface="Century Gothic" pitchFamily="34" charset="0"/>
                <a:cs typeface="Century Gothic"/>
              </a:defRPr>
            </a:lvl1pPr>
            <a:lvl2pPr marL="355600" indent="-355600" algn="l" defTabSz="457200" rtl="0" eaLnBrk="0" fontAlgn="base" hangingPunct="0">
              <a:spcBef>
                <a:spcPts val="1200"/>
              </a:spcBef>
              <a:spcAft>
                <a:spcPct val="0"/>
              </a:spcAft>
              <a:buSzPct val="130000"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Century Gothic"/>
                <a:ea typeface="Century Gothic" pitchFamily="34" charset="0"/>
                <a:cs typeface="Century Gothic"/>
              </a:defRPr>
            </a:lvl2pPr>
            <a:lvl3pPr marL="541338" indent="-185738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-"/>
              <a:defRPr sz="2000" kern="1200">
                <a:solidFill>
                  <a:schemeClr val="tx1"/>
                </a:solidFill>
                <a:latin typeface="Century Gothic"/>
                <a:ea typeface="Century Gothic" pitchFamily="34" charset="0"/>
                <a:cs typeface="Century Gothic"/>
              </a:defRPr>
            </a:lvl3pPr>
            <a:lvl4pPr marL="804863" indent="-26352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Lucida Grande"/>
              <a:buChar char="-"/>
              <a:defRPr sz="1600" kern="1200">
                <a:solidFill>
                  <a:schemeClr val="tx1"/>
                </a:solidFill>
                <a:latin typeface="Century Gothic"/>
                <a:ea typeface="Century Gothic" pitchFamily="34" charset="0"/>
                <a:cs typeface="Century Gothic"/>
              </a:defRPr>
            </a:lvl4pPr>
            <a:lvl5pPr marL="1074738" indent="-269875" algn="l" defTabSz="457200" rtl="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Century Gothic"/>
                <a:ea typeface="Century Gothic" pitchFamily="34" charset="0"/>
                <a:cs typeface="Century Gothic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nb-NO" dirty="0">
                <a:latin typeface="Century Gothic" panose="020B0502020202020204" pitchFamily="34" charset="0"/>
                <a:cs typeface="Century Gothic" panose="020B0502020202020204" pitchFamily="34" charset="0"/>
              </a:rPr>
              <a:t>My experiences so far</a:t>
            </a:r>
          </a:p>
          <a:p>
            <a:pPr>
              <a:buFontTx/>
              <a:buChar char="-"/>
            </a:pPr>
            <a:r>
              <a:rPr lang="en-GB" altLang="nb-NO" dirty="0">
                <a:latin typeface="Century Gothic" panose="020B0502020202020204" pitchFamily="34" charset="0"/>
                <a:cs typeface="Century Gothic" panose="020B0502020202020204" pitchFamily="34" charset="0"/>
              </a:rPr>
              <a:t>The method makes pupils stop and think and not brainless copying code from a tutorial</a:t>
            </a:r>
          </a:p>
          <a:p>
            <a:pPr>
              <a:buFontTx/>
              <a:buChar char="-"/>
            </a:pPr>
            <a:r>
              <a:rPr lang="en-GB" altLang="nb-NO" dirty="0">
                <a:latin typeface="Century Gothic" panose="020B0502020202020204" pitchFamily="34" charset="0"/>
                <a:cs typeface="Century Gothic" panose="020B0502020202020204" pitchFamily="34" charset="0"/>
              </a:rPr>
              <a:t>The lessons hade a good balance between the teacher-led parts and individual/pair work</a:t>
            </a:r>
          </a:p>
          <a:p>
            <a:pPr>
              <a:buFontTx/>
              <a:buChar char="-"/>
            </a:pPr>
            <a:r>
              <a:rPr lang="en-GB" altLang="nb-NO" dirty="0">
                <a:latin typeface="Century Gothic" panose="020B0502020202020204" pitchFamily="34" charset="0"/>
                <a:cs typeface="Century Gothic" panose="020B0502020202020204" pitchFamily="34" charset="0"/>
              </a:rPr>
              <a:t>The worksheets makes the pupils self going</a:t>
            </a:r>
          </a:p>
          <a:p>
            <a:pPr>
              <a:buFontTx/>
              <a:buChar char="-"/>
            </a:pPr>
            <a:r>
              <a:rPr lang="en-GB" altLang="nb-NO" dirty="0">
                <a:latin typeface="Century Gothic" panose="020B0502020202020204" pitchFamily="34" charset="0"/>
                <a:cs typeface="Century Gothic" panose="020B0502020202020204" pitchFamily="34" charset="0"/>
              </a:rPr>
              <a:t>Differentiation in the challenge-task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ssholder for bunntekst 1">
            <a:extLst>
              <a:ext uri="{FF2B5EF4-FFF2-40B4-BE49-F238E27FC236}">
                <a16:creationId xmlns:a16="http://schemas.microsoft.com/office/drawing/2014/main" id="{78194E50-2F45-4AC8-AFE0-433D1E0398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200"/>
              </a:spcBef>
              <a:buFont typeface="Arial" panose="020B0604020202020204" pitchFamily="34" charset="0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742950" indent="-285750">
              <a:spcBef>
                <a:spcPts val="1200"/>
              </a:spcBef>
              <a:buSzPct val="130000"/>
              <a:buBlip>
                <a:blip r:embed="rId2"/>
              </a:buBlip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2pPr>
            <a:lvl3pPr marL="1143000" indent="-228600">
              <a:spcBef>
                <a:spcPts val="400"/>
              </a:spcBef>
              <a:buFont typeface="Lucida Grande"/>
              <a:buChar char="-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3pPr>
            <a:lvl4pPr marL="1600200" indent="-228600">
              <a:spcBef>
                <a:spcPts val="400"/>
              </a:spcBef>
              <a:buFont typeface="Lucida Grande"/>
              <a:buChar char="-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4pPr>
            <a:lvl5pPr marL="2057400" indent="-228600">
              <a:spcBef>
                <a:spcPts val="4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nb-NO" sz="900">
                <a:solidFill>
                  <a:srgbClr val="898989"/>
                </a:solidFill>
                <a:cs typeface="Arial" panose="020B0604020202020204" pitchFamily="34" charset="0"/>
              </a:rPr>
              <a:t>Innovativ læring // Presentasjon 15. september 2011</a:t>
            </a:r>
          </a:p>
        </p:txBody>
      </p:sp>
      <p:sp>
        <p:nvSpPr>
          <p:cNvPr id="28675" name="Plassholder for lysbildenummer 2">
            <a:extLst>
              <a:ext uri="{FF2B5EF4-FFF2-40B4-BE49-F238E27FC236}">
                <a16:creationId xmlns:a16="http://schemas.microsoft.com/office/drawing/2014/main" id="{8FF09B7F-73DC-4F58-90E3-D9DC007452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200"/>
              </a:spcBef>
              <a:buFont typeface="Arial" panose="020B0604020202020204" pitchFamily="34" charset="0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742950" indent="-285750">
              <a:spcBef>
                <a:spcPts val="1200"/>
              </a:spcBef>
              <a:buSzPct val="130000"/>
              <a:buBlip>
                <a:blip r:embed="rId2"/>
              </a:buBlip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2pPr>
            <a:lvl3pPr marL="1143000" indent="-228600">
              <a:spcBef>
                <a:spcPts val="400"/>
              </a:spcBef>
              <a:buFont typeface="Lucida Grande"/>
              <a:buChar char="-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3pPr>
            <a:lvl4pPr marL="1600200" indent="-228600">
              <a:spcBef>
                <a:spcPts val="400"/>
              </a:spcBef>
              <a:buFont typeface="Lucida Grande"/>
              <a:buChar char="-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4pPr>
            <a:lvl5pPr marL="2057400" indent="-228600">
              <a:spcBef>
                <a:spcPts val="4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05898C-6EAC-4BE9-9F9D-B01E90C58475}" type="slidenum">
              <a:rPr lang="en-US" altLang="nb-NO" sz="900">
                <a:solidFill>
                  <a:srgbClr val="898989"/>
                </a:solidFill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nb-NO" sz="9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28676" name="Bilde 5">
            <a:extLst>
              <a:ext uri="{FF2B5EF4-FFF2-40B4-BE49-F238E27FC236}">
                <a16:creationId xmlns:a16="http://schemas.microsoft.com/office/drawing/2014/main" id="{12415B5F-D31C-4CF3-8399-DF870AD6C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0"/>
            <a:ext cx="11328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0CEE5DBF-546A-4A43-91DD-04A2406C5C0E}"/>
              </a:ext>
            </a:extLst>
          </p:cNvPr>
          <p:cNvSpPr/>
          <p:nvPr/>
        </p:nvSpPr>
        <p:spPr>
          <a:xfrm>
            <a:off x="306397" y="4437112"/>
            <a:ext cx="8424863" cy="2130425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defTabSz="457200" eaLnBrk="1" fontAlgn="auto" hangingPunct="1">
              <a:spcBef>
                <a:spcPts val="1200"/>
              </a:spcBef>
              <a:spcAft>
                <a:spcPts val="0"/>
              </a:spcAft>
              <a:buSzPct val="130000"/>
              <a:defRPr/>
            </a:pPr>
            <a:r>
              <a:rPr lang="nb-NO" sz="4400" dirty="0">
                <a:solidFill>
                  <a:schemeClr val="tx1"/>
                </a:solidFill>
                <a:cs typeface="Century Gothic"/>
              </a:rPr>
              <a:t>Takk for meg!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0.5|58.2|34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2.3|26.4|11.9"/>
</p:tagLst>
</file>

<file path=ppt/theme/theme1.xml><?xml version="1.0" encoding="utf-8"?>
<a:theme xmlns:a="http://schemas.openxmlformats.org/drawingml/2006/main" name="6_Office Theme">
  <a:themeElements>
    <a:clrScheme name="S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75599F2942A4548ABF0759658395995" ma:contentTypeVersion="0" ma:contentTypeDescription="Opprett et nytt dokument." ma:contentTypeScope="" ma:versionID="b806c24eba9d1dbab369e4e83351f5f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6caf0ce3cdcc746865f80a2d92ddf6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3E97637-02B1-41DF-9B46-D0FA10C7DF0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07790A-91BF-4E42-ACF9-CFDFEE4823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55FFC52-689D-4E68-84F1-CF6912DDDB69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4538</TotalTime>
  <Words>319</Words>
  <Application>Microsoft Office PowerPoint</Application>
  <PresentationFormat>On-screen Show (4:3)</PresentationFormat>
  <Paragraphs>45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Lucida Grande</vt:lpstr>
      <vt:lpstr>Wingdings</vt:lpstr>
      <vt:lpstr>6_Office Theme</vt:lpstr>
      <vt:lpstr>PowerPoint Presentation</vt:lpstr>
      <vt:lpstr>Background</vt:lpstr>
      <vt:lpstr>PowerPoint Presentation</vt:lpstr>
      <vt:lpstr>PowerPoint Presentation</vt:lpstr>
      <vt:lpstr>The PRIMM-method (Sue Sentance and Jane Waite, 2017)  </vt:lpstr>
      <vt:lpstr>Arduino-programming for vg2 teknologilinja, 3 lessons with introduction-worksheets </vt:lpstr>
      <vt:lpstr>Example from the first lesson</vt:lpstr>
      <vt:lpstr>Example from the first lesson </vt:lpstr>
      <vt:lpstr>Example from the first lesson </vt:lpstr>
      <vt:lpstr>Example from the first lesson </vt:lpstr>
      <vt:lpstr>I have tried the PRIMM-approach in teacher courses as well</vt:lpstr>
      <vt:lpstr>PowerPoint Presentation</vt:lpstr>
      <vt:lpstr>PowerPoint Presentation</vt:lpstr>
    </vt:vector>
  </TitlesOfParts>
  <Company>Utdanningsetaten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ATjelta</dc:creator>
  <cp:lastModifiedBy>Tone Skramstad</cp:lastModifiedBy>
  <cp:revision>336</cp:revision>
  <cp:lastPrinted>2013-06-18T18:55:32Z</cp:lastPrinted>
  <dcterms:created xsi:type="dcterms:W3CDTF">2011-11-03T11:46:30Z</dcterms:created>
  <dcterms:modified xsi:type="dcterms:W3CDTF">2019-03-06T16:19:50Z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0x0101007060F33A737E634B9305500383A2646F</vt:lpwstr>
  </property>
</Properties>
</file>