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4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804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54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857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41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450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477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6212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51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10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7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618EE-E72E-405C-915B-1B07C96E3E43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E4229-198E-4AA2-85BE-129F9D8F28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219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CCSE - økonomi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Styremøte Oktober 2020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7852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 dirty="0"/>
              <a:t>P</a:t>
            </a:r>
            <a:r>
              <a:rPr lang="nb-NO" dirty="0" smtClean="0"/>
              <a:t>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SFU </a:t>
            </a:r>
            <a:r>
              <a:rPr lang="nb-NO" b="1" dirty="0" smtClean="0"/>
              <a:t>– DIKU og UiO </a:t>
            </a:r>
            <a:r>
              <a:rPr lang="nb-NO" b="1" dirty="0" smtClean="0"/>
              <a:t>finansiert prosjekt</a:t>
            </a:r>
          </a:p>
          <a:p>
            <a:r>
              <a:rPr lang="nb-NO" dirty="0"/>
              <a:t>F</a:t>
            </a:r>
            <a:r>
              <a:rPr lang="nb-NO" dirty="0" smtClean="0"/>
              <a:t>ra des. 16 til nov. </a:t>
            </a:r>
            <a:r>
              <a:rPr lang="nb-NO" dirty="0"/>
              <a:t>21 – </a:t>
            </a:r>
            <a:r>
              <a:rPr lang="nb-NO" dirty="0" smtClean="0"/>
              <a:t>opprinnelig total ramme 69,4 MNOK</a:t>
            </a:r>
          </a:p>
          <a:p>
            <a:r>
              <a:rPr lang="nb-NO" dirty="0"/>
              <a:t>F</a:t>
            </a:r>
            <a:r>
              <a:rPr lang="nb-NO" dirty="0" smtClean="0"/>
              <a:t>ra des. 21 til nov. 26 – total ramme 58,6 MNOK </a:t>
            </a:r>
            <a:endParaRPr lang="nb-NO" dirty="0" smtClean="0"/>
          </a:p>
          <a:p>
            <a:r>
              <a:rPr lang="nb-NO" dirty="0" smtClean="0"/>
              <a:t>24,2 MNOK fra DIKU pr senterperiode</a:t>
            </a:r>
            <a:endParaRPr lang="nb-NO" dirty="0" smtClean="0"/>
          </a:p>
          <a:p>
            <a:endParaRPr lang="nb-NO" b="1" dirty="0" smtClean="0"/>
          </a:p>
          <a:p>
            <a:pPr marL="0" indent="0">
              <a:buNone/>
            </a:pPr>
            <a:r>
              <a:rPr lang="nb-NO" b="1" dirty="0" smtClean="0"/>
              <a:t>Andre eksternt finansierte prosjekter</a:t>
            </a:r>
          </a:p>
          <a:p>
            <a:r>
              <a:rPr lang="nb-NO" dirty="0" smtClean="0"/>
              <a:t>NFR Intpart 4,5 MNOK</a:t>
            </a:r>
          </a:p>
          <a:p>
            <a:r>
              <a:rPr lang="nb-NO" dirty="0" smtClean="0"/>
              <a:t>NFR </a:t>
            </a:r>
            <a:r>
              <a:rPr lang="en-US" dirty="0"/>
              <a:t>Structured Assessment System for Improved </a:t>
            </a:r>
            <a:r>
              <a:rPr lang="en-US" dirty="0" smtClean="0"/>
              <a:t>Student 5,3 MNOK </a:t>
            </a:r>
          </a:p>
          <a:p>
            <a:r>
              <a:rPr lang="nb-NO" dirty="0" smtClean="0"/>
              <a:t>Thon 1 &amp; Thon 2, 1,5 MNOK pr prosjekt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b="1" dirty="0" smtClean="0"/>
              <a:t>UiO finansierte prosjekt</a:t>
            </a:r>
            <a:endParaRPr lang="nb-NO" b="1" dirty="0"/>
          </a:p>
          <a:p>
            <a:r>
              <a:rPr lang="nb-NO" dirty="0" smtClean="0"/>
              <a:t>ABINO </a:t>
            </a:r>
            <a:r>
              <a:rPr lang="nb-NO" dirty="0" smtClean="0"/>
              <a:t>3,5 MNOK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597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 dirty="0" smtClean="0"/>
              <a:t>SFU Regnskap og prognose </a:t>
            </a:r>
            <a:r>
              <a:rPr lang="nb-NO" dirty="0" smtClean="0"/>
              <a:t>pr </a:t>
            </a:r>
            <a:r>
              <a:rPr lang="nb-NO" dirty="0" err="1" smtClean="0"/>
              <a:t>aug</a:t>
            </a:r>
            <a:r>
              <a:rPr lang="nb-NO" dirty="0" smtClean="0"/>
              <a:t> 2020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17" y="1948014"/>
            <a:ext cx="5737560" cy="43176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6" y="1988906"/>
            <a:ext cx="57912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6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 dirty="0" smtClean="0"/>
              <a:t>UiO </a:t>
            </a:r>
            <a:r>
              <a:rPr lang="nb-NO" dirty="0"/>
              <a:t>personell (EA</a:t>
            </a:r>
            <a:r>
              <a:rPr lang="nb-NO" dirty="0" smtClean="0"/>
              <a:t>) ført som frikjøp pr </a:t>
            </a:r>
            <a:r>
              <a:rPr lang="nb-NO" dirty="0" err="1" smtClean="0"/>
              <a:t>aug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700" y="1765935"/>
            <a:ext cx="5838825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566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 dirty="0" smtClean="0"/>
              <a:t>Budsjett SFU ny senterperiode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72" y="2202527"/>
            <a:ext cx="751522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9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 dirty="0" smtClean="0"/>
              <a:t>SFU budsjett / prognose Prosjekt personell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063713"/>
            <a:ext cx="11379200" cy="394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98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nb-NO" dirty="0" smtClean="0"/>
              <a:t>SFU budsjett / prognose UiO personell (EA)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19841"/>
            <a:ext cx="11430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7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118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CCSE - økonomi</vt:lpstr>
      <vt:lpstr>Prosjekter</vt:lpstr>
      <vt:lpstr>SFU Regnskap og prognose pr aug 2020</vt:lpstr>
      <vt:lpstr>UiO personell (EA) ført som frikjøp pr aug</vt:lpstr>
      <vt:lpstr>Budsjett SFU ny senterperiode</vt:lpstr>
      <vt:lpstr>SFU budsjett / prognose Prosjekt personell </vt:lpstr>
      <vt:lpstr>SFU budsjett / prognose UiO personell (EA)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Senter for Bio-Informatikk</dc:title>
  <dc:creator>Geir Ulvestad</dc:creator>
  <cp:lastModifiedBy>Anita Reime</cp:lastModifiedBy>
  <cp:revision>15</cp:revision>
  <dcterms:created xsi:type="dcterms:W3CDTF">2019-12-11T07:07:21Z</dcterms:created>
  <dcterms:modified xsi:type="dcterms:W3CDTF">2020-09-23T05:36:21Z</dcterms:modified>
</cp:coreProperties>
</file>