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18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9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4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9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36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5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49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07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81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8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8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6B0D1-10C5-CB45-9F80-8B5BDA8C5646}" type="datetimeFigureOut">
              <a:rPr lang="en-US" smtClean="0"/>
              <a:t>10.12.13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B8547-D253-7049-AA53-FCA88D784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jpg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2" t="21107" r="11010" b="5704"/>
          <a:stretch/>
        </p:blipFill>
        <p:spPr>
          <a:xfrm>
            <a:off x="2540108" y="1471507"/>
            <a:ext cx="4693003" cy="446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7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Bruker ved UiO</dc:creator>
  <cp:lastModifiedBy>Bruker ved UiO</cp:lastModifiedBy>
  <cp:revision>1</cp:revision>
  <dcterms:created xsi:type="dcterms:W3CDTF">2013-12-10T11:27:51Z</dcterms:created>
  <dcterms:modified xsi:type="dcterms:W3CDTF">2013-12-10T11:29:05Z</dcterms:modified>
</cp:coreProperties>
</file>