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0" r:id="rId2"/>
    <p:sldId id="266" r:id="rId3"/>
    <p:sldId id="267" r:id="rId4"/>
    <p:sldId id="263" r:id="rId5"/>
    <p:sldId id="268" r:id="rId6"/>
    <p:sldId id="264" r:id="rId7"/>
    <p:sldId id="270" r:id="rId8"/>
    <p:sldId id="271" r:id="rId9"/>
    <p:sldId id="269" r:id="rId10"/>
    <p:sldId id="265" r:id="rId11"/>
    <p:sldId id="262"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D592DD-67EF-4A8D-A776-66D08081DE08}" v="2107" dt="2020-07-08T10:01:27.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snapToGrid="0">
      <p:cViewPr varScale="1">
        <p:scale>
          <a:sx n="117" d="100"/>
          <a:sy n="117" d="100"/>
        </p:scale>
        <p:origin x="120"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r Thokle Hovden" userId="0848d9ae2240a222" providerId="LiveId" clId="{87D592DD-67EF-4A8D-A776-66D08081DE08}"/>
    <pc:docChg chg="undo custSel addSld delSld modSld">
      <pc:chgData name="Ivar Thokle Hovden" userId="0848d9ae2240a222" providerId="LiveId" clId="{87D592DD-67EF-4A8D-A776-66D08081DE08}" dt="2020-07-08T10:01:27.524" v="6165"/>
      <pc:docMkLst>
        <pc:docMk/>
      </pc:docMkLst>
      <pc:sldChg chg="addSp delSp modSp modTransition modAnim">
        <pc:chgData name="Ivar Thokle Hovden" userId="0848d9ae2240a222" providerId="LiveId" clId="{87D592DD-67EF-4A8D-A776-66D08081DE08}" dt="2020-07-08T10:01:27.524" v="6165"/>
        <pc:sldMkLst>
          <pc:docMk/>
          <pc:sldMk cId="537867557" sldId="260"/>
        </pc:sldMkLst>
        <pc:spChg chg="mod">
          <ac:chgData name="Ivar Thokle Hovden" userId="0848d9ae2240a222" providerId="LiveId" clId="{87D592DD-67EF-4A8D-A776-66D08081DE08}" dt="2020-07-02T08:56:49.471" v="2" actId="20577"/>
          <ac:spMkLst>
            <pc:docMk/>
            <pc:sldMk cId="537867557" sldId="260"/>
            <ac:spMk id="2" creationId="{708A2AF0-D233-4628-A7FD-6B88A920C93C}"/>
          </ac:spMkLst>
        </pc:spChg>
        <pc:spChg chg="del">
          <ac:chgData name="Ivar Thokle Hovden" userId="0848d9ae2240a222" providerId="LiveId" clId="{87D592DD-67EF-4A8D-A776-66D08081DE08}" dt="2020-07-02T10:28:09.189" v="1970"/>
          <ac:spMkLst>
            <pc:docMk/>
            <pc:sldMk cId="537867557" sldId="260"/>
            <ac:spMk id="3" creationId="{093C1173-22D1-4F80-86D7-15705D6252CD}"/>
          </ac:spMkLst>
        </pc:spChg>
        <pc:picChg chg="add del mod">
          <ac:chgData name="Ivar Thokle Hovden" userId="0848d9ae2240a222" providerId="LiveId" clId="{87D592DD-67EF-4A8D-A776-66D08081DE08}" dt="2020-07-08T09:06:03.408" v="6159"/>
          <ac:picMkLst>
            <pc:docMk/>
            <pc:sldMk cId="537867557" sldId="260"/>
            <ac:picMk id="3" creationId="{2954E48C-4A9F-4FFA-B178-65B05D3CE697}"/>
          </ac:picMkLst>
        </pc:picChg>
        <pc:picChg chg="add del mod">
          <ac:chgData name="Ivar Thokle Hovden" userId="0848d9ae2240a222" providerId="LiveId" clId="{87D592DD-67EF-4A8D-A776-66D08081DE08}" dt="2020-07-08T09:08:53.197" v="6161"/>
          <ac:picMkLst>
            <pc:docMk/>
            <pc:sldMk cId="537867557" sldId="260"/>
            <ac:picMk id="4" creationId="{B9E24C25-D0F3-44CC-AA07-C3F3F0BD01FE}"/>
          </ac:picMkLst>
        </pc:picChg>
        <pc:picChg chg="add del mod">
          <ac:chgData name="Ivar Thokle Hovden" userId="0848d9ae2240a222" providerId="LiveId" clId="{87D592DD-67EF-4A8D-A776-66D08081DE08}" dt="2020-07-08T09:10:45.653" v="6163"/>
          <ac:picMkLst>
            <pc:docMk/>
            <pc:sldMk cId="537867557" sldId="260"/>
            <ac:picMk id="5" creationId="{898FF108-E666-45A8-BE26-4EA3F90668D7}"/>
          </ac:picMkLst>
        </pc:picChg>
        <pc:picChg chg="add del mod">
          <ac:chgData name="Ivar Thokle Hovden" userId="0848d9ae2240a222" providerId="LiveId" clId="{87D592DD-67EF-4A8D-A776-66D08081DE08}" dt="2020-07-08T10:01:27.524" v="6165"/>
          <ac:picMkLst>
            <pc:docMk/>
            <pc:sldMk cId="537867557" sldId="260"/>
            <ac:picMk id="6" creationId="{B01852C8-5684-4E14-9F1C-0BAECB6FDBD4}"/>
          </ac:picMkLst>
        </pc:picChg>
      </pc:sldChg>
      <pc:sldChg chg="addSp modSp add del modAnim">
        <pc:chgData name="Ivar Thokle Hovden" userId="0848d9ae2240a222" providerId="LiveId" clId="{87D592DD-67EF-4A8D-A776-66D08081DE08}" dt="2020-07-02T09:30:42.176" v="578" actId="2696"/>
        <pc:sldMkLst>
          <pc:docMk/>
          <pc:sldMk cId="2722238937" sldId="261"/>
        </pc:sldMkLst>
        <pc:spChg chg="mod">
          <ac:chgData name="Ivar Thokle Hovden" userId="0848d9ae2240a222" providerId="LiveId" clId="{87D592DD-67EF-4A8D-A776-66D08081DE08}" dt="2020-07-02T08:59:19.011" v="29" actId="20577"/>
          <ac:spMkLst>
            <pc:docMk/>
            <pc:sldMk cId="2722238937" sldId="261"/>
            <ac:spMk id="2" creationId="{9AFA625C-5C65-4960-929F-633AE215AFC5}"/>
          </ac:spMkLst>
        </pc:spChg>
        <pc:spChg chg="mod">
          <ac:chgData name="Ivar Thokle Hovden" userId="0848d9ae2240a222" providerId="LiveId" clId="{87D592DD-67EF-4A8D-A776-66D08081DE08}" dt="2020-07-02T09:29:48.685" v="577" actId="20577"/>
          <ac:spMkLst>
            <pc:docMk/>
            <pc:sldMk cId="2722238937" sldId="261"/>
            <ac:spMk id="3" creationId="{068A32FA-2C1D-4F6A-ACF8-F9DF822CC66D}"/>
          </ac:spMkLst>
        </pc:spChg>
        <pc:spChg chg="add mod">
          <ac:chgData name="Ivar Thokle Hovden" userId="0848d9ae2240a222" providerId="LiveId" clId="{87D592DD-67EF-4A8D-A776-66D08081DE08}" dt="2020-07-02T09:26:57.708" v="560" actId="1076"/>
          <ac:spMkLst>
            <pc:docMk/>
            <pc:sldMk cId="2722238937" sldId="261"/>
            <ac:spMk id="5" creationId="{D3AE526D-9839-478C-9BB7-8A0E214EADDE}"/>
          </ac:spMkLst>
        </pc:spChg>
        <pc:spChg chg="add mod">
          <ac:chgData name="Ivar Thokle Hovden" userId="0848d9ae2240a222" providerId="LiveId" clId="{87D592DD-67EF-4A8D-A776-66D08081DE08}" dt="2020-07-02T09:26:57.708" v="560" actId="1076"/>
          <ac:spMkLst>
            <pc:docMk/>
            <pc:sldMk cId="2722238937" sldId="261"/>
            <ac:spMk id="6" creationId="{38FBF6FE-A838-4883-8A92-8A4B1BF02691}"/>
          </ac:spMkLst>
        </pc:spChg>
        <pc:spChg chg="add mod">
          <ac:chgData name="Ivar Thokle Hovden" userId="0848d9ae2240a222" providerId="LiveId" clId="{87D592DD-67EF-4A8D-A776-66D08081DE08}" dt="2020-07-02T09:26:57.708" v="560" actId="1076"/>
          <ac:spMkLst>
            <pc:docMk/>
            <pc:sldMk cId="2722238937" sldId="261"/>
            <ac:spMk id="7" creationId="{29DAA587-514E-489B-82A0-64D757E24D1F}"/>
          </ac:spMkLst>
        </pc:spChg>
        <pc:spChg chg="add mod">
          <ac:chgData name="Ivar Thokle Hovden" userId="0848d9ae2240a222" providerId="LiveId" clId="{87D592DD-67EF-4A8D-A776-66D08081DE08}" dt="2020-07-02T09:26:57.708" v="560" actId="1076"/>
          <ac:spMkLst>
            <pc:docMk/>
            <pc:sldMk cId="2722238937" sldId="261"/>
            <ac:spMk id="8" creationId="{3CB6099A-2B1C-47F3-BF93-D563707E30AC}"/>
          </ac:spMkLst>
        </pc:spChg>
        <pc:spChg chg="add mod">
          <ac:chgData name="Ivar Thokle Hovden" userId="0848d9ae2240a222" providerId="LiveId" clId="{87D592DD-67EF-4A8D-A776-66D08081DE08}" dt="2020-07-02T09:26:57.708" v="560" actId="1076"/>
          <ac:spMkLst>
            <pc:docMk/>
            <pc:sldMk cId="2722238937" sldId="261"/>
            <ac:spMk id="9" creationId="{8660B84E-B158-4814-9C01-DA0744ED3DCA}"/>
          </ac:spMkLst>
        </pc:spChg>
        <pc:spChg chg="add mod">
          <ac:chgData name="Ivar Thokle Hovden" userId="0848d9ae2240a222" providerId="LiveId" clId="{87D592DD-67EF-4A8D-A776-66D08081DE08}" dt="2020-07-02T09:26:57.708" v="560" actId="1076"/>
          <ac:spMkLst>
            <pc:docMk/>
            <pc:sldMk cId="2722238937" sldId="261"/>
            <ac:spMk id="10" creationId="{84B53976-71B2-47B1-BFC9-9D13F35CB5AC}"/>
          </ac:spMkLst>
        </pc:spChg>
        <pc:spChg chg="add mod">
          <ac:chgData name="Ivar Thokle Hovden" userId="0848d9ae2240a222" providerId="LiveId" clId="{87D592DD-67EF-4A8D-A776-66D08081DE08}" dt="2020-07-02T09:26:57.708" v="560" actId="1076"/>
          <ac:spMkLst>
            <pc:docMk/>
            <pc:sldMk cId="2722238937" sldId="261"/>
            <ac:spMk id="11" creationId="{B74D2D9A-E1AD-42FB-AE12-EE26922F94B6}"/>
          </ac:spMkLst>
        </pc:spChg>
        <pc:spChg chg="add mod">
          <ac:chgData name="Ivar Thokle Hovden" userId="0848d9ae2240a222" providerId="LiveId" clId="{87D592DD-67EF-4A8D-A776-66D08081DE08}" dt="2020-07-02T09:26:57.708" v="560" actId="1076"/>
          <ac:spMkLst>
            <pc:docMk/>
            <pc:sldMk cId="2722238937" sldId="261"/>
            <ac:spMk id="12" creationId="{C2B65416-68BF-4C1A-B3EA-DCC2A87A3314}"/>
          </ac:spMkLst>
        </pc:spChg>
        <pc:spChg chg="add mod">
          <ac:chgData name="Ivar Thokle Hovden" userId="0848d9ae2240a222" providerId="LiveId" clId="{87D592DD-67EF-4A8D-A776-66D08081DE08}" dt="2020-07-02T09:26:57.708" v="560" actId="1076"/>
          <ac:spMkLst>
            <pc:docMk/>
            <pc:sldMk cId="2722238937" sldId="261"/>
            <ac:spMk id="13" creationId="{827113F5-22A3-468E-BC3B-B2E159B5CC69}"/>
          </ac:spMkLst>
        </pc:spChg>
        <pc:picChg chg="add mod">
          <ac:chgData name="Ivar Thokle Hovden" userId="0848d9ae2240a222" providerId="LiveId" clId="{87D592DD-67EF-4A8D-A776-66D08081DE08}" dt="2020-07-02T09:26:57.708" v="560" actId="1076"/>
          <ac:picMkLst>
            <pc:docMk/>
            <pc:sldMk cId="2722238937" sldId="261"/>
            <ac:picMk id="4" creationId="{81E4D89A-7931-4757-9A60-DFC0F4F9EF41}"/>
          </ac:picMkLst>
        </pc:picChg>
      </pc:sldChg>
      <pc:sldChg chg="addSp delSp modSp add modTransition modAnim">
        <pc:chgData name="Ivar Thokle Hovden" userId="0848d9ae2240a222" providerId="LiveId" clId="{87D592DD-67EF-4A8D-A776-66D08081DE08}" dt="2020-07-08T10:01:27.524" v="6165"/>
        <pc:sldMkLst>
          <pc:docMk/>
          <pc:sldMk cId="3162705637" sldId="262"/>
        </pc:sldMkLst>
        <pc:spChg chg="mod">
          <ac:chgData name="Ivar Thokle Hovden" userId="0848d9ae2240a222" providerId="LiveId" clId="{87D592DD-67EF-4A8D-A776-66D08081DE08}" dt="2020-07-04T10:25:55.222" v="5947" actId="20577"/>
          <ac:spMkLst>
            <pc:docMk/>
            <pc:sldMk cId="3162705637" sldId="262"/>
            <ac:spMk id="3" creationId="{068A32FA-2C1D-4F6A-ACF8-F9DF822CC66D}"/>
          </ac:spMkLst>
        </pc:spChg>
        <pc:spChg chg="del">
          <ac:chgData name="Ivar Thokle Hovden" userId="0848d9ae2240a222" providerId="LiveId" clId="{87D592DD-67EF-4A8D-A776-66D08081DE08}" dt="2020-07-02T10:28:09.189" v="1970"/>
          <ac:spMkLst>
            <pc:docMk/>
            <pc:sldMk cId="3162705637" sldId="262"/>
            <ac:spMk id="4" creationId="{CD3F229D-42DA-4362-AC3A-01ECBC3058A7}"/>
          </ac:spMkLst>
        </pc:spChg>
        <pc:spChg chg="add mod">
          <ac:chgData name="Ivar Thokle Hovden" userId="0848d9ae2240a222" providerId="LiveId" clId="{87D592DD-67EF-4A8D-A776-66D08081DE08}" dt="2020-07-06T13:11:40.953" v="6148" actId="20577"/>
          <ac:spMkLst>
            <pc:docMk/>
            <pc:sldMk cId="3162705637" sldId="262"/>
            <ac:spMk id="4" creationId="{DF9BBB89-4BEA-47FE-806C-E7B8FCAE0A5B}"/>
          </ac:spMkLst>
        </pc:spChg>
        <pc:picChg chg="add del mod">
          <ac:chgData name="Ivar Thokle Hovden" userId="0848d9ae2240a222" providerId="LiveId" clId="{87D592DD-67EF-4A8D-A776-66D08081DE08}" dt="2020-07-08T09:08:53.197" v="6161"/>
          <ac:picMkLst>
            <pc:docMk/>
            <pc:sldMk cId="3162705637" sldId="262"/>
            <ac:picMk id="5" creationId="{5F6C44B2-FDF5-4AB9-8F31-5B2435037474}"/>
          </ac:picMkLst>
        </pc:picChg>
      </pc:sldChg>
      <pc:sldChg chg="addSp delSp modSp add modTransition modAnim">
        <pc:chgData name="Ivar Thokle Hovden" userId="0848d9ae2240a222" providerId="LiveId" clId="{87D592DD-67EF-4A8D-A776-66D08081DE08}" dt="2020-07-08T10:01:27.524" v="6165"/>
        <pc:sldMkLst>
          <pc:docMk/>
          <pc:sldMk cId="934032376" sldId="263"/>
        </pc:sldMkLst>
        <pc:spChg chg="mod">
          <ac:chgData name="Ivar Thokle Hovden" userId="0848d9ae2240a222" providerId="LiveId" clId="{87D592DD-67EF-4A8D-A776-66D08081DE08}" dt="2020-07-02T08:59:35.242" v="38" actId="20577"/>
          <ac:spMkLst>
            <pc:docMk/>
            <pc:sldMk cId="934032376" sldId="263"/>
            <ac:spMk id="2" creationId="{9AFA625C-5C65-4960-929F-633AE215AFC5}"/>
          </ac:spMkLst>
        </pc:spChg>
        <pc:spChg chg="mod">
          <ac:chgData name="Ivar Thokle Hovden" userId="0848d9ae2240a222" providerId="LiveId" clId="{87D592DD-67EF-4A8D-A776-66D08081DE08}" dt="2020-07-04T08:57:41.038" v="4207" actId="20577"/>
          <ac:spMkLst>
            <pc:docMk/>
            <pc:sldMk cId="934032376" sldId="263"/>
            <ac:spMk id="3" creationId="{068A32FA-2C1D-4F6A-ACF8-F9DF822CC66D}"/>
          </ac:spMkLst>
        </pc:spChg>
        <pc:spChg chg="add del mod">
          <ac:chgData name="Ivar Thokle Hovden" userId="0848d9ae2240a222" providerId="LiveId" clId="{87D592DD-67EF-4A8D-A776-66D08081DE08}" dt="2020-07-02T09:51:24.626" v="1364" actId="478"/>
          <ac:spMkLst>
            <pc:docMk/>
            <pc:sldMk cId="934032376" sldId="263"/>
            <ac:spMk id="9" creationId="{EB36F89C-8C70-4B31-9579-25737B9283DA}"/>
          </ac:spMkLst>
        </pc:spChg>
        <pc:spChg chg="add del mod">
          <ac:chgData name="Ivar Thokle Hovden" userId="0848d9ae2240a222" providerId="LiveId" clId="{87D592DD-67EF-4A8D-A776-66D08081DE08}" dt="2020-07-02T09:51:24.626" v="1364" actId="478"/>
          <ac:spMkLst>
            <pc:docMk/>
            <pc:sldMk cId="934032376" sldId="263"/>
            <ac:spMk id="10" creationId="{726294C3-7B24-4804-AA72-3383F9ECCB6A}"/>
          </ac:spMkLst>
        </pc:spChg>
        <pc:spChg chg="add del mod">
          <ac:chgData name="Ivar Thokle Hovden" userId="0848d9ae2240a222" providerId="LiveId" clId="{87D592DD-67EF-4A8D-A776-66D08081DE08}" dt="2020-07-02T09:51:24.626" v="1364" actId="478"/>
          <ac:spMkLst>
            <pc:docMk/>
            <pc:sldMk cId="934032376" sldId="263"/>
            <ac:spMk id="11" creationId="{D335B260-0D42-4C85-BCC1-17224DFB3AA6}"/>
          </ac:spMkLst>
        </pc:spChg>
        <pc:spChg chg="add del mod">
          <ac:chgData name="Ivar Thokle Hovden" userId="0848d9ae2240a222" providerId="LiveId" clId="{87D592DD-67EF-4A8D-A776-66D08081DE08}" dt="2020-07-02T09:51:24.626" v="1364" actId="478"/>
          <ac:spMkLst>
            <pc:docMk/>
            <pc:sldMk cId="934032376" sldId="263"/>
            <ac:spMk id="12" creationId="{C6FEB6DD-4A96-4436-B9A0-5DE82AAE558E}"/>
          </ac:spMkLst>
        </pc:spChg>
        <pc:spChg chg="add del mod">
          <ac:chgData name="Ivar Thokle Hovden" userId="0848d9ae2240a222" providerId="LiveId" clId="{87D592DD-67EF-4A8D-A776-66D08081DE08}" dt="2020-07-02T09:51:24.626" v="1364" actId="478"/>
          <ac:spMkLst>
            <pc:docMk/>
            <pc:sldMk cId="934032376" sldId="263"/>
            <ac:spMk id="13" creationId="{7A0A04C1-E294-4C32-92ED-992BAB1E2101}"/>
          </ac:spMkLst>
        </pc:spChg>
        <pc:spChg chg="add del mod">
          <ac:chgData name="Ivar Thokle Hovden" userId="0848d9ae2240a222" providerId="LiveId" clId="{87D592DD-67EF-4A8D-A776-66D08081DE08}" dt="2020-07-02T09:51:24.626" v="1364" actId="478"/>
          <ac:spMkLst>
            <pc:docMk/>
            <pc:sldMk cId="934032376" sldId="263"/>
            <ac:spMk id="14" creationId="{5DBABF19-978B-40A7-B020-AFD4AB925D22}"/>
          </ac:spMkLst>
        </pc:spChg>
        <pc:spChg chg="add del mod">
          <ac:chgData name="Ivar Thokle Hovden" userId="0848d9ae2240a222" providerId="LiveId" clId="{87D592DD-67EF-4A8D-A776-66D08081DE08}" dt="2020-07-02T09:51:24.626" v="1364" actId="478"/>
          <ac:spMkLst>
            <pc:docMk/>
            <pc:sldMk cId="934032376" sldId="263"/>
            <ac:spMk id="15" creationId="{87127694-D8F9-44C8-8865-46E5DA8AA947}"/>
          </ac:spMkLst>
        </pc:spChg>
        <pc:spChg chg="add del mod">
          <ac:chgData name="Ivar Thokle Hovden" userId="0848d9ae2240a222" providerId="LiveId" clId="{87D592DD-67EF-4A8D-A776-66D08081DE08}" dt="2020-07-02T09:51:24.626" v="1364" actId="478"/>
          <ac:spMkLst>
            <pc:docMk/>
            <pc:sldMk cId="934032376" sldId="263"/>
            <ac:spMk id="16" creationId="{EC27D9AB-319A-4A48-B1DA-26F808B56932}"/>
          </ac:spMkLst>
        </pc:spChg>
        <pc:spChg chg="add del mod">
          <ac:chgData name="Ivar Thokle Hovden" userId="0848d9ae2240a222" providerId="LiveId" clId="{87D592DD-67EF-4A8D-A776-66D08081DE08}" dt="2020-07-02T09:51:24.626" v="1364" actId="478"/>
          <ac:spMkLst>
            <pc:docMk/>
            <pc:sldMk cId="934032376" sldId="263"/>
            <ac:spMk id="17" creationId="{915B0ED4-5F46-4816-8E67-F08E8B9CE0D3}"/>
          </ac:spMkLst>
        </pc:spChg>
        <pc:spChg chg="add del mod">
          <ac:chgData name="Ivar Thokle Hovden" userId="0848d9ae2240a222" providerId="LiveId" clId="{87D592DD-67EF-4A8D-A776-66D08081DE08}" dt="2020-07-02T09:51:24.626" v="1364" actId="478"/>
          <ac:spMkLst>
            <pc:docMk/>
            <pc:sldMk cId="934032376" sldId="263"/>
            <ac:spMk id="19" creationId="{4BE819BC-66BF-4CFE-BBDE-3840EBA7485E}"/>
          </ac:spMkLst>
        </pc:spChg>
        <pc:spChg chg="add mod">
          <ac:chgData name="Ivar Thokle Hovden" userId="0848d9ae2240a222" providerId="LiveId" clId="{87D592DD-67EF-4A8D-A776-66D08081DE08}" dt="2020-07-02T09:53:06.843" v="1395" actId="1038"/>
          <ac:spMkLst>
            <pc:docMk/>
            <pc:sldMk cId="934032376" sldId="263"/>
            <ac:spMk id="25" creationId="{6ADCE6D5-0A15-4B43-9715-9232380835EB}"/>
          </ac:spMkLst>
        </pc:spChg>
        <pc:spChg chg="add mod">
          <ac:chgData name="Ivar Thokle Hovden" userId="0848d9ae2240a222" providerId="LiveId" clId="{87D592DD-67EF-4A8D-A776-66D08081DE08}" dt="2020-07-02T09:53:06.843" v="1395" actId="1038"/>
          <ac:spMkLst>
            <pc:docMk/>
            <pc:sldMk cId="934032376" sldId="263"/>
            <ac:spMk id="26" creationId="{9CBBD966-D4EA-4E23-98F4-2AB85DC04435}"/>
          </ac:spMkLst>
        </pc:spChg>
        <pc:spChg chg="add mod">
          <ac:chgData name="Ivar Thokle Hovden" userId="0848d9ae2240a222" providerId="LiveId" clId="{87D592DD-67EF-4A8D-A776-66D08081DE08}" dt="2020-07-02T09:53:06.843" v="1395" actId="1038"/>
          <ac:spMkLst>
            <pc:docMk/>
            <pc:sldMk cId="934032376" sldId="263"/>
            <ac:spMk id="27" creationId="{312B9F57-1D1F-46CA-B512-756DEA96E134}"/>
          </ac:spMkLst>
        </pc:spChg>
        <pc:spChg chg="add mod">
          <ac:chgData name="Ivar Thokle Hovden" userId="0848d9ae2240a222" providerId="LiveId" clId="{87D592DD-67EF-4A8D-A776-66D08081DE08}" dt="2020-07-02T09:53:06.843" v="1395" actId="1038"/>
          <ac:spMkLst>
            <pc:docMk/>
            <pc:sldMk cId="934032376" sldId="263"/>
            <ac:spMk id="28" creationId="{7D9E6B88-C0B1-427A-9232-D716A2C572D2}"/>
          </ac:spMkLst>
        </pc:spChg>
        <pc:spChg chg="add mod">
          <ac:chgData name="Ivar Thokle Hovden" userId="0848d9ae2240a222" providerId="LiveId" clId="{87D592DD-67EF-4A8D-A776-66D08081DE08}" dt="2020-07-02T09:53:06.843" v="1395" actId="1038"/>
          <ac:spMkLst>
            <pc:docMk/>
            <pc:sldMk cId="934032376" sldId="263"/>
            <ac:spMk id="29" creationId="{CDC0DF39-EC2A-415D-BCBB-1FB90E5BFBE2}"/>
          </ac:spMkLst>
        </pc:spChg>
        <pc:spChg chg="add mod">
          <ac:chgData name="Ivar Thokle Hovden" userId="0848d9ae2240a222" providerId="LiveId" clId="{87D592DD-67EF-4A8D-A776-66D08081DE08}" dt="2020-07-02T09:53:06.843" v="1395" actId="1038"/>
          <ac:spMkLst>
            <pc:docMk/>
            <pc:sldMk cId="934032376" sldId="263"/>
            <ac:spMk id="30" creationId="{1F62683E-2D39-49B9-A76E-1E1C645734CA}"/>
          </ac:spMkLst>
        </pc:spChg>
        <pc:spChg chg="add mod">
          <ac:chgData name="Ivar Thokle Hovden" userId="0848d9ae2240a222" providerId="LiveId" clId="{87D592DD-67EF-4A8D-A776-66D08081DE08}" dt="2020-07-02T09:53:06.843" v="1395" actId="1038"/>
          <ac:spMkLst>
            <pc:docMk/>
            <pc:sldMk cId="934032376" sldId="263"/>
            <ac:spMk id="31" creationId="{6497460C-F967-472E-A900-8BB832B1ED81}"/>
          </ac:spMkLst>
        </pc:spChg>
        <pc:spChg chg="add mod">
          <ac:chgData name="Ivar Thokle Hovden" userId="0848d9ae2240a222" providerId="LiveId" clId="{87D592DD-67EF-4A8D-A776-66D08081DE08}" dt="2020-07-02T09:53:06.843" v="1395" actId="1038"/>
          <ac:spMkLst>
            <pc:docMk/>
            <pc:sldMk cId="934032376" sldId="263"/>
            <ac:spMk id="32" creationId="{1E4D17CF-33C9-427A-8B10-54EFA28A5323}"/>
          </ac:spMkLst>
        </pc:spChg>
        <pc:spChg chg="add mod">
          <ac:chgData name="Ivar Thokle Hovden" userId="0848d9ae2240a222" providerId="LiveId" clId="{87D592DD-67EF-4A8D-A776-66D08081DE08}" dt="2020-07-02T09:53:06.843" v="1395" actId="1038"/>
          <ac:spMkLst>
            <pc:docMk/>
            <pc:sldMk cId="934032376" sldId="263"/>
            <ac:spMk id="33" creationId="{CA34FBB2-BD06-4FA5-BE7C-AF829622ECAF}"/>
          </ac:spMkLst>
        </pc:spChg>
        <pc:spChg chg="add mod">
          <ac:chgData name="Ivar Thokle Hovden" userId="0848d9ae2240a222" providerId="LiveId" clId="{87D592DD-67EF-4A8D-A776-66D08081DE08}" dt="2020-07-02T09:53:06.843" v="1395" actId="1038"/>
          <ac:spMkLst>
            <pc:docMk/>
            <pc:sldMk cId="934032376" sldId="263"/>
            <ac:spMk id="35" creationId="{5B4FFCB5-B47F-4C4E-BD5F-13EA55A3E8CB}"/>
          </ac:spMkLst>
        </pc:spChg>
        <pc:spChg chg="del">
          <ac:chgData name="Ivar Thokle Hovden" userId="0848d9ae2240a222" providerId="LiveId" clId="{87D592DD-67EF-4A8D-A776-66D08081DE08}" dt="2020-07-02T10:28:09.189" v="1970"/>
          <ac:spMkLst>
            <pc:docMk/>
            <pc:sldMk cId="934032376" sldId="263"/>
            <ac:spMk id="36" creationId="{86DCAA0D-F8B4-4A1F-826A-FF128373EB6A}"/>
          </ac:spMkLst>
        </pc:spChg>
        <pc:spChg chg="add mod">
          <ac:chgData name="Ivar Thokle Hovden" userId="0848d9ae2240a222" providerId="LiveId" clId="{87D592DD-67EF-4A8D-A776-66D08081DE08}" dt="2020-07-04T08:54:05.744" v="4177" actId="403"/>
          <ac:spMkLst>
            <pc:docMk/>
            <pc:sldMk cId="934032376" sldId="263"/>
            <ac:spMk id="37" creationId="{C4DEB817-8550-4E99-8456-3F7DF527B453}"/>
          </ac:spMkLst>
        </pc:spChg>
        <pc:picChg chg="add del mod">
          <ac:chgData name="Ivar Thokle Hovden" userId="0848d9ae2240a222" providerId="LiveId" clId="{87D592DD-67EF-4A8D-A776-66D08081DE08}" dt="2020-07-02T09:51:24.626" v="1364" actId="478"/>
          <ac:picMkLst>
            <pc:docMk/>
            <pc:sldMk cId="934032376" sldId="263"/>
            <ac:picMk id="4" creationId="{59360371-4FA6-4BFC-81B1-C2022E191F24}"/>
          </ac:picMkLst>
        </pc:picChg>
        <pc:picChg chg="add del mod">
          <ac:chgData name="Ivar Thokle Hovden" userId="0848d9ae2240a222" providerId="LiveId" clId="{87D592DD-67EF-4A8D-A776-66D08081DE08}" dt="2020-07-08T09:08:53.197" v="6161"/>
          <ac:picMkLst>
            <pc:docMk/>
            <pc:sldMk cId="934032376" sldId="263"/>
            <ac:picMk id="4" creationId="{7F574DA9-1BAE-4A0A-8086-963243D8CA3C}"/>
          </ac:picMkLst>
        </pc:picChg>
        <pc:picChg chg="add del mod">
          <ac:chgData name="Ivar Thokle Hovden" userId="0848d9ae2240a222" providerId="LiveId" clId="{87D592DD-67EF-4A8D-A776-66D08081DE08}" dt="2020-07-02T09:51:24.626" v="1364" actId="478"/>
          <ac:picMkLst>
            <pc:docMk/>
            <pc:sldMk cId="934032376" sldId="263"/>
            <ac:picMk id="5" creationId="{B5CFFAE6-CA0C-47E4-961A-FF5053274CC0}"/>
          </ac:picMkLst>
        </pc:picChg>
        <pc:picChg chg="add del mod">
          <ac:chgData name="Ivar Thokle Hovden" userId="0848d9ae2240a222" providerId="LiveId" clId="{87D592DD-67EF-4A8D-A776-66D08081DE08}" dt="2020-07-02T09:51:24.626" v="1364" actId="478"/>
          <ac:picMkLst>
            <pc:docMk/>
            <pc:sldMk cId="934032376" sldId="263"/>
            <ac:picMk id="6" creationId="{50590DBC-73B0-41FD-85DB-39CA7C7375FF}"/>
          </ac:picMkLst>
        </pc:picChg>
        <pc:picChg chg="add del mod">
          <ac:chgData name="Ivar Thokle Hovden" userId="0848d9ae2240a222" providerId="LiveId" clId="{87D592DD-67EF-4A8D-A776-66D08081DE08}" dt="2020-07-02T09:51:24.626" v="1364" actId="478"/>
          <ac:picMkLst>
            <pc:docMk/>
            <pc:sldMk cId="934032376" sldId="263"/>
            <ac:picMk id="7" creationId="{07B57387-B771-4564-9CAB-D187ABC7F992}"/>
          </ac:picMkLst>
        </pc:picChg>
        <pc:picChg chg="add del mod">
          <ac:chgData name="Ivar Thokle Hovden" userId="0848d9ae2240a222" providerId="LiveId" clId="{87D592DD-67EF-4A8D-A776-66D08081DE08}" dt="2020-07-02T09:51:24.626" v="1364" actId="478"/>
          <ac:picMkLst>
            <pc:docMk/>
            <pc:sldMk cId="934032376" sldId="263"/>
            <ac:picMk id="8" creationId="{AAAF1236-0ACD-43D2-84D0-29C2EA5CC791}"/>
          </ac:picMkLst>
        </pc:picChg>
        <pc:picChg chg="add mod">
          <ac:chgData name="Ivar Thokle Hovden" userId="0848d9ae2240a222" providerId="LiveId" clId="{87D592DD-67EF-4A8D-A776-66D08081DE08}" dt="2020-07-02T09:53:06.843" v="1395" actId="1038"/>
          <ac:picMkLst>
            <pc:docMk/>
            <pc:sldMk cId="934032376" sldId="263"/>
            <ac:picMk id="20" creationId="{C8E4017D-EF88-4A0D-B7CA-ECB31C7FB1F9}"/>
          </ac:picMkLst>
        </pc:picChg>
        <pc:picChg chg="add mod">
          <ac:chgData name="Ivar Thokle Hovden" userId="0848d9ae2240a222" providerId="LiveId" clId="{87D592DD-67EF-4A8D-A776-66D08081DE08}" dt="2020-07-02T09:53:06.843" v="1395" actId="1038"/>
          <ac:picMkLst>
            <pc:docMk/>
            <pc:sldMk cId="934032376" sldId="263"/>
            <ac:picMk id="21" creationId="{17FE122F-FFB4-445E-8BC5-41A0BA9654B2}"/>
          </ac:picMkLst>
        </pc:picChg>
        <pc:picChg chg="add mod">
          <ac:chgData name="Ivar Thokle Hovden" userId="0848d9ae2240a222" providerId="LiveId" clId="{87D592DD-67EF-4A8D-A776-66D08081DE08}" dt="2020-07-02T09:53:06.843" v="1395" actId="1038"/>
          <ac:picMkLst>
            <pc:docMk/>
            <pc:sldMk cId="934032376" sldId="263"/>
            <ac:picMk id="22" creationId="{3F2D94E2-388B-4CBB-96D6-D61DDC77B87E}"/>
          </ac:picMkLst>
        </pc:picChg>
        <pc:picChg chg="add mod">
          <ac:chgData name="Ivar Thokle Hovden" userId="0848d9ae2240a222" providerId="LiveId" clId="{87D592DD-67EF-4A8D-A776-66D08081DE08}" dt="2020-07-02T09:53:06.843" v="1395" actId="1038"/>
          <ac:picMkLst>
            <pc:docMk/>
            <pc:sldMk cId="934032376" sldId="263"/>
            <ac:picMk id="23" creationId="{80EDFAA1-51B0-4051-B8FC-7A2830A8DC74}"/>
          </ac:picMkLst>
        </pc:picChg>
        <pc:picChg chg="add mod">
          <ac:chgData name="Ivar Thokle Hovden" userId="0848d9ae2240a222" providerId="LiveId" clId="{87D592DD-67EF-4A8D-A776-66D08081DE08}" dt="2020-07-02T09:53:06.843" v="1395" actId="1038"/>
          <ac:picMkLst>
            <pc:docMk/>
            <pc:sldMk cId="934032376" sldId="263"/>
            <ac:picMk id="24" creationId="{A0AF0955-54D7-436C-A269-1E3CCC80B230}"/>
          </ac:picMkLst>
        </pc:picChg>
        <pc:cxnChg chg="add del mod">
          <ac:chgData name="Ivar Thokle Hovden" userId="0848d9ae2240a222" providerId="LiveId" clId="{87D592DD-67EF-4A8D-A776-66D08081DE08}" dt="2020-07-02T09:51:24.626" v="1364" actId="478"/>
          <ac:cxnSpMkLst>
            <pc:docMk/>
            <pc:sldMk cId="934032376" sldId="263"/>
            <ac:cxnSpMk id="18" creationId="{A35B5362-83D7-4056-BF17-76F842EB2E70}"/>
          </ac:cxnSpMkLst>
        </pc:cxnChg>
        <pc:cxnChg chg="add mod">
          <ac:chgData name="Ivar Thokle Hovden" userId="0848d9ae2240a222" providerId="LiveId" clId="{87D592DD-67EF-4A8D-A776-66D08081DE08}" dt="2020-07-02T09:53:06.843" v="1395" actId="1038"/>
          <ac:cxnSpMkLst>
            <pc:docMk/>
            <pc:sldMk cId="934032376" sldId="263"/>
            <ac:cxnSpMk id="34" creationId="{8D4C55CD-B3EB-4BA7-955B-FF86EE26C6CF}"/>
          </ac:cxnSpMkLst>
        </pc:cxnChg>
      </pc:sldChg>
      <pc:sldChg chg="addSp delSp modSp add modTransition delAnim modAnim">
        <pc:chgData name="Ivar Thokle Hovden" userId="0848d9ae2240a222" providerId="LiveId" clId="{87D592DD-67EF-4A8D-A776-66D08081DE08}" dt="2020-07-08T10:01:27.524" v="6165"/>
        <pc:sldMkLst>
          <pc:docMk/>
          <pc:sldMk cId="1040695441" sldId="264"/>
        </pc:sldMkLst>
        <pc:spChg chg="mod">
          <ac:chgData name="Ivar Thokle Hovden" userId="0848d9ae2240a222" providerId="LiveId" clId="{87D592DD-67EF-4A8D-A776-66D08081DE08}" dt="2020-07-02T10:05:30.594" v="1553" actId="20577"/>
          <ac:spMkLst>
            <pc:docMk/>
            <pc:sldMk cId="1040695441" sldId="264"/>
            <ac:spMk id="2" creationId="{9AFA625C-5C65-4960-929F-633AE215AFC5}"/>
          </ac:spMkLst>
        </pc:spChg>
        <pc:spChg chg="mod">
          <ac:chgData name="Ivar Thokle Hovden" userId="0848d9ae2240a222" providerId="LiveId" clId="{87D592DD-67EF-4A8D-A776-66D08081DE08}" dt="2020-07-04T08:44:37.128" v="3767" actId="20577"/>
          <ac:spMkLst>
            <pc:docMk/>
            <pc:sldMk cId="1040695441" sldId="264"/>
            <ac:spMk id="3" creationId="{068A32FA-2C1D-4F6A-ACF8-F9DF822CC66D}"/>
          </ac:spMkLst>
        </pc:spChg>
        <pc:spChg chg="add mod">
          <ac:chgData name="Ivar Thokle Hovden" userId="0848d9ae2240a222" providerId="LiveId" clId="{87D592DD-67EF-4A8D-A776-66D08081DE08}" dt="2020-07-04T08:42:11.974" v="3570" actId="1036"/>
          <ac:spMkLst>
            <pc:docMk/>
            <pc:sldMk cId="1040695441" sldId="264"/>
            <ac:spMk id="4" creationId="{56FB58FF-CB5C-4382-B518-9E8421A19CA7}"/>
          </ac:spMkLst>
        </pc:spChg>
        <pc:spChg chg="add del">
          <ac:chgData name="Ivar Thokle Hovden" userId="0848d9ae2240a222" providerId="LiveId" clId="{87D592DD-67EF-4A8D-A776-66D08081DE08}" dt="2020-07-02T10:15:59.111" v="1850"/>
          <ac:spMkLst>
            <pc:docMk/>
            <pc:sldMk cId="1040695441" sldId="264"/>
            <ac:spMk id="6" creationId="{20295078-B2AF-4334-AD03-BB31504067BF}"/>
          </ac:spMkLst>
        </pc:spChg>
        <pc:spChg chg="add del">
          <ac:chgData name="Ivar Thokle Hovden" userId="0848d9ae2240a222" providerId="LiveId" clId="{87D592DD-67EF-4A8D-A776-66D08081DE08}" dt="2020-07-02T10:16:13.621" v="1852" actId="478"/>
          <ac:spMkLst>
            <pc:docMk/>
            <pc:sldMk cId="1040695441" sldId="264"/>
            <ac:spMk id="8" creationId="{52AE64C1-A71D-461F-92AC-68F019D47B01}"/>
          </ac:spMkLst>
        </pc:spChg>
        <pc:spChg chg="add mod">
          <ac:chgData name="Ivar Thokle Hovden" userId="0848d9ae2240a222" providerId="LiveId" clId="{87D592DD-67EF-4A8D-A776-66D08081DE08}" dt="2020-07-04T08:42:11.974" v="3570" actId="1036"/>
          <ac:spMkLst>
            <pc:docMk/>
            <pc:sldMk cId="1040695441" sldId="264"/>
            <ac:spMk id="9" creationId="{A6A85E18-F60C-4D85-B084-02559E6E879A}"/>
          </ac:spMkLst>
        </pc:spChg>
        <pc:spChg chg="add del">
          <ac:chgData name="Ivar Thokle Hovden" userId="0848d9ae2240a222" providerId="LiveId" clId="{87D592DD-67EF-4A8D-A776-66D08081DE08}" dt="2020-07-02T10:16:13.621" v="1852" actId="478"/>
          <ac:spMkLst>
            <pc:docMk/>
            <pc:sldMk cId="1040695441" sldId="264"/>
            <ac:spMk id="10" creationId="{85B5465C-F0BB-4C8A-88E4-3989A229A944}"/>
          </ac:spMkLst>
        </pc:spChg>
        <pc:spChg chg="add mod">
          <ac:chgData name="Ivar Thokle Hovden" userId="0848d9ae2240a222" providerId="LiveId" clId="{87D592DD-67EF-4A8D-A776-66D08081DE08}" dt="2020-07-04T08:42:11.974" v="3570" actId="1036"/>
          <ac:spMkLst>
            <pc:docMk/>
            <pc:sldMk cId="1040695441" sldId="264"/>
            <ac:spMk id="11" creationId="{70A98BB7-3F5C-4AF4-BAE1-DDDF2E06A7A4}"/>
          </ac:spMkLst>
        </pc:spChg>
        <pc:spChg chg="add mod">
          <ac:chgData name="Ivar Thokle Hovden" userId="0848d9ae2240a222" providerId="LiveId" clId="{87D592DD-67EF-4A8D-A776-66D08081DE08}" dt="2020-07-04T08:42:11.974" v="3570" actId="1036"/>
          <ac:spMkLst>
            <pc:docMk/>
            <pc:sldMk cId="1040695441" sldId="264"/>
            <ac:spMk id="12" creationId="{2A9EE102-0874-4B7E-9404-1823E793A1F8}"/>
          </ac:spMkLst>
        </pc:spChg>
        <pc:spChg chg="add mod">
          <ac:chgData name="Ivar Thokle Hovden" userId="0848d9ae2240a222" providerId="LiveId" clId="{87D592DD-67EF-4A8D-A776-66D08081DE08}" dt="2020-07-04T08:43:55.644" v="3744" actId="1076"/>
          <ac:spMkLst>
            <pc:docMk/>
            <pc:sldMk cId="1040695441" sldId="264"/>
            <ac:spMk id="14" creationId="{9105EFB7-9C81-4F63-A52A-AD1F9E9F4282}"/>
          </ac:spMkLst>
        </pc:spChg>
        <pc:spChg chg="add mod">
          <ac:chgData name="Ivar Thokle Hovden" userId="0848d9ae2240a222" providerId="LiveId" clId="{87D592DD-67EF-4A8D-A776-66D08081DE08}" dt="2020-07-04T09:13:01.445" v="4316" actId="1038"/>
          <ac:spMkLst>
            <pc:docMk/>
            <pc:sldMk cId="1040695441" sldId="264"/>
            <ac:spMk id="15" creationId="{C4D58DC7-D625-4523-BDB0-4EB572D52CBD}"/>
          </ac:spMkLst>
        </pc:spChg>
        <pc:spChg chg="add mod">
          <ac:chgData name="Ivar Thokle Hovden" userId="0848d9ae2240a222" providerId="LiveId" clId="{87D592DD-67EF-4A8D-A776-66D08081DE08}" dt="2020-07-04T09:12:58.272" v="4313" actId="1038"/>
          <ac:spMkLst>
            <pc:docMk/>
            <pc:sldMk cId="1040695441" sldId="264"/>
            <ac:spMk id="16" creationId="{503D1DE0-7DFB-4766-B501-C76115515FDF}"/>
          </ac:spMkLst>
        </pc:spChg>
        <pc:spChg chg="add del mod">
          <ac:chgData name="Ivar Thokle Hovden" userId="0848d9ae2240a222" providerId="LiveId" clId="{87D592DD-67EF-4A8D-A776-66D08081DE08}" dt="2020-07-02T10:22:22.998" v="1918" actId="478"/>
          <ac:spMkLst>
            <pc:docMk/>
            <pc:sldMk cId="1040695441" sldId="264"/>
            <ac:spMk id="18" creationId="{335E0019-4D14-489C-82A7-82F46BD14930}"/>
          </ac:spMkLst>
        </pc:spChg>
        <pc:spChg chg="add del mod">
          <ac:chgData name="Ivar Thokle Hovden" userId="0848d9ae2240a222" providerId="LiveId" clId="{87D592DD-67EF-4A8D-A776-66D08081DE08}" dt="2020-07-02T10:22:22.998" v="1918" actId="478"/>
          <ac:spMkLst>
            <pc:docMk/>
            <pc:sldMk cId="1040695441" sldId="264"/>
            <ac:spMk id="19" creationId="{63BAB67B-41A4-47B6-8091-E8BB2A5FD8C7}"/>
          </ac:spMkLst>
        </pc:spChg>
        <pc:spChg chg="add del mod">
          <ac:chgData name="Ivar Thokle Hovden" userId="0848d9ae2240a222" providerId="LiveId" clId="{87D592DD-67EF-4A8D-A776-66D08081DE08}" dt="2020-07-02T10:22:22.998" v="1918" actId="478"/>
          <ac:spMkLst>
            <pc:docMk/>
            <pc:sldMk cId="1040695441" sldId="264"/>
            <ac:spMk id="21" creationId="{AB7875C5-8260-45C1-B27D-630C304EE13A}"/>
          </ac:spMkLst>
        </pc:spChg>
        <pc:spChg chg="add del mod">
          <ac:chgData name="Ivar Thokle Hovden" userId="0848d9ae2240a222" providerId="LiveId" clId="{87D592DD-67EF-4A8D-A776-66D08081DE08}" dt="2020-07-02T10:22:22.998" v="1918" actId="478"/>
          <ac:spMkLst>
            <pc:docMk/>
            <pc:sldMk cId="1040695441" sldId="264"/>
            <ac:spMk id="22" creationId="{4922B5F9-7EE4-49D1-9B40-13DA312DE028}"/>
          </ac:spMkLst>
        </pc:spChg>
        <pc:spChg chg="add del mod">
          <ac:chgData name="Ivar Thokle Hovden" userId="0848d9ae2240a222" providerId="LiveId" clId="{87D592DD-67EF-4A8D-A776-66D08081DE08}" dt="2020-07-02T10:22:22.998" v="1918" actId="478"/>
          <ac:spMkLst>
            <pc:docMk/>
            <pc:sldMk cId="1040695441" sldId="264"/>
            <ac:spMk id="23" creationId="{3F1546E6-6657-46AE-BD18-72D0AA3B70FF}"/>
          </ac:spMkLst>
        </pc:spChg>
        <pc:spChg chg="add del mod">
          <ac:chgData name="Ivar Thokle Hovden" userId="0848d9ae2240a222" providerId="LiveId" clId="{87D592DD-67EF-4A8D-A776-66D08081DE08}" dt="2020-07-02T10:22:22.998" v="1918" actId="478"/>
          <ac:spMkLst>
            <pc:docMk/>
            <pc:sldMk cId="1040695441" sldId="264"/>
            <ac:spMk id="25" creationId="{BD2CB779-2C44-4BEB-9860-DA0A0E668AF3}"/>
          </ac:spMkLst>
        </pc:spChg>
        <pc:spChg chg="add del mod">
          <ac:chgData name="Ivar Thokle Hovden" userId="0848d9ae2240a222" providerId="LiveId" clId="{87D592DD-67EF-4A8D-A776-66D08081DE08}" dt="2020-07-02T10:22:22.998" v="1918" actId="478"/>
          <ac:spMkLst>
            <pc:docMk/>
            <pc:sldMk cId="1040695441" sldId="264"/>
            <ac:spMk id="26" creationId="{6E8759E0-4647-411B-9627-3F25B08A194B}"/>
          </ac:spMkLst>
        </pc:spChg>
        <pc:spChg chg="add del mod">
          <ac:chgData name="Ivar Thokle Hovden" userId="0848d9ae2240a222" providerId="LiveId" clId="{87D592DD-67EF-4A8D-A776-66D08081DE08}" dt="2020-07-02T10:25:29.257" v="1949" actId="478"/>
          <ac:spMkLst>
            <pc:docMk/>
            <pc:sldMk cId="1040695441" sldId="264"/>
            <ac:spMk id="27" creationId="{92E6EA9A-032F-43BA-AF4F-B025B9E5FD7A}"/>
          </ac:spMkLst>
        </pc:spChg>
        <pc:spChg chg="add del mod">
          <ac:chgData name="Ivar Thokle Hovden" userId="0848d9ae2240a222" providerId="LiveId" clId="{87D592DD-67EF-4A8D-A776-66D08081DE08}" dt="2020-07-02T10:25:29.257" v="1949" actId="478"/>
          <ac:spMkLst>
            <pc:docMk/>
            <pc:sldMk cId="1040695441" sldId="264"/>
            <ac:spMk id="28" creationId="{C09AA705-8FFB-4F90-B3F9-A33C5553495C}"/>
          </ac:spMkLst>
        </pc:spChg>
        <pc:spChg chg="add del mod">
          <ac:chgData name="Ivar Thokle Hovden" userId="0848d9ae2240a222" providerId="LiveId" clId="{87D592DD-67EF-4A8D-A776-66D08081DE08}" dt="2020-07-02T10:25:29.257" v="1949" actId="478"/>
          <ac:spMkLst>
            <pc:docMk/>
            <pc:sldMk cId="1040695441" sldId="264"/>
            <ac:spMk id="29" creationId="{0A014A5E-9496-4D68-A4F7-B7B4ED7810CE}"/>
          </ac:spMkLst>
        </pc:spChg>
        <pc:spChg chg="add del mod">
          <ac:chgData name="Ivar Thokle Hovden" userId="0848d9ae2240a222" providerId="LiveId" clId="{87D592DD-67EF-4A8D-A776-66D08081DE08}" dt="2020-07-02T10:25:29.257" v="1949" actId="478"/>
          <ac:spMkLst>
            <pc:docMk/>
            <pc:sldMk cId="1040695441" sldId="264"/>
            <ac:spMk id="31" creationId="{25BD4B09-B556-445B-AB04-DE4A9F6EA36B}"/>
          </ac:spMkLst>
        </pc:spChg>
        <pc:spChg chg="add del mod">
          <ac:chgData name="Ivar Thokle Hovden" userId="0848d9ae2240a222" providerId="LiveId" clId="{87D592DD-67EF-4A8D-A776-66D08081DE08}" dt="2020-07-02T10:25:29.257" v="1949" actId="478"/>
          <ac:spMkLst>
            <pc:docMk/>
            <pc:sldMk cId="1040695441" sldId="264"/>
            <ac:spMk id="32" creationId="{74B03216-1300-43DC-B664-3FDDDA40D3C0}"/>
          </ac:spMkLst>
        </pc:spChg>
        <pc:spChg chg="del">
          <ac:chgData name="Ivar Thokle Hovden" userId="0848d9ae2240a222" providerId="LiveId" clId="{87D592DD-67EF-4A8D-A776-66D08081DE08}" dt="2020-07-02T10:28:09.189" v="1970"/>
          <ac:spMkLst>
            <pc:docMk/>
            <pc:sldMk cId="1040695441" sldId="264"/>
            <ac:spMk id="33" creationId="{CCF7DBFF-C039-445E-BBF7-F70592BAEF73}"/>
          </ac:spMkLst>
        </pc:spChg>
        <pc:spChg chg="add del mod">
          <ac:chgData name="Ivar Thokle Hovden" userId="0848d9ae2240a222" providerId="LiveId" clId="{87D592DD-67EF-4A8D-A776-66D08081DE08}" dt="2020-07-02T10:40:24.608" v="2178" actId="478"/>
          <ac:spMkLst>
            <pc:docMk/>
            <pc:sldMk cId="1040695441" sldId="264"/>
            <ac:spMk id="35" creationId="{58C3F642-850C-4AFD-8A83-6767ED069DA0}"/>
          </ac:spMkLst>
        </pc:spChg>
        <pc:spChg chg="add mod">
          <ac:chgData name="Ivar Thokle Hovden" userId="0848d9ae2240a222" providerId="LiveId" clId="{87D592DD-67EF-4A8D-A776-66D08081DE08}" dt="2020-07-04T08:42:11.974" v="3570" actId="1036"/>
          <ac:spMkLst>
            <pc:docMk/>
            <pc:sldMk cId="1040695441" sldId="264"/>
            <ac:spMk id="36" creationId="{8E1B176C-2D5A-49AC-B157-931EA3BA9B96}"/>
          </ac:spMkLst>
        </pc:spChg>
        <pc:spChg chg="add mod">
          <ac:chgData name="Ivar Thokle Hovden" userId="0848d9ae2240a222" providerId="LiveId" clId="{87D592DD-67EF-4A8D-A776-66D08081DE08}" dt="2020-07-04T08:45:00.096" v="3782" actId="1076"/>
          <ac:spMkLst>
            <pc:docMk/>
            <pc:sldMk cId="1040695441" sldId="264"/>
            <ac:spMk id="37" creationId="{4A94FB78-598B-4CFD-9048-6F59DE43F44A}"/>
          </ac:spMkLst>
        </pc:spChg>
        <pc:spChg chg="add mod">
          <ac:chgData name="Ivar Thokle Hovden" userId="0848d9ae2240a222" providerId="LiveId" clId="{87D592DD-67EF-4A8D-A776-66D08081DE08}" dt="2020-07-04T08:42:11.974" v="3570" actId="1036"/>
          <ac:spMkLst>
            <pc:docMk/>
            <pc:sldMk cId="1040695441" sldId="264"/>
            <ac:spMk id="38" creationId="{6F0F8A6A-C123-4E5A-BE66-FF31AEA1016F}"/>
          </ac:spMkLst>
        </pc:spChg>
        <pc:spChg chg="add mod">
          <ac:chgData name="Ivar Thokle Hovden" userId="0848d9ae2240a222" providerId="LiveId" clId="{87D592DD-67EF-4A8D-A776-66D08081DE08}" dt="2020-07-04T09:12:51.894" v="4307" actId="1038"/>
          <ac:spMkLst>
            <pc:docMk/>
            <pc:sldMk cId="1040695441" sldId="264"/>
            <ac:spMk id="40" creationId="{85717AF9-33D9-4BF8-80E7-BC8AA688CA7A}"/>
          </ac:spMkLst>
        </pc:spChg>
        <pc:spChg chg="add mod">
          <ac:chgData name="Ivar Thokle Hovden" userId="0848d9ae2240a222" providerId="LiveId" clId="{87D592DD-67EF-4A8D-A776-66D08081DE08}" dt="2020-07-04T09:12:51.894" v="4307" actId="1038"/>
          <ac:spMkLst>
            <pc:docMk/>
            <pc:sldMk cId="1040695441" sldId="264"/>
            <ac:spMk id="41" creationId="{5E4888E2-0171-4593-9E38-54EDE227C9E4}"/>
          </ac:spMkLst>
        </pc:spChg>
        <pc:spChg chg="add del mod">
          <ac:chgData name="Ivar Thokle Hovden" userId="0848d9ae2240a222" providerId="LiveId" clId="{87D592DD-67EF-4A8D-A776-66D08081DE08}" dt="2020-07-04T08:45:18.581" v="3785" actId="478"/>
          <ac:spMkLst>
            <pc:docMk/>
            <pc:sldMk cId="1040695441" sldId="264"/>
            <ac:spMk id="42" creationId="{7F69F35E-9F87-4713-8B4A-F082AE443B21}"/>
          </ac:spMkLst>
        </pc:spChg>
        <pc:picChg chg="add del">
          <ac:chgData name="Ivar Thokle Hovden" userId="0848d9ae2240a222" providerId="LiveId" clId="{87D592DD-67EF-4A8D-A776-66D08081DE08}" dt="2020-07-02T10:15:59.111" v="1850"/>
          <ac:picMkLst>
            <pc:docMk/>
            <pc:sldMk cId="1040695441" sldId="264"/>
            <ac:picMk id="5" creationId="{4E144DFB-7E3D-449E-A0C7-F084448BE249}"/>
          </ac:picMkLst>
        </pc:picChg>
        <pc:picChg chg="add del mod">
          <ac:chgData name="Ivar Thokle Hovden" userId="0848d9ae2240a222" providerId="LiveId" clId="{87D592DD-67EF-4A8D-A776-66D08081DE08}" dt="2020-07-08T09:08:53.197" v="6161"/>
          <ac:picMkLst>
            <pc:docMk/>
            <pc:sldMk cId="1040695441" sldId="264"/>
            <ac:picMk id="5" creationId="{D104306D-E3B3-4F29-BCCC-554434CEB5F4}"/>
          </ac:picMkLst>
        </pc:picChg>
        <pc:picChg chg="add mod">
          <ac:chgData name="Ivar Thokle Hovden" userId="0848d9ae2240a222" providerId="LiveId" clId="{87D592DD-67EF-4A8D-A776-66D08081DE08}" dt="2020-07-04T08:42:11.974" v="3570" actId="1036"/>
          <ac:picMkLst>
            <pc:docMk/>
            <pc:sldMk cId="1040695441" sldId="264"/>
            <ac:picMk id="7" creationId="{4D5DBEB9-F1B0-4896-924A-2FC78305B82B}"/>
          </ac:picMkLst>
        </pc:picChg>
        <pc:picChg chg="add mod">
          <ac:chgData name="Ivar Thokle Hovden" userId="0848d9ae2240a222" providerId="LiveId" clId="{87D592DD-67EF-4A8D-A776-66D08081DE08}" dt="2020-07-04T08:42:11.974" v="3570" actId="1036"/>
          <ac:picMkLst>
            <pc:docMk/>
            <pc:sldMk cId="1040695441" sldId="264"/>
            <ac:picMk id="13" creationId="{822020F7-C287-47A6-AAA4-69067EE09085}"/>
          </ac:picMkLst>
        </pc:picChg>
        <pc:picChg chg="add del mod">
          <ac:chgData name="Ivar Thokle Hovden" userId="0848d9ae2240a222" providerId="LiveId" clId="{87D592DD-67EF-4A8D-A776-66D08081DE08}" dt="2020-07-02T10:22:22.998" v="1918" actId="478"/>
          <ac:picMkLst>
            <pc:docMk/>
            <pc:sldMk cId="1040695441" sldId="264"/>
            <ac:picMk id="17" creationId="{D5C275A6-EEAB-4AFE-8C72-554AE2476FEF}"/>
          </ac:picMkLst>
        </pc:picChg>
        <pc:picChg chg="add del mod">
          <ac:chgData name="Ivar Thokle Hovden" userId="0848d9ae2240a222" providerId="LiveId" clId="{87D592DD-67EF-4A8D-A776-66D08081DE08}" dt="2020-07-02T10:22:22.998" v="1918" actId="478"/>
          <ac:picMkLst>
            <pc:docMk/>
            <pc:sldMk cId="1040695441" sldId="264"/>
            <ac:picMk id="20" creationId="{6A7DA3BC-2279-43B0-AFF2-CC92633564A7}"/>
          </ac:picMkLst>
        </pc:picChg>
        <pc:picChg chg="add del mod">
          <ac:chgData name="Ivar Thokle Hovden" userId="0848d9ae2240a222" providerId="LiveId" clId="{87D592DD-67EF-4A8D-A776-66D08081DE08}" dt="2020-07-02T10:22:22.998" v="1918" actId="478"/>
          <ac:picMkLst>
            <pc:docMk/>
            <pc:sldMk cId="1040695441" sldId="264"/>
            <ac:picMk id="24" creationId="{6877AF7B-5D75-41D4-8BC3-EE2A416C41EF}"/>
          </ac:picMkLst>
        </pc:picChg>
        <pc:picChg chg="add del mod">
          <ac:chgData name="Ivar Thokle Hovden" userId="0848d9ae2240a222" providerId="LiveId" clId="{87D592DD-67EF-4A8D-A776-66D08081DE08}" dt="2020-07-02T10:25:29.257" v="1949" actId="478"/>
          <ac:picMkLst>
            <pc:docMk/>
            <pc:sldMk cId="1040695441" sldId="264"/>
            <ac:picMk id="30" creationId="{C4226EDC-A197-4F2B-89AF-D5E9938AD5C7}"/>
          </ac:picMkLst>
        </pc:picChg>
        <pc:picChg chg="add del mod">
          <ac:chgData name="Ivar Thokle Hovden" userId="0848d9ae2240a222" providerId="LiveId" clId="{87D592DD-67EF-4A8D-A776-66D08081DE08}" dt="2020-07-02T10:40:28.171" v="2179" actId="478"/>
          <ac:picMkLst>
            <pc:docMk/>
            <pc:sldMk cId="1040695441" sldId="264"/>
            <ac:picMk id="34" creationId="{52ADC8C6-D7C0-4C51-B186-F42E276CC279}"/>
          </ac:picMkLst>
        </pc:picChg>
        <pc:picChg chg="add mod">
          <ac:chgData name="Ivar Thokle Hovden" userId="0848d9ae2240a222" providerId="LiveId" clId="{87D592DD-67EF-4A8D-A776-66D08081DE08}" dt="2020-07-04T08:42:11.974" v="3570" actId="1036"/>
          <ac:picMkLst>
            <pc:docMk/>
            <pc:sldMk cId="1040695441" sldId="264"/>
            <ac:picMk id="39" creationId="{84DC72D7-FFC6-416E-8234-84C83A8F20E3}"/>
          </ac:picMkLst>
        </pc:picChg>
        <pc:picChg chg="add">
          <ac:chgData name="Ivar Thokle Hovden" userId="0848d9ae2240a222" providerId="LiveId" clId="{87D592DD-67EF-4A8D-A776-66D08081DE08}" dt="2020-07-04T09:12:29.359" v="4287"/>
          <ac:picMkLst>
            <pc:docMk/>
            <pc:sldMk cId="1040695441" sldId="264"/>
            <ac:picMk id="43" creationId="{FD1C8BD1-41E1-4AFD-B978-5490135A5ABA}"/>
          </ac:picMkLst>
        </pc:picChg>
      </pc:sldChg>
      <pc:sldChg chg="addSp delSp modSp add modTransition delAnim modAnim">
        <pc:chgData name="Ivar Thokle Hovden" userId="0848d9ae2240a222" providerId="LiveId" clId="{87D592DD-67EF-4A8D-A776-66D08081DE08}" dt="2020-07-08T10:01:27.524" v="6165"/>
        <pc:sldMkLst>
          <pc:docMk/>
          <pc:sldMk cId="3441908826" sldId="265"/>
        </pc:sldMkLst>
        <pc:spChg chg="mod">
          <ac:chgData name="Ivar Thokle Hovden" userId="0848d9ae2240a222" providerId="LiveId" clId="{87D592DD-67EF-4A8D-A776-66D08081DE08}" dt="2020-07-02T08:59:54.954" v="55" actId="20577"/>
          <ac:spMkLst>
            <pc:docMk/>
            <pc:sldMk cId="3441908826" sldId="265"/>
            <ac:spMk id="2" creationId="{9AFA625C-5C65-4960-929F-633AE215AFC5}"/>
          </ac:spMkLst>
        </pc:spChg>
        <pc:spChg chg="mod">
          <ac:chgData name="Ivar Thokle Hovden" userId="0848d9ae2240a222" providerId="LiveId" clId="{87D592DD-67EF-4A8D-A776-66D08081DE08}" dt="2020-07-04T10:19:37.418" v="5890" actId="20577"/>
          <ac:spMkLst>
            <pc:docMk/>
            <pc:sldMk cId="3441908826" sldId="265"/>
            <ac:spMk id="3" creationId="{068A32FA-2C1D-4F6A-ACF8-F9DF822CC66D}"/>
          </ac:spMkLst>
        </pc:spChg>
        <pc:spChg chg="del">
          <ac:chgData name="Ivar Thokle Hovden" userId="0848d9ae2240a222" providerId="LiveId" clId="{87D592DD-67EF-4A8D-A776-66D08081DE08}" dt="2020-07-02T10:28:09.189" v="1970"/>
          <ac:spMkLst>
            <pc:docMk/>
            <pc:sldMk cId="3441908826" sldId="265"/>
            <ac:spMk id="4" creationId="{D08C0380-9B54-4E2D-87C2-2E56FE7611EC}"/>
          </ac:spMkLst>
        </pc:spChg>
        <pc:spChg chg="add del mod">
          <ac:chgData name="Ivar Thokle Hovden" userId="0848d9ae2240a222" providerId="LiveId" clId="{87D592DD-67EF-4A8D-A776-66D08081DE08}" dt="2020-07-08T08:59:19.624" v="6151" actId="478"/>
          <ac:spMkLst>
            <pc:docMk/>
            <pc:sldMk cId="3441908826" sldId="265"/>
            <ac:spMk id="6" creationId="{B67BE437-BED5-408F-97A1-04FA88704781}"/>
          </ac:spMkLst>
        </pc:spChg>
        <pc:picChg chg="add del mod">
          <ac:chgData name="Ivar Thokle Hovden" userId="0848d9ae2240a222" providerId="LiveId" clId="{87D592DD-67EF-4A8D-A776-66D08081DE08}" dt="2020-07-08T09:08:53.197" v="6161"/>
          <ac:picMkLst>
            <pc:docMk/>
            <pc:sldMk cId="3441908826" sldId="265"/>
            <ac:picMk id="4" creationId="{A212D5AB-38E3-4918-AC57-4FCB9B76E412}"/>
          </ac:picMkLst>
        </pc:picChg>
        <pc:picChg chg="add mod">
          <ac:chgData name="Ivar Thokle Hovden" userId="0848d9ae2240a222" providerId="LiveId" clId="{87D592DD-67EF-4A8D-A776-66D08081DE08}" dt="2020-07-08T09:00:07.023" v="6157" actId="1076"/>
          <ac:picMkLst>
            <pc:docMk/>
            <pc:sldMk cId="3441908826" sldId="265"/>
            <ac:picMk id="5" creationId="{9CD8D339-AF85-449C-BBD9-EFC0B88F43C5}"/>
          </ac:picMkLst>
        </pc:picChg>
      </pc:sldChg>
      <pc:sldChg chg="addSp delSp modSp add modTransition modAnim">
        <pc:chgData name="Ivar Thokle Hovden" userId="0848d9ae2240a222" providerId="LiveId" clId="{87D592DD-67EF-4A8D-A776-66D08081DE08}" dt="2020-07-08T10:01:27.524" v="6165"/>
        <pc:sldMkLst>
          <pc:docMk/>
          <pc:sldMk cId="1983268328" sldId="266"/>
        </pc:sldMkLst>
        <pc:spChg chg="mod">
          <ac:chgData name="Ivar Thokle Hovden" userId="0848d9ae2240a222" providerId="LiveId" clId="{87D592DD-67EF-4A8D-A776-66D08081DE08}" dt="2020-07-06T12:19:50.329" v="5953" actId="20577"/>
          <ac:spMkLst>
            <pc:docMk/>
            <pc:sldMk cId="1983268328" sldId="266"/>
            <ac:spMk id="3" creationId="{068A32FA-2C1D-4F6A-ACF8-F9DF822CC66D}"/>
          </ac:spMkLst>
        </pc:spChg>
        <pc:spChg chg="del">
          <ac:chgData name="Ivar Thokle Hovden" userId="0848d9ae2240a222" providerId="LiveId" clId="{87D592DD-67EF-4A8D-A776-66D08081DE08}" dt="2020-07-02T09:27:18.623" v="562" actId="478"/>
          <ac:spMkLst>
            <pc:docMk/>
            <pc:sldMk cId="1983268328" sldId="266"/>
            <ac:spMk id="5" creationId="{D3AE526D-9839-478C-9BB7-8A0E214EADDE}"/>
          </ac:spMkLst>
        </pc:spChg>
        <pc:spChg chg="del">
          <ac:chgData name="Ivar Thokle Hovden" userId="0848d9ae2240a222" providerId="LiveId" clId="{87D592DD-67EF-4A8D-A776-66D08081DE08}" dt="2020-07-02T09:27:18.623" v="562" actId="478"/>
          <ac:spMkLst>
            <pc:docMk/>
            <pc:sldMk cId="1983268328" sldId="266"/>
            <ac:spMk id="6" creationId="{38FBF6FE-A838-4883-8A92-8A4B1BF02691}"/>
          </ac:spMkLst>
        </pc:spChg>
        <pc:spChg chg="del">
          <ac:chgData name="Ivar Thokle Hovden" userId="0848d9ae2240a222" providerId="LiveId" clId="{87D592DD-67EF-4A8D-A776-66D08081DE08}" dt="2020-07-02T09:27:18.623" v="562" actId="478"/>
          <ac:spMkLst>
            <pc:docMk/>
            <pc:sldMk cId="1983268328" sldId="266"/>
            <ac:spMk id="7" creationId="{29DAA587-514E-489B-82A0-64D757E24D1F}"/>
          </ac:spMkLst>
        </pc:spChg>
        <pc:spChg chg="del">
          <ac:chgData name="Ivar Thokle Hovden" userId="0848d9ae2240a222" providerId="LiveId" clId="{87D592DD-67EF-4A8D-A776-66D08081DE08}" dt="2020-07-02T09:27:18.623" v="562" actId="478"/>
          <ac:spMkLst>
            <pc:docMk/>
            <pc:sldMk cId="1983268328" sldId="266"/>
            <ac:spMk id="8" creationId="{3CB6099A-2B1C-47F3-BF93-D563707E30AC}"/>
          </ac:spMkLst>
        </pc:spChg>
        <pc:spChg chg="del">
          <ac:chgData name="Ivar Thokle Hovden" userId="0848d9ae2240a222" providerId="LiveId" clId="{87D592DD-67EF-4A8D-A776-66D08081DE08}" dt="2020-07-02T09:27:18.623" v="562" actId="478"/>
          <ac:spMkLst>
            <pc:docMk/>
            <pc:sldMk cId="1983268328" sldId="266"/>
            <ac:spMk id="9" creationId="{8660B84E-B158-4814-9C01-DA0744ED3DCA}"/>
          </ac:spMkLst>
        </pc:spChg>
        <pc:spChg chg="del">
          <ac:chgData name="Ivar Thokle Hovden" userId="0848d9ae2240a222" providerId="LiveId" clId="{87D592DD-67EF-4A8D-A776-66D08081DE08}" dt="2020-07-02T09:27:18.623" v="562" actId="478"/>
          <ac:spMkLst>
            <pc:docMk/>
            <pc:sldMk cId="1983268328" sldId="266"/>
            <ac:spMk id="10" creationId="{84B53976-71B2-47B1-BFC9-9D13F35CB5AC}"/>
          </ac:spMkLst>
        </pc:spChg>
        <pc:spChg chg="del">
          <ac:chgData name="Ivar Thokle Hovden" userId="0848d9ae2240a222" providerId="LiveId" clId="{87D592DD-67EF-4A8D-A776-66D08081DE08}" dt="2020-07-02T09:27:18.623" v="562" actId="478"/>
          <ac:spMkLst>
            <pc:docMk/>
            <pc:sldMk cId="1983268328" sldId="266"/>
            <ac:spMk id="11" creationId="{B74D2D9A-E1AD-42FB-AE12-EE26922F94B6}"/>
          </ac:spMkLst>
        </pc:spChg>
        <pc:spChg chg="del">
          <ac:chgData name="Ivar Thokle Hovden" userId="0848d9ae2240a222" providerId="LiveId" clId="{87D592DD-67EF-4A8D-A776-66D08081DE08}" dt="2020-07-02T09:27:20.603" v="563" actId="478"/>
          <ac:spMkLst>
            <pc:docMk/>
            <pc:sldMk cId="1983268328" sldId="266"/>
            <ac:spMk id="12" creationId="{C2B65416-68BF-4C1A-B3EA-DCC2A87A3314}"/>
          </ac:spMkLst>
        </pc:spChg>
        <pc:spChg chg="del">
          <ac:chgData name="Ivar Thokle Hovden" userId="0848d9ae2240a222" providerId="LiveId" clId="{87D592DD-67EF-4A8D-A776-66D08081DE08}" dt="2020-07-02T09:27:18.623" v="562" actId="478"/>
          <ac:spMkLst>
            <pc:docMk/>
            <pc:sldMk cId="1983268328" sldId="266"/>
            <ac:spMk id="13" creationId="{827113F5-22A3-468E-BC3B-B2E159B5CC69}"/>
          </ac:spMkLst>
        </pc:spChg>
        <pc:spChg chg="add del mod">
          <ac:chgData name="Ivar Thokle Hovden" userId="0848d9ae2240a222" providerId="LiveId" clId="{87D592DD-67EF-4A8D-A776-66D08081DE08}" dt="2020-07-02T09:28:29.537" v="569"/>
          <ac:spMkLst>
            <pc:docMk/>
            <pc:sldMk cId="1983268328" sldId="266"/>
            <ac:spMk id="19" creationId="{B1B1A496-743B-4090-979B-56B15BBD9F39}"/>
          </ac:spMkLst>
        </pc:spChg>
        <pc:spChg chg="add del mod">
          <ac:chgData name="Ivar Thokle Hovden" userId="0848d9ae2240a222" providerId="LiveId" clId="{87D592DD-67EF-4A8D-A776-66D08081DE08}" dt="2020-07-02T09:28:29.537" v="569"/>
          <ac:spMkLst>
            <pc:docMk/>
            <pc:sldMk cId="1983268328" sldId="266"/>
            <ac:spMk id="20" creationId="{E0B2503F-8963-4340-828D-60CDFBC12572}"/>
          </ac:spMkLst>
        </pc:spChg>
        <pc:spChg chg="add del mod">
          <ac:chgData name="Ivar Thokle Hovden" userId="0848d9ae2240a222" providerId="LiveId" clId="{87D592DD-67EF-4A8D-A776-66D08081DE08}" dt="2020-07-02T09:28:29.537" v="569"/>
          <ac:spMkLst>
            <pc:docMk/>
            <pc:sldMk cId="1983268328" sldId="266"/>
            <ac:spMk id="21" creationId="{AF526CBA-4B2A-41B0-A5D9-5AD3ADA041CF}"/>
          </ac:spMkLst>
        </pc:spChg>
        <pc:spChg chg="add del mod">
          <ac:chgData name="Ivar Thokle Hovden" userId="0848d9ae2240a222" providerId="LiveId" clId="{87D592DD-67EF-4A8D-A776-66D08081DE08}" dt="2020-07-02T09:28:29.537" v="569"/>
          <ac:spMkLst>
            <pc:docMk/>
            <pc:sldMk cId="1983268328" sldId="266"/>
            <ac:spMk id="22" creationId="{E237DC69-81BE-43B0-950C-684178947B15}"/>
          </ac:spMkLst>
        </pc:spChg>
        <pc:spChg chg="add del mod">
          <ac:chgData name="Ivar Thokle Hovden" userId="0848d9ae2240a222" providerId="LiveId" clId="{87D592DD-67EF-4A8D-A776-66D08081DE08}" dt="2020-07-02T09:28:29.537" v="569"/>
          <ac:spMkLst>
            <pc:docMk/>
            <pc:sldMk cId="1983268328" sldId="266"/>
            <ac:spMk id="23" creationId="{85AF5699-19A7-4EF5-AA50-0FC73A2FEADC}"/>
          </ac:spMkLst>
        </pc:spChg>
        <pc:spChg chg="add del mod">
          <ac:chgData name="Ivar Thokle Hovden" userId="0848d9ae2240a222" providerId="LiveId" clId="{87D592DD-67EF-4A8D-A776-66D08081DE08}" dt="2020-07-02T09:28:29.537" v="569"/>
          <ac:spMkLst>
            <pc:docMk/>
            <pc:sldMk cId="1983268328" sldId="266"/>
            <ac:spMk id="24" creationId="{EBA8EA92-F447-4060-B559-30C6A0458DE9}"/>
          </ac:spMkLst>
        </pc:spChg>
        <pc:spChg chg="add del mod">
          <ac:chgData name="Ivar Thokle Hovden" userId="0848d9ae2240a222" providerId="LiveId" clId="{87D592DD-67EF-4A8D-A776-66D08081DE08}" dt="2020-07-02T09:28:29.537" v="569"/>
          <ac:spMkLst>
            <pc:docMk/>
            <pc:sldMk cId="1983268328" sldId="266"/>
            <ac:spMk id="25" creationId="{DA65D25E-4C3A-41D4-9ECE-2B449F3F2FF2}"/>
          </ac:spMkLst>
        </pc:spChg>
        <pc:spChg chg="add del mod">
          <ac:chgData name="Ivar Thokle Hovden" userId="0848d9ae2240a222" providerId="LiveId" clId="{87D592DD-67EF-4A8D-A776-66D08081DE08}" dt="2020-07-02T09:28:29.537" v="569"/>
          <ac:spMkLst>
            <pc:docMk/>
            <pc:sldMk cId="1983268328" sldId="266"/>
            <ac:spMk id="26" creationId="{0B411EF6-A8B3-4810-A596-A0BA57F5315A}"/>
          </ac:spMkLst>
        </pc:spChg>
        <pc:spChg chg="add del mod">
          <ac:chgData name="Ivar Thokle Hovden" userId="0848d9ae2240a222" providerId="LiveId" clId="{87D592DD-67EF-4A8D-A776-66D08081DE08}" dt="2020-07-02T09:28:29.537" v="569"/>
          <ac:spMkLst>
            <pc:docMk/>
            <pc:sldMk cId="1983268328" sldId="266"/>
            <ac:spMk id="28" creationId="{BEEF1E80-9E4C-4487-906C-926903685834}"/>
          </ac:spMkLst>
        </pc:spChg>
        <pc:spChg chg="add mod">
          <ac:chgData name="Ivar Thokle Hovden" userId="0848d9ae2240a222" providerId="LiveId" clId="{87D592DD-67EF-4A8D-A776-66D08081DE08}" dt="2020-07-02T09:33:08.604" v="782" actId="1076"/>
          <ac:spMkLst>
            <pc:docMk/>
            <pc:sldMk cId="1983268328" sldId="266"/>
            <ac:spMk id="30" creationId="{E2A95509-1C24-41CE-AAB8-E398ECC50E71}"/>
          </ac:spMkLst>
        </pc:spChg>
        <pc:spChg chg="add mod">
          <ac:chgData name="Ivar Thokle Hovden" userId="0848d9ae2240a222" providerId="LiveId" clId="{87D592DD-67EF-4A8D-A776-66D08081DE08}" dt="2020-07-02T09:33:08.604" v="782" actId="1076"/>
          <ac:spMkLst>
            <pc:docMk/>
            <pc:sldMk cId="1983268328" sldId="266"/>
            <ac:spMk id="31" creationId="{E0D88E62-1810-45A8-A221-15F57DE6BB4F}"/>
          </ac:spMkLst>
        </pc:spChg>
        <pc:spChg chg="add mod">
          <ac:chgData name="Ivar Thokle Hovden" userId="0848d9ae2240a222" providerId="LiveId" clId="{87D592DD-67EF-4A8D-A776-66D08081DE08}" dt="2020-07-02T09:33:08.604" v="782" actId="1076"/>
          <ac:spMkLst>
            <pc:docMk/>
            <pc:sldMk cId="1983268328" sldId="266"/>
            <ac:spMk id="32" creationId="{404D1A76-2F19-45A8-A9E6-AE0A411F199D}"/>
          </ac:spMkLst>
        </pc:spChg>
        <pc:spChg chg="add mod">
          <ac:chgData name="Ivar Thokle Hovden" userId="0848d9ae2240a222" providerId="LiveId" clId="{87D592DD-67EF-4A8D-A776-66D08081DE08}" dt="2020-07-02T09:33:08.604" v="782" actId="1076"/>
          <ac:spMkLst>
            <pc:docMk/>
            <pc:sldMk cId="1983268328" sldId="266"/>
            <ac:spMk id="33" creationId="{B1496432-67F9-4CEA-B976-18AD365D1E67}"/>
          </ac:spMkLst>
        </pc:spChg>
        <pc:spChg chg="add mod">
          <ac:chgData name="Ivar Thokle Hovden" userId="0848d9ae2240a222" providerId="LiveId" clId="{87D592DD-67EF-4A8D-A776-66D08081DE08}" dt="2020-07-02T09:33:08.604" v="782" actId="1076"/>
          <ac:spMkLst>
            <pc:docMk/>
            <pc:sldMk cId="1983268328" sldId="266"/>
            <ac:spMk id="34" creationId="{EE69CCF6-A6B5-46DF-BAC3-FD9EC6B6F192}"/>
          </ac:spMkLst>
        </pc:spChg>
        <pc:spChg chg="add mod">
          <ac:chgData name="Ivar Thokle Hovden" userId="0848d9ae2240a222" providerId="LiveId" clId="{87D592DD-67EF-4A8D-A776-66D08081DE08}" dt="2020-07-02T09:33:08.604" v="782" actId="1076"/>
          <ac:spMkLst>
            <pc:docMk/>
            <pc:sldMk cId="1983268328" sldId="266"/>
            <ac:spMk id="35" creationId="{18768DE1-95F6-4E41-A5E6-CC68FB1AB9C4}"/>
          </ac:spMkLst>
        </pc:spChg>
        <pc:spChg chg="add mod">
          <ac:chgData name="Ivar Thokle Hovden" userId="0848d9ae2240a222" providerId="LiveId" clId="{87D592DD-67EF-4A8D-A776-66D08081DE08}" dt="2020-07-02T09:33:08.604" v="782" actId="1076"/>
          <ac:spMkLst>
            <pc:docMk/>
            <pc:sldMk cId="1983268328" sldId="266"/>
            <ac:spMk id="36" creationId="{C62BDDCA-F200-44C6-B102-1D3879FF38CD}"/>
          </ac:spMkLst>
        </pc:spChg>
        <pc:spChg chg="add mod">
          <ac:chgData name="Ivar Thokle Hovden" userId="0848d9ae2240a222" providerId="LiveId" clId="{87D592DD-67EF-4A8D-A776-66D08081DE08}" dt="2020-07-02T09:33:08.604" v="782" actId="1076"/>
          <ac:spMkLst>
            <pc:docMk/>
            <pc:sldMk cId="1983268328" sldId="266"/>
            <ac:spMk id="37" creationId="{EEFF6D94-FDF4-4370-97F4-2F8E2E689124}"/>
          </ac:spMkLst>
        </pc:spChg>
        <pc:spChg chg="add mod">
          <ac:chgData name="Ivar Thokle Hovden" userId="0848d9ae2240a222" providerId="LiveId" clId="{87D592DD-67EF-4A8D-A776-66D08081DE08}" dt="2020-07-02T09:33:08.604" v="782" actId="1076"/>
          <ac:spMkLst>
            <pc:docMk/>
            <pc:sldMk cId="1983268328" sldId="266"/>
            <ac:spMk id="38" creationId="{F9A792B5-BC31-4064-B68F-5F5472CF6D94}"/>
          </ac:spMkLst>
        </pc:spChg>
        <pc:spChg chg="del">
          <ac:chgData name="Ivar Thokle Hovden" userId="0848d9ae2240a222" providerId="LiveId" clId="{87D592DD-67EF-4A8D-A776-66D08081DE08}" dt="2020-07-02T10:28:09.189" v="1970"/>
          <ac:spMkLst>
            <pc:docMk/>
            <pc:sldMk cId="1983268328" sldId="266"/>
            <ac:spMk id="39" creationId="{B283A4BD-C9A3-455C-9EFF-8107D16AE94B}"/>
          </ac:spMkLst>
        </pc:spChg>
        <pc:picChg chg="add del mod">
          <ac:chgData name="Ivar Thokle Hovden" userId="0848d9ae2240a222" providerId="LiveId" clId="{87D592DD-67EF-4A8D-A776-66D08081DE08}" dt="2020-07-08T09:06:03.408" v="6159"/>
          <ac:picMkLst>
            <pc:docMk/>
            <pc:sldMk cId="1983268328" sldId="266"/>
            <ac:picMk id="4" creationId="{3641DEAE-D0D1-49DF-818D-5E64FC5A4AA1}"/>
          </ac:picMkLst>
        </pc:picChg>
        <pc:picChg chg="del">
          <ac:chgData name="Ivar Thokle Hovden" userId="0848d9ae2240a222" providerId="LiveId" clId="{87D592DD-67EF-4A8D-A776-66D08081DE08}" dt="2020-07-02T09:27:18.623" v="562" actId="478"/>
          <ac:picMkLst>
            <pc:docMk/>
            <pc:sldMk cId="1983268328" sldId="266"/>
            <ac:picMk id="4" creationId="{81E4D89A-7931-4757-9A60-DFC0F4F9EF41}"/>
          </ac:picMkLst>
        </pc:picChg>
        <pc:picChg chg="add del mod">
          <ac:chgData name="Ivar Thokle Hovden" userId="0848d9ae2240a222" providerId="LiveId" clId="{87D592DD-67EF-4A8D-A776-66D08081DE08}" dt="2020-07-08T09:08:53.197" v="6161"/>
          <ac:picMkLst>
            <pc:docMk/>
            <pc:sldMk cId="1983268328" sldId="266"/>
            <ac:picMk id="5" creationId="{90BD5B61-2C1A-4AE6-B1FF-B11BB9AF01CA}"/>
          </ac:picMkLst>
        </pc:picChg>
        <pc:picChg chg="add del mod">
          <ac:chgData name="Ivar Thokle Hovden" userId="0848d9ae2240a222" providerId="LiveId" clId="{87D592DD-67EF-4A8D-A776-66D08081DE08}" dt="2020-07-08T09:10:45.653" v="6163"/>
          <ac:picMkLst>
            <pc:docMk/>
            <pc:sldMk cId="1983268328" sldId="266"/>
            <ac:picMk id="6" creationId="{CD490807-B181-49F1-BEA6-9364F40266F4}"/>
          </ac:picMkLst>
        </pc:picChg>
        <pc:picChg chg="add del mod">
          <ac:chgData name="Ivar Thokle Hovden" userId="0848d9ae2240a222" providerId="LiveId" clId="{87D592DD-67EF-4A8D-A776-66D08081DE08}" dt="2020-07-08T10:01:27.524" v="6165"/>
          <ac:picMkLst>
            <pc:docMk/>
            <pc:sldMk cId="1983268328" sldId="266"/>
            <ac:picMk id="7" creationId="{BDE60DB7-8F18-4EAF-A55A-AAD4DA30C411}"/>
          </ac:picMkLst>
        </pc:picChg>
        <pc:picChg chg="add del mod">
          <ac:chgData name="Ivar Thokle Hovden" userId="0848d9ae2240a222" providerId="LiveId" clId="{87D592DD-67EF-4A8D-A776-66D08081DE08}" dt="2020-07-02T09:28:29.537" v="569"/>
          <ac:picMkLst>
            <pc:docMk/>
            <pc:sldMk cId="1983268328" sldId="266"/>
            <ac:picMk id="14" creationId="{DCACDB48-5773-407F-8DFC-BC01FC2D73ED}"/>
          </ac:picMkLst>
        </pc:picChg>
        <pc:picChg chg="add del mod">
          <ac:chgData name="Ivar Thokle Hovden" userId="0848d9ae2240a222" providerId="LiveId" clId="{87D592DD-67EF-4A8D-A776-66D08081DE08}" dt="2020-07-02T09:28:29.537" v="569"/>
          <ac:picMkLst>
            <pc:docMk/>
            <pc:sldMk cId="1983268328" sldId="266"/>
            <ac:picMk id="15" creationId="{EB92369F-4C7E-403A-8500-58E62CC762D2}"/>
          </ac:picMkLst>
        </pc:picChg>
        <pc:picChg chg="add del mod">
          <ac:chgData name="Ivar Thokle Hovden" userId="0848d9ae2240a222" providerId="LiveId" clId="{87D592DD-67EF-4A8D-A776-66D08081DE08}" dt="2020-07-02T09:28:29.537" v="569"/>
          <ac:picMkLst>
            <pc:docMk/>
            <pc:sldMk cId="1983268328" sldId="266"/>
            <ac:picMk id="16" creationId="{14B9B21D-B1DE-4F46-8204-6589C2DBDBE8}"/>
          </ac:picMkLst>
        </pc:picChg>
        <pc:picChg chg="add del mod">
          <ac:chgData name="Ivar Thokle Hovden" userId="0848d9ae2240a222" providerId="LiveId" clId="{87D592DD-67EF-4A8D-A776-66D08081DE08}" dt="2020-07-02T09:28:29.537" v="569"/>
          <ac:picMkLst>
            <pc:docMk/>
            <pc:sldMk cId="1983268328" sldId="266"/>
            <ac:picMk id="17" creationId="{3C3BA1D2-8A34-4F73-B274-23305E31364E}"/>
          </ac:picMkLst>
        </pc:picChg>
        <pc:picChg chg="add del mod">
          <ac:chgData name="Ivar Thokle Hovden" userId="0848d9ae2240a222" providerId="LiveId" clId="{87D592DD-67EF-4A8D-A776-66D08081DE08}" dt="2020-07-02T09:28:29.537" v="569"/>
          <ac:picMkLst>
            <pc:docMk/>
            <pc:sldMk cId="1983268328" sldId="266"/>
            <ac:picMk id="18" creationId="{E7B3E8B6-AE65-4F99-B416-1969E9B95342}"/>
          </ac:picMkLst>
        </pc:picChg>
        <pc:picChg chg="add mod">
          <ac:chgData name="Ivar Thokle Hovden" userId="0848d9ae2240a222" providerId="LiveId" clId="{87D592DD-67EF-4A8D-A776-66D08081DE08}" dt="2020-07-02T09:33:08.604" v="782" actId="1076"/>
          <ac:picMkLst>
            <pc:docMk/>
            <pc:sldMk cId="1983268328" sldId="266"/>
            <ac:picMk id="29" creationId="{893D7044-C01F-45BA-A891-3D1D65378E1E}"/>
          </ac:picMkLst>
        </pc:picChg>
        <pc:cxnChg chg="add del mod">
          <ac:chgData name="Ivar Thokle Hovden" userId="0848d9ae2240a222" providerId="LiveId" clId="{87D592DD-67EF-4A8D-A776-66D08081DE08}" dt="2020-07-02T09:28:29.537" v="569"/>
          <ac:cxnSpMkLst>
            <pc:docMk/>
            <pc:sldMk cId="1983268328" sldId="266"/>
            <ac:cxnSpMk id="27" creationId="{9E8A182F-2FA4-43CF-85B3-3B593FA273B0}"/>
          </ac:cxnSpMkLst>
        </pc:cxnChg>
      </pc:sldChg>
      <pc:sldChg chg="addSp delSp modSp add modTransition modAnim">
        <pc:chgData name="Ivar Thokle Hovden" userId="0848d9ae2240a222" providerId="LiveId" clId="{87D592DD-67EF-4A8D-A776-66D08081DE08}" dt="2020-07-08T10:01:27.524" v="6165"/>
        <pc:sldMkLst>
          <pc:docMk/>
          <pc:sldMk cId="2552880531" sldId="267"/>
        </pc:sldMkLst>
        <pc:spChg chg="mod">
          <ac:chgData name="Ivar Thokle Hovden" userId="0848d9ae2240a222" providerId="LiveId" clId="{87D592DD-67EF-4A8D-A776-66D08081DE08}" dt="2020-07-02T09:50:09.540" v="1357" actId="20577"/>
          <ac:spMkLst>
            <pc:docMk/>
            <pc:sldMk cId="2552880531" sldId="267"/>
            <ac:spMk id="3" creationId="{068A32FA-2C1D-4F6A-ACF8-F9DF822CC66D}"/>
          </ac:spMkLst>
        </pc:spChg>
        <pc:spChg chg="add del mod">
          <ac:chgData name="Ivar Thokle Hovden" userId="0848d9ae2240a222" providerId="LiveId" clId="{87D592DD-67EF-4A8D-A776-66D08081DE08}" dt="2020-07-02T09:51:28.835" v="1365" actId="478"/>
          <ac:spMkLst>
            <pc:docMk/>
            <pc:sldMk cId="2552880531" sldId="267"/>
            <ac:spMk id="9" creationId="{2BA635D3-1422-457F-B90B-3505B4CED72B}"/>
          </ac:spMkLst>
        </pc:spChg>
        <pc:spChg chg="add del mod">
          <ac:chgData name="Ivar Thokle Hovden" userId="0848d9ae2240a222" providerId="LiveId" clId="{87D592DD-67EF-4A8D-A776-66D08081DE08}" dt="2020-07-02T09:51:28.835" v="1365" actId="478"/>
          <ac:spMkLst>
            <pc:docMk/>
            <pc:sldMk cId="2552880531" sldId="267"/>
            <ac:spMk id="10" creationId="{A1AF8B52-CD23-4943-BF5B-F07FD3808B44}"/>
          </ac:spMkLst>
        </pc:spChg>
        <pc:spChg chg="add del mod">
          <ac:chgData name="Ivar Thokle Hovden" userId="0848d9ae2240a222" providerId="LiveId" clId="{87D592DD-67EF-4A8D-A776-66D08081DE08}" dt="2020-07-02T09:51:28.835" v="1365" actId="478"/>
          <ac:spMkLst>
            <pc:docMk/>
            <pc:sldMk cId="2552880531" sldId="267"/>
            <ac:spMk id="11" creationId="{1C219072-016C-4ECD-B4F6-7CEC157CA6E8}"/>
          </ac:spMkLst>
        </pc:spChg>
        <pc:spChg chg="add del mod">
          <ac:chgData name="Ivar Thokle Hovden" userId="0848d9ae2240a222" providerId="LiveId" clId="{87D592DD-67EF-4A8D-A776-66D08081DE08}" dt="2020-07-02T09:51:28.835" v="1365" actId="478"/>
          <ac:spMkLst>
            <pc:docMk/>
            <pc:sldMk cId="2552880531" sldId="267"/>
            <ac:spMk id="12" creationId="{D362AEE6-840D-4C74-B1B8-294B4CF0DB62}"/>
          </ac:spMkLst>
        </pc:spChg>
        <pc:spChg chg="add del mod">
          <ac:chgData name="Ivar Thokle Hovden" userId="0848d9ae2240a222" providerId="LiveId" clId="{87D592DD-67EF-4A8D-A776-66D08081DE08}" dt="2020-07-02T09:51:28.835" v="1365" actId="478"/>
          <ac:spMkLst>
            <pc:docMk/>
            <pc:sldMk cId="2552880531" sldId="267"/>
            <ac:spMk id="13" creationId="{F0CC0836-45E8-43A3-A06F-1DFAB55213F8}"/>
          </ac:spMkLst>
        </pc:spChg>
        <pc:spChg chg="add del mod">
          <ac:chgData name="Ivar Thokle Hovden" userId="0848d9ae2240a222" providerId="LiveId" clId="{87D592DD-67EF-4A8D-A776-66D08081DE08}" dt="2020-07-02T09:51:28.835" v="1365" actId="478"/>
          <ac:spMkLst>
            <pc:docMk/>
            <pc:sldMk cId="2552880531" sldId="267"/>
            <ac:spMk id="14" creationId="{8F9F8D9B-8BC1-45AE-A118-19F274CE35D1}"/>
          </ac:spMkLst>
        </pc:spChg>
        <pc:spChg chg="add del mod">
          <ac:chgData name="Ivar Thokle Hovden" userId="0848d9ae2240a222" providerId="LiveId" clId="{87D592DD-67EF-4A8D-A776-66D08081DE08}" dt="2020-07-02T09:51:28.835" v="1365" actId="478"/>
          <ac:spMkLst>
            <pc:docMk/>
            <pc:sldMk cId="2552880531" sldId="267"/>
            <ac:spMk id="15" creationId="{E30330BE-2E5C-4834-96A8-7A15BFF8D803}"/>
          </ac:spMkLst>
        </pc:spChg>
        <pc:spChg chg="add del mod">
          <ac:chgData name="Ivar Thokle Hovden" userId="0848d9ae2240a222" providerId="LiveId" clId="{87D592DD-67EF-4A8D-A776-66D08081DE08}" dt="2020-07-02T09:51:28.835" v="1365" actId="478"/>
          <ac:spMkLst>
            <pc:docMk/>
            <pc:sldMk cId="2552880531" sldId="267"/>
            <ac:spMk id="16" creationId="{4251E356-3F5F-4181-8D5D-AE801D4B242F}"/>
          </ac:spMkLst>
        </pc:spChg>
        <pc:spChg chg="add del mod">
          <ac:chgData name="Ivar Thokle Hovden" userId="0848d9ae2240a222" providerId="LiveId" clId="{87D592DD-67EF-4A8D-A776-66D08081DE08}" dt="2020-07-02T09:51:28.835" v="1365" actId="478"/>
          <ac:spMkLst>
            <pc:docMk/>
            <pc:sldMk cId="2552880531" sldId="267"/>
            <ac:spMk id="18" creationId="{10AEB681-11F3-40C1-A392-9B1A10D9A47A}"/>
          </ac:spMkLst>
        </pc:spChg>
        <pc:spChg chg="add del mod">
          <ac:chgData name="Ivar Thokle Hovden" userId="0848d9ae2240a222" providerId="LiveId" clId="{87D592DD-67EF-4A8D-A776-66D08081DE08}" dt="2020-07-02T09:56:35.653" v="1489" actId="478"/>
          <ac:spMkLst>
            <pc:docMk/>
            <pc:sldMk cId="2552880531" sldId="267"/>
            <ac:spMk id="24" creationId="{54AFFF36-AD32-4DA8-A7A8-BBA67B516D44}"/>
          </ac:spMkLst>
        </pc:spChg>
        <pc:spChg chg="add del mod">
          <ac:chgData name="Ivar Thokle Hovden" userId="0848d9ae2240a222" providerId="LiveId" clId="{87D592DD-67EF-4A8D-A776-66D08081DE08}" dt="2020-07-02T09:56:35.653" v="1489" actId="478"/>
          <ac:spMkLst>
            <pc:docMk/>
            <pc:sldMk cId="2552880531" sldId="267"/>
            <ac:spMk id="25" creationId="{149A5AA3-031F-47B0-827B-56744D154509}"/>
          </ac:spMkLst>
        </pc:spChg>
        <pc:spChg chg="add del mod">
          <ac:chgData name="Ivar Thokle Hovden" userId="0848d9ae2240a222" providerId="LiveId" clId="{87D592DD-67EF-4A8D-A776-66D08081DE08}" dt="2020-07-02T09:56:35.653" v="1489" actId="478"/>
          <ac:spMkLst>
            <pc:docMk/>
            <pc:sldMk cId="2552880531" sldId="267"/>
            <ac:spMk id="26" creationId="{C0DE430F-64AD-48FF-B904-E22A2C259378}"/>
          </ac:spMkLst>
        </pc:spChg>
        <pc:spChg chg="add del mod">
          <ac:chgData name="Ivar Thokle Hovden" userId="0848d9ae2240a222" providerId="LiveId" clId="{87D592DD-67EF-4A8D-A776-66D08081DE08}" dt="2020-07-02T09:56:35.653" v="1489" actId="478"/>
          <ac:spMkLst>
            <pc:docMk/>
            <pc:sldMk cId="2552880531" sldId="267"/>
            <ac:spMk id="27" creationId="{838482DF-C4CC-44CD-873C-D52ADDD47953}"/>
          </ac:spMkLst>
        </pc:spChg>
        <pc:spChg chg="add del mod">
          <ac:chgData name="Ivar Thokle Hovden" userId="0848d9ae2240a222" providerId="LiveId" clId="{87D592DD-67EF-4A8D-A776-66D08081DE08}" dt="2020-07-02T09:56:35.653" v="1489" actId="478"/>
          <ac:spMkLst>
            <pc:docMk/>
            <pc:sldMk cId="2552880531" sldId="267"/>
            <ac:spMk id="28" creationId="{29951B25-BCB9-4868-AC59-DD6204ABAE05}"/>
          </ac:spMkLst>
        </pc:spChg>
        <pc:spChg chg="add del mod">
          <ac:chgData name="Ivar Thokle Hovden" userId="0848d9ae2240a222" providerId="LiveId" clId="{87D592DD-67EF-4A8D-A776-66D08081DE08}" dt="2020-07-02T09:56:35.653" v="1489" actId="478"/>
          <ac:spMkLst>
            <pc:docMk/>
            <pc:sldMk cId="2552880531" sldId="267"/>
            <ac:spMk id="29" creationId="{D6B4C1D6-94BA-4C17-B966-A473A85A6C07}"/>
          </ac:spMkLst>
        </pc:spChg>
        <pc:spChg chg="add del mod">
          <ac:chgData name="Ivar Thokle Hovden" userId="0848d9ae2240a222" providerId="LiveId" clId="{87D592DD-67EF-4A8D-A776-66D08081DE08}" dt="2020-07-02T09:56:35.653" v="1489" actId="478"/>
          <ac:spMkLst>
            <pc:docMk/>
            <pc:sldMk cId="2552880531" sldId="267"/>
            <ac:spMk id="30" creationId="{02598BB5-C2FE-4843-91CE-C3F94E9C41F5}"/>
          </ac:spMkLst>
        </pc:spChg>
        <pc:spChg chg="add del mod">
          <ac:chgData name="Ivar Thokle Hovden" userId="0848d9ae2240a222" providerId="LiveId" clId="{87D592DD-67EF-4A8D-A776-66D08081DE08}" dt="2020-07-02T09:56:35.653" v="1489" actId="478"/>
          <ac:spMkLst>
            <pc:docMk/>
            <pc:sldMk cId="2552880531" sldId="267"/>
            <ac:spMk id="31" creationId="{3F3DFBCE-9CB5-4D3E-B4EC-7F4EB45557B5}"/>
          </ac:spMkLst>
        </pc:spChg>
        <pc:spChg chg="add del mod">
          <ac:chgData name="Ivar Thokle Hovden" userId="0848d9ae2240a222" providerId="LiveId" clId="{87D592DD-67EF-4A8D-A776-66D08081DE08}" dt="2020-07-02T09:56:35.653" v="1489" actId="478"/>
          <ac:spMkLst>
            <pc:docMk/>
            <pc:sldMk cId="2552880531" sldId="267"/>
            <ac:spMk id="33" creationId="{A2788B0B-18FC-4962-9775-DB2EE72513AB}"/>
          </ac:spMkLst>
        </pc:spChg>
        <pc:spChg chg="add mod">
          <ac:chgData name="Ivar Thokle Hovden" userId="0848d9ae2240a222" providerId="LiveId" clId="{87D592DD-67EF-4A8D-A776-66D08081DE08}" dt="2020-07-02T09:57:47.402" v="1505" actId="1038"/>
          <ac:spMkLst>
            <pc:docMk/>
            <pc:sldMk cId="2552880531" sldId="267"/>
            <ac:spMk id="39" creationId="{9CA5F7A1-8FE5-4F95-8626-4C5E89D2D09E}"/>
          </ac:spMkLst>
        </pc:spChg>
        <pc:spChg chg="add mod">
          <ac:chgData name="Ivar Thokle Hovden" userId="0848d9ae2240a222" providerId="LiveId" clId="{87D592DD-67EF-4A8D-A776-66D08081DE08}" dt="2020-07-02T09:57:47.402" v="1505" actId="1038"/>
          <ac:spMkLst>
            <pc:docMk/>
            <pc:sldMk cId="2552880531" sldId="267"/>
            <ac:spMk id="40" creationId="{8D0C8F4E-6B82-4927-BD25-AA602BF38357}"/>
          </ac:spMkLst>
        </pc:spChg>
        <pc:spChg chg="add mod">
          <ac:chgData name="Ivar Thokle Hovden" userId="0848d9ae2240a222" providerId="LiveId" clId="{87D592DD-67EF-4A8D-A776-66D08081DE08}" dt="2020-07-02T09:57:47.402" v="1505" actId="1038"/>
          <ac:spMkLst>
            <pc:docMk/>
            <pc:sldMk cId="2552880531" sldId="267"/>
            <ac:spMk id="41" creationId="{E8108F20-052F-4F75-A611-65A5FED0465C}"/>
          </ac:spMkLst>
        </pc:spChg>
        <pc:spChg chg="add mod">
          <ac:chgData name="Ivar Thokle Hovden" userId="0848d9ae2240a222" providerId="LiveId" clId="{87D592DD-67EF-4A8D-A776-66D08081DE08}" dt="2020-07-02T09:58:23.796" v="1542" actId="14100"/>
          <ac:spMkLst>
            <pc:docMk/>
            <pc:sldMk cId="2552880531" sldId="267"/>
            <ac:spMk id="42" creationId="{2A0754D9-968F-45A7-ACF5-52824F88CF14}"/>
          </ac:spMkLst>
        </pc:spChg>
        <pc:spChg chg="add mod">
          <ac:chgData name="Ivar Thokle Hovden" userId="0848d9ae2240a222" providerId="LiveId" clId="{87D592DD-67EF-4A8D-A776-66D08081DE08}" dt="2020-07-02T09:57:47.402" v="1505" actId="1038"/>
          <ac:spMkLst>
            <pc:docMk/>
            <pc:sldMk cId="2552880531" sldId="267"/>
            <ac:spMk id="43" creationId="{6264810D-3D5E-4F7D-A922-5484CDF97279}"/>
          </ac:spMkLst>
        </pc:spChg>
        <pc:spChg chg="add mod">
          <ac:chgData name="Ivar Thokle Hovden" userId="0848d9ae2240a222" providerId="LiveId" clId="{87D592DD-67EF-4A8D-A776-66D08081DE08}" dt="2020-07-02T09:57:47.402" v="1505" actId="1038"/>
          <ac:spMkLst>
            <pc:docMk/>
            <pc:sldMk cId="2552880531" sldId="267"/>
            <ac:spMk id="44" creationId="{D7D311F7-80BF-4F68-B54B-DF32DDCFBB6A}"/>
          </ac:spMkLst>
        </pc:spChg>
        <pc:spChg chg="add mod">
          <ac:chgData name="Ivar Thokle Hovden" userId="0848d9ae2240a222" providerId="LiveId" clId="{87D592DD-67EF-4A8D-A776-66D08081DE08}" dt="2020-07-02T09:57:47.402" v="1505" actId="1038"/>
          <ac:spMkLst>
            <pc:docMk/>
            <pc:sldMk cId="2552880531" sldId="267"/>
            <ac:spMk id="45" creationId="{C3599143-5688-432B-AC56-7607AF825C5B}"/>
          </ac:spMkLst>
        </pc:spChg>
        <pc:spChg chg="add mod">
          <ac:chgData name="Ivar Thokle Hovden" userId="0848d9ae2240a222" providerId="LiveId" clId="{87D592DD-67EF-4A8D-A776-66D08081DE08}" dt="2020-07-02T09:57:47.402" v="1505" actId="1038"/>
          <ac:spMkLst>
            <pc:docMk/>
            <pc:sldMk cId="2552880531" sldId="267"/>
            <ac:spMk id="46" creationId="{8E40C72E-10A3-4343-9BCB-4C1BE0F9F9FF}"/>
          </ac:spMkLst>
        </pc:spChg>
        <pc:spChg chg="add mod">
          <ac:chgData name="Ivar Thokle Hovden" userId="0848d9ae2240a222" providerId="LiveId" clId="{87D592DD-67EF-4A8D-A776-66D08081DE08}" dt="2020-07-02T09:57:47.402" v="1505" actId="1038"/>
          <ac:spMkLst>
            <pc:docMk/>
            <pc:sldMk cId="2552880531" sldId="267"/>
            <ac:spMk id="48" creationId="{E2C7BD1C-F530-4404-B8AE-A6CB7CB92187}"/>
          </ac:spMkLst>
        </pc:spChg>
        <pc:spChg chg="del">
          <ac:chgData name="Ivar Thokle Hovden" userId="0848d9ae2240a222" providerId="LiveId" clId="{87D592DD-67EF-4A8D-A776-66D08081DE08}" dt="2020-07-02T10:28:09.189" v="1970"/>
          <ac:spMkLst>
            <pc:docMk/>
            <pc:sldMk cId="2552880531" sldId="267"/>
            <ac:spMk id="49" creationId="{398C984C-24F3-484C-8287-5C4E9C0895FC}"/>
          </ac:spMkLst>
        </pc:spChg>
        <pc:picChg chg="add del mod">
          <ac:chgData name="Ivar Thokle Hovden" userId="0848d9ae2240a222" providerId="LiveId" clId="{87D592DD-67EF-4A8D-A776-66D08081DE08}" dt="2020-07-02T09:51:28.835" v="1365" actId="478"/>
          <ac:picMkLst>
            <pc:docMk/>
            <pc:sldMk cId="2552880531" sldId="267"/>
            <ac:picMk id="4" creationId="{635D94AC-FB3E-4420-9932-7418D5840AA4}"/>
          </ac:picMkLst>
        </pc:picChg>
        <pc:picChg chg="add del mod">
          <ac:chgData name="Ivar Thokle Hovden" userId="0848d9ae2240a222" providerId="LiveId" clId="{87D592DD-67EF-4A8D-A776-66D08081DE08}" dt="2020-07-08T09:08:53.197" v="6161"/>
          <ac:picMkLst>
            <pc:docMk/>
            <pc:sldMk cId="2552880531" sldId="267"/>
            <ac:picMk id="4" creationId="{FFF459A1-5105-4165-B748-97A51727F86D}"/>
          </ac:picMkLst>
        </pc:picChg>
        <pc:picChg chg="add del mod">
          <ac:chgData name="Ivar Thokle Hovden" userId="0848d9ae2240a222" providerId="LiveId" clId="{87D592DD-67EF-4A8D-A776-66D08081DE08}" dt="2020-07-02T09:51:28.835" v="1365" actId="478"/>
          <ac:picMkLst>
            <pc:docMk/>
            <pc:sldMk cId="2552880531" sldId="267"/>
            <ac:picMk id="5" creationId="{7A3900A8-6C03-400E-ADF1-98E392EBFC2C}"/>
          </ac:picMkLst>
        </pc:picChg>
        <pc:picChg chg="add del mod">
          <ac:chgData name="Ivar Thokle Hovden" userId="0848d9ae2240a222" providerId="LiveId" clId="{87D592DD-67EF-4A8D-A776-66D08081DE08}" dt="2020-07-02T09:51:28.835" v="1365" actId="478"/>
          <ac:picMkLst>
            <pc:docMk/>
            <pc:sldMk cId="2552880531" sldId="267"/>
            <ac:picMk id="6" creationId="{DDF47CA4-6E01-49EE-9B89-7018B9F304DA}"/>
          </ac:picMkLst>
        </pc:picChg>
        <pc:picChg chg="add del mod">
          <ac:chgData name="Ivar Thokle Hovden" userId="0848d9ae2240a222" providerId="LiveId" clId="{87D592DD-67EF-4A8D-A776-66D08081DE08}" dt="2020-07-02T09:51:28.835" v="1365" actId="478"/>
          <ac:picMkLst>
            <pc:docMk/>
            <pc:sldMk cId="2552880531" sldId="267"/>
            <ac:picMk id="7" creationId="{A2E61AFB-CF57-4CE4-ACA2-8E815DB8C5C6}"/>
          </ac:picMkLst>
        </pc:picChg>
        <pc:picChg chg="add del mod">
          <ac:chgData name="Ivar Thokle Hovden" userId="0848d9ae2240a222" providerId="LiveId" clId="{87D592DD-67EF-4A8D-A776-66D08081DE08}" dt="2020-07-02T09:51:28.835" v="1365" actId="478"/>
          <ac:picMkLst>
            <pc:docMk/>
            <pc:sldMk cId="2552880531" sldId="267"/>
            <ac:picMk id="8" creationId="{348A1433-D001-4641-92C7-778FA6D8E765}"/>
          </ac:picMkLst>
        </pc:picChg>
        <pc:picChg chg="add del mod">
          <ac:chgData name="Ivar Thokle Hovden" userId="0848d9ae2240a222" providerId="LiveId" clId="{87D592DD-67EF-4A8D-A776-66D08081DE08}" dt="2020-07-02T09:56:35.653" v="1489" actId="478"/>
          <ac:picMkLst>
            <pc:docMk/>
            <pc:sldMk cId="2552880531" sldId="267"/>
            <ac:picMk id="19" creationId="{CDFC068F-6304-4412-9323-484FD84F5882}"/>
          </ac:picMkLst>
        </pc:picChg>
        <pc:picChg chg="add del mod">
          <ac:chgData name="Ivar Thokle Hovden" userId="0848d9ae2240a222" providerId="LiveId" clId="{87D592DD-67EF-4A8D-A776-66D08081DE08}" dt="2020-07-02T09:56:35.653" v="1489" actId="478"/>
          <ac:picMkLst>
            <pc:docMk/>
            <pc:sldMk cId="2552880531" sldId="267"/>
            <ac:picMk id="20" creationId="{88EDFADD-2E88-4068-B97A-5D6AAA65D255}"/>
          </ac:picMkLst>
        </pc:picChg>
        <pc:picChg chg="add del mod">
          <ac:chgData name="Ivar Thokle Hovden" userId="0848d9ae2240a222" providerId="LiveId" clId="{87D592DD-67EF-4A8D-A776-66D08081DE08}" dt="2020-07-02T09:56:35.653" v="1489" actId="478"/>
          <ac:picMkLst>
            <pc:docMk/>
            <pc:sldMk cId="2552880531" sldId="267"/>
            <ac:picMk id="21" creationId="{43243345-8B9E-4C4E-862D-323075686C5B}"/>
          </ac:picMkLst>
        </pc:picChg>
        <pc:picChg chg="add del mod">
          <ac:chgData name="Ivar Thokle Hovden" userId="0848d9ae2240a222" providerId="LiveId" clId="{87D592DD-67EF-4A8D-A776-66D08081DE08}" dt="2020-07-02T09:56:35.653" v="1489" actId="478"/>
          <ac:picMkLst>
            <pc:docMk/>
            <pc:sldMk cId="2552880531" sldId="267"/>
            <ac:picMk id="22" creationId="{C847701B-B1A4-4FE5-95C6-3389A6C519BE}"/>
          </ac:picMkLst>
        </pc:picChg>
        <pc:picChg chg="add del mod">
          <ac:chgData name="Ivar Thokle Hovden" userId="0848d9ae2240a222" providerId="LiveId" clId="{87D592DD-67EF-4A8D-A776-66D08081DE08}" dt="2020-07-02T09:56:35.653" v="1489" actId="478"/>
          <ac:picMkLst>
            <pc:docMk/>
            <pc:sldMk cId="2552880531" sldId="267"/>
            <ac:picMk id="23" creationId="{F1933200-148E-453E-A955-B0D6828CF423}"/>
          </ac:picMkLst>
        </pc:picChg>
        <pc:picChg chg="add mod">
          <ac:chgData name="Ivar Thokle Hovden" userId="0848d9ae2240a222" providerId="LiveId" clId="{87D592DD-67EF-4A8D-A776-66D08081DE08}" dt="2020-07-02T09:57:47.402" v="1505" actId="1038"/>
          <ac:picMkLst>
            <pc:docMk/>
            <pc:sldMk cId="2552880531" sldId="267"/>
            <ac:picMk id="34" creationId="{B2793AB0-A688-488F-B8D9-3FB1D980C626}"/>
          </ac:picMkLst>
        </pc:picChg>
        <pc:picChg chg="add mod">
          <ac:chgData name="Ivar Thokle Hovden" userId="0848d9ae2240a222" providerId="LiveId" clId="{87D592DD-67EF-4A8D-A776-66D08081DE08}" dt="2020-07-02T09:57:47.402" v="1505" actId="1038"/>
          <ac:picMkLst>
            <pc:docMk/>
            <pc:sldMk cId="2552880531" sldId="267"/>
            <ac:picMk id="35" creationId="{369EF87E-7B9B-4448-B55A-40C2AF4A045A}"/>
          </ac:picMkLst>
        </pc:picChg>
        <pc:picChg chg="add mod">
          <ac:chgData name="Ivar Thokle Hovden" userId="0848d9ae2240a222" providerId="LiveId" clId="{87D592DD-67EF-4A8D-A776-66D08081DE08}" dt="2020-07-02T09:57:47.402" v="1505" actId="1038"/>
          <ac:picMkLst>
            <pc:docMk/>
            <pc:sldMk cId="2552880531" sldId="267"/>
            <ac:picMk id="36" creationId="{F3126BAF-0954-4455-8B7C-7026052647F9}"/>
          </ac:picMkLst>
        </pc:picChg>
        <pc:picChg chg="add mod">
          <ac:chgData name="Ivar Thokle Hovden" userId="0848d9ae2240a222" providerId="LiveId" clId="{87D592DD-67EF-4A8D-A776-66D08081DE08}" dt="2020-07-02T09:57:47.402" v="1505" actId="1038"/>
          <ac:picMkLst>
            <pc:docMk/>
            <pc:sldMk cId="2552880531" sldId="267"/>
            <ac:picMk id="37" creationId="{9E9D957E-F152-4A3F-B529-BA6D875AD1E9}"/>
          </ac:picMkLst>
        </pc:picChg>
        <pc:picChg chg="add mod">
          <ac:chgData name="Ivar Thokle Hovden" userId="0848d9ae2240a222" providerId="LiveId" clId="{87D592DD-67EF-4A8D-A776-66D08081DE08}" dt="2020-07-02T09:57:47.402" v="1505" actId="1038"/>
          <ac:picMkLst>
            <pc:docMk/>
            <pc:sldMk cId="2552880531" sldId="267"/>
            <ac:picMk id="38" creationId="{F50126ED-C8E5-4546-AF36-EE2EBF3FA4AD}"/>
          </ac:picMkLst>
        </pc:picChg>
        <pc:cxnChg chg="add del mod">
          <ac:chgData name="Ivar Thokle Hovden" userId="0848d9ae2240a222" providerId="LiveId" clId="{87D592DD-67EF-4A8D-A776-66D08081DE08}" dt="2020-07-02T09:51:28.835" v="1365" actId="478"/>
          <ac:cxnSpMkLst>
            <pc:docMk/>
            <pc:sldMk cId="2552880531" sldId="267"/>
            <ac:cxnSpMk id="17" creationId="{C53301AD-BE0F-4009-A9D1-5E6D0C64914B}"/>
          </ac:cxnSpMkLst>
        </pc:cxnChg>
        <pc:cxnChg chg="add del mod">
          <ac:chgData name="Ivar Thokle Hovden" userId="0848d9ae2240a222" providerId="LiveId" clId="{87D592DD-67EF-4A8D-A776-66D08081DE08}" dt="2020-07-02T09:56:35.653" v="1489" actId="478"/>
          <ac:cxnSpMkLst>
            <pc:docMk/>
            <pc:sldMk cId="2552880531" sldId="267"/>
            <ac:cxnSpMk id="32" creationId="{F441EDDD-9233-445B-A33E-DB8CCA7D745F}"/>
          </ac:cxnSpMkLst>
        </pc:cxnChg>
        <pc:cxnChg chg="add mod">
          <ac:chgData name="Ivar Thokle Hovden" userId="0848d9ae2240a222" providerId="LiveId" clId="{87D592DD-67EF-4A8D-A776-66D08081DE08}" dt="2020-07-02T09:57:47.402" v="1505" actId="1038"/>
          <ac:cxnSpMkLst>
            <pc:docMk/>
            <pc:sldMk cId="2552880531" sldId="267"/>
            <ac:cxnSpMk id="47" creationId="{30F8D7C7-BEB3-4963-8F00-526165B44D2A}"/>
          </ac:cxnSpMkLst>
        </pc:cxnChg>
      </pc:sldChg>
      <pc:sldChg chg="addSp delSp modSp add modTransition modAnim">
        <pc:chgData name="Ivar Thokle Hovden" userId="0848d9ae2240a222" providerId="LiveId" clId="{87D592DD-67EF-4A8D-A776-66D08081DE08}" dt="2020-07-08T10:01:27.524" v="6165"/>
        <pc:sldMkLst>
          <pc:docMk/>
          <pc:sldMk cId="3952195004" sldId="268"/>
        </pc:sldMkLst>
        <pc:spChg chg="mod">
          <ac:chgData name="Ivar Thokle Hovden" userId="0848d9ae2240a222" providerId="LiveId" clId="{87D592DD-67EF-4A8D-A776-66D08081DE08}" dt="2020-07-04T08:57:54.702" v="4208"/>
          <ac:spMkLst>
            <pc:docMk/>
            <pc:sldMk cId="3952195004" sldId="268"/>
            <ac:spMk id="3" creationId="{068A32FA-2C1D-4F6A-ACF8-F9DF822CC66D}"/>
          </ac:spMkLst>
        </pc:spChg>
        <pc:spChg chg="del">
          <ac:chgData name="Ivar Thokle Hovden" userId="0848d9ae2240a222" providerId="LiveId" clId="{87D592DD-67EF-4A8D-A776-66D08081DE08}" dt="2020-07-02T10:28:09.189" v="1970"/>
          <ac:spMkLst>
            <pc:docMk/>
            <pc:sldMk cId="3952195004" sldId="268"/>
            <ac:spMk id="4" creationId="{3223A277-AAEC-43F5-B4FD-6D463988F8B1}"/>
          </ac:spMkLst>
        </pc:spChg>
        <pc:spChg chg="del">
          <ac:chgData name="Ivar Thokle Hovden" userId="0848d9ae2240a222" providerId="LiveId" clId="{87D592DD-67EF-4A8D-A776-66D08081DE08}" dt="2020-07-02T09:53:56.514" v="1437" actId="478"/>
          <ac:spMkLst>
            <pc:docMk/>
            <pc:sldMk cId="3952195004" sldId="268"/>
            <ac:spMk id="25" creationId="{6ADCE6D5-0A15-4B43-9715-9232380835EB}"/>
          </ac:spMkLst>
        </pc:spChg>
        <pc:spChg chg="del">
          <ac:chgData name="Ivar Thokle Hovden" userId="0848d9ae2240a222" providerId="LiveId" clId="{87D592DD-67EF-4A8D-A776-66D08081DE08}" dt="2020-07-02T09:53:56.514" v="1437" actId="478"/>
          <ac:spMkLst>
            <pc:docMk/>
            <pc:sldMk cId="3952195004" sldId="268"/>
            <ac:spMk id="26" creationId="{9CBBD966-D4EA-4E23-98F4-2AB85DC04435}"/>
          </ac:spMkLst>
        </pc:spChg>
        <pc:spChg chg="del">
          <ac:chgData name="Ivar Thokle Hovden" userId="0848d9ae2240a222" providerId="LiveId" clId="{87D592DD-67EF-4A8D-A776-66D08081DE08}" dt="2020-07-02T09:53:56.514" v="1437" actId="478"/>
          <ac:spMkLst>
            <pc:docMk/>
            <pc:sldMk cId="3952195004" sldId="268"/>
            <ac:spMk id="27" creationId="{312B9F57-1D1F-46CA-B512-756DEA96E134}"/>
          </ac:spMkLst>
        </pc:spChg>
        <pc:spChg chg="del">
          <ac:chgData name="Ivar Thokle Hovden" userId="0848d9ae2240a222" providerId="LiveId" clId="{87D592DD-67EF-4A8D-A776-66D08081DE08}" dt="2020-07-02T09:53:56.514" v="1437" actId="478"/>
          <ac:spMkLst>
            <pc:docMk/>
            <pc:sldMk cId="3952195004" sldId="268"/>
            <ac:spMk id="28" creationId="{7D9E6B88-C0B1-427A-9232-D716A2C572D2}"/>
          </ac:spMkLst>
        </pc:spChg>
        <pc:spChg chg="del">
          <ac:chgData name="Ivar Thokle Hovden" userId="0848d9ae2240a222" providerId="LiveId" clId="{87D592DD-67EF-4A8D-A776-66D08081DE08}" dt="2020-07-02T09:53:56.514" v="1437" actId="478"/>
          <ac:spMkLst>
            <pc:docMk/>
            <pc:sldMk cId="3952195004" sldId="268"/>
            <ac:spMk id="29" creationId="{CDC0DF39-EC2A-415D-BCBB-1FB90E5BFBE2}"/>
          </ac:spMkLst>
        </pc:spChg>
        <pc:spChg chg="del">
          <ac:chgData name="Ivar Thokle Hovden" userId="0848d9ae2240a222" providerId="LiveId" clId="{87D592DD-67EF-4A8D-A776-66D08081DE08}" dt="2020-07-02T09:53:56.514" v="1437" actId="478"/>
          <ac:spMkLst>
            <pc:docMk/>
            <pc:sldMk cId="3952195004" sldId="268"/>
            <ac:spMk id="30" creationId="{1F62683E-2D39-49B9-A76E-1E1C645734CA}"/>
          </ac:spMkLst>
        </pc:spChg>
        <pc:spChg chg="del">
          <ac:chgData name="Ivar Thokle Hovden" userId="0848d9ae2240a222" providerId="LiveId" clId="{87D592DD-67EF-4A8D-A776-66D08081DE08}" dt="2020-07-02T09:53:56.514" v="1437" actId="478"/>
          <ac:spMkLst>
            <pc:docMk/>
            <pc:sldMk cId="3952195004" sldId="268"/>
            <ac:spMk id="31" creationId="{6497460C-F967-472E-A900-8BB832B1ED81}"/>
          </ac:spMkLst>
        </pc:spChg>
        <pc:spChg chg="del">
          <ac:chgData name="Ivar Thokle Hovden" userId="0848d9ae2240a222" providerId="LiveId" clId="{87D592DD-67EF-4A8D-A776-66D08081DE08}" dt="2020-07-02T09:53:56.514" v="1437" actId="478"/>
          <ac:spMkLst>
            <pc:docMk/>
            <pc:sldMk cId="3952195004" sldId="268"/>
            <ac:spMk id="32" creationId="{1E4D17CF-33C9-427A-8B10-54EFA28A5323}"/>
          </ac:spMkLst>
        </pc:spChg>
        <pc:spChg chg="del">
          <ac:chgData name="Ivar Thokle Hovden" userId="0848d9ae2240a222" providerId="LiveId" clId="{87D592DD-67EF-4A8D-A776-66D08081DE08}" dt="2020-07-02T09:53:56.514" v="1437" actId="478"/>
          <ac:spMkLst>
            <pc:docMk/>
            <pc:sldMk cId="3952195004" sldId="268"/>
            <ac:spMk id="33" creationId="{CA34FBB2-BD06-4FA5-BE7C-AF829622ECAF}"/>
          </ac:spMkLst>
        </pc:spChg>
        <pc:spChg chg="del">
          <ac:chgData name="Ivar Thokle Hovden" userId="0848d9ae2240a222" providerId="LiveId" clId="{87D592DD-67EF-4A8D-A776-66D08081DE08}" dt="2020-07-02T09:53:56.514" v="1437" actId="478"/>
          <ac:spMkLst>
            <pc:docMk/>
            <pc:sldMk cId="3952195004" sldId="268"/>
            <ac:spMk id="35" creationId="{5B4FFCB5-B47F-4C4E-BD5F-13EA55A3E8CB}"/>
          </ac:spMkLst>
        </pc:spChg>
        <pc:spChg chg="add mod">
          <ac:chgData name="Ivar Thokle Hovden" userId="0848d9ae2240a222" providerId="LiveId" clId="{87D592DD-67EF-4A8D-A776-66D08081DE08}" dt="2020-07-02T09:55:00.451" v="1486" actId="1038"/>
          <ac:spMkLst>
            <pc:docMk/>
            <pc:sldMk cId="3952195004" sldId="268"/>
            <ac:spMk id="41" creationId="{103EDF61-EC67-49BB-947C-3842D21BCC15}"/>
          </ac:spMkLst>
        </pc:spChg>
        <pc:spChg chg="add mod">
          <ac:chgData name="Ivar Thokle Hovden" userId="0848d9ae2240a222" providerId="LiveId" clId="{87D592DD-67EF-4A8D-A776-66D08081DE08}" dt="2020-07-02T09:55:00.451" v="1486" actId="1038"/>
          <ac:spMkLst>
            <pc:docMk/>
            <pc:sldMk cId="3952195004" sldId="268"/>
            <ac:spMk id="42" creationId="{F200B6D0-674E-462C-AC1C-4D0DC0610D09}"/>
          </ac:spMkLst>
        </pc:spChg>
        <pc:spChg chg="add mod">
          <ac:chgData name="Ivar Thokle Hovden" userId="0848d9ae2240a222" providerId="LiveId" clId="{87D592DD-67EF-4A8D-A776-66D08081DE08}" dt="2020-07-02T09:55:00.451" v="1486" actId="1038"/>
          <ac:spMkLst>
            <pc:docMk/>
            <pc:sldMk cId="3952195004" sldId="268"/>
            <ac:spMk id="43" creationId="{174233F3-129B-432D-A24A-5449FAF22E7B}"/>
          </ac:spMkLst>
        </pc:spChg>
        <pc:spChg chg="add mod">
          <ac:chgData name="Ivar Thokle Hovden" userId="0848d9ae2240a222" providerId="LiveId" clId="{87D592DD-67EF-4A8D-A776-66D08081DE08}" dt="2020-07-02T09:55:00.451" v="1486" actId="1038"/>
          <ac:spMkLst>
            <pc:docMk/>
            <pc:sldMk cId="3952195004" sldId="268"/>
            <ac:spMk id="44" creationId="{BF0A7B19-2931-4D46-8B45-105511AB34F5}"/>
          </ac:spMkLst>
        </pc:spChg>
        <pc:spChg chg="add mod">
          <ac:chgData name="Ivar Thokle Hovden" userId="0848d9ae2240a222" providerId="LiveId" clId="{87D592DD-67EF-4A8D-A776-66D08081DE08}" dt="2020-07-02T09:55:00.451" v="1486" actId="1038"/>
          <ac:spMkLst>
            <pc:docMk/>
            <pc:sldMk cId="3952195004" sldId="268"/>
            <ac:spMk id="45" creationId="{9281C194-6926-49F4-980F-3D8080214787}"/>
          </ac:spMkLst>
        </pc:spChg>
        <pc:spChg chg="add mod">
          <ac:chgData name="Ivar Thokle Hovden" userId="0848d9ae2240a222" providerId="LiveId" clId="{87D592DD-67EF-4A8D-A776-66D08081DE08}" dt="2020-07-02T09:55:00.451" v="1486" actId="1038"/>
          <ac:spMkLst>
            <pc:docMk/>
            <pc:sldMk cId="3952195004" sldId="268"/>
            <ac:spMk id="46" creationId="{C4363E9B-F4B9-4C29-9E42-473D8EAA9213}"/>
          </ac:spMkLst>
        </pc:spChg>
        <pc:spChg chg="add mod">
          <ac:chgData name="Ivar Thokle Hovden" userId="0848d9ae2240a222" providerId="LiveId" clId="{87D592DD-67EF-4A8D-A776-66D08081DE08}" dt="2020-07-02T09:55:00.451" v="1486" actId="1038"/>
          <ac:spMkLst>
            <pc:docMk/>
            <pc:sldMk cId="3952195004" sldId="268"/>
            <ac:spMk id="47" creationId="{C748D052-9F2C-4EE9-A0F6-256A0FBC2EDC}"/>
          </ac:spMkLst>
        </pc:spChg>
        <pc:spChg chg="add mod">
          <ac:chgData name="Ivar Thokle Hovden" userId="0848d9ae2240a222" providerId="LiveId" clId="{87D592DD-67EF-4A8D-A776-66D08081DE08}" dt="2020-07-02T09:55:00.451" v="1486" actId="1038"/>
          <ac:spMkLst>
            <pc:docMk/>
            <pc:sldMk cId="3952195004" sldId="268"/>
            <ac:spMk id="48" creationId="{124EBD12-6AE3-4E40-97F6-3A389DF70C19}"/>
          </ac:spMkLst>
        </pc:spChg>
        <pc:spChg chg="add mod">
          <ac:chgData name="Ivar Thokle Hovden" userId="0848d9ae2240a222" providerId="LiveId" clId="{87D592DD-67EF-4A8D-A776-66D08081DE08}" dt="2020-07-02T09:55:00.451" v="1486" actId="1038"/>
          <ac:spMkLst>
            <pc:docMk/>
            <pc:sldMk cId="3952195004" sldId="268"/>
            <ac:spMk id="49" creationId="{A09A6C56-1738-457A-8BD6-8E69DC1DB77B}"/>
          </ac:spMkLst>
        </pc:spChg>
        <pc:spChg chg="add mod">
          <ac:chgData name="Ivar Thokle Hovden" userId="0848d9ae2240a222" providerId="LiveId" clId="{87D592DD-67EF-4A8D-A776-66D08081DE08}" dt="2020-07-02T09:55:00.451" v="1486" actId="1038"/>
          <ac:spMkLst>
            <pc:docMk/>
            <pc:sldMk cId="3952195004" sldId="268"/>
            <ac:spMk id="51" creationId="{DC326A53-708B-4FF6-A841-395C81D0C05E}"/>
          </ac:spMkLst>
        </pc:spChg>
        <pc:spChg chg="add mod">
          <ac:chgData name="Ivar Thokle Hovden" userId="0848d9ae2240a222" providerId="LiveId" clId="{87D592DD-67EF-4A8D-A776-66D08081DE08}" dt="2020-07-04T08:54:14.729" v="4180" actId="20577"/>
          <ac:spMkLst>
            <pc:docMk/>
            <pc:sldMk cId="3952195004" sldId="268"/>
            <ac:spMk id="52" creationId="{AAF15329-4510-440F-8323-57A3D0847AE7}"/>
          </ac:spMkLst>
        </pc:spChg>
        <pc:picChg chg="add del mod">
          <ac:chgData name="Ivar Thokle Hovden" userId="0848d9ae2240a222" providerId="LiveId" clId="{87D592DD-67EF-4A8D-A776-66D08081DE08}" dt="2020-07-08T09:08:53.197" v="6161"/>
          <ac:picMkLst>
            <pc:docMk/>
            <pc:sldMk cId="3952195004" sldId="268"/>
            <ac:picMk id="4" creationId="{A067CD8E-1D8C-43A3-8C4D-5668AC243F45}"/>
          </ac:picMkLst>
        </pc:picChg>
        <pc:picChg chg="del">
          <ac:chgData name="Ivar Thokle Hovden" userId="0848d9ae2240a222" providerId="LiveId" clId="{87D592DD-67EF-4A8D-A776-66D08081DE08}" dt="2020-07-02T09:53:56.514" v="1437" actId="478"/>
          <ac:picMkLst>
            <pc:docMk/>
            <pc:sldMk cId="3952195004" sldId="268"/>
            <ac:picMk id="20" creationId="{C8E4017D-EF88-4A0D-B7CA-ECB31C7FB1F9}"/>
          </ac:picMkLst>
        </pc:picChg>
        <pc:picChg chg="del">
          <ac:chgData name="Ivar Thokle Hovden" userId="0848d9ae2240a222" providerId="LiveId" clId="{87D592DD-67EF-4A8D-A776-66D08081DE08}" dt="2020-07-02T09:53:56.514" v="1437" actId="478"/>
          <ac:picMkLst>
            <pc:docMk/>
            <pc:sldMk cId="3952195004" sldId="268"/>
            <ac:picMk id="21" creationId="{17FE122F-FFB4-445E-8BC5-41A0BA9654B2}"/>
          </ac:picMkLst>
        </pc:picChg>
        <pc:picChg chg="del">
          <ac:chgData name="Ivar Thokle Hovden" userId="0848d9ae2240a222" providerId="LiveId" clId="{87D592DD-67EF-4A8D-A776-66D08081DE08}" dt="2020-07-02T09:53:56.514" v="1437" actId="478"/>
          <ac:picMkLst>
            <pc:docMk/>
            <pc:sldMk cId="3952195004" sldId="268"/>
            <ac:picMk id="22" creationId="{3F2D94E2-388B-4CBB-96D6-D61DDC77B87E}"/>
          </ac:picMkLst>
        </pc:picChg>
        <pc:picChg chg="del">
          <ac:chgData name="Ivar Thokle Hovden" userId="0848d9ae2240a222" providerId="LiveId" clId="{87D592DD-67EF-4A8D-A776-66D08081DE08}" dt="2020-07-02T09:53:56.514" v="1437" actId="478"/>
          <ac:picMkLst>
            <pc:docMk/>
            <pc:sldMk cId="3952195004" sldId="268"/>
            <ac:picMk id="23" creationId="{80EDFAA1-51B0-4051-B8FC-7A2830A8DC74}"/>
          </ac:picMkLst>
        </pc:picChg>
        <pc:picChg chg="del">
          <ac:chgData name="Ivar Thokle Hovden" userId="0848d9ae2240a222" providerId="LiveId" clId="{87D592DD-67EF-4A8D-A776-66D08081DE08}" dt="2020-07-02T09:53:56.514" v="1437" actId="478"/>
          <ac:picMkLst>
            <pc:docMk/>
            <pc:sldMk cId="3952195004" sldId="268"/>
            <ac:picMk id="24" creationId="{A0AF0955-54D7-436C-A269-1E3CCC80B230}"/>
          </ac:picMkLst>
        </pc:picChg>
        <pc:picChg chg="add mod">
          <ac:chgData name="Ivar Thokle Hovden" userId="0848d9ae2240a222" providerId="LiveId" clId="{87D592DD-67EF-4A8D-A776-66D08081DE08}" dt="2020-07-02T09:55:00.451" v="1486" actId="1038"/>
          <ac:picMkLst>
            <pc:docMk/>
            <pc:sldMk cId="3952195004" sldId="268"/>
            <ac:picMk id="36" creationId="{645EFAB6-396A-4643-8EB4-BAB59BAFB3C4}"/>
          </ac:picMkLst>
        </pc:picChg>
        <pc:picChg chg="add mod">
          <ac:chgData name="Ivar Thokle Hovden" userId="0848d9ae2240a222" providerId="LiveId" clId="{87D592DD-67EF-4A8D-A776-66D08081DE08}" dt="2020-07-02T09:55:00.451" v="1486" actId="1038"/>
          <ac:picMkLst>
            <pc:docMk/>
            <pc:sldMk cId="3952195004" sldId="268"/>
            <ac:picMk id="37" creationId="{A90F137B-5A47-4AA1-AF95-6F439C720038}"/>
          </ac:picMkLst>
        </pc:picChg>
        <pc:picChg chg="add mod">
          <ac:chgData name="Ivar Thokle Hovden" userId="0848d9ae2240a222" providerId="LiveId" clId="{87D592DD-67EF-4A8D-A776-66D08081DE08}" dt="2020-07-02T09:55:00.451" v="1486" actId="1038"/>
          <ac:picMkLst>
            <pc:docMk/>
            <pc:sldMk cId="3952195004" sldId="268"/>
            <ac:picMk id="38" creationId="{D2DD6A12-DFAC-41FD-AECB-82FB93DC96B6}"/>
          </ac:picMkLst>
        </pc:picChg>
        <pc:picChg chg="add mod">
          <ac:chgData name="Ivar Thokle Hovden" userId="0848d9ae2240a222" providerId="LiveId" clId="{87D592DD-67EF-4A8D-A776-66D08081DE08}" dt="2020-07-02T09:55:00.451" v="1486" actId="1038"/>
          <ac:picMkLst>
            <pc:docMk/>
            <pc:sldMk cId="3952195004" sldId="268"/>
            <ac:picMk id="39" creationId="{31946156-AD41-4CF4-A0C2-0A26A06ACA8D}"/>
          </ac:picMkLst>
        </pc:picChg>
        <pc:picChg chg="add mod">
          <ac:chgData name="Ivar Thokle Hovden" userId="0848d9ae2240a222" providerId="LiveId" clId="{87D592DD-67EF-4A8D-A776-66D08081DE08}" dt="2020-07-02T09:55:00.451" v="1486" actId="1038"/>
          <ac:picMkLst>
            <pc:docMk/>
            <pc:sldMk cId="3952195004" sldId="268"/>
            <ac:picMk id="40" creationId="{0EE0AF6D-3893-4E54-AA2C-13325DC12D7F}"/>
          </ac:picMkLst>
        </pc:picChg>
        <pc:cxnChg chg="del">
          <ac:chgData name="Ivar Thokle Hovden" userId="0848d9ae2240a222" providerId="LiveId" clId="{87D592DD-67EF-4A8D-A776-66D08081DE08}" dt="2020-07-02T09:53:56.514" v="1437" actId="478"/>
          <ac:cxnSpMkLst>
            <pc:docMk/>
            <pc:sldMk cId="3952195004" sldId="268"/>
            <ac:cxnSpMk id="34" creationId="{8D4C55CD-B3EB-4BA7-955B-FF86EE26C6CF}"/>
          </ac:cxnSpMkLst>
        </pc:cxnChg>
        <pc:cxnChg chg="add mod">
          <ac:chgData name="Ivar Thokle Hovden" userId="0848d9ae2240a222" providerId="LiveId" clId="{87D592DD-67EF-4A8D-A776-66D08081DE08}" dt="2020-07-02T09:55:00.451" v="1486" actId="1038"/>
          <ac:cxnSpMkLst>
            <pc:docMk/>
            <pc:sldMk cId="3952195004" sldId="268"/>
            <ac:cxnSpMk id="50" creationId="{7073F4AB-F637-4F83-8990-44E99FB723E5}"/>
          </ac:cxnSpMkLst>
        </pc:cxnChg>
      </pc:sldChg>
      <pc:sldChg chg="addSp delSp modSp add modTransition modAnim">
        <pc:chgData name="Ivar Thokle Hovden" userId="0848d9ae2240a222" providerId="LiveId" clId="{87D592DD-67EF-4A8D-A776-66D08081DE08}" dt="2020-07-08T10:01:27.524" v="6165"/>
        <pc:sldMkLst>
          <pc:docMk/>
          <pc:sldMk cId="4273491060" sldId="269"/>
        </pc:sldMkLst>
        <pc:spChg chg="mod">
          <ac:chgData name="Ivar Thokle Hovden" userId="0848d9ae2240a222" providerId="LiveId" clId="{87D592DD-67EF-4A8D-A776-66D08081DE08}" dt="2020-07-04T10:11:07.274" v="5381" actId="20577"/>
          <ac:spMkLst>
            <pc:docMk/>
            <pc:sldMk cId="4273491060" sldId="269"/>
            <ac:spMk id="3" creationId="{068A32FA-2C1D-4F6A-ACF8-F9DF822CC66D}"/>
          </ac:spMkLst>
        </pc:spChg>
        <pc:spChg chg="del">
          <ac:chgData name="Ivar Thokle Hovden" userId="0848d9ae2240a222" providerId="LiveId" clId="{87D592DD-67EF-4A8D-A776-66D08081DE08}" dt="2020-07-02T10:28:09.189" v="1970"/>
          <ac:spMkLst>
            <pc:docMk/>
            <pc:sldMk cId="4273491060" sldId="269"/>
            <ac:spMk id="4" creationId="{19936D72-85F5-4301-963B-95C3A7C66D3B}"/>
          </ac:spMkLst>
        </pc:spChg>
        <pc:picChg chg="add del mod">
          <ac:chgData name="Ivar Thokle Hovden" userId="0848d9ae2240a222" providerId="LiveId" clId="{87D592DD-67EF-4A8D-A776-66D08081DE08}" dt="2020-07-08T09:08:53.197" v="6161"/>
          <ac:picMkLst>
            <pc:docMk/>
            <pc:sldMk cId="4273491060" sldId="269"/>
            <ac:picMk id="4" creationId="{AC373B4B-F030-41FE-B39A-E797FF1C25F1}"/>
          </ac:picMkLst>
        </pc:picChg>
        <pc:picChg chg="add del mod">
          <ac:chgData name="Ivar Thokle Hovden" userId="0848d9ae2240a222" providerId="LiveId" clId="{87D592DD-67EF-4A8D-A776-66D08081DE08}" dt="2020-07-04T09:55:35.099" v="4942" actId="478"/>
          <ac:picMkLst>
            <pc:docMk/>
            <pc:sldMk cId="4273491060" sldId="269"/>
            <ac:picMk id="5" creationId="{570CB789-BE03-4329-AEFF-1FBA1E714CB7}"/>
          </ac:picMkLst>
        </pc:picChg>
        <pc:picChg chg="add mod">
          <ac:chgData name="Ivar Thokle Hovden" userId="0848d9ae2240a222" providerId="LiveId" clId="{87D592DD-67EF-4A8D-A776-66D08081DE08}" dt="2020-07-04T10:11:25.902" v="5386" actId="1076"/>
          <ac:picMkLst>
            <pc:docMk/>
            <pc:sldMk cId="4273491060" sldId="269"/>
            <ac:picMk id="6" creationId="{AADC7663-503B-4375-B664-601DC7E4FB5B}"/>
          </ac:picMkLst>
        </pc:picChg>
        <pc:picChg chg="add mod">
          <ac:chgData name="Ivar Thokle Hovden" userId="0848d9ae2240a222" providerId="LiveId" clId="{87D592DD-67EF-4A8D-A776-66D08081DE08}" dt="2020-07-04T10:11:25.902" v="5386" actId="1076"/>
          <ac:picMkLst>
            <pc:docMk/>
            <pc:sldMk cId="4273491060" sldId="269"/>
            <ac:picMk id="7" creationId="{528C9BDF-569C-45BB-82D7-01565C3ACF02}"/>
          </ac:picMkLst>
        </pc:picChg>
        <pc:picChg chg="add mod">
          <ac:chgData name="Ivar Thokle Hovden" userId="0848d9ae2240a222" providerId="LiveId" clId="{87D592DD-67EF-4A8D-A776-66D08081DE08}" dt="2020-07-04T10:11:49.316" v="5388" actId="1076"/>
          <ac:picMkLst>
            <pc:docMk/>
            <pc:sldMk cId="4273491060" sldId="269"/>
            <ac:picMk id="8" creationId="{600E2D6C-5131-40C6-94DB-26C67BF6CF59}"/>
          </ac:picMkLst>
        </pc:picChg>
        <pc:cxnChg chg="add mod">
          <ac:chgData name="Ivar Thokle Hovden" userId="0848d9ae2240a222" providerId="LiveId" clId="{87D592DD-67EF-4A8D-A776-66D08081DE08}" dt="2020-07-04T10:12:38.429" v="5392" actId="1582"/>
          <ac:cxnSpMkLst>
            <pc:docMk/>
            <pc:sldMk cId="4273491060" sldId="269"/>
            <ac:cxnSpMk id="10" creationId="{6363D081-3BD1-4E84-B788-F448EEC70113}"/>
          </ac:cxnSpMkLst>
        </pc:cxnChg>
      </pc:sldChg>
      <pc:sldChg chg="addSp delSp modSp add modTransition modAnim">
        <pc:chgData name="Ivar Thokle Hovden" userId="0848d9ae2240a222" providerId="LiveId" clId="{87D592DD-67EF-4A8D-A776-66D08081DE08}" dt="2020-07-08T10:01:27.524" v="6165"/>
        <pc:sldMkLst>
          <pc:docMk/>
          <pc:sldMk cId="106585948" sldId="270"/>
        </pc:sldMkLst>
        <pc:spChg chg="mod">
          <ac:chgData name="Ivar Thokle Hovden" userId="0848d9ae2240a222" providerId="LiveId" clId="{87D592DD-67EF-4A8D-A776-66D08081DE08}" dt="2020-07-04T08:55:08.970" v="4181" actId="20577"/>
          <ac:spMkLst>
            <pc:docMk/>
            <pc:sldMk cId="106585948" sldId="270"/>
            <ac:spMk id="3" creationId="{068A32FA-2C1D-4F6A-ACF8-F9DF822CC66D}"/>
          </ac:spMkLst>
        </pc:spChg>
        <pc:spChg chg="del">
          <ac:chgData name="Ivar Thokle Hovden" userId="0848d9ae2240a222" providerId="LiveId" clId="{87D592DD-67EF-4A8D-A776-66D08081DE08}" dt="2020-07-02T10:27:06.178" v="1966" actId="478"/>
          <ac:spMkLst>
            <pc:docMk/>
            <pc:sldMk cId="106585948" sldId="270"/>
            <ac:spMk id="4" creationId="{56FB58FF-CB5C-4382-B518-9E8421A19CA7}"/>
          </ac:spMkLst>
        </pc:spChg>
        <pc:spChg chg="del">
          <ac:chgData name="Ivar Thokle Hovden" userId="0848d9ae2240a222" providerId="LiveId" clId="{87D592DD-67EF-4A8D-A776-66D08081DE08}" dt="2020-07-02T10:28:09.189" v="1970"/>
          <ac:spMkLst>
            <pc:docMk/>
            <pc:sldMk cId="106585948" sldId="270"/>
            <ac:spMk id="5" creationId="{8600637A-8309-4759-BD67-B3DA437AF57A}"/>
          </ac:spMkLst>
        </pc:spChg>
        <pc:spChg chg="del">
          <ac:chgData name="Ivar Thokle Hovden" userId="0848d9ae2240a222" providerId="LiveId" clId="{87D592DD-67EF-4A8D-A776-66D08081DE08}" dt="2020-07-02T10:26:07.034" v="1950" actId="478"/>
          <ac:spMkLst>
            <pc:docMk/>
            <pc:sldMk cId="106585948" sldId="270"/>
            <ac:spMk id="9" creationId="{A6A85E18-F60C-4D85-B084-02559E6E879A}"/>
          </ac:spMkLst>
        </pc:spChg>
        <pc:spChg chg="del">
          <ac:chgData name="Ivar Thokle Hovden" userId="0848d9ae2240a222" providerId="LiveId" clId="{87D592DD-67EF-4A8D-A776-66D08081DE08}" dt="2020-07-02T10:26:07.034" v="1950" actId="478"/>
          <ac:spMkLst>
            <pc:docMk/>
            <pc:sldMk cId="106585948" sldId="270"/>
            <ac:spMk id="11" creationId="{70A98BB7-3F5C-4AF4-BAE1-DDDF2E06A7A4}"/>
          </ac:spMkLst>
        </pc:spChg>
        <pc:spChg chg="del">
          <ac:chgData name="Ivar Thokle Hovden" userId="0848d9ae2240a222" providerId="LiveId" clId="{87D592DD-67EF-4A8D-A776-66D08081DE08}" dt="2020-07-02T10:26:07.034" v="1950" actId="478"/>
          <ac:spMkLst>
            <pc:docMk/>
            <pc:sldMk cId="106585948" sldId="270"/>
            <ac:spMk id="12" creationId="{2A9EE102-0874-4B7E-9404-1823E793A1F8}"/>
          </ac:spMkLst>
        </pc:spChg>
        <pc:spChg chg="del">
          <ac:chgData name="Ivar Thokle Hovden" userId="0848d9ae2240a222" providerId="LiveId" clId="{87D592DD-67EF-4A8D-A776-66D08081DE08}" dt="2020-07-02T10:26:07.034" v="1950" actId="478"/>
          <ac:spMkLst>
            <pc:docMk/>
            <pc:sldMk cId="106585948" sldId="270"/>
            <ac:spMk id="14" creationId="{9105EFB7-9C81-4F63-A52A-AD1F9E9F4282}"/>
          </ac:spMkLst>
        </pc:spChg>
        <pc:spChg chg="del">
          <ac:chgData name="Ivar Thokle Hovden" userId="0848d9ae2240a222" providerId="LiveId" clId="{87D592DD-67EF-4A8D-A776-66D08081DE08}" dt="2020-07-02T10:26:07.034" v="1950" actId="478"/>
          <ac:spMkLst>
            <pc:docMk/>
            <pc:sldMk cId="106585948" sldId="270"/>
            <ac:spMk id="15" creationId="{C4D58DC7-D625-4523-BDB0-4EB572D52CBD}"/>
          </ac:spMkLst>
        </pc:spChg>
        <pc:spChg chg="del">
          <ac:chgData name="Ivar Thokle Hovden" userId="0848d9ae2240a222" providerId="LiveId" clId="{87D592DD-67EF-4A8D-A776-66D08081DE08}" dt="2020-07-02T10:26:07.034" v="1950" actId="478"/>
          <ac:spMkLst>
            <pc:docMk/>
            <pc:sldMk cId="106585948" sldId="270"/>
            <ac:spMk id="16" creationId="{503D1DE0-7DFB-4766-B501-C76115515FDF}"/>
          </ac:spMkLst>
        </pc:spChg>
        <pc:spChg chg="mod">
          <ac:chgData name="Ivar Thokle Hovden" userId="0848d9ae2240a222" providerId="LiveId" clId="{87D592DD-67EF-4A8D-A776-66D08081DE08}" dt="2020-07-04T08:50:05.404" v="3991" actId="1076"/>
          <ac:spMkLst>
            <pc:docMk/>
            <pc:sldMk cId="106585948" sldId="270"/>
            <ac:spMk id="18" creationId="{335E0019-4D14-489C-82A7-82F46BD14930}"/>
          </ac:spMkLst>
        </pc:spChg>
        <pc:spChg chg="mod">
          <ac:chgData name="Ivar Thokle Hovden" userId="0848d9ae2240a222" providerId="LiveId" clId="{87D592DD-67EF-4A8D-A776-66D08081DE08}" dt="2020-07-04T08:50:05.404" v="3991" actId="1076"/>
          <ac:spMkLst>
            <pc:docMk/>
            <pc:sldMk cId="106585948" sldId="270"/>
            <ac:spMk id="19" creationId="{63BAB67B-41A4-47B6-8091-E8BB2A5FD8C7}"/>
          </ac:spMkLst>
        </pc:spChg>
        <pc:spChg chg="mod">
          <ac:chgData name="Ivar Thokle Hovden" userId="0848d9ae2240a222" providerId="LiveId" clId="{87D592DD-67EF-4A8D-A776-66D08081DE08}" dt="2020-07-04T08:50:05.404" v="3991" actId="1076"/>
          <ac:spMkLst>
            <pc:docMk/>
            <pc:sldMk cId="106585948" sldId="270"/>
            <ac:spMk id="21" creationId="{AB7875C5-8260-45C1-B27D-630C304EE13A}"/>
          </ac:spMkLst>
        </pc:spChg>
        <pc:spChg chg="mod">
          <ac:chgData name="Ivar Thokle Hovden" userId="0848d9ae2240a222" providerId="LiveId" clId="{87D592DD-67EF-4A8D-A776-66D08081DE08}" dt="2020-07-04T08:50:05.404" v="3991" actId="1076"/>
          <ac:spMkLst>
            <pc:docMk/>
            <pc:sldMk cId="106585948" sldId="270"/>
            <ac:spMk id="22" creationId="{4922B5F9-7EE4-49D1-9B40-13DA312DE028}"/>
          </ac:spMkLst>
        </pc:spChg>
        <pc:spChg chg="mod ord">
          <ac:chgData name="Ivar Thokle Hovden" userId="0848d9ae2240a222" providerId="LiveId" clId="{87D592DD-67EF-4A8D-A776-66D08081DE08}" dt="2020-07-04T08:49:45.696" v="3988" actId="14100"/>
          <ac:spMkLst>
            <pc:docMk/>
            <pc:sldMk cId="106585948" sldId="270"/>
            <ac:spMk id="23" creationId="{3F1546E6-6657-46AE-BD18-72D0AA3B70FF}"/>
          </ac:spMkLst>
        </pc:spChg>
        <pc:spChg chg="mod">
          <ac:chgData name="Ivar Thokle Hovden" userId="0848d9ae2240a222" providerId="LiveId" clId="{87D592DD-67EF-4A8D-A776-66D08081DE08}" dt="2020-07-04T08:50:12.120" v="3992" actId="1076"/>
          <ac:spMkLst>
            <pc:docMk/>
            <pc:sldMk cId="106585948" sldId="270"/>
            <ac:spMk id="25" creationId="{BD2CB779-2C44-4BEB-9860-DA0A0E668AF3}"/>
          </ac:spMkLst>
        </pc:spChg>
        <pc:spChg chg="mod">
          <ac:chgData name="Ivar Thokle Hovden" userId="0848d9ae2240a222" providerId="LiveId" clId="{87D592DD-67EF-4A8D-A776-66D08081DE08}" dt="2020-07-04T08:50:15.956" v="3993" actId="1076"/>
          <ac:spMkLst>
            <pc:docMk/>
            <pc:sldMk cId="106585948" sldId="270"/>
            <ac:spMk id="26" creationId="{6E8759E0-4647-411B-9627-3F25B08A194B}"/>
          </ac:spMkLst>
        </pc:spChg>
        <pc:spChg chg="add mod">
          <ac:chgData name="Ivar Thokle Hovden" userId="0848d9ae2240a222" providerId="LiveId" clId="{87D592DD-67EF-4A8D-A776-66D08081DE08}" dt="2020-07-04T08:48:44.011" v="3940" actId="1076"/>
          <ac:spMkLst>
            <pc:docMk/>
            <pc:sldMk cId="106585948" sldId="270"/>
            <ac:spMk id="27" creationId="{E9DAEEB4-3430-4747-9DAD-1F0CECF9414A}"/>
          </ac:spMkLst>
        </pc:spChg>
        <pc:spChg chg="add del mod">
          <ac:chgData name="Ivar Thokle Hovden" userId="0848d9ae2240a222" providerId="LiveId" clId="{87D592DD-67EF-4A8D-A776-66D08081DE08}" dt="2020-07-02T10:33:12.959" v="2018" actId="478"/>
          <ac:spMkLst>
            <pc:docMk/>
            <pc:sldMk cId="106585948" sldId="270"/>
            <ac:spMk id="28" creationId="{6E3D1E49-BE62-4BF9-A332-25C1D606FBE1}"/>
          </ac:spMkLst>
        </pc:spChg>
        <pc:spChg chg="add del mod">
          <ac:chgData name="Ivar Thokle Hovden" userId="0848d9ae2240a222" providerId="LiveId" clId="{87D592DD-67EF-4A8D-A776-66D08081DE08}" dt="2020-07-02T10:33:12.959" v="2018" actId="478"/>
          <ac:spMkLst>
            <pc:docMk/>
            <pc:sldMk cId="106585948" sldId="270"/>
            <ac:spMk id="29" creationId="{4C98CF65-5C43-4CD4-A094-9C1351D3305B}"/>
          </ac:spMkLst>
        </pc:spChg>
        <pc:picChg chg="add del mod">
          <ac:chgData name="Ivar Thokle Hovden" userId="0848d9ae2240a222" providerId="LiveId" clId="{87D592DD-67EF-4A8D-A776-66D08081DE08}" dt="2020-07-08T09:08:53.197" v="6161"/>
          <ac:picMkLst>
            <pc:docMk/>
            <pc:sldMk cId="106585948" sldId="270"/>
            <ac:picMk id="4" creationId="{4957BEC0-5C2C-47FF-8A59-A23B4B263EF7}"/>
          </ac:picMkLst>
        </pc:picChg>
        <pc:picChg chg="del">
          <ac:chgData name="Ivar Thokle Hovden" userId="0848d9ae2240a222" providerId="LiveId" clId="{87D592DD-67EF-4A8D-A776-66D08081DE08}" dt="2020-07-02T10:26:07.034" v="1950" actId="478"/>
          <ac:picMkLst>
            <pc:docMk/>
            <pc:sldMk cId="106585948" sldId="270"/>
            <ac:picMk id="7" creationId="{4D5DBEB9-F1B0-4896-924A-2FC78305B82B}"/>
          </ac:picMkLst>
        </pc:picChg>
        <pc:picChg chg="del">
          <ac:chgData name="Ivar Thokle Hovden" userId="0848d9ae2240a222" providerId="LiveId" clId="{87D592DD-67EF-4A8D-A776-66D08081DE08}" dt="2020-07-02T10:26:07.034" v="1950" actId="478"/>
          <ac:picMkLst>
            <pc:docMk/>
            <pc:sldMk cId="106585948" sldId="270"/>
            <ac:picMk id="13" creationId="{822020F7-C287-47A6-AAA4-69067EE09085}"/>
          </ac:picMkLst>
        </pc:picChg>
        <pc:picChg chg="mod">
          <ac:chgData name="Ivar Thokle Hovden" userId="0848d9ae2240a222" providerId="LiveId" clId="{87D592DD-67EF-4A8D-A776-66D08081DE08}" dt="2020-07-04T08:50:05.404" v="3991" actId="1076"/>
          <ac:picMkLst>
            <pc:docMk/>
            <pc:sldMk cId="106585948" sldId="270"/>
            <ac:picMk id="17" creationId="{D5C275A6-EEAB-4AFE-8C72-554AE2476FEF}"/>
          </ac:picMkLst>
        </pc:picChg>
        <pc:picChg chg="mod">
          <ac:chgData name="Ivar Thokle Hovden" userId="0848d9ae2240a222" providerId="LiveId" clId="{87D592DD-67EF-4A8D-A776-66D08081DE08}" dt="2020-07-04T08:50:05.404" v="3991" actId="1076"/>
          <ac:picMkLst>
            <pc:docMk/>
            <pc:sldMk cId="106585948" sldId="270"/>
            <ac:picMk id="20" creationId="{6A7DA3BC-2279-43B0-AFF2-CC92633564A7}"/>
          </ac:picMkLst>
        </pc:picChg>
        <pc:picChg chg="mod">
          <ac:chgData name="Ivar Thokle Hovden" userId="0848d9ae2240a222" providerId="LiveId" clId="{87D592DD-67EF-4A8D-A776-66D08081DE08}" dt="2020-07-04T08:48:59.835" v="3947" actId="1076"/>
          <ac:picMkLst>
            <pc:docMk/>
            <pc:sldMk cId="106585948" sldId="270"/>
            <ac:picMk id="24" creationId="{6877AF7B-5D75-41D4-8BC3-EE2A416C41EF}"/>
          </ac:picMkLst>
        </pc:picChg>
        <pc:picChg chg="add mod">
          <ac:chgData name="Ivar Thokle Hovden" userId="0848d9ae2240a222" providerId="LiveId" clId="{87D592DD-67EF-4A8D-A776-66D08081DE08}" dt="2020-07-04T08:49:13.972" v="3950" actId="1076"/>
          <ac:picMkLst>
            <pc:docMk/>
            <pc:sldMk cId="106585948" sldId="270"/>
            <ac:picMk id="30" creationId="{4C7E9051-3180-4F9B-91DB-07785504E1B4}"/>
          </ac:picMkLst>
        </pc:picChg>
      </pc:sldChg>
      <pc:sldChg chg="addSp delSp modSp add del">
        <pc:chgData name="Ivar Thokle Hovden" userId="0848d9ae2240a222" providerId="LiveId" clId="{87D592DD-67EF-4A8D-A776-66D08081DE08}" dt="2020-07-02T10:31:06.782" v="1990" actId="2696"/>
        <pc:sldMkLst>
          <pc:docMk/>
          <pc:sldMk cId="3461314247" sldId="271"/>
        </pc:sldMkLst>
        <pc:spChg chg="del">
          <ac:chgData name="Ivar Thokle Hovden" userId="0848d9ae2240a222" providerId="LiveId" clId="{87D592DD-67EF-4A8D-A776-66D08081DE08}" dt="2020-07-02T10:27:03.636" v="1965" actId="478"/>
          <ac:spMkLst>
            <pc:docMk/>
            <pc:sldMk cId="3461314247" sldId="271"/>
            <ac:spMk id="4" creationId="{56FB58FF-CB5C-4382-B518-9E8421A19CA7}"/>
          </ac:spMkLst>
        </pc:spChg>
        <pc:spChg chg="del">
          <ac:chgData name="Ivar Thokle Hovden" userId="0848d9ae2240a222" providerId="LiveId" clId="{87D592DD-67EF-4A8D-A776-66D08081DE08}" dt="2020-07-02T10:28:09.189" v="1970"/>
          <ac:spMkLst>
            <pc:docMk/>
            <pc:sldMk cId="3461314247" sldId="271"/>
            <ac:spMk id="5" creationId="{70FBD10C-9029-4539-BDE4-419AC4D95597}"/>
          </ac:spMkLst>
        </pc:spChg>
        <pc:spChg chg="del">
          <ac:chgData name="Ivar Thokle Hovden" userId="0848d9ae2240a222" providerId="LiveId" clId="{87D592DD-67EF-4A8D-A776-66D08081DE08}" dt="2020-07-02T10:28:28.112" v="1971"/>
          <ac:spMkLst>
            <pc:docMk/>
            <pc:sldMk cId="3461314247" sldId="271"/>
            <ac:spMk id="9" creationId="{A6A85E18-F60C-4D85-B084-02559E6E879A}"/>
          </ac:spMkLst>
        </pc:spChg>
        <pc:spChg chg="add del">
          <ac:chgData name="Ivar Thokle Hovden" userId="0848d9ae2240a222" providerId="LiveId" clId="{87D592DD-67EF-4A8D-A776-66D08081DE08}" dt="2020-07-02T10:28:28.112" v="1971"/>
          <ac:spMkLst>
            <pc:docMk/>
            <pc:sldMk cId="3461314247" sldId="271"/>
            <ac:spMk id="11" creationId="{70A98BB7-3F5C-4AF4-BAE1-DDDF2E06A7A4}"/>
          </ac:spMkLst>
        </pc:spChg>
        <pc:spChg chg="add del">
          <ac:chgData name="Ivar Thokle Hovden" userId="0848d9ae2240a222" providerId="LiveId" clId="{87D592DD-67EF-4A8D-A776-66D08081DE08}" dt="2020-07-02T10:25:04.796" v="1940" actId="478"/>
          <ac:spMkLst>
            <pc:docMk/>
            <pc:sldMk cId="3461314247" sldId="271"/>
            <ac:spMk id="12" creationId="{2A9EE102-0874-4B7E-9404-1823E793A1F8}"/>
          </ac:spMkLst>
        </pc:spChg>
        <pc:spChg chg="add del">
          <ac:chgData name="Ivar Thokle Hovden" userId="0848d9ae2240a222" providerId="LiveId" clId="{87D592DD-67EF-4A8D-A776-66D08081DE08}" dt="2020-07-02T10:25:02.364" v="1939" actId="478"/>
          <ac:spMkLst>
            <pc:docMk/>
            <pc:sldMk cId="3461314247" sldId="271"/>
            <ac:spMk id="14" creationId="{9105EFB7-9C81-4F63-A52A-AD1F9E9F4282}"/>
          </ac:spMkLst>
        </pc:spChg>
        <pc:spChg chg="add del">
          <ac:chgData name="Ivar Thokle Hovden" userId="0848d9ae2240a222" providerId="LiveId" clId="{87D592DD-67EF-4A8D-A776-66D08081DE08}" dt="2020-07-02T10:25:02.364" v="1939" actId="478"/>
          <ac:spMkLst>
            <pc:docMk/>
            <pc:sldMk cId="3461314247" sldId="271"/>
            <ac:spMk id="15" creationId="{C4D58DC7-D625-4523-BDB0-4EB572D52CBD}"/>
          </ac:spMkLst>
        </pc:spChg>
        <pc:spChg chg="add del">
          <ac:chgData name="Ivar Thokle Hovden" userId="0848d9ae2240a222" providerId="LiveId" clId="{87D592DD-67EF-4A8D-A776-66D08081DE08}" dt="2020-07-02T10:25:02.364" v="1939" actId="478"/>
          <ac:spMkLst>
            <pc:docMk/>
            <pc:sldMk cId="3461314247" sldId="271"/>
            <ac:spMk id="16" creationId="{503D1DE0-7DFB-4766-B501-C76115515FDF}"/>
          </ac:spMkLst>
        </pc:spChg>
        <pc:spChg chg="add">
          <ac:chgData name="Ivar Thokle Hovden" userId="0848d9ae2240a222" providerId="LiveId" clId="{87D592DD-67EF-4A8D-A776-66D08081DE08}" dt="2020-07-02T10:27:23.446" v="1968"/>
          <ac:spMkLst>
            <pc:docMk/>
            <pc:sldMk cId="3461314247" sldId="271"/>
            <ac:spMk id="19" creationId="{FD4904E5-BBCB-4F61-AAAE-75DC9ABE209B}"/>
          </ac:spMkLst>
        </pc:spChg>
        <pc:spChg chg="del">
          <ac:chgData name="Ivar Thokle Hovden" userId="0848d9ae2240a222" providerId="LiveId" clId="{87D592DD-67EF-4A8D-A776-66D08081DE08}" dt="2020-07-02T10:25:05.791" v="1941" actId="478"/>
          <ac:spMkLst>
            <pc:docMk/>
            <pc:sldMk cId="3461314247" sldId="271"/>
            <ac:spMk id="27" creationId="{92E6EA9A-032F-43BA-AF4F-B025B9E5FD7A}"/>
          </ac:spMkLst>
        </pc:spChg>
        <pc:spChg chg="del mod">
          <ac:chgData name="Ivar Thokle Hovden" userId="0848d9ae2240a222" providerId="LiveId" clId="{87D592DD-67EF-4A8D-A776-66D08081DE08}" dt="2020-07-02T10:28:28.112" v="1971"/>
          <ac:spMkLst>
            <pc:docMk/>
            <pc:sldMk cId="3461314247" sldId="271"/>
            <ac:spMk id="28" creationId="{C09AA705-8FFB-4F90-B3F9-A33C5553495C}"/>
          </ac:spMkLst>
        </pc:spChg>
        <pc:spChg chg="del mod">
          <ac:chgData name="Ivar Thokle Hovden" userId="0848d9ae2240a222" providerId="LiveId" clId="{87D592DD-67EF-4A8D-A776-66D08081DE08}" dt="2020-07-02T10:28:28.112" v="1971"/>
          <ac:spMkLst>
            <pc:docMk/>
            <pc:sldMk cId="3461314247" sldId="271"/>
            <ac:spMk id="29" creationId="{0A014A5E-9496-4D68-A4F7-B7B4ED7810CE}"/>
          </ac:spMkLst>
        </pc:spChg>
        <pc:spChg chg="del mod">
          <ac:chgData name="Ivar Thokle Hovden" userId="0848d9ae2240a222" providerId="LiveId" clId="{87D592DD-67EF-4A8D-A776-66D08081DE08}" dt="2020-07-02T10:28:28.112" v="1971"/>
          <ac:spMkLst>
            <pc:docMk/>
            <pc:sldMk cId="3461314247" sldId="271"/>
            <ac:spMk id="31" creationId="{25BD4B09-B556-445B-AB04-DE4A9F6EA36B}"/>
          </ac:spMkLst>
        </pc:spChg>
        <pc:spChg chg="del mod">
          <ac:chgData name="Ivar Thokle Hovden" userId="0848d9ae2240a222" providerId="LiveId" clId="{87D592DD-67EF-4A8D-A776-66D08081DE08}" dt="2020-07-02T10:28:28.112" v="1971"/>
          <ac:spMkLst>
            <pc:docMk/>
            <pc:sldMk cId="3461314247" sldId="271"/>
            <ac:spMk id="32" creationId="{74B03216-1300-43DC-B664-3FDDDA40D3C0}"/>
          </ac:spMkLst>
        </pc:spChg>
        <pc:picChg chg="del">
          <ac:chgData name="Ivar Thokle Hovden" userId="0848d9ae2240a222" providerId="LiveId" clId="{87D592DD-67EF-4A8D-A776-66D08081DE08}" dt="2020-07-02T10:28:28.112" v="1971"/>
          <ac:picMkLst>
            <pc:docMk/>
            <pc:sldMk cId="3461314247" sldId="271"/>
            <ac:picMk id="7" creationId="{4D5DBEB9-F1B0-4896-924A-2FC78305B82B}"/>
          </ac:picMkLst>
        </pc:picChg>
        <pc:picChg chg="add del">
          <ac:chgData name="Ivar Thokle Hovden" userId="0848d9ae2240a222" providerId="LiveId" clId="{87D592DD-67EF-4A8D-A776-66D08081DE08}" dt="2020-07-02T10:25:02.364" v="1939" actId="478"/>
          <ac:picMkLst>
            <pc:docMk/>
            <pc:sldMk cId="3461314247" sldId="271"/>
            <ac:picMk id="13" creationId="{822020F7-C287-47A6-AAA4-69067EE09085}"/>
          </ac:picMkLst>
        </pc:picChg>
        <pc:picChg chg="del mod">
          <ac:chgData name="Ivar Thokle Hovden" userId="0848d9ae2240a222" providerId="LiveId" clId="{87D592DD-67EF-4A8D-A776-66D08081DE08}" dt="2020-07-02T10:28:28.112" v="1971"/>
          <ac:picMkLst>
            <pc:docMk/>
            <pc:sldMk cId="3461314247" sldId="271"/>
            <ac:picMk id="30" creationId="{C4226EDC-A197-4F2B-89AF-D5E9938AD5C7}"/>
          </ac:picMkLst>
        </pc:picChg>
      </pc:sldChg>
      <pc:sldChg chg="addSp delSp modSp add modTransition modAnim">
        <pc:chgData name="Ivar Thokle Hovden" userId="0848d9ae2240a222" providerId="LiveId" clId="{87D592DD-67EF-4A8D-A776-66D08081DE08}" dt="2020-07-08T10:01:27.524" v="6165"/>
        <pc:sldMkLst>
          <pc:docMk/>
          <pc:sldMk cId="4182935267" sldId="271"/>
        </pc:sldMkLst>
        <pc:spChg chg="mod">
          <ac:chgData name="Ivar Thokle Hovden" userId="0848d9ae2240a222" providerId="LiveId" clId="{87D592DD-67EF-4A8D-A776-66D08081DE08}" dt="2020-07-06T12:21:32.283" v="5985" actId="20577"/>
          <ac:spMkLst>
            <pc:docMk/>
            <pc:sldMk cId="4182935267" sldId="271"/>
            <ac:spMk id="3" creationId="{068A32FA-2C1D-4F6A-ACF8-F9DF822CC66D}"/>
          </ac:spMkLst>
        </pc:spChg>
        <pc:spChg chg="add mod">
          <ac:chgData name="Ivar Thokle Hovden" userId="0848d9ae2240a222" providerId="LiveId" clId="{87D592DD-67EF-4A8D-A776-66D08081DE08}" dt="2020-07-02T10:48:15.540" v="2401" actId="1076"/>
          <ac:spMkLst>
            <pc:docMk/>
            <pc:sldMk cId="4182935267" sldId="271"/>
            <ac:spMk id="15" creationId="{6175467C-E952-4BCE-84EA-7602FA991E05}"/>
          </ac:spMkLst>
        </pc:spChg>
        <pc:spChg chg="del">
          <ac:chgData name="Ivar Thokle Hovden" userId="0848d9ae2240a222" providerId="LiveId" clId="{87D592DD-67EF-4A8D-A776-66D08081DE08}" dt="2020-07-02T10:44:54.813" v="2315" actId="478"/>
          <ac:spMkLst>
            <pc:docMk/>
            <pc:sldMk cId="4182935267" sldId="271"/>
            <ac:spMk id="18" creationId="{335E0019-4D14-489C-82A7-82F46BD14930}"/>
          </ac:spMkLst>
        </pc:spChg>
        <pc:spChg chg="del">
          <ac:chgData name="Ivar Thokle Hovden" userId="0848d9ae2240a222" providerId="LiveId" clId="{87D592DD-67EF-4A8D-A776-66D08081DE08}" dt="2020-07-02T10:44:54.813" v="2315" actId="478"/>
          <ac:spMkLst>
            <pc:docMk/>
            <pc:sldMk cId="4182935267" sldId="271"/>
            <ac:spMk id="19" creationId="{63BAB67B-41A4-47B6-8091-E8BB2A5FD8C7}"/>
          </ac:spMkLst>
        </pc:spChg>
        <pc:spChg chg="del">
          <ac:chgData name="Ivar Thokle Hovden" userId="0848d9ae2240a222" providerId="LiveId" clId="{87D592DD-67EF-4A8D-A776-66D08081DE08}" dt="2020-07-02T10:44:54.813" v="2315" actId="478"/>
          <ac:spMkLst>
            <pc:docMk/>
            <pc:sldMk cId="4182935267" sldId="271"/>
            <ac:spMk id="21" creationId="{AB7875C5-8260-45C1-B27D-630C304EE13A}"/>
          </ac:spMkLst>
        </pc:spChg>
        <pc:spChg chg="del">
          <ac:chgData name="Ivar Thokle Hovden" userId="0848d9ae2240a222" providerId="LiveId" clId="{87D592DD-67EF-4A8D-A776-66D08081DE08}" dt="2020-07-02T10:44:54.813" v="2315" actId="478"/>
          <ac:spMkLst>
            <pc:docMk/>
            <pc:sldMk cId="4182935267" sldId="271"/>
            <ac:spMk id="22" creationId="{4922B5F9-7EE4-49D1-9B40-13DA312DE028}"/>
          </ac:spMkLst>
        </pc:spChg>
        <pc:spChg chg="mod">
          <ac:chgData name="Ivar Thokle Hovden" userId="0848d9ae2240a222" providerId="LiveId" clId="{87D592DD-67EF-4A8D-A776-66D08081DE08}" dt="2020-07-02T10:48:15.540" v="2401" actId="1076"/>
          <ac:spMkLst>
            <pc:docMk/>
            <pc:sldMk cId="4182935267" sldId="271"/>
            <ac:spMk id="23" creationId="{3F1546E6-6657-46AE-BD18-72D0AA3B70FF}"/>
          </ac:spMkLst>
        </pc:spChg>
        <pc:spChg chg="del">
          <ac:chgData name="Ivar Thokle Hovden" userId="0848d9ae2240a222" providerId="LiveId" clId="{87D592DD-67EF-4A8D-A776-66D08081DE08}" dt="2020-07-02T10:44:54.813" v="2315" actId="478"/>
          <ac:spMkLst>
            <pc:docMk/>
            <pc:sldMk cId="4182935267" sldId="271"/>
            <ac:spMk id="25" creationId="{BD2CB779-2C44-4BEB-9860-DA0A0E668AF3}"/>
          </ac:spMkLst>
        </pc:spChg>
        <pc:spChg chg="del">
          <ac:chgData name="Ivar Thokle Hovden" userId="0848d9ae2240a222" providerId="LiveId" clId="{87D592DD-67EF-4A8D-A776-66D08081DE08}" dt="2020-07-02T10:44:54.813" v="2315" actId="478"/>
          <ac:spMkLst>
            <pc:docMk/>
            <pc:sldMk cId="4182935267" sldId="271"/>
            <ac:spMk id="26" creationId="{6E8759E0-4647-411B-9627-3F25B08A194B}"/>
          </ac:spMkLst>
        </pc:spChg>
        <pc:spChg chg="del">
          <ac:chgData name="Ivar Thokle Hovden" userId="0848d9ae2240a222" providerId="LiveId" clId="{87D592DD-67EF-4A8D-A776-66D08081DE08}" dt="2020-07-02T10:45:19.813" v="2357" actId="478"/>
          <ac:spMkLst>
            <pc:docMk/>
            <pc:sldMk cId="4182935267" sldId="271"/>
            <ac:spMk id="27" creationId="{E9DAEEB4-3430-4747-9DAD-1F0CECF9414A}"/>
          </ac:spMkLst>
        </pc:spChg>
        <pc:spChg chg="add mod">
          <ac:chgData name="Ivar Thokle Hovden" userId="0848d9ae2240a222" providerId="LiveId" clId="{87D592DD-67EF-4A8D-A776-66D08081DE08}" dt="2020-07-04T09:20:05.243" v="4512" actId="1076"/>
          <ac:spMkLst>
            <pc:docMk/>
            <pc:sldMk cId="4182935267" sldId="271"/>
            <ac:spMk id="30" creationId="{335731AC-0F4C-4888-AF63-F13C628F8362}"/>
          </ac:spMkLst>
        </pc:spChg>
        <pc:spChg chg="add mod">
          <ac:chgData name="Ivar Thokle Hovden" userId="0848d9ae2240a222" providerId="LiveId" clId="{87D592DD-67EF-4A8D-A776-66D08081DE08}" dt="2020-07-04T09:20:11.192" v="4513" actId="1076"/>
          <ac:spMkLst>
            <pc:docMk/>
            <pc:sldMk cId="4182935267" sldId="271"/>
            <ac:spMk id="31" creationId="{A98CD84A-57F6-48DF-B960-BD6610CD3D28}"/>
          </ac:spMkLst>
        </pc:spChg>
        <pc:picChg chg="add mod">
          <ac:chgData name="Ivar Thokle Hovden" userId="0848d9ae2240a222" providerId="LiveId" clId="{87D592DD-67EF-4A8D-A776-66D08081DE08}" dt="2020-07-04T09:20:11.192" v="4513" actId="1076"/>
          <ac:picMkLst>
            <pc:docMk/>
            <pc:sldMk cId="4182935267" sldId="271"/>
            <ac:picMk id="4" creationId="{9DA9CAC6-6124-411C-98D9-2836B584D9B8}"/>
          </ac:picMkLst>
        </pc:picChg>
        <pc:picChg chg="add del mod">
          <ac:chgData name="Ivar Thokle Hovden" userId="0848d9ae2240a222" providerId="LiveId" clId="{87D592DD-67EF-4A8D-A776-66D08081DE08}" dt="2020-07-08T09:08:53.197" v="6161"/>
          <ac:picMkLst>
            <pc:docMk/>
            <pc:sldMk cId="4182935267" sldId="271"/>
            <ac:picMk id="5" creationId="{580FB8A9-0EE3-4A6B-B8B2-87CA3897557C}"/>
          </ac:picMkLst>
        </pc:picChg>
        <pc:picChg chg="add mod">
          <ac:chgData name="Ivar Thokle Hovden" userId="0848d9ae2240a222" providerId="LiveId" clId="{87D592DD-67EF-4A8D-A776-66D08081DE08}" dt="2020-07-02T10:48:15.540" v="2401" actId="1076"/>
          <ac:picMkLst>
            <pc:docMk/>
            <pc:sldMk cId="4182935267" sldId="271"/>
            <ac:picMk id="16" creationId="{3EEB4B44-513C-4804-A972-95ADF33DCA76}"/>
          </ac:picMkLst>
        </pc:picChg>
        <pc:picChg chg="del">
          <ac:chgData name="Ivar Thokle Hovden" userId="0848d9ae2240a222" providerId="LiveId" clId="{87D592DD-67EF-4A8D-A776-66D08081DE08}" dt="2020-07-02T10:44:54.813" v="2315" actId="478"/>
          <ac:picMkLst>
            <pc:docMk/>
            <pc:sldMk cId="4182935267" sldId="271"/>
            <ac:picMk id="17" creationId="{D5C275A6-EEAB-4AFE-8C72-554AE2476FEF}"/>
          </ac:picMkLst>
        </pc:picChg>
        <pc:picChg chg="del">
          <ac:chgData name="Ivar Thokle Hovden" userId="0848d9ae2240a222" providerId="LiveId" clId="{87D592DD-67EF-4A8D-A776-66D08081DE08}" dt="2020-07-02T10:44:54.813" v="2315" actId="478"/>
          <ac:picMkLst>
            <pc:docMk/>
            <pc:sldMk cId="4182935267" sldId="271"/>
            <ac:picMk id="20" creationId="{6A7DA3BC-2279-43B0-AFF2-CC92633564A7}"/>
          </ac:picMkLst>
        </pc:picChg>
        <pc:picChg chg="mod">
          <ac:chgData name="Ivar Thokle Hovden" userId="0848d9ae2240a222" providerId="LiveId" clId="{87D592DD-67EF-4A8D-A776-66D08081DE08}" dt="2020-07-02T10:48:15.540" v="2401" actId="1076"/>
          <ac:picMkLst>
            <pc:docMk/>
            <pc:sldMk cId="4182935267" sldId="271"/>
            <ac:picMk id="24" creationId="{6877AF7B-5D75-41D4-8BC3-EE2A416C41EF}"/>
          </ac:picMkLst>
        </pc:picChg>
        <pc:picChg chg="add mod">
          <ac:chgData name="Ivar Thokle Hovden" userId="0848d9ae2240a222" providerId="LiveId" clId="{87D592DD-67EF-4A8D-A776-66D08081DE08}" dt="2020-07-02T10:48:15.540" v="2401" actId="1076"/>
          <ac:picMkLst>
            <pc:docMk/>
            <pc:sldMk cId="4182935267" sldId="271"/>
            <ac:picMk id="28" creationId="{C70E8ACC-3B80-4B8B-A580-E7D6D6C9BBAA}"/>
          </ac:picMkLst>
        </pc:picChg>
        <pc:picChg chg="add mod">
          <ac:chgData name="Ivar Thokle Hovden" userId="0848d9ae2240a222" providerId="LiveId" clId="{87D592DD-67EF-4A8D-A776-66D08081DE08}" dt="2020-07-02T10:48:15.540" v="2401" actId="1076"/>
          <ac:picMkLst>
            <pc:docMk/>
            <pc:sldMk cId="4182935267" sldId="271"/>
            <ac:picMk id="29" creationId="{CAE1E8B6-1069-4EED-96E5-906B67FA551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1F157-06C4-4012-A412-B9F4C1471835}" type="datetimeFigureOut">
              <a:rPr lang="en-US" smtClean="0"/>
              <a:t>7/8/2020</a:t>
            </a:fld>
            <a:endParaRPr lang="en-US"/>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FC50DE-8213-490C-939E-C7E5FD8A2FF9}" type="slidenum">
              <a:rPr lang="en-US" smtClean="0"/>
              <a:t>‹#›</a:t>
            </a:fld>
            <a:endParaRPr lang="en-US"/>
          </a:p>
        </p:txBody>
      </p:sp>
    </p:spTree>
    <p:extLst>
      <p:ext uri="{BB962C8B-B14F-4D97-AF65-F5344CB8AC3E}">
        <p14:creationId xmlns:p14="http://schemas.microsoft.com/office/powerpoint/2010/main" val="2732261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FB3175-4313-45B1-A887-D0E5A3281BC8}"/>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a:extLst>
              <a:ext uri="{FF2B5EF4-FFF2-40B4-BE49-F238E27FC236}">
                <a16:creationId xmlns:a16="http://schemas.microsoft.com/office/drawing/2014/main" id="{0D78FADB-34AA-4644-ABC1-BECA265AD0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a:extLst>
              <a:ext uri="{FF2B5EF4-FFF2-40B4-BE49-F238E27FC236}">
                <a16:creationId xmlns:a16="http://schemas.microsoft.com/office/drawing/2014/main" id="{39AD7040-F19B-412B-B147-2B6AA4DBE861}"/>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5" name="Plassholder for bunntekst 4">
            <a:extLst>
              <a:ext uri="{FF2B5EF4-FFF2-40B4-BE49-F238E27FC236}">
                <a16:creationId xmlns:a16="http://schemas.microsoft.com/office/drawing/2014/main" id="{D117CE10-2BB0-4D69-BA74-B1ABE3A93CB2}"/>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7FE71B55-9755-4ADD-9028-F514F1453F50}"/>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357576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3761C3-0F21-477A-9967-C418E2DAFC1C}"/>
              </a:ext>
            </a:extLst>
          </p:cNvPr>
          <p:cNvSpPr>
            <a:spLocks noGrp="1"/>
          </p:cNvSpPr>
          <p:nvPr>
            <p:ph type="title"/>
          </p:nvPr>
        </p:nvSpPr>
        <p:spPr/>
        <p:txBody>
          <a:bodyPr/>
          <a:lstStyle/>
          <a:p>
            <a:r>
              <a:rPr lang="nb-NO"/>
              <a:t>Klikk for å redigere tittelstil</a:t>
            </a:r>
            <a:endParaRPr lang="en-US"/>
          </a:p>
        </p:txBody>
      </p:sp>
      <p:sp>
        <p:nvSpPr>
          <p:cNvPr id="3" name="Plassholder for innhold 2">
            <a:extLst>
              <a:ext uri="{FF2B5EF4-FFF2-40B4-BE49-F238E27FC236}">
                <a16:creationId xmlns:a16="http://schemas.microsoft.com/office/drawing/2014/main" id="{7A0776C7-E926-4D86-A2EB-E5A2C4D38FE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9DDF2D64-1EDA-49F2-A04B-2622F4334571}"/>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5" name="Plassholder for bunntekst 4">
            <a:extLst>
              <a:ext uri="{FF2B5EF4-FFF2-40B4-BE49-F238E27FC236}">
                <a16:creationId xmlns:a16="http://schemas.microsoft.com/office/drawing/2014/main" id="{85FED75F-3EE2-43FE-A8EF-91EACBD304F2}"/>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39BB3FB8-D78E-465C-9D83-85651239E68F}"/>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147311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82A835-D519-433D-8D13-BAAD8148241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a:extLst>
              <a:ext uri="{FF2B5EF4-FFF2-40B4-BE49-F238E27FC236}">
                <a16:creationId xmlns:a16="http://schemas.microsoft.com/office/drawing/2014/main" id="{714C5C17-293D-46DD-8934-96764D2466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70C44B4-50F9-4660-AEE0-D547646A6108}"/>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5" name="Plassholder for bunntekst 4">
            <a:extLst>
              <a:ext uri="{FF2B5EF4-FFF2-40B4-BE49-F238E27FC236}">
                <a16:creationId xmlns:a16="http://schemas.microsoft.com/office/drawing/2014/main" id="{0AAC103A-A012-43FF-A84A-9356CE11CDB2}"/>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4CDB51C3-7C88-48C2-A49F-B3F31F38D23C}"/>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286082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BA74B5-5F0B-46ED-BACA-B9C578A08D5B}"/>
              </a:ext>
            </a:extLst>
          </p:cNvPr>
          <p:cNvSpPr>
            <a:spLocks noGrp="1"/>
          </p:cNvSpPr>
          <p:nvPr>
            <p:ph type="title"/>
          </p:nvPr>
        </p:nvSpPr>
        <p:spPr/>
        <p:txBody>
          <a:bodyPr/>
          <a:lstStyle/>
          <a:p>
            <a:r>
              <a:rPr lang="nb-NO"/>
              <a:t>Klikk for å redigere tittelstil</a:t>
            </a:r>
            <a:endParaRPr lang="en-US"/>
          </a:p>
        </p:txBody>
      </p:sp>
      <p:sp>
        <p:nvSpPr>
          <p:cNvPr id="3" name="Plassholder for innhold 2">
            <a:extLst>
              <a:ext uri="{FF2B5EF4-FFF2-40B4-BE49-F238E27FC236}">
                <a16:creationId xmlns:a16="http://schemas.microsoft.com/office/drawing/2014/main" id="{76AB0393-05CC-4B95-9CC4-D4EFD33AC45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a:extLst>
              <a:ext uri="{FF2B5EF4-FFF2-40B4-BE49-F238E27FC236}">
                <a16:creationId xmlns:a16="http://schemas.microsoft.com/office/drawing/2014/main" id="{D5993548-6E07-445C-A07B-B9AAC7A3585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a:extLst>
              <a:ext uri="{FF2B5EF4-FFF2-40B4-BE49-F238E27FC236}">
                <a16:creationId xmlns:a16="http://schemas.microsoft.com/office/drawing/2014/main" id="{D32A5479-8954-4C9A-9567-F53A3E4F2063}"/>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6" name="Plassholder for bunntekst 5">
            <a:extLst>
              <a:ext uri="{FF2B5EF4-FFF2-40B4-BE49-F238E27FC236}">
                <a16:creationId xmlns:a16="http://schemas.microsoft.com/office/drawing/2014/main" id="{5DDFAEA3-EA87-4EAD-A4FD-C734CDA1390A}"/>
              </a:ext>
            </a:extLst>
          </p:cNvPr>
          <p:cNvSpPr>
            <a:spLocks noGrp="1"/>
          </p:cNvSpPr>
          <p:nvPr>
            <p:ph type="ftr" sz="quarter" idx="11"/>
          </p:nvPr>
        </p:nvSpPr>
        <p:spPr/>
        <p:txBody>
          <a:bodyPr/>
          <a:lstStyle/>
          <a:p>
            <a:endParaRPr lang="en-US"/>
          </a:p>
        </p:txBody>
      </p:sp>
      <p:sp>
        <p:nvSpPr>
          <p:cNvPr id="7" name="Plassholder for lysbildenummer 6">
            <a:extLst>
              <a:ext uri="{FF2B5EF4-FFF2-40B4-BE49-F238E27FC236}">
                <a16:creationId xmlns:a16="http://schemas.microsoft.com/office/drawing/2014/main" id="{5FB321F1-331D-4E1B-ACB0-FF2270B4808F}"/>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4032773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0C5FFD-33C8-42E0-A8AF-C16079AE3A84}"/>
              </a:ext>
            </a:extLst>
          </p:cNvPr>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a:extLst>
              <a:ext uri="{FF2B5EF4-FFF2-40B4-BE49-F238E27FC236}">
                <a16:creationId xmlns:a16="http://schemas.microsoft.com/office/drawing/2014/main" id="{F16D6ECE-4C09-45CD-A3C8-4A259419B8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160646F-8D5C-4D42-9627-E29CFE7EFA8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a:extLst>
              <a:ext uri="{FF2B5EF4-FFF2-40B4-BE49-F238E27FC236}">
                <a16:creationId xmlns:a16="http://schemas.microsoft.com/office/drawing/2014/main" id="{329B826F-4800-42E9-9E1C-81BE39093A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440A9B1C-E9D1-456B-9C8B-D44BF3C78B2C}"/>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a:extLst>
              <a:ext uri="{FF2B5EF4-FFF2-40B4-BE49-F238E27FC236}">
                <a16:creationId xmlns:a16="http://schemas.microsoft.com/office/drawing/2014/main" id="{9B8B40A1-DEC3-4A66-A981-80CFC68027BF}"/>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8" name="Plassholder for bunntekst 7">
            <a:extLst>
              <a:ext uri="{FF2B5EF4-FFF2-40B4-BE49-F238E27FC236}">
                <a16:creationId xmlns:a16="http://schemas.microsoft.com/office/drawing/2014/main" id="{BFFE4501-489F-4905-8DCD-FBBC6C95817C}"/>
              </a:ext>
            </a:extLst>
          </p:cNvPr>
          <p:cNvSpPr>
            <a:spLocks noGrp="1"/>
          </p:cNvSpPr>
          <p:nvPr>
            <p:ph type="ftr" sz="quarter" idx="11"/>
          </p:nvPr>
        </p:nvSpPr>
        <p:spPr/>
        <p:txBody>
          <a:bodyPr/>
          <a:lstStyle/>
          <a:p>
            <a:endParaRPr lang="en-US"/>
          </a:p>
        </p:txBody>
      </p:sp>
      <p:sp>
        <p:nvSpPr>
          <p:cNvPr id="9" name="Plassholder for lysbildenummer 8">
            <a:extLst>
              <a:ext uri="{FF2B5EF4-FFF2-40B4-BE49-F238E27FC236}">
                <a16:creationId xmlns:a16="http://schemas.microsoft.com/office/drawing/2014/main" id="{5CCBF603-82C9-4CBE-9B57-E646C8AB4353}"/>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4255437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4A849A-1377-49AD-AB38-28805D891E8B}"/>
              </a:ext>
            </a:extLst>
          </p:cNvPr>
          <p:cNvSpPr>
            <a:spLocks noGrp="1"/>
          </p:cNvSpPr>
          <p:nvPr>
            <p:ph type="title"/>
          </p:nvPr>
        </p:nvSpPr>
        <p:spPr/>
        <p:txBody>
          <a:bodyPr/>
          <a:lstStyle/>
          <a:p>
            <a:r>
              <a:rPr lang="nb-NO"/>
              <a:t>Klikk for å redigere tittelstil</a:t>
            </a:r>
            <a:endParaRPr lang="en-US"/>
          </a:p>
        </p:txBody>
      </p:sp>
      <p:sp>
        <p:nvSpPr>
          <p:cNvPr id="3" name="Plassholder for dato 2">
            <a:extLst>
              <a:ext uri="{FF2B5EF4-FFF2-40B4-BE49-F238E27FC236}">
                <a16:creationId xmlns:a16="http://schemas.microsoft.com/office/drawing/2014/main" id="{70DD64F5-8339-4867-BE75-54BDC5C7F8FF}"/>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4" name="Plassholder for bunntekst 3">
            <a:extLst>
              <a:ext uri="{FF2B5EF4-FFF2-40B4-BE49-F238E27FC236}">
                <a16:creationId xmlns:a16="http://schemas.microsoft.com/office/drawing/2014/main" id="{52843DB8-38D0-4960-AE25-543FAF0E4B13}"/>
              </a:ext>
            </a:extLst>
          </p:cNvPr>
          <p:cNvSpPr>
            <a:spLocks noGrp="1"/>
          </p:cNvSpPr>
          <p:nvPr>
            <p:ph type="ftr" sz="quarter" idx="11"/>
          </p:nvPr>
        </p:nvSpPr>
        <p:spPr/>
        <p:txBody>
          <a:bodyPr/>
          <a:lstStyle/>
          <a:p>
            <a:endParaRPr lang="en-US"/>
          </a:p>
        </p:txBody>
      </p:sp>
      <p:sp>
        <p:nvSpPr>
          <p:cNvPr id="5" name="Plassholder for lysbildenummer 4">
            <a:extLst>
              <a:ext uri="{FF2B5EF4-FFF2-40B4-BE49-F238E27FC236}">
                <a16:creationId xmlns:a16="http://schemas.microsoft.com/office/drawing/2014/main" id="{F6CFB0AA-FB7B-4348-9488-A39EEC41FA20}"/>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191405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BDB1965-164F-4EA9-93B8-A4577FE4DBAA}"/>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3" name="Plassholder for bunntekst 2">
            <a:extLst>
              <a:ext uri="{FF2B5EF4-FFF2-40B4-BE49-F238E27FC236}">
                <a16:creationId xmlns:a16="http://schemas.microsoft.com/office/drawing/2014/main" id="{E404F38F-4BB1-4D16-A968-BEA7E91C1908}"/>
              </a:ext>
            </a:extLst>
          </p:cNvPr>
          <p:cNvSpPr>
            <a:spLocks noGrp="1"/>
          </p:cNvSpPr>
          <p:nvPr>
            <p:ph type="ftr" sz="quarter" idx="11"/>
          </p:nvPr>
        </p:nvSpPr>
        <p:spPr/>
        <p:txBody>
          <a:bodyPr/>
          <a:lstStyle/>
          <a:p>
            <a:endParaRPr lang="en-US"/>
          </a:p>
        </p:txBody>
      </p:sp>
      <p:sp>
        <p:nvSpPr>
          <p:cNvPr id="4" name="Plassholder for lysbildenummer 3">
            <a:extLst>
              <a:ext uri="{FF2B5EF4-FFF2-40B4-BE49-F238E27FC236}">
                <a16:creationId xmlns:a16="http://schemas.microsoft.com/office/drawing/2014/main" id="{9C5401C9-66A7-4430-A0C4-5AE0EF8D2653}"/>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116461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F4DA4B-E67C-4BBB-B8C8-FB7DA305B6C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a:extLst>
              <a:ext uri="{FF2B5EF4-FFF2-40B4-BE49-F238E27FC236}">
                <a16:creationId xmlns:a16="http://schemas.microsoft.com/office/drawing/2014/main" id="{3AD4D6E0-0352-4B11-AEF7-DCD82E5280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a:extLst>
              <a:ext uri="{FF2B5EF4-FFF2-40B4-BE49-F238E27FC236}">
                <a16:creationId xmlns:a16="http://schemas.microsoft.com/office/drawing/2014/main" id="{B8924625-210A-4219-A25F-A8898F3A97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A5E52CE-6D64-48F0-AB24-FF4CA2463066}"/>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6" name="Plassholder for bunntekst 5">
            <a:extLst>
              <a:ext uri="{FF2B5EF4-FFF2-40B4-BE49-F238E27FC236}">
                <a16:creationId xmlns:a16="http://schemas.microsoft.com/office/drawing/2014/main" id="{B9E79DDA-CECC-46BB-A912-5BF51D6CB641}"/>
              </a:ext>
            </a:extLst>
          </p:cNvPr>
          <p:cNvSpPr>
            <a:spLocks noGrp="1"/>
          </p:cNvSpPr>
          <p:nvPr>
            <p:ph type="ftr" sz="quarter" idx="11"/>
          </p:nvPr>
        </p:nvSpPr>
        <p:spPr/>
        <p:txBody>
          <a:bodyPr/>
          <a:lstStyle/>
          <a:p>
            <a:endParaRPr lang="en-US"/>
          </a:p>
        </p:txBody>
      </p:sp>
      <p:sp>
        <p:nvSpPr>
          <p:cNvPr id="7" name="Plassholder for lysbildenummer 6">
            <a:extLst>
              <a:ext uri="{FF2B5EF4-FFF2-40B4-BE49-F238E27FC236}">
                <a16:creationId xmlns:a16="http://schemas.microsoft.com/office/drawing/2014/main" id="{458C3A32-2A7A-4F12-A7B9-C2E169A3C31D}"/>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4159802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3FE815-C6C1-4F8A-A956-F7279A51463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a:extLst>
              <a:ext uri="{FF2B5EF4-FFF2-40B4-BE49-F238E27FC236}">
                <a16:creationId xmlns:a16="http://schemas.microsoft.com/office/drawing/2014/main" id="{330FF3F4-4BFB-4BCC-A47F-2BDCC16EA5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a:extLst>
              <a:ext uri="{FF2B5EF4-FFF2-40B4-BE49-F238E27FC236}">
                <a16:creationId xmlns:a16="http://schemas.microsoft.com/office/drawing/2014/main" id="{B1164DD2-50C2-4834-876C-75B6B42709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CA96F49-7463-4EEA-BFF7-5445B2E72DBD}"/>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6" name="Plassholder for bunntekst 5">
            <a:extLst>
              <a:ext uri="{FF2B5EF4-FFF2-40B4-BE49-F238E27FC236}">
                <a16:creationId xmlns:a16="http://schemas.microsoft.com/office/drawing/2014/main" id="{160CF5D0-123A-4277-A676-18B654799BB6}"/>
              </a:ext>
            </a:extLst>
          </p:cNvPr>
          <p:cNvSpPr>
            <a:spLocks noGrp="1"/>
          </p:cNvSpPr>
          <p:nvPr>
            <p:ph type="ftr" sz="quarter" idx="11"/>
          </p:nvPr>
        </p:nvSpPr>
        <p:spPr/>
        <p:txBody>
          <a:bodyPr/>
          <a:lstStyle/>
          <a:p>
            <a:endParaRPr lang="en-US"/>
          </a:p>
        </p:txBody>
      </p:sp>
      <p:sp>
        <p:nvSpPr>
          <p:cNvPr id="7" name="Plassholder for lysbildenummer 6">
            <a:extLst>
              <a:ext uri="{FF2B5EF4-FFF2-40B4-BE49-F238E27FC236}">
                <a16:creationId xmlns:a16="http://schemas.microsoft.com/office/drawing/2014/main" id="{4E8C72F3-10D0-4C23-B263-C7F80E280E00}"/>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2038932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76AE89-1E95-437E-A7CD-BBCB0E203C56}"/>
              </a:ext>
            </a:extLst>
          </p:cNvPr>
          <p:cNvSpPr>
            <a:spLocks noGrp="1"/>
          </p:cNvSpPr>
          <p:nvPr>
            <p:ph type="title"/>
          </p:nvPr>
        </p:nvSpPr>
        <p:spPr/>
        <p:txBody>
          <a:bodyPr/>
          <a:lstStyle/>
          <a:p>
            <a:r>
              <a:rPr lang="nb-NO"/>
              <a:t>Klikk for å redigere tittelstil</a:t>
            </a:r>
            <a:endParaRPr lang="en-US"/>
          </a:p>
        </p:txBody>
      </p:sp>
      <p:sp>
        <p:nvSpPr>
          <p:cNvPr id="3" name="Plassholder for loddrett tekst 2">
            <a:extLst>
              <a:ext uri="{FF2B5EF4-FFF2-40B4-BE49-F238E27FC236}">
                <a16:creationId xmlns:a16="http://schemas.microsoft.com/office/drawing/2014/main" id="{7079FB92-B103-45C0-8A25-A8418319703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83139872-FBA2-4638-8DFE-7B4E7EAC137B}"/>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5" name="Plassholder for bunntekst 4">
            <a:extLst>
              <a:ext uri="{FF2B5EF4-FFF2-40B4-BE49-F238E27FC236}">
                <a16:creationId xmlns:a16="http://schemas.microsoft.com/office/drawing/2014/main" id="{3C00E7F5-727C-4082-8804-8D45924EA6C0}"/>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C4C8B722-9F1E-4E92-A126-425E1DE1D33D}"/>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3387155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5490768-BBBE-4FCD-9C01-0C4E8A7C05AB}"/>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a:extLst>
              <a:ext uri="{FF2B5EF4-FFF2-40B4-BE49-F238E27FC236}">
                <a16:creationId xmlns:a16="http://schemas.microsoft.com/office/drawing/2014/main" id="{D3FAB873-1E71-499A-A78E-1C46C3F2B84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01FA8239-AD37-4830-9CD8-4D4F98D8D322}"/>
              </a:ext>
            </a:extLst>
          </p:cNvPr>
          <p:cNvSpPr>
            <a:spLocks noGrp="1"/>
          </p:cNvSpPr>
          <p:nvPr>
            <p:ph type="dt" sz="half" idx="10"/>
          </p:nvPr>
        </p:nvSpPr>
        <p:spPr/>
        <p:txBody>
          <a:bodyPr/>
          <a:lstStyle/>
          <a:p>
            <a:fld id="{BA6C7C48-9FE2-4291-A5A7-4592717A4539}" type="datetimeFigureOut">
              <a:rPr lang="en-US" smtClean="0"/>
              <a:t>7/8/2020</a:t>
            </a:fld>
            <a:endParaRPr lang="en-US"/>
          </a:p>
        </p:txBody>
      </p:sp>
      <p:sp>
        <p:nvSpPr>
          <p:cNvPr id="5" name="Plassholder for bunntekst 4">
            <a:extLst>
              <a:ext uri="{FF2B5EF4-FFF2-40B4-BE49-F238E27FC236}">
                <a16:creationId xmlns:a16="http://schemas.microsoft.com/office/drawing/2014/main" id="{07970083-2173-4812-86C2-4BA144D50BC3}"/>
              </a:ext>
            </a:extLst>
          </p:cNvPr>
          <p:cNvSpPr>
            <a:spLocks noGrp="1"/>
          </p:cNvSpPr>
          <p:nvPr>
            <p:ph type="ftr" sz="quarter" idx="11"/>
          </p:nvPr>
        </p:nvSpPr>
        <p:spPr/>
        <p:txBody>
          <a:bodyPr/>
          <a:lstStyle/>
          <a:p>
            <a:endParaRPr lang="en-US"/>
          </a:p>
        </p:txBody>
      </p:sp>
      <p:sp>
        <p:nvSpPr>
          <p:cNvPr id="6" name="Plassholder for lysbildenummer 5">
            <a:extLst>
              <a:ext uri="{FF2B5EF4-FFF2-40B4-BE49-F238E27FC236}">
                <a16:creationId xmlns:a16="http://schemas.microsoft.com/office/drawing/2014/main" id="{47343F23-1F48-4539-96C1-6B8561CCE7E8}"/>
              </a:ext>
            </a:extLst>
          </p:cNvPr>
          <p:cNvSpPr>
            <a:spLocks noGrp="1"/>
          </p:cNvSpPr>
          <p:nvPr>
            <p:ph type="sldNum" sz="quarter" idx="12"/>
          </p:nvPr>
        </p:nvSpPr>
        <p:spPr/>
        <p:txBody>
          <a:bodyPr/>
          <a:lstStyle/>
          <a:p>
            <a:fld id="{D84358C3-C6DD-4745-9CDA-4D21DE59A433}" type="slidenum">
              <a:rPr lang="en-US" smtClean="0"/>
              <a:t>‹#›</a:t>
            </a:fld>
            <a:endParaRPr lang="en-US"/>
          </a:p>
        </p:txBody>
      </p:sp>
    </p:spTree>
    <p:extLst>
      <p:ext uri="{BB962C8B-B14F-4D97-AF65-F5344CB8AC3E}">
        <p14:creationId xmlns:p14="http://schemas.microsoft.com/office/powerpoint/2010/main" val="2016449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62493CE-B2D0-43FE-A3D9-37A208A542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a:extLst>
              <a:ext uri="{FF2B5EF4-FFF2-40B4-BE49-F238E27FC236}">
                <a16:creationId xmlns:a16="http://schemas.microsoft.com/office/drawing/2014/main" id="{25D38182-575C-41E7-ADE3-4694CC68EC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a:extLst>
              <a:ext uri="{FF2B5EF4-FFF2-40B4-BE49-F238E27FC236}">
                <a16:creationId xmlns:a16="http://schemas.microsoft.com/office/drawing/2014/main" id="{7C1C7D8A-42B3-425A-9267-1C9EFB50C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6C7C48-9FE2-4291-A5A7-4592717A4539}" type="datetimeFigureOut">
              <a:rPr lang="en-US" smtClean="0"/>
              <a:t>7/8/2020</a:t>
            </a:fld>
            <a:endParaRPr lang="en-US"/>
          </a:p>
        </p:txBody>
      </p:sp>
      <p:sp>
        <p:nvSpPr>
          <p:cNvPr id="5" name="Plassholder for bunntekst 4">
            <a:extLst>
              <a:ext uri="{FF2B5EF4-FFF2-40B4-BE49-F238E27FC236}">
                <a16:creationId xmlns:a16="http://schemas.microsoft.com/office/drawing/2014/main" id="{79931742-97A3-4E9E-B0CC-72EFB2BE13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ssholder for lysbildenummer 5">
            <a:extLst>
              <a:ext uri="{FF2B5EF4-FFF2-40B4-BE49-F238E27FC236}">
                <a16:creationId xmlns:a16="http://schemas.microsoft.com/office/drawing/2014/main" id="{A26C2B91-3B78-4541-A30A-DD3D290C14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4358C3-C6DD-4745-9CDA-4D21DE59A433}" type="slidenum">
              <a:rPr lang="en-US" smtClean="0"/>
              <a:t>‹#›</a:t>
            </a:fld>
            <a:endParaRPr lang="en-US"/>
          </a:p>
        </p:txBody>
      </p:sp>
    </p:spTree>
    <p:extLst>
      <p:ext uri="{BB962C8B-B14F-4D97-AF65-F5344CB8AC3E}">
        <p14:creationId xmlns:p14="http://schemas.microsoft.com/office/powerpoint/2010/main" val="3703720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gif"/><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gif"/><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gif"/><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2.gif"/></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5.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8A2AF0-D233-4628-A7FD-6B88A920C93C}"/>
              </a:ext>
            </a:extLst>
          </p:cNvPr>
          <p:cNvSpPr>
            <a:spLocks noGrp="1"/>
          </p:cNvSpPr>
          <p:nvPr>
            <p:ph type="title"/>
          </p:nvPr>
        </p:nvSpPr>
        <p:spPr>
          <a:xfrm>
            <a:off x="838200" y="365125"/>
            <a:ext cx="10515600" cy="6190796"/>
          </a:xfrm>
        </p:spPr>
        <p:txBody>
          <a:bodyPr>
            <a:noAutofit/>
          </a:bodyPr>
          <a:lstStyle/>
          <a:p>
            <a:r>
              <a:rPr lang="en-US" sz="2800" b="1" dirty="0"/>
              <a:t>Increased cerebral blood volume in cortical and subcortical brain regions in Glioblastoma patients after EPI distortion correction</a:t>
            </a:r>
            <a:br>
              <a:rPr lang="en-US" sz="2800" dirty="0"/>
            </a:br>
            <a:br>
              <a:rPr lang="en-US" sz="2800" dirty="0"/>
            </a:br>
            <a:r>
              <a:rPr lang="en-US" sz="2800" dirty="0"/>
              <a:t>Ivar T. Hovden</a:t>
            </a:r>
            <a:r>
              <a:rPr lang="en-US" sz="2800" baseline="30000" dirty="0"/>
              <a:t>1</a:t>
            </a:r>
            <a:r>
              <a:rPr lang="en-US" sz="2800" dirty="0"/>
              <a:t>, Oliver M. Geier</a:t>
            </a:r>
            <a:r>
              <a:rPr lang="en-US" sz="2800" baseline="30000" dirty="0"/>
              <a:t>1</a:t>
            </a:r>
            <a:r>
              <a:rPr lang="en-US" sz="2800" dirty="0"/>
              <a:t>, Ingrid Digernes</a:t>
            </a:r>
            <a:r>
              <a:rPr lang="en-US" sz="2800" baseline="30000" dirty="0"/>
              <a:t>1</a:t>
            </a:r>
            <a:r>
              <a:rPr lang="en-US" sz="2800" dirty="0"/>
              <a:t>, </a:t>
            </a:r>
            <a:r>
              <a:rPr lang="en-US" sz="2800" dirty="0" err="1"/>
              <a:t>Elies</a:t>
            </a:r>
            <a:r>
              <a:rPr lang="en-US" sz="2800" dirty="0"/>
              <a:t> Fuster-Garcia</a:t>
            </a:r>
            <a:r>
              <a:rPr lang="en-US" sz="2800" baseline="30000" dirty="0"/>
              <a:t>1</a:t>
            </a:r>
            <a:r>
              <a:rPr lang="en-US" sz="2800" dirty="0"/>
              <a:t>, </a:t>
            </a:r>
            <a:r>
              <a:rPr lang="en-US" sz="2800" dirty="0" err="1"/>
              <a:t>Grethe</a:t>
            </a:r>
            <a:r>
              <a:rPr lang="en-US" sz="2800" dirty="0"/>
              <a:t> Løvland</a:t>
            </a:r>
            <a:r>
              <a:rPr lang="en-US" sz="2800" baseline="30000" dirty="0"/>
              <a:t>2</a:t>
            </a:r>
            <a:r>
              <a:rPr lang="en-US" sz="2800" dirty="0"/>
              <a:t>, Einar Vik-Mo</a:t>
            </a:r>
            <a:r>
              <a:rPr lang="en-US" sz="2800" baseline="30000" dirty="0"/>
              <a:t>3</a:t>
            </a:r>
            <a:r>
              <a:rPr lang="en-US" sz="2800" dirty="0"/>
              <a:t>, Torstein R. Meling</a:t>
            </a:r>
            <a:r>
              <a:rPr lang="en-US" sz="2800" baseline="30000" dirty="0"/>
              <a:t>3,4</a:t>
            </a:r>
            <a:r>
              <a:rPr lang="en-US" sz="2800" dirty="0"/>
              <a:t> and </a:t>
            </a:r>
            <a:r>
              <a:rPr lang="en-US" sz="2800" dirty="0" err="1"/>
              <a:t>Kyrre</a:t>
            </a:r>
            <a:r>
              <a:rPr lang="en-US" sz="2800" dirty="0"/>
              <a:t> E. Emblem</a:t>
            </a:r>
            <a:r>
              <a:rPr lang="en-US" sz="2800" baseline="30000" dirty="0"/>
              <a:t>1</a:t>
            </a:r>
            <a:br>
              <a:rPr lang="en-US" sz="2800" dirty="0"/>
            </a:br>
            <a:br>
              <a:rPr lang="en-US" sz="2800" dirty="0"/>
            </a:br>
            <a:r>
              <a:rPr lang="en-US" sz="2800" baseline="30000" dirty="0"/>
              <a:t>1</a:t>
            </a:r>
            <a:r>
              <a:rPr lang="en-US" sz="2800" dirty="0"/>
              <a:t>Department for Diagnostic Physics, Oslo University Hospital</a:t>
            </a:r>
            <a:br>
              <a:rPr lang="en-US" sz="2800" dirty="0"/>
            </a:br>
            <a:r>
              <a:rPr lang="en-US" sz="2800" baseline="30000" dirty="0"/>
              <a:t>2</a:t>
            </a:r>
            <a:r>
              <a:rPr lang="en-US" sz="2800" dirty="0"/>
              <a:t>The Intervention Centre, Oslo University Hospital</a:t>
            </a:r>
            <a:br>
              <a:rPr lang="en-US" sz="2800" dirty="0"/>
            </a:br>
            <a:r>
              <a:rPr lang="en-US" sz="2800" baseline="30000" dirty="0"/>
              <a:t>3</a:t>
            </a:r>
            <a:r>
              <a:rPr lang="en-US" sz="2800" dirty="0"/>
              <a:t>Department of Neurosurgery, Oslo University Hospital, Oslo, Norway</a:t>
            </a:r>
            <a:br>
              <a:rPr lang="en-US" sz="2800" dirty="0"/>
            </a:br>
            <a:r>
              <a:rPr lang="en-US" sz="2800" baseline="30000" dirty="0"/>
              <a:t>4</a:t>
            </a:r>
            <a:r>
              <a:rPr lang="en-US" sz="2800" dirty="0"/>
              <a:t>Department of Neurosurgery, Geneva University Hospitals, Geneva, Switzerland</a:t>
            </a:r>
          </a:p>
        </p:txBody>
      </p:sp>
    </p:spTree>
    <p:extLst>
      <p:ext uri="{BB962C8B-B14F-4D97-AF65-F5344CB8AC3E}">
        <p14:creationId xmlns:p14="http://schemas.microsoft.com/office/powerpoint/2010/main" val="53786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Hypothesis</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Gradient-echo and Spin-echo, Echo Planar Images (EPIs) possess severe geometric distortions caused by magnetic susceptibility variations along the phase-encoding direction, when compared with structural MRI</a:t>
            </a:r>
          </a:p>
          <a:p>
            <a:endParaRPr lang="en-US" dirty="0"/>
          </a:p>
        </p:txBody>
      </p:sp>
      <p:pic>
        <p:nvPicPr>
          <p:cNvPr id="29" name="Bilde 28">
            <a:extLst>
              <a:ext uri="{FF2B5EF4-FFF2-40B4-BE49-F238E27FC236}">
                <a16:creationId xmlns:a16="http://schemas.microsoft.com/office/drawing/2014/main" id="{893D7044-C01F-45BA-A891-3D1D65378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3979" y="2699852"/>
            <a:ext cx="7751540" cy="2656427"/>
          </a:xfrm>
          <a:prstGeom prst="rect">
            <a:avLst/>
          </a:prstGeom>
        </p:spPr>
      </p:pic>
      <p:sp>
        <p:nvSpPr>
          <p:cNvPr id="30" name="TekstSylinder 29">
            <a:extLst>
              <a:ext uri="{FF2B5EF4-FFF2-40B4-BE49-F238E27FC236}">
                <a16:creationId xmlns:a16="http://schemas.microsoft.com/office/drawing/2014/main" id="{E2A95509-1C24-41CE-AAB8-E398ECC50E71}"/>
              </a:ext>
            </a:extLst>
          </p:cNvPr>
          <p:cNvSpPr txBox="1"/>
          <p:nvPr/>
        </p:nvSpPr>
        <p:spPr>
          <a:xfrm>
            <a:off x="659402" y="3771959"/>
            <a:ext cx="1400986" cy="553998"/>
          </a:xfrm>
          <a:prstGeom prst="rect">
            <a:avLst/>
          </a:prstGeom>
          <a:noFill/>
        </p:spPr>
        <p:txBody>
          <a:bodyPr wrap="square" rtlCol="0">
            <a:spAutoFit/>
          </a:bodyPr>
          <a:lstStyle/>
          <a:p>
            <a:pPr algn="ctr" defTabSz="1097280" fontAlgn="base">
              <a:spcBef>
                <a:spcPct val="0"/>
              </a:spcBef>
              <a:spcAft>
                <a:spcPct val="0"/>
              </a:spcAft>
            </a:pPr>
            <a:r>
              <a:rPr lang="en-US" sz="1500" dirty="0">
                <a:solidFill>
                  <a:srgbClr val="000000"/>
                </a:solidFill>
                <a:latin typeface="Calibri" pitchFamily="34" charset="0"/>
              </a:rPr>
              <a:t>Voxel displacement</a:t>
            </a:r>
            <a:endParaRPr lang="nb-NO" sz="1500" dirty="0">
              <a:solidFill>
                <a:srgbClr val="000000"/>
              </a:solidFill>
              <a:latin typeface="Calibri" pitchFamily="34" charset="0"/>
            </a:endParaRPr>
          </a:p>
        </p:txBody>
      </p:sp>
      <p:sp>
        <p:nvSpPr>
          <p:cNvPr id="31" name="TekstSylinder 30">
            <a:extLst>
              <a:ext uri="{FF2B5EF4-FFF2-40B4-BE49-F238E27FC236}">
                <a16:creationId xmlns:a16="http://schemas.microsoft.com/office/drawing/2014/main" id="{E0D88E62-1810-45A8-A221-15F57DE6BB4F}"/>
              </a:ext>
            </a:extLst>
          </p:cNvPr>
          <p:cNvSpPr txBox="1"/>
          <p:nvPr/>
        </p:nvSpPr>
        <p:spPr>
          <a:xfrm>
            <a:off x="5027880" y="2374212"/>
            <a:ext cx="1225636" cy="369332"/>
          </a:xfrm>
          <a:prstGeom prst="rect">
            <a:avLst/>
          </a:prstGeom>
          <a:noFill/>
        </p:spPr>
        <p:txBody>
          <a:bodyPr wrap="square" rtlCol="0">
            <a:spAutoFit/>
          </a:bodyPr>
          <a:lstStyle/>
          <a:p>
            <a:pPr defTabSz="1097280" fontAlgn="base">
              <a:spcBef>
                <a:spcPct val="0"/>
              </a:spcBef>
              <a:spcAft>
                <a:spcPct val="0"/>
              </a:spcAft>
            </a:pPr>
            <a:r>
              <a:rPr lang="en-US" dirty="0">
                <a:solidFill>
                  <a:srgbClr val="000000"/>
                </a:solidFill>
                <a:latin typeface="Calibri" pitchFamily="34" charset="0"/>
              </a:rPr>
              <a:t>Spin-echo</a:t>
            </a:r>
            <a:endParaRPr lang="nb-NO" dirty="0">
              <a:solidFill>
                <a:srgbClr val="000000"/>
              </a:solidFill>
              <a:latin typeface="Calibri" pitchFamily="34" charset="0"/>
            </a:endParaRPr>
          </a:p>
        </p:txBody>
      </p:sp>
      <p:sp>
        <p:nvSpPr>
          <p:cNvPr id="32" name="TekstSylinder 31">
            <a:extLst>
              <a:ext uri="{FF2B5EF4-FFF2-40B4-BE49-F238E27FC236}">
                <a16:creationId xmlns:a16="http://schemas.microsoft.com/office/drawing/2014/main" id="{404D1A76-2F19-45A8-A9E6-AE0A411F199D}"/>
              </a:ext>
            </a:extLst>
          </p:cNvPr>
          <p:cNvSpPr txBox="1"/>
          <p:nvPr/>
        </p:nvSpPr>
        <p:spPr>
          <a:xfrm>
            <a:off x="8036318" y="2374211"/>
            <a:ext cx="1274196" cy="369332"/>
          </a:xfrm>
          <a:prstGeom prst="rect">
            <a:avLst/>
          </a:prstGeom>
          <a:noFill/>
        </p:spPr>
        <p:txBody>
          <a:bodyPr wrap="square" rtlCol="0">
            <a:spAutoFit/>
          </a:bodyPr>
          <a:lstStyle/>
          <a:p>
            <a:pPr defTabSz="1097280" fontAlgn="base">
              <a:spcBef>
                <a:spcPct val="0"/>
              </a:spcBef>
              <a:spcAft>
                <a:spcPct val="0"/>
              </a:spcAft>
            </a:pPr>
            <a:r>
              <a:rPr lang="en-US" dirty="0">
                <a:solidFill>
                  <a:srgbClr val="000000"/>
                </a:solidFill>
                <a:latin typeface="Calibri" pitchFamily="34" charset="0"/>
              </a:rPr>
              <a:t>k-space</a:t>
            </a:r>
            <a:endParaRPr lang="nb-NO" dirty="0">
              <a:solidFill>
                <a:srgbClr val="000000"/>
              </a:solidFill>
              <a:latin typeface="Calibri" pitchFamily="34" charset="0"/>
            </a:endParaRPr>
          </a:p>
        </p:txBody>
      </p:sp>
      <p:sp>
        <p:nvSpPr>
          <p:cNvPr id="33" name="TekstSylinder 32">
            <a:extLst>
              <a:ext uri="{FF2B5EF4-FFF2-40B4-BE49-F238E27FC236}">
                <a16:creationId xmlns:a16="http://schemas.microsoft.com/office/drawing/2014/main" id="{B1496432-67F9-4CEA-B976-18AD365D1E67}"/>
              </a:ext>
            </a:extLst>
          </p:cNvPr>
          <p:cNvSpPr txBox="1"/>
          <p:nvPr/>
        </p:nvSpPr>
        <p:spPr>
          <a:xfrm>
            <a:off x="2604491" y="2374212"/>
            <a:ext cx="1736138" cy="369332"/>
          </a:xfrm>
          <a:prstGeom prst="rect">
            <a:avLst/>
          </a:prstGeom>
          <a:noFill/>
        </p:spPr>
        <p:txBody>
          <a:bodyPr wrap="square" rtlCol="0">
            <a:spAutoFit/>
          </a:bodyPr>
          <a:lstStyle/>
          <a:p>
            <a:pPr defTabSz="1097280" fontAlgn="base">
              <a:spcBef>
                <a:spcPct val="0"/>
              </a:spcBef>
              <a:spcAft>
                <a:spcPct val="0"/>
              </a:spcAft>
            </a:pPr>
            <a:r>
              <a:rPr lang="en-US" dirty="0">
                <a:solidFill>
                  <a:srgbClr val="000000"/>
                </a:solidFill>
                <a:latin typeface="Calibri" pitchFamily="34" charset="0"/>
              </a:rPr>
              <a:t>Gradient-echo</a:t>
            </a:r>
            <a:endParaRPr lang="nb-NO" dirty="0">
              <a:solidFill>
                <a:srgbClr val="000000"/>
              </a:solidFill>
              <a:latin typeface="Calibri" pitchFamily="34" charset="0"/>
            </a:endParaRPr>
          </a:p>
        </p:txBody>
      </p:sp>
      <p:sp>
        <p:nvSpPr>
          <p:cNvPr id="34" name="Venstre klammeparentes 33">
            <a:extLst>
              <a:ext uri="{FF2B5EF4-FFF2-40B4-BE49-F238E27FC236}">
                <a16:creationId xmlns:a16="http://schemas.microsoft.com/office/drawing/2014/main" id="{EE69CCF6-A6B5-46DF-BAC3-FD9EC6B6F192}"/>
              </a:ext>
            </a:extLst>
          </p:cNvPr>
          <p:cNvSpPr/>
          <p:nvPr/>
        </p:nvSpPr>
        <p:spPr>
          <a:xfrm>
            <a:off x="1846713" y="2865322"/>
            <a:ext cx="330431" cy="2344189"/>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defTabSz="1097280" fontAlgn="base">
              <a:spcBef>
                <a:spcPct val="0"/>
              </a:spcBef>
              <a:spcAft>
                <a:spcPct val="0"/>
              </a:spcAft>
            </a:pPr>
            <a:endParaRPr lang="nb-NO" sz="1500">
              <a:solidFill>
                <a:srgbClr val="000000"/>
              </a:solidFill>
              <a:latin typeface="Calibri"/>
            </a:endParaRPr>
          </a:p>
        </p:txBody>
      </p:sp>
      <p:sp>
        <p:nvSpPr>
          <p:cNvPr id="35" name="Pil: ned 34">
            <a:extLst>
              <a:ext uri="{FF2B5EF4-FFF2-40B4-BE49-F238E27FC236}">
                <a16:creationId xmlns:a16="http://schemas.microsoft.com/office/drawing/2014/main" id="{18768DE1-95F6-4E41-A5E6-CC68FB1AB9C4}"/>
              </a:ext>
            </a:extLst>
          </p:cNvPr>
          <p:cNvSpPr/>
          <p:nvPr/>
        </p:nvSpPr>
        <p:spPr>
          <a:xfrm rot="9150582">
            <a:off x="3287855" y="5059211"/>
            <a:ext cx="637098" cy="673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fontAlgn="base">
              <a:spcBef>
                <a:spcPct val="0"/>
              </a:spcBef>
              <a:spcAft>
                <a:spcPct val="0"/>
              </a:spcAft>
            </a:pPr>
            <a:endParaRPr lang="nb-NO" sz="1500">
              <a:solidFill>
                <a:srgbClr val="FFFFFF"/>
              </a:solidFill>
              <a:latin typeface="Calibri"/>
            </a:endParaRPr>
          </a:p>
        </p:txBody>
      </p:sp>
      <p:sp>
        <p:nvSpPr>
          <p:cNvPr id="36" name="Pil: ned 35">
            <a:extLst>
              <a:ext uri="{FF2B5EF4-FFF2-40B4-BE49-F238E27FC236}">
                <a16:creationId xmlns:a16="http://schemas.microsoft.com/office/drawing/2014/main" id="{C62BDDCA-F200-44C6-B102-1D3879FF38CD}"/>
              </a:ext>
            </a:extLst>
          </p:cNvPr>
          <p:cNvSpPr/>
          <p:nvPr/>
        </p:nvSpPr>
        <p:spPr>
          <a:xfrm rot="9150582">
            <a:off x="5496981" y="5059213"/>
            <a:ext cx="637098" cy="673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fontAlgn="base">
              <a:spcBef>
                <a:spcPct val="0"/>
              </a:spcBef>
              <a:spcAft>
                <a:spcPct val="0"/>
              </a:spcAft>
            </a:pPr>
            <a:endParaRPr lang="nb-NO" sz="1500">
              <a:solidFill>
                <a:srgbClr val="FFFFFF"/>
              </a:solidFill>
              <a:latin typeface="Calibri"/>
            </a:endParaRPr>
          </a:p>
        </p:txBody>
      </p:sp>
      <p:sp>
        <p:nvSpPr>
          <p:cNvPr id="37" name="TekstSylinder 36">
            <a:extLst>
              <a:ext uri="{FF2B5EF4-FFF2-40B4-BE49-F238E27FC236}">
                <a16:creationId xmlns:a16="http://schemas.microsoft.com/office/drawing/2014/main" id="{EEFF6D94-FDF4-4370-97F4-2F8E2E689124}"/>
              </a:ext>
            </a:extLst>
          </p:cNvPr>
          <p:cNvSpPr txBox="1"/>
          <p:nvPr/>
        </p:nvSpPr>
        <p:spPr>
          <a:xfrm>
            <a:off x="2060388" y="5730562"/>
            <a:ext cx="3013195" cy="923330"/>
          </a:xfrm>
          <a:prstGeom prst="rect">
            <a:avLst/>
          </a:prstGeom>
          <a:noFill/>
        </p:spPr>
        <p:txBody>
          <a:bodyPr wrap="square" rtlCol="0">
            <a:spAutoFit/>
          </a:bodyPr>
          <a:lstStyle/>
          <a:p>
            <a:pPr algn="ctr" defTabSz="1097280" fontAlgn="base">
              <a:spcBef>
                <a:spcPct val="0"/>
              </a:spcBef>
              <a:spcAft>
                <a:spcPct val="0"/>
              </a:spcAft>
            </a:pPr>
            <a:r>
              <a:rPr lang="en-US" dirty="0">
                <a:solidFill>
                  <a:srgbClr val="000000"/>
                </a:solidFill>
                <a:latin typeface="Calibri" pitchFamily="34" charset="0"/>
              </a:rPr>
              <a:t>Voxel compression/decompression + signal loss</a:t>
            </a:r>
            <a:endParaRPr lang="nb-NO" dirty="0">
              <a:solidFill>
                <a:srgbClr val="000000"/>
              </a:solidFill>
              <a:latin typeface="Calibri" pitchFamily="34" charset="0"/>
            </a:endParaRPr>
          </a:p>
        </p:txBody>
      </p:sp>
      <p:sp>
        <p:nvSpPr>
          <p:cNvPr id="38" name="TekstSylinder 37">
            <a:extLst>
              <a:ext uri="{FF2B5EF4-FFF2-40B4-BE49-F238E27FC236}">
                <a16:creationId xmlns:a16="http://schemas.microsoft.com/office/drawing/2014/main" id="{F9A792B5-BC31-4064-B68F-5F5472CF6D94}"/>
              </a:ext>
            </a:extLst>
          </p:cNvPr>
          <p:cNvSpPr txBox="1"/>
          <p:nvPr/>
        </p:nvSpPr>
        <p:spPr>
          <a:xfrm>
            <a:off x="5377543" y="5730562"/>
            <a:ext cx="3013195" cy="646331"/>
          </a:xfrm>
          <a:prstGeom prst="rect">
            <a:avLst/>
          </a:prstGeom>
          <a:noFill/>
        </p:spPr>
        <p:txBody>
          <a:bodyPr wrap="square" rtlCol="0">
            <a:spAutoFit/>
          </a:bodyPr>
          <a:lstStyle/>
          <a:p>
            <a:pPr algn="ctr" defTabSz="1097280" fontAlgn="base">
              <a:spcBef>
                <a:spcPct val="0"/>
              </a:spcBef>
              <a:spcAft>
                <a:spcPct val="0"/>
              </a:spcAft>
            </a:pPr>
            <a:r>
              <a:rPr lang="en-US" dirty="0">
                <a:solidFill>
                  <a:srgbClr val="000000"/>
                </a:solidFill>
                <a:latin typeface="Calibri" pitchFamily="34" charset="0"/>
              </a:rPr>
              <a:t>Voxel compression/decompression</a:t>
            </a:r>
            <a:endParaRPr lang="nb-NO" dirty="0">
              <a:solidFill>
                <a:srgbClr val="000000"/>
              </a:solidFill>
              <a:latin typeface="Calibri" pitchFamily="34" charset="0"/>
            </a:endParaRPr>
          </a:p>
        </p:txBody>
      </p:sp>
    </p:spTree>
    <p:extLst>
      <p:ext uri="{BB962C8B-B14F-4D97-AF65-F5344CB8AC3E}">
        <p14:creationId xmlns:p14="http://schemas.microsoft.com/office/powerpoint/2010/main" val="1983268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Hypothesis</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This should challenge the accuracy of DSC-estimated cerebral blood volume (CBV) for treatment assessment in </a:t>
            </a:r>
            <a:r>
              <a:rPr lang="en-US" dirty="0" err="1"/>
              <a:t>glioablastoma</a:t>
            </a:r>
            <a:r>
              <a:rPr lang="en-US" dirty="0"/>
              <a:t> (GBM) patients</a:t>
            </a:r>
          </a:p>
          <a:p>
            <a:endParaRPr lang="en-US" dirty="0"/>
          </a:p>
          <a:p>
            <a:endParaRPr lang="en-US" dirty="0"/>
          </a:p>
        </p:txBody>
      </p:sp>
      <p:pic>
        <p:nvPicPr>
          <p:cNvPr id="34" name="Bilde 33">
            <a:extLst>
              <a:ext uri="{FF2B5EF4-FFF2-40B4-BE49-F238E27FC236}">
                <a16:creationId xmlns:a16="http://schemas.microsoft.com/office/drawing/2014/main" id="{B2793AB0-A688-488F-B8D9-3FB1D980C6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9584" y="2338979"/>
            <a:ext cx="1485832" cy="1713201"/>
          </a:xfrm>
          <a:prstGeom prst="rect">
            <a:avLst/>
          </a:prstGeom>
        </p:spPr>
      </p:pic>
      <p:pic>
        <p:nvPicPr>
          <p:cNvPr id="35" name="Bilde 34">
            <a:extLst>
              <a:ext uri="{FF2B5EF4-FFF2-40B4-BE49-F238E27FC236}">
                <a16:creationId xmlns:a16="http://schemas.microsoft.com/office/drawing/2014/main" id="{369EF87E-7B9B-4448-B55A-40C2AF4A04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5416" y="2338979"/>
            <a:ext cx="1485832" cy="1713201"/>
          </a:xfrm>
          <a:prstGeom prst="rect">
            <a:avLst/>
          </a:prstGeom>
        </p:spPr>
      </p:pic>
      <p:pic>
        <p:nvPicPr>
          <p:cNvPr id="36" name="Bilde 35">
            <a:extLst>
              <a:ext uri="{FF2B5EF4-FFF2-40B4-BE49-F238E27FC236}">
                <a16:creationId xmlns:a16="http://schemas.microsoft.com/office/drawing/2014/main" id="{F3126BAF-0954-4455-8B7C-7026052647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1248" y="2338979"/>
            <a:ext cx="1485832" cy="1713201"/>
          </a:xfrm>
          <a:prstGeom prst="rect">
            <a:avLst/>
          </a:prstGeom>
        </p:spPr>
      </p:pic>
      <p:pic>
        <p:nvPicPr>
          <p:cNvPr id="37" name="Bilde 36">
            <a:extLst>
              <a:ext uri="{FF2B5EF4-FFF2-40B4-BE49-F238E27FC236}">
                <a16:creationId xmlns:a16="http://schemas.microsoft.com/office/drawing/2014/main" id="{9E9D957E-F152-4A3F-B529-BA6D875AD1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5416" y="4616321"/>
            <a:ext cx="1485832" cy="1713201"/>
          </a:xfrm>
          <a:prstGeom prst="rect">
            <a:avLst/>
          </a:prstGeom>
        </p:spPr>
      </p:pic>
      <p:pic>
        <p:nvPicPr>
          <p:cNvPr id="38" name="Bilde 37">
            <a:extLst>
              <a:ext uri="{FF2B5EF4-FFF2-40B4-BE49-F238E27FC236}">
                <a16:creationId xmlns:a16="http://schemas.microsoft.com/office/drawing/2014/main" id="{F50126ED-C8E5-4546-AF36-EE2EBF3FA4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1248" y="4616321"/>
            <a:ext cx="1485832" cy="1713201"/>
          </a:xfrm>
          <a:prstGeom prst="rect">
            <a:avLst/>
          </a:prstGeom>
        </p:spPr>
      </p:pic>
      <p:sp>
        <p:nvSpPr>
          <p:cNvPr id="39" name="TekstSylinder 38">
            <a:extLst>
              <a:ext uri="{FF2B5EF4-FFF2-40B4-BE49-F238E27FC236}">
                <a16:creationId xmlns:a16="http://schemas.microsoft.com/office/drawing/2014/main" id="{9CA5F7A1-8FE5-4F95-8626-4C5E89D2D09E}"/>
              </a:ext>
            </a:extLst>
          </p:cNvPr>
          <p:cNvSpPr txBox="1"/>
          <p:nvPr/>
        </p:nvSpPr>
        <p:spPr>
          <a:xfrm>
            <a:off x="2644127" y="4070666"/>
            <a:ext cx="976746" cy="361637"/>
          </a:xfrm>
          <a:prstGeom prst="rect">
            <a:avLst/>
          </a:prstGeom>
          <a:noFill/>
        </p:spPr>
        <p:txBody>
          <a:bodyPr wrap="square" rtlCol="0">
            <a:spAutoFit/>
          </a:bodyPr>
          <a:lstStyle/>
          <a:p>
            <a:pPr algn="ctr"/>
            <a:r>
              <a:rPr lang="en-US" sz="1750" dirty="0"/>
              <a:t>T2 FLAIR</a:t>
            </a:r>
            <a:endParaRPr lang="nb-NO" sz="1750" dirty="0"/>
          </a:p>
        </p:txBody>
      </p:sp>
      <p:sp>
        <p:nvSpPr>
          <p:cNvPr id="40" name="TekstSylinder 39">
            <a:extLst>
              <a:ext uri="{FF2B5EF4-FFF2-40B4-BE49-F238E27FC236}">
                <a16:creationId xmlns:a16="http://schemas.microsoft.com/office/drawing/2014/main" id="{8D0C8F4E-6B82-4927-BD25-AA602BF38357}"/>
              </a:ext>
            </a:extLst>
          </p:cNvPr>
          <p:cNvSpPr txBox="1"/>
          <p:nvPr/>
        </p:nvSpPr>
        <p:spPr>
          <a:xfrm>
            <a:off x="2269522" y="5341390"/>
            <a:ext cx="1357610" cy="361637"/>
          </a:xfrm>
          <a:prstGeom prst="rect">
            <a:avLst/>
          </a:prstGeom>
          <a:noFill/>
        </p:spPr>
        <p:txBody>
          <a:bodyPr wrap="square" rtlCol="0">
            <a:spAutoFit/>
          </a:bodyPr>
          <a:lstStyle/>
          <a:p>
            <a:pPr algn="ctr"/>
            <a:r>
              <a:rPr lang="en-US" sz="1750" dirty="0" err="1"/>
              <a:t>rCBV</a:t>
            </a:r>
            <a:endParaRPr lang="nb-NO" sz="1750" dirty="0"/>
          </a:p>
        </p:txBody>
      </p:sp>
      <p:sp>
        <p:nvSpPr>
          <p:cNvPr id="41" name="TekstSylinder 40">
            <a:extLst>
              <a:ext uri="{FF2B5EF4-FFF2-40B4-BE49-F238E27FC236}">
                <a16:creationId xmlns:a16="http://schemas.microsoft.com/office/drawing/2014/main" id="{E8108F20-052F-4F75-A611-65A5FED0465C}"/>
              </a:ext>
            </a:extLst>
          </p:cNvPr>
          <p:cNvSpPr txBox="1"/>
          <p:nvPr/>
        </p:nvSpPr>
        <p:spPr>
          <a:xfrm>
            <a:off x="5425359" y="4072830"/>
            <a:ext cx="1357610" cy="361637"/>
          </a:xfrm>
          <a:prstGeom prst="rect">
            <a:avLst/>
          </a:prstGeom>
          <a:noFill/>
        </p:spPr>
        <p:txBody>
          <a:bodyPr wrap="square" rtlCol="0">
            <a:spAutoFit/>
          </a:bodyPr>
          <a:lstStyle/>
          <a:p>
            <a:pPr algn="ctr"/>
            <a:r>
              <a:rPr lang="en-US" sz="1750" dirty="0"/>
              <a:t>SE DSC (T2)</a:t>
            </a:r>
            <a:endParaRPr lang="nb-NO" sz="1750" dirty="0"/>
          </a:p>
        </p:txBody>
      </p:sp>
      <p:sp>
        <p:nvSpPr>
          <p:cNvPr id="42" name="TekstSylinder 41">
            <a:extLst>
              <a:ext uri="{FF2B5EF4-FFF2-40B4-BE49-F238E27FC236}">
                <a16:creationId xmlns:a16="http://schemas.microsoft.com/office/drawing/2014/main" id="{2A0754D9-968F-45A7-ACF5-52824F88CF14}"/>
              </a:ext>
            </a:extLst>
          </p:cNvPr>
          <p:cNvSpPr txBox="1"/>
          <p:nvPr/>
        </p:nvSpPr>
        <p:spPr>
          <a:xfrm>
            <a:off x="7236051" y="2694915"/>
            <a:ext cx="2311822" cy="1785104"/>
          </a:xfrm>
          <a:prstGeom prst="rect">
            <a:avLst/>
          </a:prstGeom>
          <a:noFill/>
        </p:spPr>
        <p:txBody>
          <a:bodyPr wrap="square" rtlCol="0">
            <a:spAutoFit/>
          </a:bodyPr>
          <a:lstStyle/>
          <a:p>
            <a:pPr algn="ctr"/>
            <a:r>
              <a:rPr lang="en-US" sz="2750" dirty="0"/>
              <a:t>Uncorrected Dynamic Susceptibility Contrast (DSC)</a:t>
            </a:r>
            <a:endParaRPr lang="nb-NO" sz="2750" dirty="0"/>
          </a:p>
        </p:txBody>
      </p:sp>
      <p:sp>
        <p:nvSpPr>
          <p:cNvPr id="43" name="Pil: ned 42">
            <a:extLst>
              <a:ext uri="{FF2B5EF4-FFF2-40B4-BE49-F238E27FC236}">
                <a16:creationId xmlns:a16="http://schemas.microsoft.com/office/drawing/2014/main" id="{6264810D-3D5E-4F7D-A922-5484CDF97279}"/>
              </a:ext>
            </a:extLst>
          </p:cNvPr>
          <p:cNvSpPr/>
          <p:nvPr/>
        </p:nvSpPr>
        <p:spPr>
          <a:xfrm>
            <a:off x="4384536" y="4335236"/>
            <a:ext cx="467591" cy="4389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50"/>
          </a:p>
        </p:txBody>
      </p:sp>
      <p:sp>
        <p:nvSpPr>
          <p:cNvPr id="44" name="Pil: ned 43">
            <a:extLst>
              <a:ext uri="{FF2B5EF4-FFF2-40B4-BE49-F238E27FC236}">
                <a16:creationId xmlns:a16="http://schemas.microsoft.com/office/drawing/2014/main" id="{D7D311F7-80BF-4F68-B54B-DF32DDCFBB6A}"/>
              </a:ext>
            </a:extLst>
          </p:cNvPr>
          <p:cNvSpPr/>
          <p:nvPr/>
        </p:nvSpPr>
        <p:spPr>
          <a:xfrm>
            <a:off x="5870368" y="4337641"/>
            <a:ext cx="467591" cy="4389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50"/>
          </a:p>
        </p:txBody>
      </p:sp>
      <mc:AlternateContent xmlns:mc="http://schemas.openxmlformats.org/markup-compatibility/2006" xmlns:a14="http://schemas.microsoft.com/office/drawing/2010/main">
        <mc:Choice Requires="a14">
          <p:sp>
            <p:nvSpPr>
              <p:cNvPr id="45" name="TekstSylinder 44">
                <a:extLst>
                  <a:ext uri="{FF2B5EF4-FFF2-40B4-BE49-F238E27FC236}">
                    <a16:creationId xmlns:a16="http://schemas.microsoft.com/office/drawing/2014/main" id="{C3599143-5688-432B-AC56-7607AF825C5B}"/>
                  </a:ext>
                </a:extLst>
              </p:cNvPr>
              <p:cNvSpPr txBox="1"/>
              <p:nvPr/>
            </p:nvSpPr>
            <p:spPr>
              <a:xfrm>
                <a:off x="7162219" y="5522209"/>
                <a:ext cx="2119106" cy="8073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𝑟𝐶𝐵𝑉</m:t>
                      </m:r>
                      <m:r>
                        <a:rPr lang="en-US" i="1">
                          <a:latin typeface="Cambria Math" panose="02040503050406030204" pitchFamily="18" charset="0"/>
                          <a:ea typeface="Cambria Math" panose="02040503050406030204" pitchFamily="18" charset="0"/>
                        </a:rPr>
                        <m:t> ∝</m:t>
                      </m:r>
                      <m:nary>
                        <m:naryPr>
                          <m:limLoc m:val="undOvr"/>
                          <m:subHide m:val="on"/>
                          <m:supHide m:val="on"/>
                          <m:ctrlPr>
                            <a:rPr lang="el-GR" i="1">
                              <a:latin typeface="Cambria Math" panose="02040503050406030204" pitchFamily="18" charset="0"/>
                              <a:ea typeface="Cambria Math" panose="02040503050406030204" pitchFamily="18" charset="0"/>
                            </a:rPr>
                          </m:ctrlPr>
                        </m:naryPr>
                        <m:sub/>
                        <m:sup/>
                        <m:e>
                          <m:r>
                            <m:rPr>
                              <m:sty m:val="p"/>
                            </m:rPr>
                            <a:rPr lang="en-US">
                              <a:latin typeface="Cambria Math" panose="02040503050406030204" pitchFamily="18" charset="0"/>
                              <a:ea typeface="Cambria Math" panose="02040503050406030204" pitchFamily="18" charset="0"/>
                            </a:rPr>
                            <m:t>Δ</m:t>
                          </m:r>
                          <m:r>
                            <a:rPr lang="en-US" i="1">
                              <a:latin typeface="Cambria Math" panose="02040503050406030204" pitchFamily="18" charset="0"/>
                              <a:ea typeface="Cambria Math" panose="02040503050406030204" pitchFamily="18" charset="0"/>
                            </a:rPr>
                            <m:t>𝑅</m:t>
                          </m:r>
                          <m:sSup>
                            <m:sSupPr>
                              <m:ctrlPr>
                                <a:rPr lang="de-DE"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2</m:t>
                              </m:r>
                            </m:e>
                            <m:sup>
                              <m:r>
                                <a:rPr lang="de-DE"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𝑑𝑡</m:t>
                          </m:r>
                        </m:e>
                      </m:nary>
                    </m:oMath>
                  </m:oMathPara>
                </a14:m>
                <a:endParaRPr lang="en-US" dirty="0">
                  <a:ea typeface="Cambria Math" panose="02040503050406030204" pitchFamily="18" charset="0"/>
                </a:endParaRPr>
              </a:p>
            </p:txBody>
          </p:sp>
        </mc:Choice>
        <mc:Fallback xmlns="">
          <p:sp>
            <p:nvSpPr>
              <p:cNvPr id="45" name="TekstSylinder 44">
                <a:extLst>
                  <a:ext uri="{FF2B5EF4-FFF2-40B4-BE49-F238E27FC236}">
                    <a16:creationId xmlns:a16="http://schemas.microsoft.com/office/drawing/2014/main" id="{C3599143-5688-432B-AC56-7607AF825C5B}"/>
                  </a:ext>
                </a:extLst>
              </p:cNvPr>
              <p:cNvSpPr txBox="1">
                <a:spLocks noRot="1" noChangeAspect="1" noMove="1" noResize="1" noEditPoints="1" noAdjustHandles="1" noChangeArrowheads="1" noChangeShapeType="1" noTextEdit="1"/>
              </p:cNvSpPr>
              <p:nvPr/>
            </p:nvSpPr>
            <p:spPr>
              <a:xfrm>
                <a:off x="7162219" y="5522209"/>
                <a:ext cx="2119106" cy="80733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kstSylinder 45">
                <a:extLst>
                  <a:ext uri="{FF2B5EF4-FFF2-40B4-BE49-F238E27FC236}">
                    <a16:creationId xmlns:a16="http://schemas.microsoft.com/office/drawing/2014/main" id="{8E40C72E-10A3-4343-9BCB-4C1BE0F9F9FF}"/>
                  </a:ext>
                </a:extLst>
              </p:cNvPr>
              <p:cNvSpPr txBox="1"/>
              <p:nvPr/>
            </p:nvSpPr>
            <p:spPr>
              <a:xfrm>
                <a:off x="7054578" y="4774156"/>
                <a:ext cx="2442720" cy="638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rPr>
                        <m:t>Δ</m:t>
                      </m:r>
                      <m:r>
                        <a:rPr lang="en-US" i="1">
                          <a:latin typeface="Cambria Math" panose="02040503050406030204" pitchFamily="18" charset="0"/>
                        </a:rPr>
                        <m:t>𝑅</m:t>
                      </m:r>
                      <m:sSup>
                        <m:sSupPr>
                          <m:ctrlPr>
                            <a:rPr lang="de-DE" i="1">
                              <a:latin typeface="Cambria Math" panose="02040503050406030204" pitchFamily="18" charset="0"/>
                            </a:rPr>
                          </m:ctrlPr>
                        </m:sSupPr>
                        <m:e>
                          <m:r>
                            <a:rPr lang="en-US" i="1">
                              <a:latin typeface="Cambria Math" panose="02040503050406030204" pitchFamily="18" charset="0"/>
                            </a:rPr>
                            <m:t>2</m:t>
                          </m:r>
                        </m:e>
                        <m:sup>
                          <m:r>
                            <a:rPr lang="de-DE" i="1">
                              <a:latin typeface="Cambria Math" panose="02040503050406030204" pitchFamily="18" charset="0"/>
                            </a:rPr>
                            <m:t>∗</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𝑇𝐸</m:t>
                          </m:r>
                        </m:den>
                      </m:f>
                      <m:r>
                        <m:rPr>
                          <m:sty m:val="p"/>
                        </m:rPr>
                        <a:rPr lang="en-US">
                          <a:latin typeface="Cambria Math" panose="02040503050406030204" pitchFamily="18" charset="0"/>
                        </a:rPr>
                        <m:t>ln</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𝑆</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num>
                        <m:den>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den>
                      </m:f>
                      <m:r>
                        <a:rPr lang="en-US" i="1">
                          <a:latin typeface="Cambria Math" panose="02040503050406030204" pitchFamily="18" charset="0"/>
                        </a:rPr>
                        <m:t>)</m:t>
                      </m:r>
                    </m:oMath>
                  </m:oMathPara>
                </a14:m>
                <a:endParaRPr lang="nb-NO" dirty="0"/>
              </a:p>
            </p:txBody>
          </p:sp>
        </mc:Choice>
        <mc:Fallback xmlns="">
          <p:sp>
            <p:nvSpPr>
              <p:cNvPr id="46" name="TekstSylinder 45">
                <a:extLst>
                  <a:ext uri="{FF2B5EF4-FFF2-40B4-BE49-F238E27FC236}">
                    <a16:creationId xmlns:a16="http://schemas.microsoft.com/office/drawing/2014/main" id="{8E40C72E-10A3-4343-9BCB-4C1BE0F9F9FF}"/>
                  </a:ext>
                </a:extLst>
              </p:cNvPr>
              <p:cNvSpPr txBox="1">
                <a:spLocks noRot="1" noChangeAspect="1" noMove="1" noResize="1" noEditPoints="1" noAdjustHandles="1" noChangeArrowheads="1" noChangeShapeType="1" noTextEdit="1"/>
              </p:cNvSpPr>
              <p:nvPr/>
            </p:nvSpPr>
            <p:spPr>
              <a:xfrm>
                <a:off x="7054578" y="4774156"/>
                <a:ext cx="2442720" cy="638445"/>
              </a:xfrm>
              <a:prstGeom prst="rect">
                <a:avLst/>
              </a:prstGeom>
              <a:blipFill>
                <a:blip r:embed="rId8"/>
                <a:stretch>
                  <a:fillRect/>
                </a:stretch>
              </a:blipFill>
            </p:spPr>
            <p:txBody>
              <a:bodyPr/>
              <a:lstStyle/>
              <a:p>
                <a:r>
                  <a:rPr lang="en-US">
                    <a:noFill/>
                  </a:rPr>
                  <a:t> </a:t>
                </a:r>
              </a:p>
            </p:txBody>
          </p:sp>
        </mc:Fallback>
      </mc:AlternateContent>
      <p:cxnSp>
        <p:nvCxnSpPr>
          <p:cNvPr id="47" name="Rett linje 46">
            <a:extLst>
              <a:ext uri="{FF2B5EF4-FFF2-40B4-BE49-F238E27FC236}">
                <a16:creationId xmlns:a16="http://schemas.microsoft.com/office/drawing/2014/main" id="{30F8D7C7-BEB3-4963-8F00-526165B44D2A}"/>
              </a:ext>
            </a:extLst>
          </p:cNvPr>
          <p:cNvCxnSpPr/>
          <p:nvPr/>
        </p:nvCxnSpPr>
        <p:spPr>
          <a:xfrm>
            <a:off x="2223330" y="2467470"/>
            <a:ext cx="5294168" cy="0"/>
          </a:xfrm>
          <a:prstGeom prst="line">
            <a:avLst/>
          </a:prstGeom>
        </p:spPr>
        <p:style>
          <a:lnRef idx="3">
            <a:schemeClr val="accent2"/>
          </a:lnRef>
          <a:fillRef idx="0">
            <a:schemeClr val="accent2"/>
          </a:fillRef>
          <a:effectRef idx="2">
            <a:schemeClr val="accent2"/>
          </a:effectRef>
          <a:fontRef idx="minor">
            <a:schemeClr val="tx1"/>
          </a:fontRef>
        </p:style>
      </p:cxnSp>
      <p:sp>
        <p:nvSpPr>
          <p:cNvPr id="48" name="TekstSylinder 47">
            <a:extLst>
              <a:ext uri="{FF2B5EF4-FFF2-40B4-BE49-F238E27FC236}">
                <a16:creationId xmlns:a16="http://schemas.microsoft.com/office/drawing/2014/main" id="{E2C7BD1C-F530-4404-B8AE-A6CB7CB92187}"/>
              </a:ext>
            </a:extLst>
          </p:cNvPr>
          <p:cNvSpPr txBox="1"/>
          <p:nvPr/>
        </p:nvSpPr>
        <p:spPr>
          <a:xfrm>
            <a:off x="3939527" y="4070666"/>
            <a:ext cx="1357610" cy="361637"/>
          </a:xfrm>
          <a:prstGeom prst="rect">
            <a:avLst/>
          </a:prstGeom>
          <a:noFill/>
        </p:spPr>
        <p:txBody>
          <a:bodyPr wrap="square" rtlCol="0">
            <a:spAutoFit/>
          </a:bodyPr>
          <a:lstStyle/>
          <a:p>
            <a:pPr algn="ctr"/>
            <a:r>
              <a:rPr lang="en-US" sz="1750" dirty="0"/>
              <a:t>GE DSC (T2*)</a:t>
            </a:r>
            <a:endParaRPr lang="nb-NO" sz="1750" dirty="0"/>
          </a:p>
        </p:txBody>
      </p:sp>
    </p:spTree>
    <p:extLst>
      <p:ext uri="{BB962C8B-B14F-4D97-AF65-F5344CB8AC3E}">
        <p14:creationId xmlns:p14="http://schemas.microsoft.com/office/powerpoint/2010/main" val="2552880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Method</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We performed two state-of-the art EPI correction methods on DSC-MR and analyzed the resulting change of estimated </a:t>
            </a:r>
            <a:r>
              <a:rPr lang="en-US" dirty="0" err="1"/>
              <a:t>rCBV</a:t>
            </a:r>
            <a:r>
              <a:rPr lang="en-US" dirty="0"/>
              <a:t> on </a:t>
            </a:r>
            <a:r>
              <a:rPr lang="en-US" u="sng" dirty="0"/>
              <a:t>45</a:t>
            </a:r>
            <a:r>
              <a:rPr lang="en-US" dirty="0"/>
              <a:t> GBM patients (age range 40-84 years; median 61 years)</a:t>
            </a:r>
          </a:p>
        </p:txBody>
      </p:sp>
      <p:pic>
        <p:nvPicPr>
          <p:cNvPr id="20" name="Bilde 19">
            <a:extLst>
              <a:ext uri="{FF2B5EF4-FFF2-40B4-BE49-F238E27FC236}">
                <a16:creationId xmlns:a16="http://schemas.microsoft.com/office/drawing/2014/main" id="{C8E4017D-EF88-4A0D-B7CA-ECB31C7FB1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6039" y="2338980"/>
            <a:ext cx="1485832" cy="1713201"/>
          </a:xfrm>
          <a:prstGeom prst="rect">
            <a:avLst/>
          </a:prstGeom>
        </p:spPr>
      </p:pic>
      <p:pic>
        <p:nvPicPr>
          <p:cNvPr id="21" name="Bilde 20">
            <a:extLst>
              <a:ext uri="{FF2B5EF4-FFF2-40B4-BE49-F238E27FC236}">
                <a16:creationId xmlns:a16="http://schemas.microsoft.com/office/drawing/2014/main" id="{17FE122F-FFB4-445E-8BC5-41A0BA9654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1871" y="2338980"/>
            <a:ext cx="1485831" cy="1713201"/>
          </a:xfrm>
          <a:prstGeom prst="rect">
            <a:avLst/>
          </a:prstGeom>
        </p:spPr>
      </p:pic>
      <p:pic>
        <p:nvPicPr>
          <p:cNvPr id="22" name="Bilde 21">
            <a:extLst>
              <a:ext uri="{FF2B5EF4-FFF2-40B4-BE49-F238E27FC236}">
                <a16:creationId xmlns:a16="http://schemas.microsoft.com/office/drawing/2014/main" id="{3F2D94E2-388B-4CBB-96D6-D61DDC77B8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7703" y="2338980"/>
            <a:ext cx="1485831" cy="1713201"/>
          </a:xfrm>
          <a:prstGeom prst="rect">
            <a:avLst/>
          </a:prstGeom>
        </p:spPr>
      </p:pic>
      <p:pic>
        <p:nvPicPr>
          <p:cNvPr id="23" name="Bilde 22">
            <a:extLst>
              <a:ext uri="{FF2B5EF4-FFF2-40B4-BE49-F238E27FC236}">
                <a16:creationId xmlns:a16="http://schemas.microsoft.com/office/drawing/2014/main" id="{80EDFAA1-51B0-4051-B8FC-7A2830A8DC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1871" y="4616322"/>
            <a:ext cx="1485831" cy="1713201"/>
          </a:xfrm>
          <a:prstGeom prst="rect">
            <a:avLst/>
          </a:prstGeom>
        </p:spPr>
      </p:pic>
      <p:pic>
        <p:nvPicPr>
          <p:cNvPr id="24" name="Bilde 23">
            <a:extLst>
              <a:ext uri="{FF2B5EF4-FFF2-40B4-BE49-F238E27FC236}">
                <a16:creationId xmlns:a16="http://schemas.microsoft.com/office/drawing/2014/main" id="{A0AF0955-54D7-436C-A269-1E3CCC80B2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57703" y="4616322"/>
            <a:ext cx="1485831" cy="1713201"/>
          </a:xfrm>
          <a:prstGeom prst="rect">
            <a:avLst/>
          </a:prstGeom>
        </p:spPr>
      </p:pic>
      <p:sp>
        <p:nvSpPr>
          <p:cNvPr id="25" name="TekstSylinder 24">
            <a:extLst>
              <a:ext uri="{FF2B5EF4-FFF2-40B4-BE49-F238E27FC236}">
                <a16:creationId xmlns:a16="http://schemas.microsoft.com/office/drawing/2014/main" id="{6ADCE6D5-0A15-4B43-9715-9232380835EB}"/>
              </a:ext>
            </a:extLst>
          </p:cNvPr>
          <p:cNvSpPr txBox="1"/>
          <p:nvPr/>
        </p:nvSpPr>
        <p:spPr>
          <a:xfrm>
            <a:off x="2640582" y="4070667"/>
            <a:ext cx="976746" cy="361637"/>
          </a:xfrm>
          <a:prstGeom prst="rect">
            <a:avLst/>
          </a:prstGeom>
          <a:noFill/>
        </p:spPr>
        <p:txBody>
          <a:bodyPr wrap="square" rtlCol="0">
            <a:spAutoFit/>
          </a:bodyPr>
          <a:lstStyle/>
          <a:p>
            <a:pPr algn="ctr"/>
            <a:r>
              <a:rPr lang="en-US" sz="1750" dirty="0"/>
              <a:t>T2 FLAIR</a:t>
            </a:r>
            <a:endParaRPr lang="nb-NO" sz="1750" dirty="0"/>
          </a:p>
        </p:txBody>
      </p:sp>
      <p:sp>
        <p:nvSpPr>
          <p:cNvPr id="26" name="TekstSylinder 25">
            <a:extLst>
              <a:ext uri="{FF2B5EF4-FFF2-40B4-BE49-F238E27FC236}">
                <a16:creationId xmlns:a16="http://schemas.microsoft.com/office/drawing/2014/main" id="{9CBBD966-D4EA-4E23-98F4-2AB85DC04435}"/>
              </a:ext>
            </a:extLst>
          </p:cNvPr>
          <p:cNvSpPr txBox="1"/>
          <p:nvPr/>
        </p:nvSpPr>
        <p:spPr>
          <a:xfrm>
            <a:off x="3935982" y="4070667"/>
            <a:ext cx="1357610" cy="361637"/>
          </a:xfrm>
          <a:prstGeom prst="rect">
            <a:avLst/>
          </a:prstGeom>
          <a:noFill/>
        </p:spPr>
        <p:txBody>
          <a:bodyPr wrap="square" rtlCol="0">
            <a:spAutoFit/>
          </a:bodyPr>
          <a:lstStyle/>
          <a:p>
            <a:pPr algn="ctr"/>
            <a:r>
              <a:rPr lang="en-US" sz="1750" dirty="0"/>
              <a:t>GE DSC (T2*)</a:t>
            </a:r>
            <a:endParaRPr lang="nb-NO" sz="1750" dirty="0"/>
          </a:p>
        </p:txBody>
      </p:sp>
      <p:sp>
        <p:nvSpPr>
          <p:cNvPr id="27" name="TekstSylinder 26">
            <a:extLst>
              <a:ext uri="{FF2B5EF4-FFF2-40B4-BE49-F238E27FC236}">
                <a16:creationId xmlns:a16="http://schemas.microsoft.com/office/drawing/2014/main" id="{312B9F57-1D1F-46CA-B512-756DEA96E134}"/>
              </a:ext>
            </a:extLst>
          </p:cNvPr>
          <p:cNvSpPr txBox="1"/>
          <p:nvPr/>
        </p:nvSpPr>
        <p:spPr>
          <a:xfrm>
            <a:off x="5421814" y="4072831"/>
            <a:ext cx="1357610" cy="361637"/>
          </a:xfrm>
          <a:prstGeom prst="rect">
            <a:avLst/>
          </a:prstGeom>
          <a:noFill/>
        </p:spPr>
        <p:txBody>
          <a:bodyPr wrap="square" rtlCol="0">
            <a:spAutoFit/>
          </a:bodyPr>
          <a:lstStyle/>
          <a:p>
            <a:pPr algn="ctr"/>
            <a:r>
              <a:rPr lang="en-US" sz="1750" dirty="0"/>
              <a:t>SE DSC (T2)</a:t>
            </a:r>
            <a:endParaRPr lang="nb-NO" sz="1750" dirty="0"/>
          </a:p>
        </p:txBody>
      </p:sp>
      <p:sp>
        <p:nvSpPr>
          <p:cNvPr id="28" name="TekstSylinder 27">
            <a:extLst>
              <a:ext uri="{FF2B5EF4-FFF2-40B4-BE49-F238E27FC236}">
                <a16:creationId xmlns:a16="http://schemas.microsoft.com/office/drawing/2014/main" id="{7D9E6B88-C0B1-427A-9232-D716A2C572D2}"/>
              </a:ext>
            </a:extLst>
          </p:cNvPr>
          <p:cNvSpPr txBox="1"/>
          <p:nvPr/>
        </p:nvSpPr>
        <p:spPr>
          <a:xfrm>
            <a:off x="7232506" y="2694917"/>
            <a:ext cx="1974273" cy="1361911"/>
          </a:xfrm>
          <a:prstGeom prst="rect">
            <a:avLst/>
          </a:prstGeom>
          <a:noFill/>
        </p:spPr>
        <p:txBody>
          <a:bodyPr wrap="square" rtlCol="0">
            <a:spAutoFit/>
          </a:bodyPr>
          <a:lstStyle/>
          <a:p>
            <a:pPr algn="ctr"/>
            <a:r>
              <a:rPr lang="en-US" sz="2750" dirty="0"/>
              <a:t>Corrected DSC          (FSL TOPUP)</a:t>
            </a:r>
            <a:endParaRPr lang="nb-NO" sz="2750" dirty="0"/>
          </a:p>
        </p:txBody>
      </p:sp>
      <p:sp>
        <p:nvSpPr>
          <p:cNvPr id="29" name="Pil: ned 28">
            <a:extLst>
              <a:ext uri="{FF2B5EF4-FFF2-40B4-BE49-F238E27FC236}">
                <a16:creationId xmlns:a16="http://schemas.microsoft.com/office/drawing/2014/main" id="{CDC0DF39-EC2A-415D-BCBB-1FB90E5BFBE2}"/>
              </a:ext>
            </a:extLst>
          </p:cNvPr>
          <p:cNvSpPr/>
          <p:nvPr/>
        </p:nvSpPr>
        <p:spPr>
          <a:xfrm>
            <a:off x="4380991" y="4335237"/>
            <a:ext cx="467591" cy="4389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50"/>
          </a:p>
        </p:txBody>
      </p:sp>
      <p:sp>
        <p:nvSpPr>
          <p:cNvPr id="30" name="Pil: ned 29">
            <a:extLst>
              <a:ext uri="{FF2B5EF4-FFF2-40B4-BE49-F238E27FC236}">
                <a16:creationId xmlns:a16="http://schemas.microsoft.com/office/drawing/2014/main" id="{1F62683E-2D39-49B9-A76E-1E1C645734CA}"/>
              </a:ext>
            </a:extLst>
          </p:cNvPr>
          <p:cNvSpPr/>
          <p:nvPr/>
        </p:nvSpPr>
        <p:spPr>
          <a:xfrm>
            <a:off x="5866823" y="4337642"/>
            <a:ext cx="467591" cy="4389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50"/>
          </a:p>
        </p:txBody>
      </p:sp>
      <mc:AlternateContent xmlns:mc="http://schemas.openxmlformats.org/markup-compatibility/2006" xmlns:a14="http://schemas.microsoft.com/office/drawing/2010/main">
        <mc:Choice Requires="a14">
          <p:sp>
            <p:nvSpPr>
              <p:cNvPr id="31" name="TekstSylinder 30">
                <a:extLst>
                  <a:ext uri="{FF2B5EF4-FFF2-40B4-BE49-F238E27FC236}">
                    <a16:creationId xmlns:a16="http://schemas.microsoft.com/office/drawing/2014/main" id="{6497460C-F967-472E-A900-8BB832B1ED81}"/>
                  </a:ext>
                </a:extLst>
              </p:cNvPr>
              <p:cNvSpPr txBox="1"/>
              <p:nvPr/>
            </p:nvSpPr>
            <p:spPr>
              <a:xfrm>
                <a:off x="7158674" y="5522210"/>
                <a:ext cx="2119106" cy="8073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𝑟𝐶𝐵𝑉</m:t>
                      </m:r>
                      <m:r>
                        <a:rPr lang="en-US" i="1">
                          <a:latin typeface="Cambria Math" panose="02040503050406030204" pitchFamily="18" charset="0"/>
                          <a:ea typeface="Cambria Math" panose="02040503050406030204" pitchFamily="18" charset="0"/>
                        </a:rPr>
                        <m:t> ∝</m:t>
                      </m:r>
                      <m:nary>
                        <m:naryPr>
                          <m:limLoc m:val="undOvr"/>
                          <m:subHide m:val="on"/>
                          <m:supHide m:val="on"/>
                          <m:ctrlPr>
                            <a:rPr lang="el-GR" i="1">
                              <a:latin typeface="Cambria Math" panose="02040503050406030204" pitchFamily="18" charset="0"/>
                              <a:ea typeface="Cambria Math" panose="02040503050406030204" pitchFamily="18" charset="0"/>
                            </a:rPr>
                          </m:ctrlPr>
                        </m:naryPr>
                        <m:sub/>
                        <m:sup/>
                        <m:e>
                          <m:r>
                            <m:rPr>
                              <m:sty m:val="p"/>
                            </m:rPr>
                            <a:rPr lang="en-US">
                              <a:latin typeface="Cambria Math" panose="02040503050406030204" pitchFamily="18" charset="0"/>
                              <a:ea typeface="Cambria Math" panose="02040503050406030204" pitchFamily="18" charset="0"/>
                            </a:rPr>
                            <m:t>Δ</m:t>
                          </m:r>
                          <m:r>
                            <a:rPr lang="en-US" i="1">
                              <a:latin typeface="Cambria Math" panose="02040503050406030204" pitchFamily="18" charset="0"/>
                              <a:ea typeface="Cambria Math" panose="02040503050406030204" pitchFamily="18" charset="0"/>
                            </a:rPr>
                            <m:t>𝑅</m:t>
                          </m:r>
                          <m:sSup>
                            <m:sSupPr>
                              <m:ctrlPr>
                                <a:rPr lang="de-DE"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2</m:t>
                              </m:r>
                            </m:e>
                            <m:sup>
                              <m:r>
                                <a:rPr lang="de-DE"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𝑑𝑡</m:t>
                          </m:r>
                        </m:e>
                      </m:nary>
                    </m:oMath>
                  </m:oMathPara>
                </a14:m>
                <a:endParaRPr lang="en-US" dirty="0">
                  <a:ea typeface="Cambria Math" panose="02040503050406030204" pitchFamily="18" charset="0"/>
                </a:endParaRPr>
              </a:p>
            </p:txBody>
          </p:sp>
        </mc:Choice>
        <mc:Fallback xmlns="">
          <p:sp>
            <p:nvSpPr>
              <p:cNvPr id="31" name="TekstSylinder 30">
                <a:extLst>
                  <a:ext uri="{FF2B5EF4-FFF2-40B4-BE49-F238E27FC236}">
                    <a16:creationId xmlns:a16="http://schemas.microsoft.com/office/drawing/2014/main" id="{6497460C-F967-472E-A900-8BB832B1ED81}"/>
                  </a:ext>
                </a:extLst>
              </p:cNvPr>
              <p:cNvSpPr txBox="1">
                <a:spLocks noRot="1" noChangeAspect="1" noMove="1" noResize="1" noEditPoints="1" noAdjustHandles="1" noChangeArrowheads="1" noChangeShapeType="1" noTextEdit="1"/>
              </p:cNvSpPr>
              <p:nvPr/>
            </p:nvSpPr>
            <p:spPr>
              <a:xfrm>
                <a:off x="7158674" y="5522210"/>
                <a:ext cx="2119106" cy="80733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kstSylinder 31">
                <a:extLst>
                  <a:ext uri="{FF2B5EF4-FFF2-40B4-BE49-F238E27FC236}">
                    <a16:creationId xmlns:a16="http://schemas.microsoft.com/office/drawing/2014/main" id="{1E4D17CF-33C9-427A-8B10-54EFA28A5323}"/>
                  </a:ext>
                </a:extLst>
              </p:cNvPr>
              <p:cNvSpPr txBox="1"/>
              <p:nvPr/>
            </p:nvSpPr>
            <p:spPr>
              <a:xfrm>
                <a:off x="7051033" y="4774157"/>
                <a:ext cx="2442720" cy="638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rPr>
                        <m:t>Δ</m:t>
                      </m:r>
                      <m:r>
                        <a:rPr lang="en-US" i="1">
                          <a:latin typeface="Cambria Math" panose="02040503050406030204" pitchFamily="18" charset="0"/>
                        </a:rPr>
                        <m:t>𝑅</m:t>
                      </m:r>
                      <m:sSup>
                        <m:sSupPr>
                          <m:ctrlPr>
                            <a:rPr lang="de-DE" i="1">
                              <a:latin typeface="Cambria Math" panose="02040503050406030204" pitchFamily="18" charset="0"/>
                            </a:rPr>
                          </m:ctrlPr>
                        </m:sSupPr>
                        <m:e>
                          <m:r>
                            <a:rPr lang="en-US" i="1">
                              <a:latin typeface="Cambria Math" panose="02040503050406030204" pitchFamily="18" charset="0"/>
                            </a:rPr>
                            <m:t>2</m:t>
                          </m:r>
                        </m:e>
                        <m:sup>
                          <m:r>
                            <a:rPr lang="de-DE" i="1">
                              <a:latin typeface="Cambria Math" panose="02040503050406030204" pitchFamily="18" charset="0"/>
                            </a:rPr>
                            <m:t>∗</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𝑇𝐸</m:t>
                          </m:r>
                        </m:den>
                      </m:f>
                      <m:r>
                        <m:rPr>
                          <m:sty m:val="p"/>
                        </m:rPr>
                        <a:rPr lang="en-US">
                          <a:latin typeface="Cambria Math" panose="02040503050406030204" pitchFamily="18" charset="0"/>
                        </a:rPr>
                        <m:t>ln</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𝑆</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num>
                        <m:den>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den>
                      </m:f>
                      <m:r>
                        <a:rPr lang="en-US" i="1">
                          <a:latin typeface="Cambria Math" panose="02040503050406030204" pitchFamily="18" charset="0"/>
                        </a:rPr>
                        <m:t>)</m:t>
                      </m:r>
                    </m:oMath>
                  </m:oMathPara>
                </a14:m>
                <a:endParaRPr lang="nb-NO" dirty="0"/>
              </a:p>
            </p:txBody>
          </p:sp>
        </mc:Choice>
        <mc:Fallback xmlns="">
          <p:sp>
            <p:nvSpPr>
              <p:cNvPr id="32" name="TekstSylinder 31">
                <a:extLst>
                  <a:ext uri="{FF2B5EF4-FFF2-40B4-BE49-F238E27FC236}">
                    <a16:creationId xmlns:a16="http://schemas.microsoft.com/office/drawing/2014/main" id="{1E4D17CF-33C9-427A-8B10-54EFA28A5323}"/>
                  </a:ext>
                </a:extLst>
              </p:cNvPr>
              <p:cNvSpPr txBox="1">
                <a:spLocks noRot="1" noChangeAspect="1" noMove="1" noResize="1" noEditPoints="1" noAdjustHandles="1" noChangeArrowheads="1" noChangeShapeType="1" noTextEdit="1"/>
              </p:cNvSpPr>
              <p:nvPr/>
            </p:nvSpPr>
            <p:spPr>
              <a:xfrm>
                <a:off x="7051033" y="4774157"/>
                <a:ext cx="2442720" cy="638445"/>
              </a:xfrm>
              <a:prstGeom prst="rect">
                <a:avLst/>
              </a:prstGeom>
              <a:blipFill>
                <a:blip r:embed="rId8"/>
                <a:stretch>
                  <a:fillRect/>
                </a:stretch>
              </a:blipFill>
            </p:spPr>
            <p:txBody>
              <a:bodyPr/>
              <a:lstStyle/>
              <a:p>
                <a:r>
                  <a:rPr lang="en-US">
                    <a:noFill/>
                  </a:rPr>
                  <a:t> </a:t>
                </a:r>
              </a:p>
            </p:txBody>
          </p:sp>
        </mc:Fallback>
      </mc:AlternateContent>
      <p:sp>
        <p:nvSpPr>
          <p:cNvPr id="33" name="TekstSylinder 32">
            <a:extLst>
              <a:ext uri="{FF2B5EF4-FFF2-40B4-BE49-F238E27FC236}">
                <a16:creationId xmlns:a16="http://schemas.microsoft.com/office/drawing/2014/main" id="{CA34FBB2-BD06-4FA5-BE7C-AF829622ECAF}"/>
              </a:ext>
            </a:extLst>
          </p:cNvPr>
          <p:cNvSpPr txBox="1"/>
          <p:nvPr/>
        </p:nvSpPr>
        <p:spPr>
          <a:xfrm>
            <a:off x="7510463" y="4070667"/>
            <a:ext cx="1418359" cy="477054"/>
          </a:xfrm>
          <a:prstGeom prst="rect">
            <a:avLst/>
          </a:prstGeom>
          <a:noFill/>
        </p:spPr>
        <p:txBody>
          <a:bodyPr wrap="square" rtlCol="0">
            <a:spAutoFit/>
          </a:bodyPr>
          <a:lstStyle/>
          <a:p>
            <a:r>
              <a:rPr lang="en-US" sz="1250" dirty="0"/>
              <a:t>Andersson et al., 2003</a:t>
            </a:r>
            <a:endParaRPr lang="nb-NO" sz="1250" dirty="0"/>
          </a:p>
        </p:txBody>
      </p:sp>
      <p:cxnSp>
        <p:nvCxnSpPr>
          <p:cNvPr id="34" name="Rett linje 33">
            <a:extLst>
              <a:ext uri="{FF2B5EF4-FFF2-40B4-BE49-F238E27FC236}">
                <a16:creationId xmlns:a16="http://schemas.microsoft.com/office/drawing/2014/main" id="{8D4C55CD-B3EB-4BA7-955B-FF86EE26C6CF}"/>
              </a:ext>
            </a:extLst>
          </p:cNvPr>
          <p:cNvCxnSpPr/>
          <p:nvPr/>
        </p:nvCxnSpPr>
        <p:spPr>
          <a:xfrm>
            <a:off x="2219785" y="2467471"/>
            <a:ext cx="5294168" cy="0"/>
          </a:xfrm>
          <a:prstGeom prst="line">
            <a:avLst/>
          </a:prstGeom>
        </p:spPr>
        <p:style>
          <a:lnRef idx="3">
            <a:schemeClr val="accent2"/>
          </a:lnRef>
          <a:fillRef idx="0">
            <a:schemeClr val="accent2"/>
          </a:fillRef>
          <a:effectRef idx="2">
            <a:schemeClr val="accent2"/>
          </a:effectRef>
          <a:fontRef idx="minor">
            <a:schemeClr val="tx1"/>
          </a:fontRef>
        </p:style>
      </p:cxnSp>
      <p:sp>
        <p:nvSpPr>
          <p:cNvPr id="35" name="TekstSylinder 34">
            <a:extLst>
              <a:ext uri="{FF2B5EF4-FFF2-40B4-BE49-F238E27FC236}">
                <a16:creationId xmlns:a16="http://schemas.microsoft.com/office/drawing/2014/main" id="{5B4FFCB5-B47F-4C4E-BD5F-13EA55A3E8CB}"/>
              </a:ext>
            </a:extLst>
          </p:cNvPr>
          <p:cNvSpPr txBox="1"/>
          <p:nvPr/>
        </p:nvSpPr>
        <p:spPr>
          <a:xfrm>
            <a:off x="2265977" y="5341391"/>
            <a:ext cx="1357610" cy="361637"/>
          </a:xfrm>
          <a:prstGeom prst="rect">
            <a:avLst/>
          </a:prstGeom>
          <a:noFill/>
        </p:spPr>
        <p:txBody>
          <a:bodyPr wrap="square" rtlCol="0">
            <a:spAutoFit/>
          </a:bodyPr>
          <a:lstStyle/>
          <a:p>
            <a:pPr algn="ctr"/>
            <a:r>
              <a:rPr lang="en-US" sz="1750" dirty="0" err="1"/>
              <a:t>rCBV</a:t>
            </a:r>
            <a:endParaRPr lang="nb-NO" sz="1750" dirty="0"/>
          </a:p>
        </p:txBody>
      </p:sp>
      <p:sp>
        <p:nvSpPr>
          <p:cNvPr id="37" name="Rektangel 36">
            <a:extLst>
              <a:ext uri="{FF2B5EF4-FFF2-40B4-BE49-F238E27FC236}">
                <a16:creationId xmlns:a16="http://schemas.microsoft.com/office/drawing/2014/main" id="{C4DEB817-8550-4E99-8456-3F7DF527B453}"/>
              </a:ext>
            </a:extLst>
          </p:cNvPr>
          <p:cNvSpPr/>
          <p:nvPr/>
        </p:nvSpPr>
        <p:spPr>
          <a:xfrm>
            <a:off x="9728200" y="3302000"/>
            <a:ext cx="825500" cy="7686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1</a:t>
            </a:r>
          </a:p>
        </p:txBody>
      </p:sp>
    </p:spTree>
    <p:extLst>
      <p:ext uri="{BB962C8B-B14F-4D97-AF65-F5344CB8AC3E}">
        <p14:creationId xmlns:p14="http://schemas.microsoft.com/office/powerpoint/2010/main" val="934032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Method</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We performed two state-of-the art EPI correction methods on DSC-MR and analyzed the resulting change of estimated </a:t>
            </a:r>
            <a:r>
              <a:rPr lang="en-US" dirty="0" err="1"/>
              <a:t>rCBV</a:t>
            </a:r>
            <a:r>
              <a:rPr lang="en-US" dirty="0"/>
              <a:t> on </a:t>
            </a:r>
            <a:r>
              <a:rPr lang="en-US" u="sng" dirty="0"/>
              <a:t>45</a:t>
            </a:r>
            <a:r>
              <a:rPr lang="en-US" dirty="0"/>
              <a:t> GBM patients (age range 40-84 years; median 61 years)</a:t>
            </a:r>
          </a:p>
        </p:txBody>
      </p:sp>
      <p:pic>
        <p:nvPicPr>
          <p:cNvPr id="36" name="Bilde 35">
            <a:extLst>
              <a:ext uri="{FF2B5EF4-FFF2-40B4-BE49-F238E27FC236}">
                <a16:creationId xmlns:a16="http://schemas.microsoft.com/office/drawing/2014/main" id="{645EFAB6-396A-4643-8EB4-BAB59BAFB3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6039" y="2338981"/>
            <a:ext cx="1485832" cy="1713201"/>
          </a:xfrm>
          <a:prstGeom prst="rect">
            <a:avLst/>
          </a:prstGeom>
        </p:spPr>
      </p:pic>
      <p:pic>
        <p:nvPicPr>
          <p:cNvPr id="37" name="Bilde 36">
            <a:extLst>
              <a:ext uri="{FF2B5EF4-FFF2-40B4-BE49-F238E27FC236}">
                <a16:creationId xmlns:a16="http://schemas.microsoft.com/office/drawing/2014/main" id="{A90F137B-5A47-4AA1-AF95-6F439C7200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1871" y="2338981"/>
            <a:ext cx="1485831" cy="1713200"/>
          </a:xfrm>
          <a:prstGeom prst="rect">
            <a:avLst/>
          </a:prstGeom>
        </p:spPr>
      </p:pic>
      <p:pic>
        <p:nvPicPr>
          <p:cNvPr id="38" name="Bilde 37">
            <a:extLst>
              <a:ext uri="{FF2B5EF4-FFF2-40B4-BE49-F238E27FC236}">
                <a16:creationId xmlns:a16="http://schemas.microsoft.com/office/drawing/2014/main" id="{D2DD6A12-DFAC-41FD-AECB-82FB93DC96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7703" y="2338981"/>
            <a:ext cx="1485831" cy="1713200"/>
          </a:xfrm>
          <a:prstGeom prst="rect">
            <a:avLst/>
          </a:prstGeom>
        </p:spPr>
      </p:pic>
      <p:pic>
        <p:nvPicPr>
          <p:cNvPr id="39" name="Bilde 38">
            <a:extLst>
              <a:ext uri="{FF2B5EF4-FFF2-40B4-BE49-F238E27FC236}">
                <a16:creationId xmlns:a16="http://schemas.microsoft.com/office/drawing/2014/main" id="{31946156-AD41-4CF4-A0C2-0A26A06ACA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1871" y="4616322"/>
            <a:ext cx="1485831" cy="1713200"/>
          </a:xfrm>
          <a:prstGeom prst="rect">
            <a:avLst/>
          </a:prstGeom>
        </p:spPr>
      </p:pic>
      <p:pic>
        <p:nvPicPr>
          <p:cNvPr id="40" name="Bilde 39">
            <a:extLst>
              <a:ext uri="{FF2B5EF4-FFF2-40B4-BE49-F238E27FC236}">
                <a16:creationId xmlns:a16="http://schemas.microsoft.com/office/drawing/2014/main" id="{0EE0AF6D-3893-4E54-AA2C-13325DC12D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57703" y="4616322"/>
            <a:ext cx="1485831" cy="1713200"/>
          </a:xfrm>
          <a:prstGeom prst="rect">
            <a:avLst/>
          </a:prstGeom>
        </p:spPr>
      </p:pic>
      <p:sp>
        <p:nvSpPr>
          <p:cNvPr id="41" name="TekstSylinder 40">
            <a:extLst>
              <a:ext uri="{FF2B5EF4-FFF2-40B4-BE49-F238E27FC236}">
                <a16:creationId xmlns:a16="http://schemas.microsoft.com/office/drawing/2014/main" id="{103EDF61-EC67-49BB-947C-3842D21BCC15}"/>
              </a:ext>
            </a:extLst>
          </p:cNvPr>
          <p:cNvSpPr txBox="1"/>
          <p:nvPr/>
        </p:nvSpPr>
        <p:spPr>
          <a:xfrm>
            <a:off x="2640582" y="4070668"/>
            <a:ext cx="976746" cy="361637"/>
          </a:xfrm>
          <a:prstGeom prst="rect">
            <a:avLst/>
          </a:prstGeom>
          <a:noFill/>
        </p:spPr>
        <p:txBody>
          <a:bodyPr wrap="square" rtlCol="0">
            <a:spAutoFit/>
          </a:bodyPr>
          <a:lstStyle/>
          <a:p>
            <a:pPr algn="ctr"/>
            <a:r>
              <a:rPr lang="en-US" sz="1750" dirty="0"/>
              <a:t>T2 FLAIR</a:t>
            </a:r>
            <a:endParaRPr lang="nb-NO" sz="1750" dirty="0"/>
          </a:p>
        </p:txBody>
      </p:sp>
      <p:sp>
        <p:nvSpPr>
          <p:cNvPr id="42" name="TekstSylinder 41">
            <a:extLst>
              <a:ext uri="{FF2B5EF4-FFF2-40B4-BE49-F238E27FC236}">
                <a16:creationId xmlns:a16="http://schemas.microsoft.com/office/drawing/2014/main" id="{F200B6D0-674E-462C-AC1C-4D0DC0610D09}"/>
              </a:ext>
            </a:extLst>
          </p:cNvPr>
          <p:cNvSpPr txBox="1"/>
          <p:nvPr/>
        </p:nvSpPr>
        <p:spPr>
          <a:xfrm>
            <a:off x="3935982" y="4070668"/>
            <a:ext cx="1357610" cy="361637"/>
          </a:xfrm>
          <a:prstGeom prst="rect">
            <a:avLst/>
          </a:prstGeom>
          <a:noFill/>
        </p:spPr>
        <p:txBody>
          <a:bodyPr wrap="square" rtlCol="0">
            <a:spAutoFit/>
          </a:bodyPr>
          <a:lstStyle/>
          <a:p>
            <a:pPr algn="ctr"/>
            <a:r>
              <a:rPr lang="en-US" sz="1750" dirty="0"/>
              <a:t>GE DSC (T2*)</a:t>
            </a:r>
            <a:endParaRPr lang="nb-NO" sz="1750" dirty="0"/>
          </a:p>
        </p:txBody>
      </p:sp>
      <p:sp>
        <p:nvSpPr>
          <p:cNvPr id="43" name="TekstSylinder 42">
            <a:extLst>
              <a:ext uri="{FF2B5EF4-FFF2-40B4-BE49-F238E27FC236}">
                <a16:creationId xmlns:a16="http://schemas.microsoft.com/office/drawing/2014/main" id="{174233F3-129B-432D-A24A-5449FAF22E7B}"/>
              </a:ext>
            </a:extLst>
          </p:cNvPr>
          <p:cNvSpPr txBox="1"/>
          <p:nvPr/>
        </p:nvSpPr>
        <p:spPr>
          <a:xfrm>
            <a:off x="5421814" y="4072832"/>
            <a:ext cx="1357610" cy="361637"/>
          </a:xfrm>
          <a:prstGeom prst="rect">
            <a:avLst/>
          </a:prstGeom>
          <a:noFill/>
        </p:spPr>
        <p:txBody>
          <a:bodyPr wrap="square" rtlCol="0">
            <a:spAutoFit/>
          </a:bodyPr>
          <a:lstStyle/>
          <a:p>
            <a:pPr algn="ctr"/>
            <a:r>
              <a:rPr lang="en-US" sz="1750" dirty="0"/>
              <a:t>SE DSC (T2)</a:t>
            </a:r>
            <a:endParaRPr lang="nb-NO" sz="1750" dirty="0"/>
          </a:p>
        </p:txBody>
      </p:sp>
      <p:sp>
        <p:nvSpPr>
          <p:cNvPr id="44" name="TekstSylinder 43">
            <a:extLst>
              <a:ext uri="{FF2B5EF4-FFF2-40B4-BE49-F238E27FC236}">
                <a16:creationId xmlns:a16="http://schemas.microsoft.com/office/drawing/2014/main" id="{BF0A7B19-2931-4D46-8B45-105511AB34F5}"/>
              </a:ext>
            </a:extLst>
          </p:cNvPr>
          <p:cNvSpPr txBox="1"/>
          <p:nvPr/>
        </p:nvSpPr>
        <p:spPr>
          <a:xfrm>
            <a:off x="7232506" y="2694918"/>
            <a:ext cx="1974273" cy="1361911"/>
          </a:xfrm>
          <a:prstGeom prst="rect">
            <a:avLst/>
          </a:prstGeom>
          <a:noFill/>
        </p:spPr>
        <p:txBody>
          <a:bodyPr wrap="square" rtlCol="0">
            <a:spAutoFit/>
          </a:bodyPr>
          <a:lstStyle/>
          <a:p>
            <a:pPr algn="ctr"/>
            <a:r>
              <a:rPr lang="en-US" sz="2750" dirty="0"/>
              <a:t>Corrected DSC          (EPIC)</a:t>
            </a:r>
            <a:endParaRPr lang="nb-NO" sz="2750" dirty="0"/>
          </a:p>
        </p:txBody>
      </p:sp>
      <p:sp>
        <p:nvSpPr>
          <p:cNvPr id="45" name="Pil: ned 44">
            <a:extLst>
              <a:ext uri="{FF2B5EF4-FFF2-40B4-BE49-F238E27FC236}">
                <a16:creationId xmlns:a16="http://schemas.microsoft.com/office/drawing/2014/main" id="{9281C194-6926-49F4-980F-3D8080214787}"/>
              </a:ext>
            </a:extLst>
          </p:cNvPr>
          <p:cNvSpPr/>
          <p:nvPr/>
        </p:nvSpPr>
        <p:spPr>
          <a:xfrm>
            <a:off x="4380991" y="4335239"/>
            <a:ext cx="467591" cy="4389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50"/>
          </a:p>
        </p:txBody>
      </p:sp>
      <p:sp>
        <p:nvSpPr>
          <p:cNvPr id="46" name="Pil: ned 45">
            <a:extLst>
              <a:ext uri="{FF2B5EF4-FFF2-40B4-BE49-F238E27FC236}">
                <a16:creationId xmlns:a16="http://schemas.microsoft.com/office/drawing/2014/main" id="{C4363E9B-F4B9-4C29-9E42-473D8EAA9213}"/>
              </a:ext>
            </a:extLst>
          </p:cNvPr>
          <p:cNvSpPr/>
          <p:nvPr/>
        </p:nvSpPr>
        <p:spPr>
          <a:xfrm>
            <a:off x="5866823" y="4337644"/>
            <a:ext cx="467591" cy="4389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50"/>
          </a:p>
        </p:txBody>
      </p:sp>
      <mc:AlternateContent xmlns:mc="http://schemas.openxmlformats.org/markup-compatibility/2006" xmlns:a14="http://schemas.microsoft.com/office/drawing/2010/main">
        <mc:Choice Requires="a14">
          <p:sp>
            <p:nvSpPr>
              <p:cNvPr id="47" name="TekstSylinder 46">
                <a:extLst>
                  <a:ext uri="{FF2B5EF4-FFF2-40B4-BE49-F238E27FC236}">
                    <a16:creationId xmlns:a16="http://schemas.microsoft.com/office/drawing/2014/main" id="{C748D052-9F2C-4EE9-A0F6-256A0FBC2EDC}"/>
                  </a:ext>
                </a:extLst>
              </p:cNvPr>
              <p:cNvSpPr txBox="1"/>
              <p:nvPr/>
            </p:nvSpPr>
            <p:spPr>
              <a:xfrm>
                <a:off x="7158674" y="5522211"/>
                <a:ext cx="2119106" cy="8073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𝑟𝐶𝐵𝑉</m:t>
                      </m:r>
                      <m:r>
                        <a:rPr lang="en-US" i="1">
                          <a:latin typeface="Cambria Math" panose="02040503050406030204" pitchFamily="18" charset="0"/>
                          <a:ea typeface="Cambria Math" panose="02040503050406030204" pitchFamily="18" charset="0"/>
                        </a:rPr>
                        <m:t> ∝</m:t>
                      </m:r>
                      <m:nary>
                        <m:naryPr>
                          <m:limLoc m:val="undOvr"/>
                          <m:subHide m:val="on"/>
                          <m:supHide m:val="on"/>
                          <m:ctrlPr>
                            <a:rPr lang="el-GR" i="1">
                              <a:latin typeface="Cambria Math" panose="02040503050406030204" pitchFamily="18" charset="0"/>
                              <a:ea typeface="Cambria Math" panose="02040503050406030204" pitchFamily="18" charset="0"/>
                            </a:rPr>
                          </m:ctrlPr>
                        </m:naryPr>
                        <m:sub/>
                        <m:sup/>
                        <m:e>
                          <m:r>
                            <m:rPr>
                              <m:sty m:val="p"/>
                            </m:rPr>
                            <a:rPr lang="en-US">
                              <a:latin typeface="Cambria Math" panose="02040503050406030204" pitchFamily="18" charset="0"/>
                              <a:ea typeface="Cambria Math" panose="02040503050406030204" pitchFamily="18" charset="0"/>
                            </a:rPr>
                            <m:t>Δ</m:t>
                          </m:r>
                          <m:r>
                            <a:rPr lang="en-US" i="1">
                              <a:latin typeface="Cambria Math" panose="02040503050406030204" pitchFamily="18" charset="0"/>
                              <a:ea typeface="Cambria Math" panose="02040503050406030204" pitchFamily="18" charset="0"/>
                            </a:rPr>
                            <m:t>𝑅</m:t>
                          </m:r>
                          <m:sSup>
                            <m:sSupPr>
                              <m:ctrlPr>
                                <a:rPr lang="de-DE"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2</m:t>
                              </m:r>
                            </m:e>
                            <m:sup>
                              <m:r>
                                <a:rPr lang="de-DE"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𝑑𝑡</m:t>
                          </m:r>
                        </m:e>
                      </m:nary>
                    </m:oMath>
                  </m:oMathPara>
                </a14:m>
                <a:endParaRPr lang="en-US" dirty="0">
                  <a:ea typeface="Cambria Math" panose="02040503050406030204" pitchFamily="18" charset="0"/>
                </a:endParaRPr>
              </a:p>
            </p:txBody>
          </p:sp>
        </mc:Choice>
        <mc:Fallback xmlns="">
          <p:sp>
            <p:nvSpPr>
              <p:cNvPr id="47" name="TekstSylinder 46">
                <a:extLst>
                  <a:ext uri="{FF2B5EF4-FFF2-40B4-BE49-F238E27FC236}">
                    <a16:creationId xmlns:a16="http://schemas.microsoft.com/office/drawing/2014/main" id="{C748D052-9F2C-4EE9-A0F6-256A0FBC2EDC}"/>
                  </a:ext>
                </a:extLst>
              </p:cNvPr>
              <p:cNvSpPr txBox="1">
                <a:spLocks noRot="1" noChangeAspect="1" noMove="1" noResize="1" noEditPoints="1" noAdjustHandles="1" noChangeArrowheads="1" noChangeShapeType="1" noTextEdit="1"/>
              </p:cNvSpPr>
              <p:nvPr/>
            </p:nvSpPr>
            <p:spPr>
              <a:xfrm>
                <a:off x="7158674" y="5522211"/>
                <a:ext cx="2119106" cy="80733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kstSylinder 47">
                <a:extLst>
                  <a:ext uri="{FF2B5EF4-FFF2-40B4-BE49-F238E27FC236}">
                    <a16:creationId xmlns:a16="http://schemas.microsoft.com/office/drawing/2014/main" id="{124EBD12-6AE3-4E40-97F6-3A389DF70C19}"/>
                  </a:ext>
                </a:extLst>
              </p:cNvPr>
              <p:cNvSpPr txBox="1"/>
              <p:nvPr/>
            </p:nvSpPr>
            <p:spPr>
              <a:xfrm>
                <a:off x="7051033" y="4774158"/>
                <a:ext cx="2442720" cy="638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rPr>
                        <m:t>Δ</m:t>
                      </m:r>
                      <m:r>
                        <a:rPr lang="en-US" i="1">
                          <a:latin typeface="Cambria Math" panose="02040503050406030204" pitchFamily="18" charset="0"/>
                        </a:rPr>
                        <m:t>𝑅</m:t>
                      </m:r>
                      <m:sSup>
                        <m:sSupPr>
                          <m:ctrlPr>
                            <a:rPr lang="de-DE" i="1">
                              <a:latin typeface="Cambria Math" panose="02040503050406030204" pitchFamily="18" charset="0"/>
                            </a:rPr>
                          </m:ctrlPr>
                        </m:sSupPr>
                        <m:e>
                          <m:r>
                            <a:rPr lang="en-US" i="1">
                              <a:latin typeface="Cambria Math" panose="02040503050406030204" pitchFamily="18" charset="0"/>
                            </a:rPr>
                            <m:t>2</m:t>
                          </m:r>
                        </m:e>
                        <m:sup>
                          <m:r>
                            <a:rPr lang="de-DE" i="1">
                              <a:latin typeface="Cambria Math" panose="02040503050406030204" pitchFamily="18" charset="0"/>
                            </a:rPr>
                            <m:t>∗</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𝑇𝐸</m:t>
                          </m:r>
                        </m:den>
                      </m:f>
                      <m:r>
                        <m:rPr>
                          <m:sty m:val="p"/>
                        </m:rPr>
                        <a:rPr lang="en-US">
                          <a:latin typeface="Cambria Math" panose="02040503050406030204" pitchFamily="18" charset="0"/>
                        </a:rPr>
                        <m:t>ln</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𝑆</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num>
                        <m:den>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den>
                      </m:f>
                      <m:r>
                        <a:rPr lang="en-US" i="1">
                          <a:latin typeface="Cambria Math" panose="02040503050406030204" pitchFamily="18" charset="0"/>
                        </a:rPr>
                        <m:t>)</m:t>
                      </m:r>
                    </m:oMath>
                  </m:oMathPara>
                </a14:m>
                <a:endParaRPr lang="nb-NO" dirty="0"/>
              </a:p>
            </p:txBody>
          </p:sp>
        </mc:Choice>
        <mc:Fallback xmlns="">
          <p:sp>
            <p:nvSpPr>
              <p:cNvPr id="48" name="TekstSylinder 47">
                <a:extLst>
                  <a:ext uri="{FF2B5EF4-FFF2-40B4-BE49-F238E27FC236}">
                    <a16:creationId xmlns:a16="http://schemas.microsoft.com/office/drawing/2014/main" id="{124EBD12-6AE3-4E40-97F6-3A389DF70C19}"/>
                  </a:ext>
                </a:extLst>
              </p:cNvPr>
              <p:cNvSpPr txBox="1">
                <a:spLocks noRot="1" noChangeAspect="1" noMove="1" noResize="1" noEditPoints="1" noAdjustHandles="1" noChangeArrowheads="1" noChangeShapeType="1" noTextEdit="1"/>
              </p:cNvSpPr>
              <p:nvPr/>
            </p:nvSpPr>
            <p:spPr>
              <a:xfrm>
                <a:off x="7051033" y="4774158"/>
                <a:ext cx="2442720" cy="638445"/>
              </a:xfrm>
              <a:prstGeom prst="rect">
                <a:avLst/>
              </a:prstGeom>
              <a:blipFill>
                <a:blip r:embed="rId8"/>
                <a:stretch>
                  <a:fillRect/>
                </a:stretch>
              </a:blipFill>
            </p:spPr>
            <p:txBody>
              <a:bodyPr/>
              <a:lstStyle/>
              <a:p>
                <a:r>
                  <a:rPr lang="en-US">
                    <a:noFill/>
                  </a:rPr>
                  <a:t> </a:t>
                </a:r>
              </a:p>
            </p:txBody>
          </p:sp>
        </mc:Fallback>
      </mc:AlternateContent>
      <p:sp>
        <p:nvSpPr>
          <p:cNvPr id="49" name="TekstSylinder 48">
            <a:extLst>
              <a:ext uri="{FF2B5EF4-FFF2-40B4-BE49-F238E27FC236}">
                <a16:creationId xmlns:a16="http://schemas.microsoft.com/office/drawing/2014/main" id="{A09A6C56-1738-457A-8BD6-8E69DC1DB77B}"/>
              </a:ext>
            </a:extLst>
          </p:cNvPr>
          <p:cNvSpPr txBox="1"/>
          <p:nvPr/>
        </p:nvSpPr>
        <p:spPr>
          <a:xfrm>
            <a:off x="7510463" y="4070668"/>
            <a:ext cx="1418359" cy="477054"/>
          </a:xfrm>
          <a:prstGeom prst="rect">
            <a:avLst/>
          </a:prstGeom>
          <a:noFill/>
        </p:spPr>
        <p:txBody>
          <a:bodyPr wrap="square" rtlCol="0">
            <a:spAutoFit/>
          </a:bodyPr>
          <a:lstStyle/>
          <a:p>
            <a:r>
              <a:rPr lang="en-US" sz="1250" dirty="0"/>
              <a:t>Holland et al., 2010</a:t>
            </a:r>
            <a:endParaRPr lang="nb-NO" sz="1250" dirty="0"/>
          </a:p>
        </p:txBody>
      </p:sp>
      <p:cxnSp>
        <p:nvCxnSpPr>
          <p:cNvPr id="50" name="Rett linje 49">
            <a:extLst>
              <a:ext uri="{FF2B5EF4-FFF2-40B4-BE49-F238E27FC236}">
                <a16:creationId xmlns:a16="http://schemas.microsoft.com/office/drawing/2014/main" id="{7073F4AB-F637-4F83-8990-44E99FB723E5}"/>
              </a:ext>
            </a:extLst>
          </p:cNvPr>
          <p:cNvCxnSpPr/>
          <p:nvPr/>
        </p:nvCxnSpPr>
        <p:spPr>
          <a:xfrm>
            <a:off x="2219785" y="2467472"/>
            <a:ext cx="5294168" cy="0"/>
          </a:xfrm>
          <a:prstGeom prst="line">
            <a:avLst/>
          </a:prstGeom>
        </p:spPr>
        <p:style>
          <a:lnRef idx="3">
            <a:schemeClr val="accent2"/>
          </a:lnRef>
          <a:fillRef idx="0">
            <a:schemeClr val="accent2"/>
          </a:fillRef>
          <a:effectRef idx="2">
            <a:schemeClr val="accent2"/>
          </a:effectRef>
          <a:fontRef idx="minor">
            <a:schemeClr val="tx1"/>
          </a:fontRef>
        </p:style>
      </p:cxnSp>
      <p:sp>
        <p:nvSpPr>
          <p:cNvPr id="51" name="TekstSylinder 50">
            <a:extLst>
              <a:ext uri="{FF2B5EF4-FFF2-40B4-BE49-F238E27FC236}">
                <a16:creationId xmlns:a16="http://schemas.microsoft.com/office/drawing/2014/main" id="{DC326A53-708B-4FF6-A841-395C81D0C05E}"/>
              </a:ext>
            </a:extLst>
          </p:cNvPr>
          <p:cNvSpPr txBox="1"/>
          <p:nvPr/>
        </p:nvSpPr>
        <p:spPr>
          <a:xfrm>
            <a:off x="2265977" y="5341392"/>
            <a:ext cx="1357610" cy="361637"/>
          </a:xfrm>
          <a:prstGeom prst="rect">
            <a:avLst/>
          </a:prstGeom>
          <a:noFill/>
        </p:spPr>
        <p:txBody>
          <a:bodyPr wrap="square" rtlCol="0">
            <a:spAutoFit/>
          </a:bodyPr>
          <a:lstStyle/>
          <a:p>
            <a:pPr algn="ctr"/>
            <a:r>
              <a:rPr lang="en-US" sz="1750" dirty="0" err="1"/>
              <a:t>rCBV</a:t>
            </a:r>
            <a:endParaRPr lang="nb-NO" sz="1750" dirty="0"/>
          </a:p>
        </p:txBody>
      </p:sp>
      <p:sp>
        <p:nvSpPr>
          <p:cNvPr id="52" name="Rektangel 51">
            <a:extLst>
              <a:ext uri="{FF2B5EF4-FFF2-40B4-BE49-F238E27FC236}">
                <a16:creationId xmlns:a16="http://schemas.microsoft.com/office/drawing/2014/main" id="{AAF15329-4510-440F-8323-57A3D0847AE7}"/>
              </a:ext>
            </a:extLst>
          </p:cNvPr>
          <p:cNvSpPr/>
          <p:nvPr/>
        </p:nvSpPr>
        <p:spPr>
          <a:xfrm>
            <a:off x="9728200" y="3302000"/>
            <a:ext cx="825500" cy="7686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2</a:t>
            </a:r>
          </a:p>
        </p:txBody>
      </p:sp>
    </p:spTree>
    <p:extLst>
      <p:ext uri="{BB962C8B-B14F-4D97-AF65-F5344CB8AC3E}">
        <p14:creationId xmlns:p14="http://schemas.microsoft.com/office/powerpoint/2010/main" val="395219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Method</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We then for each patient obtained the nonlinear transform between T2-FLAIR and MNI space, and linear transforms between T2-FLAIR and uncorrected, and corrected DSC, respectively</a:t>
            </a:r>
          </a:p>
        </p:txBody>
      </p:sp>
      <p:sp>
        <p:nvSpPr>
          <p:cNvPr id="4" name="Rektangel 3">
            <a:extLst>
              <a:ext uri="{FF2B5EF4-FFF2-40B4-BE49-F238E27FC236}">
                <a16:creationId xmlns:a16="http://schemas.microsoft.com/office/drawing/2014/main" id="{56FB58FF-CB5C-4382-B518-9E8421A19CA7}"/>
              </a:ext>
            </a:extLst>
          </p:cNvPr>
          <p:cNvSpPr/>
          <p:nvPr/>
        </p:nvSpPr>
        <p:spPr>
          <a:xfrm>
            <a:off x="8048644" y="3650378"/>
            <a:ext cx="4079856" cy="2714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latin typeface="Alex Brush" panose="02000400000000000000" pitchFamily="2" charset="0"/>
              </a:rPr>
              <a:t>R</a:t>
            </a:r>
            <a:r>
              <a:rPr lang="en-US" sz="2400" dirty="0">
                <a:solidFill>
                  <a:schemeClr val="tx1"/>
                </a:solidFill>
              </a:rPr>
              <a:t>  : Nonlinear co-registration</a:t>
            </a:r>
          </a:p>
          <a:p>
            <a:r>
              <a:rPr lang="en-US" sz="2400" dirty="0">
                <a:solidFill>
                  <a:schemeClr val="tx1"/>
                </a:solidFill>
              </a:rPr>
              <a:t>R : Rigid + affine co-registration</a:t>
            </a:r>
          </a:p>
          <a:p>
            <a:r>
              <a:rPr lang="en-US" sz="2400" dirty="0">
                <a:solidFill>
                  <a:schemeClr val="tx1"/>
                </a:solidFill>
              </a:rPr>
              <a:t>D : SPM12 warp</a:t>
            </a:r>
          </a:p>
          <a:p>
            <a:r>
              <a:rPr lang="en-US" sz="2400" dirty="0">
                <a:solidFill>
                  <a:schemeClr val="tx1"/>
                </a:solidFill>
              </a:rPr>
              <a:t>A : Rigid + affine transform</a:t>
            </a:r>
          </a:p>
        </p:txBody>
      </p:sp>
      <p:pic>
        <p:nvPicPr>
          <p:cNvPr id="7" name="Bilde 6" descr="Et bilde som inneholder objekt, sitter, foto, klokke&#10;&#10;Automatisk generert beskrivelse">
            <a:extLst>
              <a:ext uri="{FF2B5EF4-FFF2-40B4-BE49-F238E27FC236}">
                <a16:creationId xmlns:a16="http://schemas.microsoft.com/office/drawing/2014/main" id="{4D5DBEB9-F1B0-4896-924A-2FC78305B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1121" y="4470324"/>
            <a:ext cx="1198003" cy="1372355"/>
          </a:xfrm>
          <a:prstGeom prst="rect">
            <a:avLst/>
          </a:prstGeom>
        </p:spPr>
      </p:pic>
      <p:sp>
        <p:nvSpPr>
          <p:cNvPr id="9" name="Rektangel 8">
            <a:extLst>
              <a:ext uri="{FF2B5EF4-FFF2-40B4-BE49-F238E27FC236}">
                <a16:creationId xmlns:a16="http://schemas.microsoft.com/office/drawing/2014/main" id="{A6A85E18-F60C-4D85-B084-02559E6E879A}"/>
              </a:ext>
            </a:extLst>
          </p:cNvPr>
          <p:cNvSpPr/>
          <p:nvPr/>
        </p:nvSpPr>
        <p:spPr>
          <a:xfrm>
            <a:off x="1578476" y="3795129"/>
            <a:ext cx="1798643" cy="487404"/>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de-DE" sz="2800" dirty="0">
                <a:solidFill>
                  <a:schemeClr val="tx1"/>
                </a:solidFill>
              </a:rPr>
              <a:t>T2-FLAIR</a:t>
            </a:r>
            <a:endParaRPr lang="nb-NO" sz="2800" dirty="0">
              <a:solidFill>
                <a:schemeClr val="tx1"/>
              </a:solidFill>
            </a:endParaRPr>
          </a:p>
        </p:txBody>
      </p:sp>
      <p:sp>
        <p:nvSpPr>
          <p:cNvPr id="11" name="Pil: høyre 10">
            <a:extLst>
              <a:ext uri="{FF2B5EF4-FFF2-40B4-BE49-F238E27FC236}">
                <a16:creationId xmlns:a16="http://schemas.microsoft.com/office/drawing/2014/main" id="{70A98BB7-3F5C-4AF4-BAE1-DDDF2E06A7A4}"/>
              </a:ext>
            </a:extLst>
          </p:cNvPr>
          <p:cNvSpPr/>
          <p:nvPr/>
        </p:nvSpPr>
        <p:spPr>
          <a:xfrm rot="20638907">
            <a:off x="3554644" y="4380193"/>
            <a:ext cx="1330135" cy="366753"/>
          </a:xfrm>
          <a:prstGeom prst="rightArrow">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nb-NO" sz="2708"/>
          </a:p>
        </p:txBody>
      </p:sp>
      <p:sp>
        <p:nvSpPr>
          <p:cNvPr id="12" name="TekstSylinder 11">
            <a:extLst>
              <a:ext uri="{FF2B5EF4-FFF2-40B4-BE49-F238E27FC236}">
                <a16:creationId xmlns:a16="http://schemas.microsoft.com/office/drawing/2014/main" id="{2A9EE102-0874-4B7E-9404-1823E793A1F8}"/>
              </a:ext>
            </a:extLst>
          </p:cNvPr>
          <p:cNvSpPr txBox="1"/>
          <p:nvPr/>
        </p:nvSpPr>
        <p:spPr>
          <a:xfrm>
            <a:off x="3851668" y="3837785"/>
            <a:ext cx="391048" cy="523220"/>
          </a:xfrm>
          <a:prstGeom prst="rect">
            <a:avLst/>
          </a:prstGeom>
          <a:noFill/>
        </p:spPr>
        <p:txBody>
          <a:bodyPr wrap="square" rtlCol="0">
            <a:spAutoFit/>
          </a:bodyPr>
          <a:lstStyle/>
          <a:p>
            <a:pPr algn="ctr"/>
            <a:r>
              <a:rPr lang="en-US" sz="2800" b="1" dirty="0">
                <a:latin typeface="Alex Brush" panose="02000400000000000000" pitchFamily="2" charset="0"/>
              </a:rPr>
              <a:t>R</a:t>
            </a:r>
          </a:p>
        </p:txBody>
      </p:sp>
      <p:pic>
        <p:nvPicPr>
          <p:cNvPr id="13" name="Bilde 12" descr="Et bilde som inneholder lys&#10;&#10;Automatisk generert beskrivelse">
            <a:extLst>
              <a:ext uri="{FF2B5EF4-FFF2-40B4-BE49-F238E27FC236}">
                <a16:creationId xmlns:a16="http://schemas.microsoft.com/office/drawing/2014/main" id="{822020F7-C287-47A6-AAA4-69067EE090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5316208" y="3378711"/>
            <a:ext cx="1149668" cy="1372355"/>
          </a:xfrm>
          <a:prstGeom prst="rect">
            <a:avLst/>
          </a:prstGeom>
        </p:spPr>
      </p:pic>
      <p:sp>
        <p:nvSpPr>
          <p:cNvPr id="14" name="Rektangel 13">
            <a:extLst>
              <a:ext uri="{FF2B5EF4-FFF2-40B4-BE49-F238E27FC236}">
                <a16:creationId xmlns:a16="http://schemas.microsoft.com/office/drawing/2014/main" id="{9105EFB7-9C81-4F63-A52A-AD1F9E9F4282}"/>
              </a:ext>
            </a:extLst>
          </p:cNvPr>
          <p:cNvSpPr/>
          <p:nvPr/>
        </p:nvSpPr>
        <p:spPr>
          <a:xfrm>
            <a:off x="3119124" y="2461682"/>
            <a:ext cx="8021985" cy="826368"/>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de-DE" sz="2800" dirty="0">
                <a:solidFill>
                  <a:schemeClr val="tx1"/>
                </a:solidFill>
              </a:rPr>
              <a:t>Montreal Neurological Institute (MNI) SPM12 Tissue </a:t>
            </a:r>
            <a:r>
              <a:rPr lang="de-DE" sz="2800" dirty="0" err="1">
                <a:solidFill>
                  <a:schemeClr val="tx1"/>
                </a:solidFill>
              </a:rPr>
              <a:t>Probability</a:t>
            </a:r>
            <a:r>
              <a:rPr lang="de-DE" sz="2800" dirty="0">
                <a:solidFill>
                  <a:schemeClr val="tx1"/>
                </a:solidFill>
              </a:rPr>
              <a:t> </a:t>
            </a:r>
            <a:r>
              <a:rPr lang="de-DE" sz="2800" dirty="0" err="1">
                <a:solidFill>
                  <a:schemeClr val="tx1"/>
                </a:solidFill>
              </a:rPr>
              <a:t>Map</a:t>
            </a:r>
            <a:r>
              <a:rPr lang="de-DE" sz="2800" dirty="0">
                <a:solidFill>
                  <a:schemeClr val="tx1"/>
                </a:solidFill>
              </a:rPr>
              <a:t> (TPM) (</a:t>
            </a:r>
            <a:r>
              <a:rPr lang="de-DE" sz="2800" dirty="0" err="1">
                <a:solidFill>
                  <a:schemeClr val="tx1"/>
                </a:solidFill>
              </a:rPr>
              <a:t>gray</a:t>
            </a:r>
            <a:r>
              <a:rPr lang="de-DE" sz="2800" dirty="0">
                <a:solidFill>
                  <a:schemeClr val="tx1"/>
                </a:solidFill>
              </a:rPr>
              <a:t> matter </a:t>
            </a:r>
            <a:r>
              <a:rPr lang="de-DE" sz="2800" dirty="0" err="1">
                <a:solidFill>
                  <a:schemeClr val="tx1"/>
                </a:solidFill>
              </a:rPr>
              <a:t>shown</a:t>
            </a:r>
            <a:r>
              <a:rPr lang="de-DE" sz="2800" dirty="0">
                <a:solidFill>
                  <a:schemeClr val="tx1"/>
                </a:solidFill>
              </a:rPr>
              <a:t>)</a:t>
            </a:r>
            <a:endParaRPr lang="nb-NO" sz="2800" dirty="0">
              <a:solidFill>
                <a:schemeClr val="tx1"/>
              </a:solidFill>
            </a:endParaRPr>
          </a:p>
        </p:txBody>
      </p:sp>
      <p:sp>
        <p:nvSpPr>
          <p:cNvPr id="15" name="Pil: høyre 14">
            <a:extLst>
              <a:ext uri="{FF2B5EF4-FFF2-40B4-BE49-F238E27FC236}">
                <a16:creationId xmlns:a16="http://schemas.microsoft.com/office/drawing/2014/main" id="{C4D58DC7-D625-4523-BDB0-4EB572D52CBD}"/>
              </a:ext>
            </a:extLst>
          </p:cNvPr>
          <p:cNvSpPr/>
          <p:nvPr/>
        </p:nvSpPr>
        <p:spPr>
          <a:xfrm>
            <a:off x="6657189" y="3922317"/>
            <a:ext cx="385036" cy="331026"/>
          </a:xfrm>
          <a:prstGeom prst="rightArrow">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nb-NO" sz="2708"/>
          </a:p>
        </p:txBody>
      </p:sp>
      <p:sp>
        <p:nvSpPr>
          <p:cNvPr id="16" name="Rektangel 15">
            <a:extLst>
              <a:ext uri="{FF2B5EF4-FFF2-40B4-BE49-F238E27FC236}">
                <a16:creationId xmlns:a16="http://schemas.microsoft.com/office/drawing/2014/main" id="{503D1DE0-7DFB-4766-B501-C76115515FDF}"/>
              </a:ext>
            </a:extLst>
          </p:cNvPr>
          <p:cNvSpPr/>
          <p:nvPr/>
        </p:nvSpPr>
        <p:spPr>
          <a:xfrm>
            <a:off x="7230168" y="3926492"/>
            <a:ext cx="469682" cy="331026"/>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de-DE" sz="2800" dirty="0">
                <a:solidFill>
                  <a:schemeClr val="tx1"/>
                </a:solidFill>
              </a:rPr>
              <a:t>D</a:t>
            </a:r>
            <a:endParaRPr lang="nb-NO" sz="2800" dirty="0">
              <a:solidFill>
                <a:schemeClr val="tx1"/>
              </a:solidFill>
            </a:endParaRPr>
          </a:p>
        </p:txBody>
      </p:sp>
      <p:sp>
        <p:nvSpPr>
          <p:cNvPr id="36" name="Pil: høyre 35">
            <a:extLst>
              <a:ext uri="{FF2B5EF4-FFF2-40B4-BE49-F238E27FC236}">
                <a16:creationId xmlns:a16="http://schemas.microsoft.com/office/drawing/2014/main" id="{8E1B176C-2D5A-49AC-B157-931EA3BA9B96}"/>
              </a:ext>
            </a:extLst>
          </p:cNvPr>
          <p:cNvSpPr/>
          <p:nvPr/>
        </p:nvSpPr>
        <p:spPr>
          <a:xfrm rot="1077762">
            <a:off x="3576225" y="5515004"/>
            <a:ext cx="1375362" cy="369928"/>
          </a:xfrm>
          <a:prstGeom prst="rightArrow">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nb-NO" sz="2708"/>
          </a:p>
        </p:txBody>
      </p:sp>
      <p:sp>
        <p:nvSpPr>
          <p:cNvPr id="37" name="Rektangel 36">
            <a:extLst>
              <a:ext uri="{FF2B5EF4-FFF2-40B4-BE49-F238E27FC236}">
                <a16:creationId xmlns:a16="http://schemas.microsoft.com/office/drawing/2014/main" id="{4A94FB78-598B-4CFD-9048-6F59DE43F44A}"/>
              </a:ext>
            </a:extLst>
          </p:cNvPr>
          <p:cNvSpPr/>
          <p:nvPr/>
        </p:nvSpPr>
        <p:spPr>
          <a:xfrm>
            <a:off x="5111221" y="4968570"/>
            <a:ext cx="2411282" cy="375862"/>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de-DE" sz="2800" dirty="0">
                <a:solidFill>
                  <a:schemeClr val="tx1"/>
                </a:solidFill>
              </a:rPr>
              <a:t>Raw, </a:t>
            </a:r>
            <a:r>
              <a:rPr lang="de-DE" sz="2800" dirty="0" err="1">
                <a:solidFill>
                  <a:schemeClr val="tx1"/>
                </a:solidFill>
              </a:rPr>
              <a:t>corr</a:t>
            </a:r>
            <a:r>
              <a:rPr lang="de-DE" sz="2800" dirty="0">
                <a:solidFill>
                  <a:schemeClr val="tx1"/>
                </a:solidFill>
              </a:rPr>
              <a:t>. DSC</a:t>
            </a:r>
            <a:endParaRPr lang="nb-NO" sz="2800" dirty="0">
              <a:solidFill>
                <a:schemeClr val="tx1"/>
              </a:solidFill>
            </a:endParaRPr>
          </a:p>
        </p:txBody>
      </p:sp>
      <p:sp>
        <p:nvSpPr>
          <p:cNvPr id="38" name="TekstSylinder 37">
            <a:extLst>
              <a:ext uri="{FF2B5EF4-FFF2-40B4-BE49-F238E27FC236}">
                <a16:creationId xmlns:a16="http://schemas.microsoft.com/office/drawing/2014/main" id="{6F0F8A6A-C123-4E5A-BE66-FF31AEA1016F}"/>
              </a:ext>
            </a:extLst>
          </p:cNvPr>
          <p:cNvSpPr txBox="1"/>
          <p:nvPr/>
        </p:nvSpPr>
        <p:spPr>
          <a:xfrm>
            <a:off x="3894363" y="4993180"/>
            <a:ext cx="570149" cy="523220"/>
          </a:xfrm>
          <a:prstGeom prst="rect">
            <a:avLst/>
          </a:prstGeom>
          <a:noFill/>
        </p:spPr>
        <p:txBody>
          <a:bodyPr wrap="square" rtlCol="0">
            <a:spAutoFit/>
          </a:bodyPr>
          <a:lstStyle/>
          <a:p>
            <a:pPr algn="ctr"/>
            <a:r>
              <a:rPr lang="en-US" sz="2800" dirty="0"/>
              <a:t>R</a:t>
            </a:r>
          </a:p>
        </p:txBody>
      </p:sp>
      <p:pic>
        <p:nvPicPr>
          <p:cNvPr id="39" name="Bilde 38">
            <a:extLst>
              <a:ext uri="{FF2B5EF4-FFF2-40B4-BE49-F238E27FC236}">
                <a16:creationId xmlns:a16="http://schemas.microsoft.com/office/drawing/2014/main" id="{84DC72D7-FFC6-416E-8234-84C83A8F20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6208" y="5406267"/>
            <a:ext cx="1198004" cy="1372356"/>
          </a:xfrm>
          <a:prstGeom prst="rect">
            <a:avLst/>
          </a:prstGeom>
        </p:spPr>
      </p:pic>
      <p:sp>
        <p:nvSpPr>
          <p:cNvPr id="40" name="Pil: høyre 39">
            <a:extLst>
              <a:ext uri="{FF2B5EF4-FFF2-40B4-BE49-F238E27FC236}">
                <a16:creationId xmlns:a16="http://schemas.microsoft.com/office/drawing/2014/main" id="{85717AF9-33D9-4BF8-80E7-BC8AA688CA7A}"/>
              </a:ext>
            </a:extLst>
          </p:cNvPr>
          <p:cNvSpPr/>
          <p:nvPr/>
        </p:nvSpPr>
        <p:spPr>
          <a:xfrm>
            <a:off x="6784974" y="5867851"/>
            <a:ext cx="351087" cy="375862"/>
          </a:xfrm>
          <a:prstGeom prst="rightArrow">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nb-NO" sz="2708"/>
          </a:p>
        </p:txBody>
      </p:sp>
      <p:sp>
        <p:nvSpPr>
          <p:cNvPr id="41" name="Rektangel 40">
            <a:extLst>
              <a:ext uri="{FF2B5EF4-FFF2-40B4-BE49-F238E27FC236}">
                <a16:creationId xmlns:a16="http://schemas.microsoft.com/office/drawing/2014/main" id="{5E4888E2-0171-4593-9E38-54EDE227C9E4}"/>
              </a:ext>
            </a:extLst>
          </p:cNvPr>
          <p:cNvSpPr/>
          <p:nvPr/>
        </p:nvSpPr>
        <p:spPr>
          <a:xfrm>
            <a:off x="7267122" y="5867851"/>
            <a:ext cx="1089477" cy="375862"/>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de-DE" sz="2800" dirty="0">
                <a:solidFill>
                  <a:schemeClr val="tx1"/>
                </a:solidFill>
              </a:rPr>
              <a:t>2 x A</a:t>
            </a:r>
            <a:endParaRPr lang="nb-NO" sz="2800" dirty="0">
              <a:solidFill>
                <a:schemeClr val="tx1"/>
              </a:solidFill>
            </a:endParaRPr>
          </a:p>
        </p:txBody>
      </p:sp>
      <p:pic>
        <p:nvPicPr>
          <p:cNvPr id="43" name="Bilde 42">
            <a:extLst>
              <a:ext uri="{FF2B5EF4-FFF2-40B4-BE49-F238E27FC236}">
                <a16:creationId xmlns:a16="http://schemas.microsoft.com/office/drawing/2014/main" id="{FD1C8BD1-41E1-4AFD-B978-5490135A5A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8608" y="5558667"/>
            <a:ext cx="1198004" cy="1372356"/>
          </a:xfrm>
          <a:prstGeom prst="rect">
            <a:avLst/>
          </a:prstGeom>
        </p:spPr>
      </p:pic>
    </p:spTree>
    <p:custDataLst>
      <p:tags r:id="rId1"/>
    </p:custDataLst>
    <p:extLst>
      <p:ext uri="{BB962C8B-B14F-4D97-AF65-F5344CB8AC3E}">
        <p14:creationId xmlns:p14="http://schemas.microsoft.com/office/powerpoint/2010/main" val="104069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P spid="12" grpId="0"/>
      <p:bldP spid="14" grpId="0" animBg="1"/>
      <p:bldP spid="15" grpId="0" animBg="1"/>
      <p:bldP spid="16" grpId="0" animBg="1"/>
      <p:bldP spid="36" grpId="0" animBg="1"/>
      <p:bldP spid="37" grpId="0" animBg="1"/>
      <p:bldP spid="38" grpId="0"/>
      <p:bldP spid="40" grpId="0" animBg="1"/>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Method</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An MNI template of 66 brain regions was then transformed to uncorrected and corrected DSC space using the previous transforms</a:t>
            </a:r>
          </a:p>
        </p:txBody>
      </p:sp>
      <p:pic>
        <p:nvPicPr>
          <p:cNvPr id="17" name="Bilde 16">
            <a:extLst>
              <a:ext uri="{FF2B5EF4-FFF2-40B4-BE49-F238E27FC236}">
                <a16:creationId xmlns:a16="http://schemas.microsoft.com/office/drawing/2014/main" id="{D5C275A6-EEAB-4AFE-8C72-554AE2476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1190054" y="4397166"/>
            <a:ext cx="1331288" cy="1589153"/>
          </a:xfrm>
          <a:prstGeom prst="rect">
            <a:avLst/>
          </a:prstGeom>
        </p:spPr>
      </p:pic>
      <p:sp>
        <p:nvSpPr>
          <p:cNvPr id="18" name="Pil: høyre 17">
            <a:extLst>
              <a:ext uri="{FF2B5EF4-FFF2-40B4-BE49-F238E27FC236}">
                <a16:creationId xmlns:a16="http://schemas.microsoft.com/office/drawing/2014/main" id="{335E0019-4D14-489C-82A7-82F46BD14930}"/>
              </a:ext>
            </a:extLst>
          </p:cNvPr>
          <p:cNvSpPr/>
          <p:nvPr/>
        </p:nvSpPr>
        <p:spPr>
          <a:xfrm>
            <a:off x="2896240" y="5302774"/>
            <a:ext cx="930188" cy="383320"/>
          </a:xfrm>
          <a:prstGeom prst="rightArrow">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nb-NO" sz="2708"/>
          </a:p>
        </p:txBody>
      </p:sp>
      <p:sp>
        <p:nvSpPr>
          <p:cNvPr id="19" name="Rektangel 18">
            <a:extLst>
              <a:ext uri="{FF2B5EF4-FFF2-40B4-BE49-F238E27FC236}">
                <a16:creationId xmlns:a16="http://schemas.microsoft.com/office/drawing/2014/main" id="{63BAB67B-41A4-47B6-8091-E8BB2A5FD8C7}"/>
              </a:ext>
            </a:extLst>
          </p:cNvPr>
          <p:cNvSpPr/>
          <p:nvPr/>
        </p:nvSpPr>
        <p:spPr>
          <a:xfrm>
            <a:off x="2931004" y="4525137"/>
            <a:ext cx="810480" cy="593110"/>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de-DE" sz="2800" dirty="0">
                <a:solidFill>
                  <a:schemeClr val="tx1"/>
                </a:solidFill>
              </a:rPr>
              <a:t>D</a:t>
            </a:r>
            <a:r>
              <a:rPr lang="de-DE" sz="2800" baseline="30000" dirty="0">
                <a:solidFill>
                  <a:schemeClr val="tx1"/>
                </a:solidFill>
              </a:rPr>
              <a:t>-1</a:t>
            </a:r>
            <a:endParaRPr lang="nb-NO" sz="2800" dirty="0">
              <a:solidFill>
                <a:schemeClr val="tx1"/>
              </a:solidFill>
            </a:endParaRPr>
          </a:p>
        </p:txBody>
      </p:sp>
      <p:pic>
        <p:nvPicPr>
          <p:cNvPr id="20" name="Bilde 19" descr="Et bilde som inneholder fugl&#10;&#10;Automatisk generert beskrivelse">
            <a:extLst>
              <a:ext uri="{FF2B5EF4-FFF2-40B4-BE49-F238E27FC236}">
                <a16:creationId xmlns:a16="http://schemas.microsoft.com/office/drawing/2014/main" id="{6A7DA3BC-2279-43B0-AFF2-CC9263356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983" y="4504578"/>
            <a:ext cx="1387258" cy="1589153"/>
          </a:xfrm>
          <a:prstGeom prst="rect">
            <a:avLst/>
          </a:prstGeom>
        </p:spPr>
      </p:pic>
      <p:sp>
        <p:nvSpPr>
          <p:cNvPr id="21" name="Rektangel 20">
            <a:extLst>
              <a:ext uri="{FF2B5EF4-FFF2-40B4-BE49-F238E27FC236}">
                <a16:creationId xmlns:a16="http://schemas.microsoft.com/office/drawing/2014/main" id="{AB7875C5-8260-45C1-B27D-630C304EE13A}"/>
              </a:ext>
            </a:extLst>
          </p:cNvPr>
          <p:cNvSpPr/>
          <p:nvPr/>
        </p:nvSpPr>
        <p:spPr>
          <a:xfrm>
            <a:off x="670706" y="3351274"/>
            <a:ext cx="2550956" cy="832946"/>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2800" dirty="0">
                <a:solidFill>
                  <a:schemeClr val="tx1"/>
                </a:solidFill>
              </a:rPr>
              <a:t>Regions (MNI)</a:t>
            </a:r>
          </a:p>
        </p:txBody>
      </p:sp>
      <p:sp>
        <p:nvSpPr>
          <p:cNvPr id="22" name="Rektangel 21">
            <a:extLst>
              <a:ext uri="{FF2B5EF4-FFF2-40B4-BE49-F238E27FC236}">
                <a16:creationId xmlns:a16="http://schemas.microsoft.com/office/drawing/2014/main" id="{4922B5F9-7EE4-49D1-9B40-13DA312DE028}"/>
              </a:ext>
            </a:extLst>
          </p:cNvPr>
          <p:cNvSpPr/>
          <p:nvPr/>
        </p:nvSpPr>
        <p:spPr>
          <a:xfrm>
            <a:off x="3973797" y="3343408"/>
            <a:ext cx="1779499" cy="832946"/>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2800" dirty="0">
                <a:solidFill>
                  <a:schemeClr val="tx1"/>
                </a:solidFill>
              </a:rPr>
              <a:t>Regions (T2-FLAIR)</a:t>
            </a:r>
          </a:p>
        </p:txBody>
      </p:sp>
      <p:pic>
        <p:nvPicPr>
          <p:cNvPr id="24" name="Bilde 23">
            <a:extLst>
              <a:ext uri="{FF2B5EF4-FFF2-40B4-BE49-F238E27FC236}">
                <a16:creationId xmlns:a16="http://schemas.microsoft.com/office/drawing/2014/main" id="{6877AF7B-5D75-41D4-8BC3-EE2A416C4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9" y="4219899"/>
            <a:ext cx="1387260" cy="1589152"/>
          </a:xfrm>
          <a:prstGeom prst="rect">
            <a:avLst/>
          </a:prstGeom>
        </p:spPr>
      </p:pic>
      <p:sp>
        <p:nvSpPr>
          <p:cNvPr id="25" name="Pil: høyre 24">
            <a:extLst>
              <a:ext uri="{FF2B5EF4-FFF2-40B4-BE49-F238E27FC236}">
                <a16:creationId xmlns:a16="http://schemas.microsoft.com/office/drawing/2014/main" id="{BD2CB779-2C44-4BEB-9860-DA0A0E668AF3}"/>
              </a:ext>
            </a:extLst>
          </p:cNvPr>
          <p:cNvSpPr/>
          <p:nvPr/>
        </p:nvSpPr>
        <p:spPr>
          <a:xfrm>
            <a:off x="6111480" y="5302774"/>
            <a:ext cx="1859426" cy="383320"/>
          </a:xfrm>
          <a:prstGeom prst="rightArrow">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nb-NO" sz="2708"/>
          </a:p>
        </p:txBody>
      </p:sp>
      <p:sp>
        <p:nvSpPr>
          <p:cNvPr id="26" name="Rektangel 25">
            <a:extLst>
              <a:ext uri="{FF2B5EF4-FFF2-40B4-BE49-F238E27FC236}">
                <a16:creationId xmlns:a16="http://schemas.microsoft.com/office/drawing/2014/main" id="{6E8759E0-4647-411B-9627-3F25B08A194B}"/>
              </a:ext>
            </a:extLst>
          </p:cNvPr>
          <p:cNvSpPr/>
          <p:nvPr/>
        </p:nvSpPr>
        <p:spPr>
          <a:xfrm>
            <a:off x="6463930" y="4721591"/>
            <a:ext cx="1095622" cy="383320"/>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de-DE" sz="2800" dirty="0">
                <a:solidFill>
                  <a:schemeClr val="tx1"/>
                </a:solidFill>
              </a:rPr>
              <a:t>2 x A</a:t>
            </a:r>
            <a:endParaRPr lang="nb-NO" sz="2800" dirty="0">
              <a:solidFill>
                <a:schemeClr val="tx1"/>
              </a:solidFill>
            </a:endParaRPr>
          </a:p>
        </p:txBody>
      </p:sp>
      <p:sp>
        <p:nvSpPr>
          <p:cNvPr id="27" name="Rektangel 26">
            <a:extLst>
              <a:ext uri="{FF2B5EF4-FFF2-40B4-BE49-F238E27FC236}">
                <a16:creationId xmlns:a16="http://schemas.microsoft.com/office/drawing/2014/main" id="{E9DAEEB4-3430-4747-9DAD-1F0CECF9414A}"/>
              </a:ext>
            </a:extLst>
          </p:cNvPr>
          <p:cNvSpPr/>
          <p:nvPr/>
        </p:nvSpPr>
        <p:spPr>
          <a:xfrm>
            <a:off x="8378663" y="1974671"/>
            <a:ext cx="3609326" cy="10989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rPr>
              <a:t>D</a:t>
            </a:r>
            <a:r>
              <a:rPr lang="en-US" sz="2400" baseline="30000" dirty="0">
                <a:solidFill>
                  <a:schemeClr val="tx1"/>
                </a:solidFill>
              </a:rPr>
              <a:t>-1</a:t>
            </a:r>
            <a:r>
              <a:rPr lang="en-US" sz="2400" dirty="0">
                <a:solidFill>
                  <a:schemeClr val="tx1"/>
                </a:solidFill>
              </a:rPr>
              <a:t> : Inverse SPM12 warp</a:t>
            </a:r>
          </a:p>
          <a:p>
            <a:r>
              <a:rPr lang="en-US" sz="2400" dirty="0">
                <a:solidFill>
                  <a:schemeClr val="tx1"/>
                </a:solidFill>
              </a:rPr>
              <a:t>A : Rigid + affine transform</a:t>
            </a:r>
          </a:p>
        </p:txBody>
      </p:sp>
      <p:sp>
        <p:nvSpPr>
          <p:cNvPr id="23" name="Rektangel 22">
            <a:extLst>
              <a:ext uri="{FF2B5EF4-FFF2-40B4-BE49-F238E27FC236}">
                <a16:creationId xmlns:a16="http://schemas.microsoft.com/office/drawing/2014/main" id="{3F1546E6-6657-46AE-BD18-72D0AA3B70FF}"/>
              </a:ext>
            </a:extLst>
          </p:cNvPr>
          <p:cNvSpPr/>
          <p:nvPr/>
        </p:nvSpPr>
        <p:spPr>
          <a:xfrm>
            <a:off x="7532626" y="3272652"/>
            <a:ext cx="3719574" cy="7784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2800" dirty="0">
                <a:solidFill>
                  <a:schemeClr val="tx1"/>
                </a:solidFill>
              </a:rPr>
              <a:t>Regions (uncorrected and corrected DSC)</a:t>
            </a:r>
          </a:p>
        </p:txBody>
      </p:sp>
      <p:pic>
        <p:nvPicPr>
          <p:cNvPr id="30" name="Bilde 29">
            <a:extLst>
              <a:ext uri="{FF2B5EF4-FFF2-40B4-BE49-F238E27FC236}">
                <a16:creationId xmlns:a16="http://schemas.microsoft.com/office/drawing/2014/main" id="{4C7E9051-3180-4F9B-91DB-07785504E1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7237" y="4545443"/>
            <a:ext cx="1387260" cy="1589152"/>
          </a:xfrm>
          <a:prstGeom prst="rect">
            <a:avLst/>
          </a:prstGeom>
        </p:spPr>
      </p:pic>
    </p:spTree>
    <p:extLst>
      <p:ext uri="{BB962C8B-B14F-4D97-AF65-F5344CB8AC3E}">
        <p14:creationId xmlns:p14="http://schemas.microsoft.com/office/powerpoint/2010/main" val="10658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Method</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We obtained regions with </a:t>
            </a:r>
            <a:r>
              <a:rPr lang="en-US" dirty="0" err="1"/>
              <a:t>rCBV</a:t>
            </a:r>
            <a:r>
              <a:rPr lang="en-US" dirty="0"/>
              <a:t> change (median) using two-sided paired Wilcoxon signed rank tests on these regions</a:t>
            </a:r>
          </a:p>
          <a:p>
            <a:r>
              <a:rPr lang="en-US" dirty="0"/>
              <a:t>We visualized significant change in </a:t>
            </a:r>
            <a:r>
              <a:rPr lang="en-US" dirty="0" err="1"/>
              <a:t>rCBV</a:t>
            </a:r>
            <a:r>
              <a:rPr lang="en-US" dirty="0"/>
              <a:t> distribution</a:t>
            </a:r>
          </a:p>
        </p:txBody>
      </p:sp>
      <p:sp>
        <p:nvSpPr>
          <p:cNvPr id="23" name="Rektangel 22">
            <a:extLst>
              <a:ext uri="{FF2B5EF4-FFF2-40B4-BE49-F238E27FC236}">
                <a16:creationId xmlns:a16="http://schemas.microsoft.com/office/drawing/2014/main" id="{3F1546E6-6657-46AE-BD18-72D0AA3B70FF}"/>
              </a:ext>
            </a:extLst>
          </p:cNvPr>
          <p:cNvSpPr/>
          <p:nvPr/>
        </p:nvSpPr>
        <p:spPr>
          <a:xfrm>
            <a:off x="1191263" y="2517773"/>
            <a:ext cx="3070225" cy="105335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2800" dirty="0">
                <a:solidFill>
                  <a:schemeClr val="tx1"/>
                </a:solidFill>
              </a:rPr>
              <a:t>Regions (uncorrected DSC)</a:t>
            </a:r>
          </a:p>
        </p:txBody>
      </p:sp>
      <p:pic>
        <p:nvPicPr>
          <p:cNvPr id="24" name="Bilde 23">
            <a:extLst>
              <a:ext uri="{FF2B5EF4-FFF2-40B4-BE49-F238E27FC236}">
                <a16:creationId xmlns:a16="http://schemas.microsoft.com/office/drawing/2014/main" id="{6877AF7B-5D75-41D4-8BC3-EE2A416C4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939" y="3685429"/>
            <a:ext cx="1220875" cy="1398552"/>
          </a:xfrm>
          <a:prstGeom prst="rect">
            <a:avLst/>
          </a:prstGeom>
        </p:spPr>
      </p:pic>
      <p:sp>
        <p:nvSpPr>
          <p:cNvPr id="15" name="Rektangel 14">
            <a:extLst>
              <a:ext uri="{FF2B5EF4-FFF2-40B4-BE49-F238E27FC236}">
                <a16:creationId xmlns:a16="http://schemas.microsoft.com/office/drawing/2014/main" id="{6175467C-E952-4BCE-84EA-7602FA991E05}"/>
              </a:ext>
            </a:extLst>
          </p:cNvPr>
          <p:cNvSpPr/>
          <p:nvPr/>
        </p:nvSpPr>
        <p:spPr>
          <a:xfrm>
            <a:off x="4858066" y="2517773"/>
            <a:ext cx="2683090" cy="105335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2800" dirty="0">
                <a:solidFill>
                  <a:schemeClr val="tx1"/>
                </a:solidFill>
              </a:rPr>
              <a:t>Regions (corrected DSC)</a:t>
            </a:r>
          </a:p>
        </p:txBody>
      </p:sp>
      <p:pic>
        <p:nvPicPr>
          <p:cNvPr id="16" name="Bilde 15">
            <a:extLst>
              <a:ext uri="{FF2B5EF4-FFF2-40B4-BE49-F238E27FC236}">
                <a16:creationId xmlns:a16="http://schemas.microsoft.com/office/drawing/2014/main" id="{3EEB4B44-513C-4804-A972-95ADF33DCA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174" y="3685429"/>
            <a:ext cx="1220874" cy="1365621"/>
          </a:xfrm>
          <a:prstGeom prst="rect">
            <a:avLst/>
          </a:prstGeom>
        </p:spPr>
      </p:pic>
      <p:pic>
        <p:nvPicPr>
          <p:cNvPr id="28" name="Bilde 27">
            <a:extLst>
              <a:ext uri="{FF2B5EF4-FFF2-40B4-BE49-F238E27FC236}">
                <a16:creationId xmlns:a16="http://schemas.microsoft.com/office/drawing/2014/main" id="{C70E8ACC-3B80-4B8B-A580-E7D6D6C9BB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939" y="5152387"/>
            <a:ext cx="1220874" cy="1407698"/>
          </a:xfrm>
          <a:prstGeom prst="rect">
            <a:avLst/>
          </a:prstGeom>
        </p:spPr>
      </p:pic>
      <p:pic>
        <p:nvPicPr>
          <p:cNvPr id="29" name="Bilde 28">
            <a:extLst>
              <a:ext uri="{FF2B5EF4-FFF2-40B4-BE49-F238E27FC236}">
                <a16:creationId xmlns:a16="http://schemas.microsoft.com/office/drawing/2014/main" id="{CAE1E8B6-1069-4EED-96E5-906B67FA55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9174" y="5152386"/>
            <a:ext cx="1220874" cy="1407699"/>
          </a:xfrm>
          <a:prstGeom prst="rect">
            <a:avLst/>
          </a:prstGeom>
        </p:spPr>
      </p:pic>
      <p:sp>
        <p:nvSpPr>
          <p:cNvPr id="30" name="Pil: høyre 29">
            <a:extLst>
              <a:ext uri="{FF2B5EF4-FFF2-40B4-BE49-F238E27FC236}">
                <a16:creationId xmlns:a16="http://schemas.microsoft.com/office/drawing/2014/main" id="{335731AC-0F4C-4888-AF63-F13C628F8362}"/>
              </a:ext>
            </a:extLst>
          </p:cNvPr>
          <p:cNvSpPr/>
          <p:nvPr/>
        </p:nvSpPr>
        <p:spPr>
          <a:xfrm>
            <a:off x="7157569" y="4507543"/>
            <a:ext cx="1635980" cy="727747"/>
          </a:xfrm>
          <a:prstGeom prst="rightArrow">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nb-NO" sz="2400" dirty="0" err="1"/>
              <a:t>Wilcoxon</a:t>
            </a:r>
            <a:endParaRPr lang="nb-NO" sz="2400" dirty="0"/>
          </a:p>
        </p:txBody>
      </p:sp>
      <p:sp>
        <p:nvSpPr>
          <p:cNvPr id="31" name="Rektangel 30">
            <a:extLst>
              <a:ext uri="{FF2B5EF4-FFF2-40B4-BE49-F238E27FC236}">
                <a16:creationId xmlns:a16="http://schemas.microsoft.com/office/drawing/2014/main" id="{A98CD84A-57F6-48DF-B960-BD6610CD3D28}"/>
              </a:ext>
            </a:extLst>
          </p:cNvPr>
          <p:cNvSpPr/>
          <p:nvPr/>
        </p:nvSpPr>
        <p:spPr>
          <a:xfrm>
            <a:off x="8993483" y="4074017"/>
            <a:ext cx="2795294" cy="867051"/>
          </a:xfrm>
          <a:prstGeom prst="rect">
            <a:avLst/>
          </a:prstGeom>
          <a:solidFill>
            <a:srgbClr val="ADD8E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r>
              <a:rPr lang="en-US" sz="2800" dirty="0">
                <a:solidFill>
                  <a:schemeClr val="tx1"/>
                </a:solidFill>
              </a:rPr>
              <a:t>Regional median </a:t>
            </a:r>
            <a:r>
              <a:rPr lang="en-US" sz="2800" dirty="0" err="1">
                <a:solidFill>
                  <a:schemeClr val="tx1"/>
                </a:solidFill>
              </a:rPr>
              <a:t>rCBV</a:t>
            </a:r>
            <a:r>
              <a:rPr lang="en-US" sz="2800" dirty="0">
                <a:solidFill>
                  <a:schemeClr val="tx1"/>
                </a:solidFill>
              </a:rPr>
              <a:t> change</a:t>
            </a:r>
          </a:p>
        </p:txBody>
      </p:sp>
      <p:pic>
        <p:nvPicPr>
          <p:cNvPr id="4" name="Bilde 3">
            <a:extLst>
              <a:ext uri="{FF2B5EF4-FFF2-40B4-BE49-F238E27FC236}">
                <a16:creationId xmlns:a16="http://schemas.microsoft.com/office/drawing/2014/main" id="{9DA9CAC6-6124-411C-98D9-2836B584D9B8}"/>
              </a:ext>
            </a:extLst>
          </p:cNvPr>
          <p:cNvPicPr>
            <a:picLocks noChangeAspect="1"/>
          </p:cNvPicPr>
          <p:nvPr/>
        </p:nvPicPr>
        <p:blipFill>
          <a:blip r:embed="rId5"/>
          <a:stretch>
            <a:fillRect/>
          </a:stretch>
        </p:blipFill>
        <p:spPr>
          <a:xfrm>
            <a:off x="8793549" y="5219674"/>
            <a:ext cx="3195163" cy="684678"/>
          </a:xfrm>
          <a:prstGeom prst="rect">
            <a:avLst/>
          </a:prstGeom>
        </p:spPr>
      </p:pic>
    </p:spTree>
    <p:extLst>
      <p:ext uri="{BB962C8B-B14F-4D97-AF65-F5344CB8AC3E}">
        <p14:creationId xmlns:p14="http://schemas.microsoft.com/office/powerpoint/2010/main" val="4182935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Results</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TOPUP and EPIC EPI distortion correction returned </a:t>
            </a:r>
            <a:r>
              <a:rPr lang="en-US" dirty="0" err="1"/>
              <a:t>rCBV</a:t>
            </a:r>
            <a:r>
              <a:rPr lang="en-US" dirty="0"/>
              <a:t> change (p &lt; 0.0008) in multiple cortical and in some subcortical regions. Some notable regions were the middle frontal gyrus, medial frontal cortex and caudate nucleus</a:t>
            </a:r>
          </a:p>
          <a:p>
            <a:r>
              <a:rPr lang="en-US" dirty="0"/>
              <a:t>All regions with significant </a:t>
            </a:r>
            <a:r>
              <a:rPr lang="en-US" dirty="0" err="1"/>
              <a:t>rCBV</a:t>
            </a:r>
            <a:r>
              <a:rPr lang="en-US" dirty="0"/>
              <a:t> change from correction had </a:t>
            </a:r>
            <a:r>
              <a:rPr lang="en-US" dirty="0" err="1"/>
              <a:t>rCBV</a:t>
            </a:r>
            <a:r>
              <a:rPr lang="en-US" dirty="0"/>
              <a:t> </a:t>
            </a:r>
            <a:r>
              <a:rPr lang="en-US" i="1" dirty="0"/>
              <a:t>increase</a:t>
            </a:r>
            <a:r>
              <a:rPr lang="en-US" dirty="0"/>
              <a:t> in terms of median quartiles</a:t>
            </a:r>
          </a:p>
          <a:p>
            <a:endParaRPr lang="en-US" dirty="0"/>
          </a:p>
          <a:p>
            <a:r>
              <a:rPr lang="en-US" dirty="0"/>
              <a:t>Spin-echo </a:t>
            </a:r>
            <a:r>
              <a:rPr lang="en-US" dirty="0" err="1"/>
              <a:t>rCBV</a:t>
            </a:r>
            <a:r>
              <a:rPr lang="en-US" dirty="0"/>
              <a:t> returned a higher number of regions with </a:t>
            </a:r>
            <a:r>
              <a:rPr lang="en-US" dirty="0" err="1"/>
              <a:t>rCBV</a:t>
            </a:r>
            <a:r>
              <a:rPr lang="en-US" dirty="0"/>
              <a:t> increase than gradient-echo </a:t>
            </a:r>
            <a:r>
              <a:rPr lang="en-US" dirty="0" err="1"/>
              <a:t>rCBV</a:t>
            </a:r>
            <a:r>
              <a:rPr lang="en-US" dirty="0"/>
              <a:t> (28 regions versus 15 regions)</a:t>
            </a:r>
          </a:p>
          <a:p>
            <a:r>
              <a:rPr lang="en-US" dirty="0"/>
              <a:t>The EPIC distortion correction returned a higher number of regions with </a:t>
            </a:r>
            <a:r>
              <a:rPr lang="en-US" dirty="0" err="1"/>
              <a:t>rCBV</a:t>
            </a:r>
            <a:r>
              <a:rPr lang="en-US" dirty="0"/>
              <a:t> increase compared to the TOPUP distortion correction (27 regions versus 16 regions)</a:t>
            </a:r>
          </a:p>
        </p:txBody>
      </p:sp>
      <p:pic>
        <p:nvPicPr>
          <p:cNvPr id="6" name="Bilde 5">
            <a:extLst>
              <a:ext uri="{FF2B5EF4-FFF2-40B4-BE49-F238E27FC236}">
                <a16:creationId xmlns:a16="http://schemas.microsoft.com/office/drawing/2014/main" id="{AADC7663-503B-4375-B664-601DC7E4FB5B}"/>
              </a:ext>
            </a:extLst>
          </p:cNvPr>
          <p:cNvPicPr>
            <a:picLocks noChangeAspect="1"/>
          </p:cNvPicPr>
          <p:nvPr/>
        </p:nvPicPr>
        <p:blipFill>
          <a:blip r:embed="rId3"/>
          <a:stretch>
            <a:fillRect/>
          </a:stretch>
        </p:blipFill>
        <p:spPr>
          <a:xfrm>
            <a:off x="10401300" y="3209925"/>
            <a:ext cx="1676400" cy="971550"/>
          </a:xfrm>
          <a:prstGeom prst="rect">
            <a:avLst/>
          </a:prstGeom>
        </p:spPr>
      </p:pic>
      <p:pic>
        <p:nvPicPr>
          <p:cNvPr id="7" name="Bilde 6">
            <a:extLst>
              <a:ext uri="{FF2B5EF4-FFF2-40B4-BE49-F238E27FC236}">
                <a16:creationId xmlns:a16="http://schemas.microsoft.com/office/drawing/2014/main" id="{528C9BDF-569C-45BB-82D7-01565C3ACF02}"/>
              </a:ext>
            </a:extLst>
          </p:cNvPr>
          <p:cNvPicPr>
            <a:picLocks noChangeAspect="1"/>
          </p:cNvPicPr>
          <p:nvPr/>
        </p:nvPicPr>
        <p:blipFill>
          <a:blip r:embed="rId4"/>
          <a:stretch>
            <a:fillRect/>
          </a:stretch>
        </p:blipFill>
        <p:spPr>
          <a:xfrm>
            <a:off x="7040949" y="3353361"/>
            <a:ext cx="3195163" cy="684678"/>
          </a:xfrm>
          <a:prstGeom prst="rect">
            <a:avLst/>
          </a:prstGeom>
        </p:spPr>
      </p:pic>
      <p:pic>
        <p:nvPicPr>
          <p:cNvPr id="8" name="Bilde 7">
            <a:extLst>
              <a:ext uri="{FF2B5EF4-FFF2-40B4-BE49-F238E27FC236}">
                <a16:creationId xmlns:a16="http://schemas.microsoft.com/office/drawing/2014/main" id="{600E2D6C-5131-40C6-94DB-26C67BF6CF59}"/>
              </a:ext>
            </a:extLst>
          </p:cNvPr>
          <p:cNvPicPr>
            <a:picLocks noChangeAspect="1"/>
          </p:cNvPicPr>
          <p:nvPr/>
        </p:nvPicPr>
        <p:blipFill>
          <a:blip r:embed="rId5"/>
          <a:stretch>
            <a:fillRect/>
          </a:stretch>
        </p:blipFill>
        <p:spPr>
          <a:xfrm>
            <a:off x="5262562" y="3530600"/>
            <a:ext cx="1666875" cy="228600"/>
          </a:xfrm>
          <a:prstGeom prst="rect">
            <a:avLst/>
          </a:prstGeom>
        </p:spPr>
      </p:pic>
      <p:cxnSp>
        <p:nvCxnSpPr>
          <p:cNvPr id="10" name="Rett pilkobling 9">
            <a:extLst>
              <a:ext uri="{FF2B5EF4-FFF2-40B4-BE49-F238E27FC236}">
                <a16:creationId xmlns:a16="http://schemas.microsoft.com/office/drawing/2014/main" id="{6363D081-3BD1-4E84-B788-F448EEC70113}"/>
              </a:ext>
            </a:extLst>
          </p:cNvPr>
          <p:cNvCxnSpPr/>
          <p:nvPr/>
        </p:nvCxnSpPr>
        <p:spPr>
          <a:xfrm flipH="1">
            <a:off x="8458200" y="3209925"/>
            <a:ext cx="1943100" cy="48577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Tree>
    <p:custDataLst>
      <p:tags r:id="rId1"/>
    </p:custDataLst>
    <p:extLst>
      <p:ext uri="{BB962C8B-B14F-4D97-AF65-F5344CB8AC3E}">
        <p14:creationId xmlns:p14="http://schemas.microsoft.com/office/powerpoint/2010/main" val="427349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r>
              <a:rPr lang="en-US" dirty="0"/>
              <a:t>Conclusion</a:t>
            </a:r>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EPI distortion correction is warranted</a:t>
            </a:r>
            <a:br>
              <a:rPr lang="en-US" dirty="0"/>
            </a:br>
            <a:r>
              <a:rPr lang="en-US" dirty="0"/>
              <a:t>for correct assessment of CBV values </a:t>
            </a:r>
            <a:br>
              <a:rPr lang="en-US" dirty="0"/>
            </a:br>
            <a:r>
              <a:rPr lang="en-US" dirty="0"/>
              <a:t>along with structural images in </a:t>
            </a:r>
            <a:br>
              <a:rPr lang="en-US" dirty="0"/>
            </a:br>
            <a:r>
              <a:rPr lang="en-US" dirty="0"/>
              <a:t>glioblastoma treatment assessment</a:t>
            </a:r>
          </a:p>
          <a:p>
            <a:r>
              <a:rPr lang="en-US" dirty="0"/>
              <a:t>Our data indicate that DSC MRI of </a:t>
            </a:r>
            <a:br>
              <a:rPr lang="en-US" dirty="0"/>
            </a:br>
            <a:r>
              <a:rPr lang="en-US" dirty="0"/>
              <a:t>uncorrected EPIs result in </a:t>
            </a:r>
            <a:br>
              <a:rPr lang="en-US" dirty="0"/>
            </a:br>
            <a:r>
              <a:rPr lang="en-US" dirty="0"/>
              <a:t>underestimated CBV values in multiple</a:t>
            </a:r>
            <a:br>
              <a:rPr lang="en-US" dirty="0"/>
            </a:br>
            <a:r>
              <a:rPr lang="en-US" dirty="0"/>
              <a:t>cortical regions as shown in the figure</a:t>
            </a:r>
          </a:p>
          <a:p>
            <a:endParaRPr lang="en-US" dirty="0"/>
          </a:p>
        </p:txBody>
      </p:sp>
      <p:pic>
        <p:nvPicPr>
          <p:cNvPr id="5" name="Bilde 4">
            <a:extLst>
              <a:ext uri="{FF2B5EF4-FFF2-40B4-BE49-F238E27FC236}">
                <a16:creationId xmlns:a16="http://schemas.microsoft.com/office/drawing/2014/main" id="{9CD8D339-AF85-449C-BBD9-EFC0B88F43C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66855" y="318408"/>
            <a:ext cx="5187688" cy="5187688"/>
          </a:xfrm>
          <a:prstGeom prst="rect">
            <a:avLst/>
          </a:prstGeom>
        </p:spPr>
      </p:pic>
    </p:spTree>
    <p:custDataLst>
      <p:tags r:id="rId1"/>
    </p:custDataLst>
    <p:extLst>
      <p:ext uri="{BB962C8B-B14F-4D97-AF65-F5344CB8AC3E}">
        <p14:creationId xmlns:p14="http://schemas.microsoft.com/office/powerpoint/2010/main" val="344190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FA625C-5C65-4960-929F-633AE215AFC5}"/>
              </a:ext>
            </a:extLst>
          </p:cNvPr>
          <p:cNvSpPr>
            <a:spLocks noGrp="1"/>
          </p:cNvSpPr>
          <p:nvPr>
            <p:ph type="title"/>
          </p:nvPr>
        </p:nvSpPr>
        <p:spPr>
          <a:xfrm>
            <a:off x="440871" y="204108"/>
            <a:ext cx="11310258" cy="791936"/>
          </a:xfrm>
        </p:spPr>
        <p:txBody>
          <a:bodyPr/>
          <a:lstStyle/>
          <a:p>
            <a:endParaRPr lang="en-US" dirty="0"/>
          </a:p>
        </p:txBody>
      </p:sp>
      <p:sp>
        <p:nvSpPr>
          <p:cNvPr id="3" name="Plassholder for innhold 2">
            <a:extLst>
              <a:ext uri="{FF2B5EF4-FFF2-40B4-BE49-F238E27FC236}">
                <a16:creationId xmlns:a16="http://schemas.microsoft.com/office/drawing/2014/main" id="{068A32FA-2C1D-4F6A-ACF8-F9DF822CC66D}"/>
              </a:ext>
            </a:extLst>
          </p:cNvPr>
          <p:cNvSpPr>
            <a:spLocks noGrp="1"/>
          </p:cNvSpPr>
          <p:nvPr>
            <p:ph idx="1"/>
          </p:nvPr>
        </p:nvSpPr>
        <p:spPr>
          <a:xfrm>
            <a:off x="440871" y="1110344"/>
            <a:ext cx="11310258" cy="5543548"/>
          </a:xfrm>
        </p:spPr>
        <p:txBody>
          <a:bodyPr/>
          <a:lstStyle/>
          <a:p>
            <a:r>
              <a:rPr lang="en-US" dirty="0"/>
              <a:t>Thank you!</a:t>
            </a:r>
          </a:p>
        </p:txBody>
      </p:sp>
      <p:sp>
        <p:nvSpPr>
          <p:cNvPr id="4" name="Rektangel 3">
            <a:extLst>
              <a:ext uri="{FF2B5EF4-FFF2-40B4-BE49-F238E27FC236}">
                <a16:creationId xmlns:a16="http://schemas.microsoft.com/office/drawing/2014/main" id="{DF9BBB89-4BEA-47FE-806C-E7B8FCAE0A5B}"/>
              </a:ext>
            </a:extLst>
          </p:cNvPr>
          <p:cNvSpPr/>
          <p:nvPr/>
        </p:nvSpPr>
        <p:spPr>
          <a:xfrm>
            <a:off x="4792133" y="2370667"/>
            <a:ext cx="6417734" cy="337698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Acknowledgements &amp; Funding</a:t>
            </a:r>
          </a:p>
          <a:p>
            <a:pPr marL="285750" indent="-285750">
              <a:buFontTx/>
              <a:buChar char="-"/>
            </a:pPr>
            <a:r>
              <a:rPr lang="en-US" dirty="0"/>
              <a:t>Research Council of Norway FRIPRO grant 261984 (KEE)</a:t>
            </a:r>
          </a:p>
          <a:p>
            <a:pPr marL="285750" indent="-285750">
              <a:buFontTx/>
              <a:buChar char="-"/>
            </a:pPr>
            <a:r>
              <a:rPr lang="en-US" dirty="0" err="1"/>
              <a:t>SouthEastern</a:t>
            </a:r>
            <a:r>
              <a:rPr lang="en-US" dirty="0"/>
              <a:t> Norway Regional Health Authority grants 2017073 (KEE) and 2013069 (KEE)</a:t>
            </a:r>
          </a:p>
          <a:p>
            <a:pPr marL="285750" indent="-285750">
              <a:buFontTx/>
              <a:buChar char="-"/>
            </a:pPr>
            <a:r>
              <a:rPr lang="en-US" dirty="0"/>
              <a:t>European Research Council (ERC) under the European Union’s Horizon 2020 </a:t>
            </a:r>
            <a:r>
              <a:rPr lang="en-US" dirty="0" err="1"/>
              <a:t>Programme</a:t>
            </a:r>
            <a:r>
              <a:rPr lang="en-US" dirty="0"/>
              <a:t> (ERC Grant Agreement No. 758657-ImPRESS) (KEE)</a:t>
            </a:r>
          </a:p>
          <a:p>
            <a:pPr marL="285750" indent="-285750">
              <a:buFontTx/>
              <a:buChar char="-"/>
            </a:pPr>
            <a:r>
              <a:rPr lang="en-US" dirty="0"/>
              <a:t>European Union’s Horizon 2020 research and innovation </a:t>
            </a:r>
            <a:r>
              <a:rPr lang="en-US" dirty="0" err="1"/>
              <a:t>Programme</a:t>
            </a:r>
            <a:r>
              <a:rPr lang="en-US" dirty="0"/>
              <a:t> (EFG) under the Marie </a:t>
            </a:r>
            <a:r>
              <a:rPr lang="en-US" dirty="0" err="1"/>
              <a:t>Skłodowska</a:t>
            </a:r>
            <a:r>
              <a:rPr lang="en-US" dirty="0"/>
              <a:t>-Curie (Grant Agreement No 844646)</a:t>
            </a:r>
          </a:p>
        </p:txBody>
      </p:sp>
    </p:spTree>
    <p:extLst>
      <p:ext uri="{BB962C8B-B14F-4D97-AF65-F5344CB8AC3E}">
        <p14:creationId xmlns:p14="http://schemas.microsoft.com/office/powerpoint/2010/main" val="3162705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7|0.9|0.9|0.8|2.8"/>
</p:tagLst>
</file>

<file path=ppt/tags/tag2.xml><?xml version="1.0" encoding="utf-8"?>
<p:tagLst xmlns:a="http://schemas.openxmlformats.org/drawingml/2006/main" xmlns:r="http://schemas.openxmlformats.org/officeDocument/2006/relationships" xmlns:p="http://schemas.openxmlformats.org/presentationml/2006/main">
  <p:tag name="TIMING" val="|0.6|1.5|0.5|0.3"/>
</p:tagLst>
</file>

<file path=ppt/tags/tag3.xml><?xml version="1.0" encoding="utf-8"?>
<p:tagLst xmlns:a="http://schemas.openxmlformats.org/drawingml/2006/main" xmlns:r="http://schemas.openxmlformats.org/officeDocument/2006/relationships" xmlns:p="http://schemas.openxmlformats.org/presentationml/2006/main">
  <p:tag name="TIMING" val="|0.7|0.4"/>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5719</TotalTime>
  <Words>737</Words>
  <Application>Microsoft Office PowerPoint</Application>
  <PresentationFormat>Widescreen</PresentationFormat>
  <Paragraphs>84</Paragraphs>
  <Slides>11</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11</vt:i4>
      </vt:variant>
    </vt:vector>
  </HeadingPairs>
  <TitlesOfParts>
    <vt:vector size="17" baseType="lpstr">
      <vt:lpstr>Alex Brush</vt:lpstr>
      <vt:lpstr>Arial</vt:lpstr>
      <vt:lpstr>Calibri</vt:lpstr>
      <vt:lpstr>Calibri Light</vt:lpstr>
      <vt:lpstr>Cambria Math</vt:lpstr>
      <vt:lpstr>Office-tema</vt:lpstr>
      <vt:lpstr>Increased cerebral blood volume in cortical and subcortical brain regions in Glioblastoma patients after EPI distortion correction  Ivar T. Hovden1, Oliver M. Geier1, Ingrid Digernes1, Elies Fuster-Garcia1, Grethe Løvland2, Einar Vik-Mo3, Torstein R. Meling3,4 and Kyrre E. Emblem1  1Department for Diagnostic Physics, Oslo University Hospital 2The Intervention Centre, Oslo University Hospital 3Department of Neurosurgery, Oslo University Hospital, Oslo, Norway 4Department of Neurosurgery, Geneva University Hospitals, Geneva, Switzerland</vt:lpstr>
      <vt:lpstr>Hypothesis</vt:lpstr>
      <vt:lpstr>Hypothesis</vt:lpstr>
      <vt:lpstr>Method</vt:lpstr>
      <vt:lpstr>Method</vt:lpstr>
      <vt:lpstr>Method</vt:lpstr>
      <vt:lpstr>Method</vt:lpstr>
      <vt:lpstr>Method</vt:lpstr>
      <vt:lpstr>Results</vt:lpstr>
      <vt:lpstr>Conclusion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Increased cerebral blood volume in cortical and subcortical brain regions in Glioblastoma patients after EPI distortion correction  Ivar T. Hovden1, Oliver M. Geier1, Ingrid Digernes1, Elies Fuster-Garcia1, Grethe Løvland2, Einar Vik-Mo3, Torstein R. Meling3,4 and Kyrre E. Emblem1  1Department for Diagnostic Physics, Oslo University Hospital 2The Intervention Centre, Oslo University Hospital 3Department of Neurosurgery, Oslo University Hospital, Oslo, Norway 4Department of Neurosurgery, Geneva University Hospitals, Geneva, Switzerland</dc:title>
  <dc:creator>Ivar Thokle Hovden</dc:creator>
  <cp:lastModifiedBy>Ivar Thokle Hovden</cp:lastModifiedBy>
  <cp:revision>1</cp:revision>
  <dcterms:created xsi:type="dcterms:W3CDTF">2020-07-02T08:47:02Z</dcterms:created>
  <dcterms:modified xsi:type="dcterms:W3CDTF">2020-07-08T10:13:53Z</dcterms:modified>
</cp:coreProperties>
</file>