
<file path=[Content_Types].xml><?xml version="1.0" encoding="utf-8"?>
<Types xmlns="http://schemas.openxmlformats.org/package/2006/content-types">
  <Default Extension="gif" ContentType="image/gi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64" r:id="rId4"/>
    <p:sldId id="270" r:id="rId5"/>
    <p:sldId id="256" r:id="rId6"/>
    <p:sldId id="266" r:id="rId7"/>
    <p:sldId id="269" r:id="rId8"/>
    <p:sldId id="265" r:id="rId9"/>
    <p:sldId id="268" r:id="rId10"/>
    <p:sldId id="267" r:id="rId11"/>
    <p:sldId id="257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B69B58-D624-4233-B804-79F088216A6D}" v="107" dt="2023-05-10T13:59:42.7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92" d="100"/>
          <a:sy n="92" d="100"/>
        </p:scale>
        <p:origin x="125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ette Eleonora Gunnæs" userId="666277f2-0f7e-4ce6-a3ff-3f045e2586f1" providerId="ADAL" clId="{10B69B58-D624-4233-B804-79F088216A6D}"/>
    <pc:docChg chg="undo custSel addSld delSld modSld sldOrd">
      <pc:chgData name="Anette Eleonora Gunnæs" userId="666277f2-0f7e-4ce6-a3ff-3f045e2586f1" providerId="ADAL" clId="{10B69B58-D624-4233-B804-79F088216A6D}" dt="2023-05-10T14:01:39.665" v="1368" actId="1076"/>
      <pc:docMkLst>
        <pc:docMk/>
      </pc:docMkLst>
      <pc:sldChg chg="addSp delSp modSp mod ord">
        <pc:chgData name="Anette Eleonora Gunnæs" userId="666277f2-0f7e-4ce6-a3ff-3f045e2586f1" providerId="ADAL" clId="{10B69B58-D624-4233-B804-79F088216A6D}" dt="2023-05-10T14:01:39.665" v="1368" actId="1076"/>
        <pc:sldMkLst>
          <pc:docMk/>
          <pc:sldMk cId="2650971236" sldId="256"/>
        </pc:sldMkLst>
        <pc:spChg chg="mod">
          <ac:chgData name="Anette Eleonora Gunnæs" userId="666277f2-0f7e-4ce6-a3ff-3f045e2586f1" providerId="ADAL" clId="{10B69B58-D624-4233-B804-79F088216A6D}" dt="2023-05-10T09:44:17.446" v="23" actId="1037"/>
          <ac:spMkLst>
            <pc:docMk/>
            <pc:sldMk cId="2650971236" sldId="256"/>
            <ac:spMk id="27" creationId="{896EB6FC-DFA1-2128-B9C2-2283D67E872E}"/>
          </ac:spMkLst>
        </pc:spChg>
        <pc:spChg chg="add mod">
          <ac:chgData name="Anette Eleonora Gunnæs" userId="666277f2-0f7e-4ce6-a3ff-3f045e2586f1" providerId="ADAL" clId="{10B69B58-D624-4233-B804-79F088216A6D}" dt="2023-05-10T14:01:39.665" v="1368" actId="1076"/>
          <ac:spMkLst>
            <pc:docMk/>
            <pc:sldMk cId="2650971236" sldId="256"/>
            <ac:spMk id="33" creationId="{3BF26F52-EE62-66A5-8F46-A1D98202B051}"/>
          </ac:spMkLst>
        </pc:spChg>
        <pc:grpChg chg="add del mod">
          <ac:chgData name="Anette Eleonora Gunnæs" userId="666277f2-0f7e-4ce6-a3ff-3f045e2586f1" providerId="ADAL" clId="{10B69B58-D624-4233-B804-79F088216A6D}" dt="2023-05-10T13:55:58.967" v="1270" actId="478"/>
          <ac:grpSpMkLst>
            <pc:docMk/>
            <pc:sldMk cId="2650971236" sldId="256"/>
            <ac:grpSpMk id="32" creationId="{03D77868-A712-4FEA-C06F-F58AAC90BFFA}"/>
          </ac:grpSpMkLst>
        </pc:grpChg>
        <pc:picChg chg="mod">
          <ac:chgData name="Anette Eleonora Gunnæs" userId="666277f2-0f7e-4ce6-a3ff-3f045e2586f1" providerId="ADAL" clId="{10B69B58-D624-4233-B804-79F088216A6D}" dt="2023-05-10T13:10:12.221" v="1251" actId="164"/>
          <ac:picMkLst>
            <pc:docMk/>
            <pc:sldMk cId="2650971236" sldId="256"/>
            <ac:picMk id="17" creationId="{3C18D928-7D69-61AB-7744-6279646C8CFA}"/>
          </ac:picMkLst>
        </pc:picChg>
        <pc:picChg chg="mod">
          <ac:chgData name="Anette Eleonora Gunnæs" userId="666277f2-0f7e-4ce6-a3ff-3f045e2586f1" providerId="ADAL" clId="{10B69B58-D624-4233-B804-79F088216A6D}" dt="2023-05-10T13:10:12.221" v="1251" actId="164"/>
          <ac:picMkLst>
            <pc:docMk/>
            <pc:sldMk cId="2650971236" sldId="256"/>
            <ac:picMk id="19" creationId="{14990B05-34FF-35F5-8B60-7C54BF56418F}"/>
          </ac:picMkLst>
        </pc:picChg>
      </pc:sldChg>
      <pc:sldChg chg="addSp delSp modSp mod ord">
        <pc:chgData name="Anette Eleonora Gunnæs" userId="666277f2-0f7e-4ce6-a3ff-3f045e2586f1" providerId="ADAL" clId="{10B69B58-D624-4233-B804-79F088216A6D}" dt="2023-05-10T11:58:11.637" v="940"/>
        <pc:sldMkLst>
          <pc:docMk/>
          <pc:sldMk cId="1527416654" sldId="257"/>
        </pc:sldMkLst>
        <pc:spChg chg="del">
          <ac:chgData name="Anette Eleonora Gunnæs" userId="666277f2-0f7e-4ce6-a3ff-3f045e2586f1" providerId="ADAL" clId="{10B69B58-D624-4233-B804-79F088216A6D}" dt="2023-05-10T09:44:36.723" v="26" actId="478"/>
          <ac:spMkLst>
            <pc:docMk/>
            <pc:sldMk cId="1527416654" sldId="257"/>
            <ac:spMk id="18" creationId="{455645D3-2A32-2E23-8DC6-5B2447D499AB}"/>
          </ac:spMkLst>
        </pc:spChg>
        <pc:spChg chg="add mod">
          <ac:chgData name="Anette Eleonora Gunnæs" userId="666277f2-0f7e-4ce6-a3ff-3f045e2586f1" providerId="ADAL" clId="{10B69B58-D624-4233-B804-79F088216A6D}" dt="2023-05-10T09:44:41.409" v="27" actId="1076"/>
          <ac:spMkLst>
            <pc:docMk/>
            <pc:sldMk cId="1527416654" sldId="257"/>
            <ac:spMk id="19" creationId="{4992FA18-6C42-DEFD-2125-C375FC6BFBBC}"/>
          </ac:spMkLst>
        </pc:spChg>
      </pc:sldChg>
      <pc:sldChg chg="addSp delSp modSp new mod modAnim">
        <pc:chgData name="Anette Eleonora Gunnæs" userId="666277f2-0f7e-4ce6-a3ff-3f045e2586f1" providerId="ADAL" clId="{10B69B58-D624-4233-B804-79F088216A6D}" dt="2023-05-10T12:30:06.579" v="1099"/>
        <pc:sldMkLst>
          <pc:docMk/>
          <pc:sldMk cId="1307403334" sldId="258"/>
        </pc:sldMkLst>
        <pc:spChg chg="del">
          <ac:chgData name="Anette Eleonora Gunnæs" userId="666277f2-0f7e-4ce6-a3ff-3f045e2586f1" providerId="ADAL" clId="{10B69B58-D624-4233-B804-79F088216A6D}" dt="2023-05-10T09:45:41.131" v="32" actId="478"/>
          <ac:spMkLst>
            <pc:docMk/>
            <pc:sldMk cId="1307403334" sldId="258"/>
            <ac:spMk id="2" creationId="{1749C9A1-5721-C73A-8F99-066734B5A698}"/>
          </ac:spMkLst>
        </pc:spChg>
        <pc:spChg chg="del">
          <ac:chgData name="Anette Eleonora Gunnæs" userId="666277f2-0f7e-4ce6-a3ff-3f045e2586f1" providerId="ADAL" clId="{10B69B58-D624-4233-B804-79F088216A6D}" dt="2023-05-10T09:45:54.484" v="33" actId="478"/>
          <ac:spMkLst>
            <pc:docMk/>
            <pc:sldMk cId="1307403334" sldId="258"/>
            <ac:spMk id="3" creationId="{2104AEC8-FDBB-B0FD-FD3F-2ACDDB14B022}"/>
          </ac:spMkLst>
        </pc:spChg>
        <pc:spChg chg="add mod">
          <ac:chgData name="Anette Eleonora Gunnæs" userId="666277f2-0f7e-4ce6-a3ff-3f045e2586f1" providerId="ADAL" clId="{10B69B58-D624-4233-B804-79F088216A6D}" dt="2023-05-10T09:45:38.491" v="31"/>
          <ac:spMkLst>
            <pc:docMk/>
            <pc:sldMk cId="1307403334" sldId="258"/>
            <ac:spMk id="4" creationId="{451C605F-EE2B-9F7F-8CD4-C38A049A4A1A}"/>
          </ac:spMkLst>
        </pc:spChg>
        <pc:spChg chg="add mod">
          <ac:chgData name="Anette Eleonora Gunnæs" userId="666277f2-0f7e-4ce6-a3ff-3f045e2586f1" providerId="ADAL" clId="{10B69B58-D624-4233-B804-79F088216A6D}" dt="2023-05-10T09:45:38.491" v="31"/>
          <ac:spMkLst>
            <pc:docMk/>
            <pc:sldMk cId="1307403334" sldId="258"/>
            <ac:spMk id="5" creationId="{425C721B-EF3A-E08F-2D17-A0858E513774}"/>
          </ac:spMkLst>
        </pc:spChg>
        <pc:spChg chg="add mod">
          <ac:chgData name="Anette Eleonora Gunnæs" userId="666277f2-0f7e-4ce6-a3ff-3f045e2586f1" providerId="ADAL" clId="{10B69B58-D624-4233-B804-79F088216A6D}" dt="2023-05-10T09:47:11.432" v="70" actId="1076"/>
          <ac:spMkLst>
            <pc:docMk/>
            <pc:sldMk cId="1307403334" sldId="258"/>
            <ac:spMk id="6" creationId="{A5983D33-E341-49B4-D6F0-9E6080B1CCC8}"/>
          </ac:spMkLst>
        </pc:spChg>
        <pc:spChg chg="add mod">
          <ac:chgData name="Anette Eleonora Gunnæs" userId="666277f2-0f7e-4ce6-a3ff-3f045e2586f1" providerId="ADAL" clId="{10B69B58-D624-4233-B804-79F088216A6D}" dt="2023-05-10T09:51:50.984" v="223" actId="1076"/>
          <ac:spMkLst>
            <pc:docMk/>
            <pc:sldMk cId="1307403334" sldId="258"/>
            <ac:spMk id="7" creationId="{61AE3CA5-01E9-C833-9B85-F98CE30DE9EA}"/>
          </ac:spMkLst>
        </pc:spChg>
        <pc:spChg chg="add mod">
          <ac:chgData name="Anette Eleonora Gunnæs" userId="666277f2-0f7e-4ce6-a3ff-3f045e2586f1" providerId="ADAL" clId="{10B69B58-D624-4233-B804-79F088216A6D}" dt="2023-05-10T09:51:46.483" v="222" actId="1076"/>
          <ac:spMkLst>
            <pc:docMk/>
            <pc:sldMk cId="1307403334" sldId="258"/>
            <ac:spMk id="9" creationId="{465CE3F9-B43E-BFAD-2BF5-7769F568106B}"/>
          </ac:spMkLst>
        </pc:spChg>
        <pc:spChg chg="add mod">
          <ac:chgData name="Anette Eleonora Gunnæs" userId="666277f2-0f7e-4ce6-a3ff-3f045e2586f1" providerId="ADAL" clId="{10B69B58-D624-4233-B804-79F088216A6D}" dt="2023-05-10T09:51:55.182" v="224" actId="1076"/>
          <ac:spMkLst>
            <pc:docMk/>
            <pc:sldMk cId="1307403334" sldId="258"/>
            <ac:spMk id="10" creationId="{27742DB1-E921-60CB-04A9-90B7B4555F39}"/>
          </ac:spMkLst>
        </pc:spChg>
        <pc:picChg chg="add mod">
          <ac:chgData name="Anette Eleonora Gunnæs" userId="666277f2-0f7e-4ce6-a3ff-3f045e2586f1" providerId="ADAL" clId="{10B69B58-D624-4233-B804-79F088216A6D}" dt="2023-05-10T09:58:41.481" v="246" actId="14100"/>
          <ac:picMkLst>
            <pc:docMk/>
            <pc:sldMk cId="1307403334" sldId="258"/>
            <ac:picMk id="11" creationId="{5BD16F46-AB40-8AE4-6228-1DB7926CE15F}"/>
          </ac:picMkLst>
        </pc:picChg>
        <pc:picChg chg="add mod">
          <ac:chgData name="Anette Eleonora Gunnæs" userId="666277f2-0f7e-4ce6-a3ff-3f045e2586f1" providerId="ADAL" clId="{10B69B58-D624-4233-B804-79F088216A6D}" dt="2023-05-10T09:58:43.903" v="247" actId="1076"/>
          <ac:picMkLst>
            <pc:docMk/>
            <pc:sldMk cId="1307403334" sldId="258"/>
            <ac:picMk id="12" creationId="{D55FA91A-C1B7-6EFC-97EE-11A2DAD8FFCE}"/>
          </ac:picMkLst>
        </pc:picChg>
        <pc:picChg chg="add mod">
          <ac:chgData name="Anette Eleonora Gunnæs" userId="666277f2-0f7e-4ce6-a3ff-3f045e2586f1" providerId="ADAL" clId="{10B69B58-D624-4233-B804-79F088216A6D}" dt="2023-05-10T09:59:14.199" v="255" actId="1076"/>
          <ac:picMkLst>
            <pc:docMk/>
            <pc:sldMk cId="1307403334" sldId="258"/>
            <ac:picMk id="13" creationId="{3D225F37-0585-214F-0A49-D9759F747D02}"/>
          </ac:picMkLst>
        </pc:picChg>
        <pc:picChg chg="add del mod">
          <ac:chgData name="Anette Eleonora Gunnæs" userId="666277f2-0f7e-4ce6-a3ff-3f045e2586f1" providerId="ADAL" clId="{10B69B58-D624-4233-B804-79F088216A6D}" dt="2023-05-10T09:56:32.376" v="239" actId="478"/>
          <ac:picMkLst>
            <pc:docMk/>
            <pc:sldMk cId="1307403334" sldId="258"/>
            <ac:picMk id="14" creationId="{8850A31E-D9CE-9700-1F20-03AB9B22A5F0}"/>
          </ac:picMkLst>
        </pc:picChg>
        <pc:picChg chg="add del mod">
          <ac:chgData name="Anette Eleonora Gunnæs" userId="666277f2-0f7e-4ce6-a3ff-3f045e2586f1" providerId="ADAL" clId="{10B69B58-D624-4233-B804-79F088216A6D}" dt="2023-05-10T09:56:44.708" v="241" actId="478"/>
          <ac:picMkLst>
            <pc:docMk/>
            <pc:sldMk cId="1307403334" sldId="258"/>
            <ac:picMk id="15" creationId="{2DB8A38F-8AFA-3B42-66BE-1A74D67B1205}"/>
          </ac:picMkLst>
        </pc:picChg>
        <pc:picChg chg="add mod">
          <ac:chgData name="Anette Eleonora Gunnæs" userId="666277f2-0f7e-4ce6-a3ff-3f045e2586f1" providerId="ADAL" clId="{10B69B58-D624-4233-B804-79F088216A6D}" dt="2023-05-10T09:59:11.424" v="254" actId="14100"/>
          <ac:picMkLst>
            <pc:docMk/>
            <pc:sldMk cId="1307403334" sldId="258"/>
            <ac:picMk id="17" creationId="{B90FE296-5360-060B-D59F-2F46CC2D4D68}"/>
          </ac:picMkLst>
        </pc:picChg>
      </pc:sldChg>
      <pc:sldChg chg="new del">
        <pc:chgData name="Anette Eleonora Gunnæs" userId="666277f2-0f7e-4ce6-a3ff-3f045e2586f1" providerId="ADAL" clId="{10B69B58-D624-4233-B804-79F088216A6D}" dt="2023-05-10T11:21:18.610" v="414" actId="47"/>
        <pc:sldMkLst>
          <pc:docMk/>
          <pc:sldMk cId="3202309825" sldId="259"/>
        </pc:sldMkLst>
      </pc:sldChg>
      <pc:sldChg chg="new del">
        <pc:chgData name="Anette Eleonora Gunnæs" userId="666277f2-0f7e-4ce6-a3ff-3f045e2586f1" providerId="ADAL" clId="{10B69B58-D624-4233-B804-79F088216A6D}" dt="2023-05-10T11:21:17.609" v="413" actId="47"/>
        <pc:sldMkLst>
          <pc:docMk/>
          <pc:sldMk cId="222513850" sldId="260"/>
        </pc:sldMkLst>
      </pc:sldChg>
      <pc:sldChg chg="delSp del mod">
        <pc:chgData name="Anette Eleonora Gunnæs" userId="666277f2-0f7e-4ce6-a3ff-3f045e2586f1" providerId="ADAL" clId="{10B69B58-D624-4233-B804-79F088216A6D}" dt="2023-05-10T13:53:23.286" v="1266" actId="47"/>
        <pc:sldMkLst>
          <pc:docMk/>
          <pc:sldMk cId="3796430485" sldId="261"/>
        </pc:sldMkLst>
        <pc:picChg chg="del">
          <ac:chgData name="Anette Eleonora Gunnæs" userId="666277f2-0f7e-4ce6-a3ff-3f045e2586f1" providerId="ADAL" clId="{10B69B58-D624-4233-B804-79F088216A6D}" dt="2023-05-10T10:01:33.672" v="259" actId="478"/>
          <ac:picMkLst>
            <pc:docMk/>
            <pc:sldMk cId="3796430485" sldId="261"/>
            <ac:picMk id="11" creationId="{5BD16F46-AB40-8AE4-6228-1DB7926CE15F}"/>
          </ac:picMkLst>
        </pc:picChg>
        <pc:picChg chg="del">
          <ac:chgData name="Anette Eleonora Gunnæs" userId="666277f2-0f7e-4ce6-a3ff-3f045e2586f1" providerId="ADAL" clId="{10B69B58-D624-4233-B804-79F088216A6D}" dt="2023-05-10T10:01:28.588" v="258" actId="478"/>
          <ac:picMkLst>
            <pc:docMk/>
            <pc:sldMk cId="3796430485" sldId="261"/>
            <ac:picMk id="12" creationId="{D55FA91A-C1B7-6EFC-97EE-11A2DAD8FFCE}"/>
          </ac:picMkLst>
        </pc:picChg>
      </pc:sldChg>
      <pc:sldChg chg="addSp delSp modSp add mod">
        <pc:chgData name="Anette Eleonora Gunnæs" userId="666277f2-0f7e-4ce6-a3ff-3f045e2586f1" providerId="ADAL" clId="{10B69B58-D624-4233-B804-79F088216A6D}" dt="2023-05-10T12:44:47.776" v="1179" actId="1076"/>
        <pc:sldMkLst>
          <pc:docMk/>
          <pc:sldMk cId="3744141577" sldId="262"/>
        </pc:sldMkLst>
        <pc:spChg chg="add mod">
          <ac:chgData name="Anette Eleonora Gunnæs" userId="666277f2-0f7e-4ce6-a3ff-3f045e2586f1" providerId="ADAL" clId="{10B69B58-D624-4233-B804-79F088216A6D}" dt="2023-05-10T12:44:47.776" v="1179" actId="1076"/>
          <ac:spMkLst>
            <pc:docMk/>
            <pc:sldMk cId="3744141577" sldId="262"/>
            <ac:spMk id="14" creationId="{B27D43BE-9947-F307-5A6A-947BA83FDDD1}"/>
          </ac:spMkLst>
        </pc:spChg>
        <pc:picChg chg="add mod">
          <ac:chgData name="Anette Eleonora Gunnæs" userId="666277f2-0f7e-4ce6-a3ff-3f045e2586f1" providerId="ADAL" clId="{10B69B58-D624-4233-B804-79F088216A6D}" dt="2023-05-10T10:02:36.586" v="269" actId="1076"/>
          <ac:picMkLst>
            <pc:docMk/>
            <pc:sldMk cId="3744141577" sldId="262"/>
            <ac:picMk id="2" creationId="{0CE00E43-DEAD-0B3A-EFDD-FD2A01CE96C1}"/>
          </ac:picMkLst>
        </pc:picChg>
        <pc:picChg chg="add del mod">
          <ac:chgData name="Anette Eleonora Gunnæs" userId="666277f2-0f7e-4ce6-a3ff-3f045e2586f1" providerId="ADAL" clId="{10B69B58-D624-4233-B804-79F088216A6D}" dt="2023-05-10T10:02:23.179" v="265" actId="478"/>
          <ac:picMkLst>
            <pc:docMk/>
            <pc:sldMk cId="3744141577" sldId="262"/>
            <ac:picMk id="3" creationId="{28DA7D6F-9AAD-5EEE-1F38-1E520DAEF918}"/>
          </ac:picMkLst>
        </pc:picChg>
        <pc:picChg chg="add mod">
          <ac:chgData name="Anette Eleonora Gunnæs" userId="666277f2-0f7e-4ce6-a3ff-3f045e2586f1" providerId="ADAL" clId="{10B69B58-D624-4233-B804-79F088216A6D}" dt="2023-05-10T10:02:40.620" v="270" actId="1076"/>
          <ac:picMkLst>
            <pc:docMk/>
            <pc:sldMk cId="3744141577" sldId="262"/>
            <ac:picMk id="8" creationId="{AD473D2F-88A4-0603-A4EC-A688E78DB779}"/>
          </ac:picMkLst>
        </pc:picChg>
        <pc:picChg chg="del">
          <ac:chgData name="Anette Eleonora Gunnæs" userId="666277f2-0f7e-4ce6-a3ff-3f045e2586f1" providerId="ADAL" clId="{10B69B58-D624-4233-B804-79F088216A6D}" dt="2023-05-10T10:01:42.414" v="262" actId="478"/>
          <ac:picMkLst>
            <pc:docMk/>
            <pc:sldMk cId="3744141577" sldId="262"/>
            <ac:picMk id="11" creationId="{5BD16F46-AB40-8AE4-6228-1DB7926CE15F}"/>
          </ac:picMkLst>
        </pc:picChg>
        <pc:picChg chg="del">
          <ac:chgData name="Anette Eleonora Gunnæs" userId="666277f2-0f7e-4ce6-a3ff-3f045e2586f1" providerId="ADAL" clId="{10B69B58-D624-4233-B804-79F088216A6D}" dt="2023-05-10T10:01:40.572" v="261" actId="478"/>
          <ac:picMkLst>
            <pc:docMk/>
            <pc:sldMk cId="3744141577" sldId="262"/>
            <ac:picMk id="12" creationId="{D55FA91A-C1B7-6EFC-97EE-11A2DAD8FFCE}"/>
          </ac:picMkLst>
        </pc:picChg>
      </pc:sldChg>
      <pc:sldChg chg="delSp del mod">
        <pc:chgData name="Anette Eleonora Gunnæs" userId="666277f2-0f7e-4ce6-a3ff-3f045e2586f1" providerId="ADAL" clId="{10B69B58-D624-4233-B804-79F088216A6D}" dt="2023-05-10T11:17:22.753" v="391" actId="47"/>
        <pc:sldMkLst>
          <pc:docMk/>
          <pc:sldMk cId="3772948901" sldId="263"/>
        </pc:sldMkLst>
        <pc:picChg chg="del">
          <ac:chgData name="Anette Eleonora Gunnæs" userId="666277f2-0f7e-4ce6-a3ff-3f045e2586f1" providerId="ADAL" clId="{10B69B58-D624-4233-B804-79F088216A6D}" dt="2023-05-10T10:05:54.325" v="306" actId="478"/>
          <ac:picMkLst>
            <pc:docMk/>
            <pc:sldMk cId="3772948901" sldId="263"/>
            <ac:picMk id="13" creationId="{3D225F37-0585-214F-0A49-D9759F747D02}"/>
          </ac:picMkLst>
        </pc:picChg>
        <pc:picChg chg="del">
          <ac:chgData name="Anette Eleonora Gunnæs" userId="666277f2-0f7e-4ce6-a3ff-3f045e2586f1" providerId="ADAL" clId="{10B69B58-D624-4233-B804-79F088216A6D}" dt="2023-05-10T10:05:49.198" v="305" actId="478"/>
          <ac:picMkLst>
            <pc:docMk/>
            <pc:sldMk cId="3772948901" sldId="263"/>
            <ac:picMk id="17" creationId="{B90FE296-5360-060B-D59F-2F46CC2D4D68}"/>
          </ac:picMkLst>
        </pc:picChg>
      </pc:sldChg>
      <pc:sldChg chg="addSp delSp modSp add mod modAnim">
        <pc:chgData name="Anette Eleonora Gunnæs" userId="666277f2-0f7e-4ce6-a3ff-3f045e2586f1" providerId="ADAL" clId="{10B69B58-D624-4233-B804-79F088216A6D}" dt="2023-05-10T13:12:11.038" v="1265"/>
        <pc:sldMkLst>
          <pc:docMk/>
          <pc:sldMk cId="1310231757" sldId="264"/>
        </pc:sldMkLst>
        <pc:spChg chg="add mod">
          <ac:chgData name="Anette Eleonora Gunnæs" userId="666277f2-0f7e-4ce6-a3ff-3f045e2586f1" providerId="ADAL" clId="{10B69B58-D624-4233-B804-79F088216A6D}" dt="2023-05-10T10:10:34.306" v="378" actId="20577"/>
          <ac:spMkLst>
            <pc:docMk/>
            <pc:sldMk cId="1310231757" sldId="264"/>
            <ac:spMk id="3" creationId="{B48888B8-39C3-5BC7-9A11-D69767DC5F72}"/>
          </ac:spMkLst>
        </pc:spChg>
        <pc:spChg chg="del">
          <ac:chgData name="Anette Eleonora Gunnæs" userId="666277f2-0f7e-4ce6-a3ff-3f045e2586f1" providerId="ADAL" clId="{10B69B58-D624-4233-B804-79F088216A6D}" dt="2023-05-10T12:44:06.215" v="1159" actId="478"/>
          <ac:spMkLst>
            <pc:docMk/>
            <pc:sldMk cId="1310231757" sldId="264"/>
            <ac:spMk id="14" creationId="{B27D43BE-9947-F307-5A6A-947BA83FDDD1}"/>
          </ac:spMkLst>
        </pc:spChg>
        <pc:spChg chg="add mod">
          <ac:chgData name="Anette Eleonora Gunnæs" userId="666277f2-0f7e-4ce6-a3ff-3f045e2586f1" providerId="ADAL" clId="{10B69B58-D624-4233-B804-79F088216A6D}" dt="2023-05-10T12:33:14.775" v="1149" actId="1076"/>
          <ac:spMkLst>
            <pc:docMk/>
            <pc:sldMk cId="1310231757" sldId="264"/>
            <ac:spMk id="22" creationId="{01A640C1-D6E0-C6EE-8D7D-A4AC7E5BFFD9}"/>
          </ac:spMkLst>
        </pc:spChg>
        <pc:spChg chg="add mod">
          <ac:chgData name="Anette Eleonora Gunnæs" userId="666277f2-0f7e-4ce6-a3ff-3f045e2586f1" providerId="ADAL" clId="{10B69B58-D624-4233-B804-79F088216A6D}" dt="2023-05-10T12:44:58.949" v="1180"/>
          <ac:spMkLst>
            <pc:docMk/>
            <pc:sldMk cId="1310231757" sldId="264"/>
            <ac:spMk id="24" creationId="{59B3B55A-D88E-7B08-833D-A770FDDA11D5}"/>
          </ac:spMkLst>
        </pc:spChg>
        <pc:grpChg chg="add mod">
          <ac:chgData name="Anette Eleonora Gunnæs" userId="666277f2-0f7e-4ce6-a3ff-3f045e2586f1" providerId="ADAL" clId="{10B69B58-D624-4233-B804-79F088216A6D}" dt="2023-05-10T13:08:42.036" v="1244" actId="164"/>
          <ac:grpSpMkLst>
            <pc:docMk/>
            <pc:sldMk cId="1310231757" sldId="264"/>
            <ac:grpSpMk id="26" creationId="{D5137426-DC73-29A0-A63C-1E3627B4AC00}"/>
          </ac:grpSpMkLst>
        </pc:grpChg>
        <pc:grpChg chg="add mod">
          <ac:chgData name="Anette Eleonora Gunnæs" userId="666277f2-0f7e-4ce6-a3ff-3f045e2586f1" providerId="ADAL" clId="{10B69B58-D624-4233-B804-79F088216A6D}" dt="2023-05-10T13:08:59.043" v="1246" actId="164"/>
          <ac:grpSpMkLst>
            <pc:docMk/>
            <pc:sldMk cId="1310231757" sldId="264"/>
            <ac:grpSpMk id="27" creationId="{13EF0005-1862-AC43-EE27-5E374B9342C4}"/>
          </ac:grpSpMkLst>
        </pc:grpChg>
        <pc:grpChg chg="add del mod">
          <ac:chgData name="Anette Eleonora Gunnæs" userId="666277f2-0f7e-4ce6-a3ff-3f045e2586f1" providerId="ADAL" clId="{10B69B58-D624-4233-B804-79F088216A6D}" dt="2023-05-10T13:11:08.934" v="1256" actId="165"/>
          <ac:grpSpMkLst>
            <pc:docMk/>
            <pc:sldMk cId="1310231757" sldId="264"/>
            <ac:grpSpMk id="28" creationId="{DDAC3943-1606-F6DC-61F6-1B7288ECB29C}"/>
          </ac:grpSpMkLst>
        </pc:grpChg>
        <pc:grpChg chg="add mod">
          <ac:chgData name="Anette Eleonora Gunnæs" userId="666277f2-0f7e-4ce6-a3ff-3f045e2586f1" providerId="ADAL" clId="{10B69B58-D624-4233-B804-79F088216A6D}" dt="2023-05-10T13:11:32.183" v="1260" actId="164"/>
          <ac:grpSpMkLst>
            <pc:docMk/>
            <pc:sldMk cId="1310231757" sldId="264"/>
            <ac:grpSpMk id="31" creationId="{A50FE678-FBAC-2F2D-F87F-0B5995168C4A}"/>
          </ac:grpSpMkLst>
        </pc:grpChg>
        <pc:picChg chg="add mod">
          <ac:chgData name="Anette Eleonora Gunnæs" userId="666277f2-0f7e-4ce6-a3ff-3f045e2586f1" providerId="ADAL" clId="{10B69B58-D624-4233-B804-79F088216A6D}" dt="2023-05-10T11:20:50.808" v="408" actId="1076"/>
          <ac:picMkLst>
            <pc:docMk/>
            <pc:sldMk cId="1310231757" sldId="264"/>
            <ac:picMk id="12" creationId="{39D75CD4-BCA4-2230-5C50-609C77233667}"/>
          </ac:picMkLst>
        </pc:picChg>
        <pc:picChg chg="del">
          <ac:chgData name="Anette Eleonora Gunnæs" userId="666277f2-0f7e-4ce6-a3ff-3f045e2586f1" providerId="ADAL" clId="{10B69B58-D624-4233-B804-79F088216A6D}" dt="2023-05-10T10:06:05.724" v="309" actId="478"/>
          <ac:picMkLst>
            <pc:docMk/>
            <pc:sldMk cId="1310231757" sldId="264"/>
            <ac:picMk id="13" creationId="{3D225F37-0585-214F-0A49-D9759F747D02}"/>
          </ac:picMkLst>
        </pc:picChg>
        <pc:picChg chg="add mod">
          <ac:chgData name="Anette Eleonora Gunnæs" userId="666277f2-0f7e-4ce6-a3ff-3f045e2586f1" providerId="ADAL" clId="{10B69B58-D624-4233-B804-79F088216A6D}" dt="2023-05-10T12:32:09.361" v="1109" actId="1076"/>
          <ac:picMkLst>
            <pc:docMk/>
            <pc:sldMk cId="1310231757" sldId="264"/>
            <ac:picMk id="16" creationId="{15DA5E34-3CBF-8144-1DED-586E18621E15}"/>
          </ac:picMkLst>
        </pc:picChg>
        <pc:picChg chg="del">
          <ac:chgData name="Anette Eleonora Gunnæs" userId="666277f2-0f7e-4ce6-a3ff-3f045e2586f1" providerId="ADAL" clId="{10B69B58-D624-4233-B804-79F088216A6D}" dt="2023-05-10T10:06:04.037" v="308" actId="478"/>
          <ac:picMkLst>
            <pc:docMk/>
            <pc:sldMk cId="1310231757" sldId="264"/>
            <ac:picMk id="17" creationId="{B90FE296-5360-060B-D59F-2F46CC2D4D68}"/>
          </ac:picMkLst>
        </pc:picChg>
        <pc:picChg chg="add mod">
          <ac:chgData name="Anette Eleonora Gunnæs" userId="666277f2-0f7e-4ce6-a3ff-3f045e2586f1" providerId="ADAL" clId="{10B69B58-D624-4233-B804-79F088216A6D}" dt="2023-05-10T11:21:05.049" v="412" actId="1076"/>
          <ac:picMkLst>
            <pc:docMk/>
            <pc:sldMk cId="1310231757" sldId="264"/>
            <ac:picMk id="19" creationId="{EFDC5EED-7E65-A618-0F01-6379DFFAEABB}"/>
          </ac:picMkLst>
        </pc:picChg>
        <pc:picChg chg="add mod">
          <ac:chgData name="Anette Eleonora Gunnæs" userId="666277f2-0f7e-4ce6-a3ff-3f045e2586f1" providerId="ADAL" clId="{10B69B58-D624-4233-B804-79F088216A6D}" dt="2023-05-10T11:21:02.411" v="411" actId="14100"/>
          <ac:picMkLst>
            <pc:docMk/>
            <pc:sldMk cId="1310231757" sldId="264"/>
            <ac:picMk id="21" creationId="{8BA6958D-0B60-BBD9-612F-D75AFD4463A5}"/>
          </ac:picMkLst>
        </pc:picChg>
        <pc:picChg chg="add mod">
          <ac:chgData name="Anette Eleonora Gunnæs" userId="666277f2-0f7e-4ce6-a3ff-3f045e2586f1" providerId="ADAL" clId="{10B69B58-D624-4233-B804-79F088216A6D}" dt="2023-05-10T13:08:59.043" v="1246" actId="164"/>
          <ac:picMkLst>
            <pc:docMk/>
            <pc:sldMk cId="1310231757" sldId="264"/>
            <ac:picMk id="23" creationId="{3972A9A4-D43A-7B32-E0C5-8727A8195653}"/>
          </ac:picMkLst>
        </pc:picChg>
        <pc:picChg chg="add mod ord modCrop">
          <ac:chgData name="Anette Eleonora Gunnæs" userId="666277f2-0f7e-4ce6-a3ff-3f045e2586f1" providerId="ADAL" clId="{10B69B58-D624-4233-B804-79F088216A6D}" dt="2023-05-10T13:08:59.043" v="1246" actId="164"/>
          <ac:picMkLst>
            <pc:docMk/>
            <pc:sldMk cId="1310231757" sldId="264"/>
            <ac:picMk id="25" creationId="{D0618252-9A85-08AB-F0CD-6BDFE0B3A73E}"/>
          </ac:picMkLst>
        </pc:picChg>
        <pc:picChg chg="mod topLvl">
          <ac:chgData name="Anette Eleonora Gunnæs" userId="666277f2-0f7e-4ce6-a3ff-3f045e2586f1" providerId="ADAL" clId="{10B69B58-D624-4233-B804-79F088216A6D}" dt="2023-05-10T13:11:32.183" v="1260" actId="164"/>
          <ac:picMkLst>
            <pc:docMk/>
            <pc:sldMk cId="1310231757" sldId="264"/>
            <ac:picMk id="29" creationId="{00AC5BB9-BE3A-5C45-D706-F359D691ADA7}"/>
          </ac:picMkLst>
        </pc:picChg>
        <pc:picChg chg="mod topLvl">
          <ac:chgData name="Anette Eleonora Gunnæs" userId="666277f2-0f7e-4ce6-a3ff-3f045e2586f1" providerId="ADAL" clId="{10B69B58-D624-4233-B804-79F088216A6D}" dt="2023-05-10T13:11:32.183" v="1260" actId="164"/>
          <ac:picMkLst>
            <pc:docMk/>
            <pc:sldMk cId="1310231757" sldId="264"/>
            <ac:picMk id="30" creationId="{969D5F31-D1F9-4073-B0DC-93C2AE5C8493}"/>
          </ac:picMkLst>
        </pc:picChg>
      </pc:sldChg>
      <pc:sldChg chg="addSp delSp modSp new add del mod ord delAnim modAnim">
        <pc:chgData name="Anette Eleonora Gunnæs" userId="666277f2-0f7e-4ce6-a3ff-3f045e2586f1" providerId="ADAL" clId="{10B69B58-D624-4233-B804-79F088216A6D}" dt="2023-05-10T13:06:37.953" v="1230"/>
        <pc:sldMkLst>
          <pc:docMk/>
          <pc:sldMk cId="1491636238" sldId="265"/>
        </pc:sldMkLst>
        <pc:spChg chg="mod">
          <ac:chgData name="Anette Eleonora Gunnæs" userId="666277f2-0f7e-4ce6-a3ff-3f045e2586f1" providerId="ADAL" clId="{10B69B58-D624-4233-B804-79F088216A6D}" dt="2023-05-10T11:41:52.172" v="764" actId="313"/>
          <ac:spMkLst>
            <pc:docMk/>
            <pc:sldMk cId="1491636238" sldId="265"/>
            <ac:spMk id="2" creationId="{72C6A280-8E8D-4A28-BABC-947899855D96}"/>
          </ac:spMkLst>
        </pc:spChg>
        <pc:spChg chg="mod">
          <ac:chgData name="Anette Eleonora Gunnæs" userId="666277f2-0f7e-4ce6-a3ff-3f045e2586f1" providerId="ADAL" clId="{10B69B58-D624-4233-B804-79F088216A6D}" dt="2023-05-10T12:13:23.223" v="1046" actId="20577"/>
          <ac:spMkLst>
            <pc:docMk/>
            <pc:sldMk cId="1491636238" sldId="265"/>
            <ac:spMk id="3" creationId="{1F0492C6-17AC-5F6B-22DC-AFF46515C80C}"/>
          </ac:spMkLst>
        </pc:spChg>
        <pc:spChg chg="add del mod">
          <ac:chgData name="Anette Eleonora Gunnæs" userId="666277f2-0f7e-4ce6-a3ff-3f045e2586f1" providerId="ADAL" clId="{10B69B58-D624-4233-B804-79F088216A6D}" dt="2023-05-10T12:18:18.598" v="1055" actId="478"/>
          <ac:spMkLst>
            <pc:docMk/>
            <pc:sldMk cId="1491636238" sldId="265"/>
            <ac:spMk id="12" creationId="{A6862C74-64EE-09F7-B940-3421D09A54EE}"/>
          </ac:spMkLst>
        </pc:spChg>
        <pc:picChg chg="add mod">
          <ac:chgData name="Anette Eleonora Gunnæs" userId="666277f2-0f7e-4ce6-a3ff-3f045e2586f1" providerId="ADAL" clId="{10B69B58-D624-4233-B804-79F088216A6D}" dt="2023-05-10T11:36:19.742" v="738" actId="1076"/>
          <ac:picMkLst>
            <pc:docMk/>
            <pc:sldMk cId="1491636238" sldId="265"/>
            <ac:picMk id="5" creationId="{22B9F0B0-AFEB-280A-C1D1-FE61D7F800E1}"/>
          </ac:picMkLst>
        </pc:picChg>
        <pc:picChg chg="add mod">
          <ac:chgData name="Anette Eleonora Gunnæs" userId="666277f2-0f7e-4ce6-a3ff-3f045e2586f1" providerId="ADAL" clId="{10B69B58-D624-4233-B804-79F088216A6D}" dt="2023-05-10T11:41:23.508" v="750" actId="1076"/>
          <ac:picMkLst>
            <pc:docMk/>
            <pc:sldMk cId="1491636238" sldId="265"/>
            <ac:picMk id="7" creationId="{D2DAF8F4-1B86-1E7D-6893-550103A1BEAC}"/>
          </ac:picMkLst>
        </pc:picChg>
        <pc:picChg chg="add mod">
          <ac:chgData name="Anette Eleonora Gunnæs" userId="666277f2-0f7e-4ce6-a3ff-3f045e2586f1" providerId="ADAL" clId="{10B69B58-D624-4233-B804-79F088216A6D}" dt="2023-05-10T11:42:09.531" v="768" actId="1076"/>
          <ac:picMkLst>
            <pc:docMk/>
            <pc:sldMk cId="1491636238" sldId="265"/>
            <ac:picMk id="9" creationId="{3DF968DB-281B-1CCE-A40E-3243C642BFD5}"/>
          </ac:picMkLst>
        </pc:picChg>
        <pc:picChg chg="add mod modCrop">
          <ac:chgData name="Anette Eleonora Gunnæs" userId="666277f2-0f7e-4ce6-a3ff-3f045e2586f1" providerId="ADAL" clId="{10B69B58-D624-4233-B804-79F088216A6D}" dt="2023-05-10T11:49:21.964" v="906" actId="1076"/>
          <ac:picMkLst>
            <pc:docMk/>
            <pc:sldMk cId="1491636238" sldId="265"/>
            <ac:picMk id="10" creationId="{94A84F29-02AC-49C1-E8A3-3779457CB52D}"/>
          </ac:picMkLst>
        </pc:picChg>
        <pc:picChg chg="add del mod">
          <ac:chgData name="Anette Eleonora Gunnæs" userId="666277f2-0f7e-4ce6-a3ff-3f045e2586f1" providerId="ADAL" clId="{10B69B58-D624-4233-B804-79F088216A6D}" dt="2023-05-10T12:19:44.501" v="1063" actId="478"/>
          <ac:picMkLst>
            <pc:docMk/>
            <pc:sldMk cId="1491636238" sldId="265"/>
            <ac:picMk id="13" creationId="{CC0D99A2-7880-12C6-FF2C-1AD16C16349E}"/>
          </ac:picMkLst>
        </pc:picChg>
      </pc:sldChg>
      <pc:sldChg chg="addSp delSp modSp new mod">
        <pc:chgData name="Anette Eleonora Gunnæs" userId="666277f2-0f7e-4ce6-a3ff-3f045e2586f1" providerId="ADAL" clId="{10B69B58-D624-4233-B804-79F088216A6D}" dt="2023-05-10T13:59:53.764" v="1336" actId="478"/>
        <pc:sldMkLst>
          <pc:docMk/>
          <pc:sldMk cId="3493244628" sldId="266"/>
        </pc:sldMkLst>
        <pc:spChg chg="del">
          <ac:chgData name="Anette Eleonora Gunnæs" userId="666277f2-0f7e-4ce6-a3ff-3f045e2586f1" providerId="ADAL" clId="{10B69B58-D624-4233-B804-79F088216A6D}" dt="2023-05-10T11:42:57.827" v="771" actId="478"/>
          <ac:spMkLst>
            <pc:docMk/>
            <pc:sldMk cId="3493244628" sldId="266"/>
            <ac:spMk id="2" creationId="{5E7B311A-5037-5924-F7C0-4BF6BF06C107}"/>
          </ac:spMkLst>
        </pc:spChg>
        <pc:spChg chg="mod">
          <ac:chgData name="Anette Eleonora Gunnæs" userId="666277f2-0f7e-4ce6-a3ff-3f045e2586f1" providerId="ADAL" clId="{10B69B58-D624-4233-B804-79F088216A6D}" dt="2023-05-10T12:09:53.051" v="977" actId="20577"/>
          <ac:spMkLst>
            <pc:docMk/>
            <pc:sldMk cId="3493244628" sldId="266"/>
            <ac:spMk id="3" creationId="{FC35DFFB-54A2-EF0D-8FF0-31B125B039A0}"/>
          </ac:spMkLst>
        </pc:spChg>
        <pc:spChg chg="add mod">
          <ac:chgData name="Anette Eleonora Gunnæs" userId="666277f2-0f7e-4ce6-a3ff-3f045e2586f1" providerId="ADAL" clId="{10B69B58-D624-4233-B804-79F088216A6D}" dt="2023-05-10T11:44:30.630" v="866" actId="20577"/>
          <ac:spMkLst>
            <pc:docMk/>
            <pc:sldMk cId="3493244628" sldId="266"/>
            <ac:spMk id="4" creationId="{CC165E2C-C379-34E9-0799-81CBD09EABC1}"/>
          </ac:spMkLst>
        </pc:spChg>
        <pc:picChg chg="add del mod modCrop">
          <ac:chgData name="Anette Eleonora Gunnæs" userId="666277f2-0f7e-4ce6-a3ff-3f045e2586f1" providerId="ADAL" clId="{10B69B58-D624-4233-B804-79F088216A6D}" dt="2023-05-10T12:04:06.174" v="967" actId="478"/>
          <ac:picMkLst>
            <pc:docMk/>
            <pc:sldMk cId="3493244628" sldId="266"/>
            <ac:picMk id="6" creationId="{B43A477B-41A1-B73F-6ED9-3C9AE5AD9EE4}"/>
          </ac:picMkLst>
        </pc:picChg>
        <pc:picChg chg="add mod">
          <ac:chgData name="Anette Eleonora Gunnæs" userId="666277f2-0f7e-4ce6-a3ff-3f045e2586f1" providerId="ADAL" clId="{10B69B58-D624-4233-B804-79F088216A6D}" dt="2023-05-10T12:09:46.473" v="976" actId="1076"/>
          <ac:picMkLst>
            <pc:docMk/>
            <pc:sldMk cId="3493244628" sldId="266"/>
            <ac:picMk id="8" creationId="{84B137CE-22B5-CA16-450D-397D8093B4DE}"/>
          </ac:picMkLst>
        </pc:picChg>
        <pc:picChg chg="add mod">
          <ac:chgData name="Anette Eleonora Gunnæs" userId="666277f2-0f7e-4ce6-a3ff-3f045e2586f1" providerId="ADAL" clId="{10B69B58-D624-4233-B804-79F088216A6D}" dt="2023-05-10T12:09:46.473" v="976" actId="1076"/>
          <ac:picMkLst>
            <pc:docMk/>
            <pc:sldMk cId="3493244628" sldId="266"/>
            <ac:picMk id="10" creationId="{246507F9-2CE1-F480-7BC6-CC1078C3FBA9}"/>
          </ac:picMkLst>
        </pc:picChg>
        <pc:picChg chg="add del mod">
          <ac:chgData name="Anette Eleonora Gunnæs" userId="666277f2-0f7e-4ce6-a3ff-3f045e2586f1" providerId="ADAL" clId="{10B69B58-D624-4233-B804-79F088216A6D}" dt="2023-05-10T12:09:26.873" v="972" actId="21"/>
          <ac:picMkLst>
            <pc:docMk/>
            <pc:sldMk cId="3493244628" sldId="266"/>
            <ac:picMk id="12" creationId="{2DA0605F-8FFC-D47A-FA02-4A9ACA55C8FD}"/>
          </ac:picMkLst>
        </pc:picChg>
        <pc:picChg chg="add mod ord">
          <ac:chgData name="Anette Eleonora Gunnæs" userId="666277f2-0f7e-4ce6-a3ff-3f045e2586f1" providerId="ADAL" clId="{10B69B58-D624-4233-B804-79F088216A6D}" dt="2023-05-10T12:09:46.473" v="976" actId="1076"/>
          <ac:picMkLst>
            <pc:docMk/>
            <pc:sldMk cId="3493244628" sldId="266"/>
            <ac:picMk id="13" creationId="{F61385D2-5A11-1D6E-7D6E-A4DDC45B4909}"/>
          </ac:picMkLst>
        </pc:picChg>
        <pc:picChg chg="add mod ord">
          <ac:chgData name="Anette Eleonora Gunnæs" userId="666277f2-0f7e-4ce6-a3ff-3f045e2586f1" providerId="ADAL" clId="{10B69B58-D624-4233-B804-79F088216A6D}" dt="2023-05-10T13:59:51.793" v="1335" actId="1076"/>
          <ac:picMkLst>
            <pc:docMk/>
            <pc:sldMk cId="3493244628" sldId="266"/>
            <ac:picMk id="14" creationId="{DFAAF123-A8FA-0131-0476-9FEE167BAF9B}"/>
          </ac:picMkLst>
        </pc:picChg>
        <pc:picChg chg="add mod">
          <ac:chgData name="Anette Eleonora Gunnæs" userId="666277f2-0f7e-4ce6-a3ff-3f045e2586f1" providerId="ADAL" clId="{10B69B58-D624-4233-B804-79F088216A6D}" dt="2023-05-10T12:10:04.118" v="978" actId="1076"/>
          <ac:picMkLst>
            <pc:docMk/>
            <pc:sldMk cId="3493244628" sldId="266"/>
            <ac:picMk id="16" creationId="{DE808DB2-BB9B-34CE-5FD4-CBC5D61B39A5}"/>
          </ac:picMkLst>
        </pc:picChg>
        <pc:picChg chg="add del mod">
          <ac:chgData name="Anette Eleonora Gunnæs" userId="666277f2-0f7e-4ce6-a3ff-3f045e2586f1" providerId="ADAL" clId="{10B69B58-D624-4233-B804-79F088216A6D}" dt="2023-05-10T13:59:53.764" v="1336" actId="478"/>
          <ac:picMkLst>
            <pc:docMk/>
            <pc:sldMk cId="3493244628" sldId="266"/>
            <ac:picMk id="17" creationId="{456C2060-6BEC-167E-FE8F-6B490D20D5C0}"/>
          </ac:picMkLst>
        </pc:picChg>
      </pc:sldChg>
      <pc:sldChg chg="addSp delSp modSp new mod">
        <pc:chgData name="Anette Eleonora Gunnæs" userId="666277f2-0f7e-4ce6-a3ff-3f045e2586f1" providerId="ADAL" clId="{10B69B58-D624-4233-B804-79F088216A6D}" dt="2023-05-10T12:11:43.068" v="1026" actId="1076"/>
        <pc:sldMkLst>
          <pc:docMk/>
          <pc:sldMk cId="841142965" sldId="267"/>
        </pc:sldMkLst>
        <pc:spChg chg="del">
          <ac:chgData name="Anette Eleonora Gunnæs" userId="666277f2-0f7e-4ce6-a3ff-3f045e2586f1" providerId="ADAL" clId="{10B69B58-D624-4233-B804-79F088216A6D}" dt="2023-05-10T12:10:51.526" v="980" actId="478"/>
          <ac:spMkLst>
            <pc:docMk/>
            <pc:sldMk cId="841142965" sldId="267"/>
            <ac:spMk id="2" creationId="{636028D6-C122-3753-8FF2-C4E76C164F36}"/>
          </ac:spMkLst>
        </pc:spChg>
        <pc:spChg chg="mod">
          <ac:chgData name="Anette Eleonora Gunnæs" userId="666277f2-0f7e-4ce6-a3ff-3f045e2586f1" providerId="ADAL" clId="{10B69B58-D624-4233-B804-79F088216A6D}" dt="2023-05-10T12:11:18.555" v="1022" actId="20577"/>
          <ac:spMkLst>
            <pc:docMk/>
            <pc:sldMk cId="841142965" sldId="267"/>
            <ac:spMk id="3" creationId="{847649A5-8032-7D9C-75C4-A3C6E7914777}"/>
          </ac:spMkLst>
        </pc:spChg>
        <pc:spChg chg="add mod">
          <ac:chgData name="Anette Eleonora Gunnæs" userId="666277f2-0f7e-4ce6-a3ff-3f045e2586f1" providerId="ADAL" clId="{10B69B58-D624-4233-B804-79F088216A6D}" dt="2023-05-10T12:11:01.071" v="981" actId="20577"/>
          <ac:spMkLst>
            <pc:docMk/>
            <pc:sldMk cId="841142965" sldId="267"/>
            <ac:spMk id="5" creationId="{57D57143-F65E-3E25-8319-53E069D7C269}"/>
          </ac:spMkLst>
        </pc:spChg>
        <pc:picChg chg="add mod">
          <ac:chgData name="Anette Eleonora Gunnæs" userId="666277f2-0f7e-4ce6-a3ff-3f045e2586f1" providerId="ADAL" clId="{10B69B58-D624-4233-B804-79F088216A6D}" dt="2023-05-10T12:11:43.068" v="1026" actId="1076"/>
          <ac:picMkLst>
            <pc:docMk/>
            <pc:sldMk cId="841142965" sldId="267"/>
            <ac:picMk id="4" creationId="{F50D722D-AA3F-5163-6109-375254F68369}"/>
          </ac:picMkLst>
        </pc:picChg>
      </pc:sldChg>
      <pc:sldChg chg="addSp delSp modSp new mod ord modAnim">
        <pc:chgData name="Anette Eleonora Gunnæs" userId="666277f2-0f7e-4ce6-a3ff-3f045e2586f1" providerId="ADAL" clId="{10B69B58-D624-4233-B804-79F088216A6D}" dt="2023-05-10T13:06:37.953" v="1230"/>
        <pc:sldMkLst>
          <pc:docMk/>
          <pc:sldMk cId="928461317" sldId="268"/>
        </pc:sldMkLst>
        <pc:spChg chg="del">
          <ac:chgData name="Anette Eleonora Gunnæs" userId="666277f2-0f7e-4ce6-a3ff-3f045e2586f1" providerId="ADAL" clId="{10B69B58-D624-4233-B804-79F088216A6D}" dt="2023-05-10T12:19:16.580" v="1059"/>
          <ac:spMkLst>
            <pc:docMk/>
            <pc:sldMk cId="928461317" sldId="268"/>
            <ac:spMk id="3" creationId="{8FF39225-F104-5969-DC43-9F7966B7CF45}"/>
          </ac:spMkLst>
        </pc:spChg>
        <pc:picChg chg="add mod">
          <ac:chgData name="Anette Eleonora Gunnæs" userId="666277f2-0f7e-4ce6-a3ff-3f045e2586f1" providerId="ADAL" clId="{10B69B58-D624-4233-B804-79F088216A6D}" dt="2023-05-10T12:19:58.227" v="1066" actId="1076"/>
          <ac:picMkLst>
            <pc:docMk/>
            <pc:sldMk cId="928461317" sldId="268"/>
            <ac:picMk id="4" creationId="{5B36CD48-BCA9-B2A8-0610-5646A66751D6}"/>
          </ac:picMkLst>
        </pc:picChg>
      </pc:sldChg>
      <pc:sldChg chg="addSp delSp modSp new mod modAnim">
        <pc:chgData name="Anette Eleonora Gunnæs" userId="666277f2-0f7e-4ce6-a3ff-3f045e2586f1" providerId="ADAL" clId="{10B69B58-D624-4233-B804-79F088216A6D}" dt="2023-05-10T12:26:59.233" v="1092"/>
        <pc:sldMkLst>
          <pc:docMk/>
          <pc:sldMk cId="633197179" sldId="269"/>
        </pc:sldMkLst>
        <pc:spChg chg="del">
          <ac:chgData name="Anette Eleonora Gunnæs" userId="666277f2-0f7e-4ce6-a3ff-3f045e2586f1" providerId="ADAL" clId="{10B69B58-D624-4233-B804-79F088216A6D}" dt="2023-05-10T12:22:59.791" v="1079" actId="478"/>
          <ac:spMkLst>
            <pc:docMk/>
            <pc:sldMk cId="633197179" sldId="269"/>
            <ac:spMk id="2" creationId="{BC2AA186-6C7F-6A81-6B43-2BD564F609DA}"/>
          </ac:spMkLst>
        </pc:spChg>
        <pc:spChg chg="del">
          <ac:chgData name="Anette Eleonora Gunnæs" userId="666277f2-0f7e-4ce6-a3ff-3f045e2586f1" providerId="ADAL" clId="{10B69B58-D624-4233-B804-79F088216A6D}" dt="2023-05-10T12:21:50.291" v="1072" actId="478"/>
          <ac:spMkLst>
            <pc:docMk/>
            <pc:sldMk cId="633197179" sldId="269"/>
            <ac:spMk id="3" creationId="{5CF95D13-7834-0382-2222-92E36A9E03E8}"/>
          </ac:spMkLst>
        </pc:spChg>
        <pc:picChg chg="add mod">
          <ac:chgData name="Anette Eleonora Gunnæs" userId="666277f2-0f7e-4ce6-a3ff-3f045e2586f1" providerId="ADAL" clId="{10B69B58-D624-4233-B804-79F088216A6D}" dt="2023-05-10T12:23:12.558" v="1083" actId="1076"/>
          <ac:picMkLst>
            <pc:docMk/>
            <pc:sldMk cId="633197179" sldId="269"/>
            <ac:picMk id="4" creationId="{E933ACFE-8A06-69A0-A893-3A5990077D01}"/>
          </ac:picMkLst>
        </pc:picChg>
        <pc:picChg chg="add mod">
          <ac:chgData name="Anette Eleonora Gunnæs" userId="666277f2-0f7e-4ce6-a3ff-3f045e2586f1" providerId="ADAL" clId="{10B69B58-D624-4233-B804-79F088216A6D}" dt="2023-05-10T12:26:52.886" v="1091" actId="1076"/>
          <ac:picMkLst>
            <pc:docMk/>
            <pc:sldMk cId="633197179" sldId="269"/>
            <ac:picMk id="6" creationId="{45A30780-8405-1045-AEC6-8D1157E4FC32}"/>
          </ac:picMkLst>
        </pc:picChg>
        <pc:picChg chg="add mod">
          <ac:chgData name="Anette Eleonora Gunnæs" userId="666277f2-0f7e-4ce6-a3ff-3f045e2586f1" providerId="ADAL" clId="{10B69B58-D624-4233-B804-79F088216A6D}" dt="2023-05-10T12:23:07.544" v="1081" actId="1076"/>
          <ac:picMkLst>
            <pc:docMk/>
            <pc:sldMk cId="633197179" sldId="269"/>
            <ac:picMk id="1026" creationId="{8B9EDAFF-047F-B26A-342E-83BFED061A77}"/>
          </ac:picMkLst>
        </pc:picChg>
      </pc:sldChg>
      <pc:sldChg chg="addSp delSp modSp new mod modAnim">
        <pc:chgData name="Anette Eleonora Gunnæs" userId="666277f2-0f7e-4ce6-a3ff-3f045e2586f1" providerId="ADAL" clId="{10B69B58-D624-4233-B804-79F088216A6D}" dt="2023-05-10T13:55:42.679" v="1269"/>
        <pc:sldMkLst>
          <pc:docMk/>
          <pc:sldMk cId="2971116276" sldId="270"/>
        </pc:sldMkLst>
        <pc:spChg chg="del">
          <ac:chgData name="Anette Eleonora Gunnæs" userId="666277f2-0f7e-4ce6-a3ff-3f045e2586f1" providerId="ADAL" clId="{10B69B58-D624-4233-B804-79F088216A6D}" dt="2023-05-10T13:00:18.056" v="1205" actId="478"/>
          <ac:spMkLst>
            <pc:docMk/>
            <pc:sldMk cId="2971116276" sldId="270"/>
            <ac:spMk id="2" creationId="{7114061D-FABB-4C40-4FEF-4C78F0FD3477}"/>
          </ac:spMkLst>
        </pc:spChg>
        <pc:spChg chg="del">
          <ac:chgData name="Anette Eleonora Gunnæs" userId="666277f2-0f7e-4ce6-a3ff-3f045e2586f1" providerId="ADAL" clId="{10B69B58-D624-4233-B804-79F088216A6D}" dt="2023-05-10T12:55:27.631" v="1186" actId="478"/>
          <ac:spMkLst>
            <pc:docMk/>
            <pc:sldMk cId="2971116276" sldId="270"/>
            <ac:spMk id="3" creationId="{B59C7A02-2C26-353C-2262-DD1D75A046D1}"/>
          </ac:spMkLst>
        </pc:spChg>
        <pc:picChg chg="add mod">
          <ac:chgData name="Anette Eleonora Gunnæs" userId="666277f2-0f7e-4ce6-a3ff-3f045e2586f1" providerId="ADAL" clId="{10B69B58-D624-4233-B804-79F088216A6D}" dt="2023-05-10T13:03:15.827" v="1226" actId="1076"/>
          <ac:picMkLst>
            <pc:docMk/>
            <pc:sldMk cId="2971116276" sldId="270"/>
            <ac:picMk id="5" creationId="{4315C6D7-6CF9-495E-FAF0-9341BE696D90}"/>
          </ac:picMkLst>
        </pc:picChg>
        <pc:picChg chg="add mod">
          <ac:chgData name="Anette Eleonora Gunnæs" userId="666277f2-0f7e-4ce6-a3ff-3f045e2586f1" providerId="ADAL" clId="{10B69B58-D624-4233-B804-79F088216A6D}" dt="2023-05-10T13:03:11.108" v="1225" actId="14100"/>
          <ac:picMkLst>
            <pc:docMk/>
            <pc:sldMk cId="2971116276" sldId="270"/>
            <ac:picMk id="7" creationId="{AED7F9FF-E352-75A9-C4A2-D6DDFC5F75E9}"/>
          </ac:picMkLst>
        </pc:picChg>
        <pc:picChg chg="add mod">
          <ac:chgData name="Anette Eleonora Gunnæs" userId="666277f2-0f7e-4ce6-a3ff-3f045e2586f1" providerId="ADAL" clId="{10B69B58-D624-4233-B804-79F088216A6D}" dt="2023-05-10T13:03:22.573" v="1228" actId="14100"/>
          <ac:picMkLst>
            <pc:docMk/>
            <pc:sldMk cId="2971116276" sldId="270"/>
            <ac:picMk id="9" creationId="{CED238AD-C582-3C6F-117E-035DC94B481D}"/>
          </ac:picMkLst>
        </pc:picChg>
        <pc:picChg chg="add mod">
          <ac:chgData name="Anette Eleonora Gunnæs" userId="666277f2-0f7e-4ce6-a3ff-3f045e2586f1" providerId="ADAL" clId="{10B69B58-D624-4233-B804-79F088216A6D}" dt="2023-05-10T13:02:52.215" v="1219" actId="1076"/>
          <ac:picMkLst>
            <pc:docMk/>
            <pc:sldMk cId="2971116276" sldId="270"/>
            <ac:picMk id="11" creationId="{0D33B1A5-115F-1997-198C-1F20F7E9375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B986F-25E9-E019-180F-9644032CC0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B4BEBA-AAD4-A191-AE16-72687DBEEA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28E12-090C-ACEA-B9C8-C787C671C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B38B-E822-4A37-AC9A-B55FDFC24DAC}" type="datetimeFigureOut">
              <a:rPr lang="nb-NO" smtClean="0"/>
              <a:t>09.05.2023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F275BC-7579-AE4E-2340-B18B45440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EA1F3-6E80-19ED-F6C9-F7CAEDC0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3263A-20B1-4364-B006-45212478D6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0573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28C64-3DC4-EEBB-BE41-84EDA3724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93EEE-9018-171E-AECF-11EDE53A5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A9343-EC93-F675-E932-1BE1B2569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B38B-E822-4A37-AC9A-B55FDFC24DAC}" type="datetimeFigureOut">
              <a:rPr lang="nb-NO" smtClean="0"/>
              <a:t>09.05.2023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A80BF-072B-7FF1-639E-A2D656267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24F72-C350-3DAE-BCD7-B05611850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3263A-20B1-4364-B006-45212478D6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6890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DB93B-D4EF-4809-0674-A1DDBD54E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7FF3FB-A3FD-B761-AFA5-80BFBCEF4A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425D52-F5A8-29AC-1058-A93A7B4A7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B38B-E822-4A37-AC9A-B55FDFC24DAC}" type="datetimeFigureOut">
              <a:rPr lang="nb-NO" smtClean="0"/>
              <a:t>09.05.2023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AC4E7-71A8-2780-4D82-CD2DF291D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05B8E1-064A-90A8-4927-885B23E38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3263A-20B1-4364-B006-45212478D6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6471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82CEA-E27A-78EC-BFC6-868636A8D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01948-2801-BA4A-9BF3-2EEE9A7CB6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56D9E2-B139-F264-D540-8E5DFA2F58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D3A5C4-E8AB-B7BF-B3E2-C2ADD57E7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B38B-E822-4A37-AC9A-B55FDFC24DAC}" type="datetimeFigureOut">
              <a:rPr lang="nb-NO" smtClean="0"/>
              <a:t>09.05.2023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816B04-2645-881D-FFF7-6B69CCC07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F28FA8-F356-E6B2-CA79-469CC4055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3263A-20B1-4364-B006-45212478D6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6952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530CE-A067-FCA3-CB12-1E492F2B0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43D9E4-745A-BB88-2352-410B06B96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2BFBCE-1507-522F-8B17-A134160014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2D97E2-77EE-0E2F-F337-2F7FBC3E13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5629BF-970D-76C0-6659-F47764E9AE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089123-9070-99AB-00BB-24107113C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B38B-E822-4A37-AC9A-B55FDFC24DAC}" type="datetimeFigureOut">
              <a:rPr lang="nb-NO" smtClean="0"/>
              <a:t>09.05.2023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EB104E-825E-B5B6-DD04-D2134B8D0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CFABE9-D6FF-C380-0926-3914C8A3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3263A-20B1-4364-B006-45212478D6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2767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80590-E42F-13EE-C93A-757C7DF56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3609B2-E1CA-9769-B8F1-25388C4F2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B38B-E822-4A37-AC9A-B55FDFC24DAC}" type="datetimeFigureOut">
              <a:rPr lang="nb-NO" smtClean="0"/>
              <a:t>09.05.2023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CB3EFD-8FBB-4489-4842-EF33F0627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6E4C8-5251-3A72-D0A2-83DA3E571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3263A-20B1-4364-B006-45212478D6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4210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F5451E-91B3-6906-F690-7F7B8A4E3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B38B-E822-4A37-AC9A-B55FDFC24DAC}" type="datetimeFigureOut">
              <a:rPr lang="nb-NO" smtClean="0"/>
              <a:t>09.05.2023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5F5754-9A47-875F-6AF5-826202AAB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92B69D-054E-62DE-6707-CAFE8DB1A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3263A-20B1-4364-B006-45212478D6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0162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AE1CB-6658-E4FA-ADDB-3F00B33C8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61ECF-B7FF-9FF9-8E57-CC95B4E6A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6CA50-66E1-6DA0-0F4E-490A9BA518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B2622B-85B6-C49C-ED85-73B19DCEE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B38B-E822-4A37-AC9A-B55FDFC24DAC}" type="datetimeFigureOut">
              <a:rPr lang="nb-NO" smtClean="0"/>
              <a:t>09.05.2023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CD6269-9BC0-5210-F222-AD231DAAE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BDD4D5-9FB3-9F9E-DBC4-59679436A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3263A-20B1-4364-B006-45212478D6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8781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25196-6421-10C4-91BA-E78E587C6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5239F7-FA38-4E23-61A2-E3D9551C39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5F929-3608-7579-79E1-5B78E98F74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3AB4C1-C875-6E11-08ED-638B017F1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B38B-E822-4A37-AC9A-B55FDFC24DAC}" type="datetimeFigureOut">
              <a:rPr lang="nb-NO" smtClean="0"/>
              <a:t>09.05.2023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A1D27E-AA8B-4BC2-52D5-8AD8D845E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C3B173-018A-E1EF-CDBE-DEE42753A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3263A-20B1-4364-B006-45212478D6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8813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6DD8B-2093-E724-9F7C-CDC69791B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40F7CE-83C7-4385-003D-6836821DA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745DD5-794F-A6CC-7F04-5639EC27C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B38B-E822-4A37-AC9A-B55FDFC24DAC}" type="datetimeFigureOut">
              <a:rPr lang="nb-NO" smtClean="0"/>
              <a:t>09.05.2023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0101-A44C-6663-846C-049E985CD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D1F7F-52E8-E30F-4D39-B107DC87B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3263A-20B1-4364-B006-45212478D6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7202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733D6A-569B-EC2B-5FAE-45F971385E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446360-CD04-1AE0-A2C1-7ABB710B3C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202DA-AF00-C942-C191-44F1B03F5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B38B-E822-4A37-AC9A-B55FDFC24DAC}" type="datetimeFigureOut">
              <a:rPr lang="nb-NO" smtClean="0"/>
              <a:t>09.05.2023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CE10-B634-DF24-4251-56D387B03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E6A146-A8EC-F519-EA17-34F35210C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3263A-20B1-4364-B006-45212478D6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6698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1EB3CA-7267-03A2-438B-494DB25E9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E2464-665F-071A-726C-A46ED7615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95197C-A298-2338-5D78-BF4833917A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2B38B-E822-4A37-AC9A-B55FDFC24DAC}" type="datetimeFigureOut">
              <a:rPr lang="nb-NO" smtClean="0"/>
              <a:t>09.05.2023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47C6C-25E3-EB8B-2AC9-82A0FCE6FA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91A465-7082-0082-6FBF-30560FE689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3263A-20B1-4364-B006-45212478D6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2335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2.wdp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51C605F-EE2B-9F7F-8CD4-C38A049A4A1A}"/>
              </a:ext>
            </a:extLst>
          </p:cNvPr>
          <p:cNvSpPr txBox="1">
            <a:spLocks/>
          </p:cNvSpPr>
          <p:nvPr/>
        </p:nvSpPr>
        <p:spPr>
          <a:xfrm>
            <a:off x="3598878" y="226760"/>
            <a:ext cx="5224543" cy="1007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rgbClr val="0070C0"/>
                </a:solidFill>
              </a:rPr>
              <a:t>Masteroppgaver</a:t>
            </a:r>
            <a:endParaRPr lang="nb-NO" b="1" dirty="0">
              <a:solidFill>
                <a:srgbClr val="0070C0"/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25C721B-EF3A-E08F-2D17-A0858E513774}"/>
              </a:ext>
            </a:extLst>
          </p:cNvPr>
          <p:cNvSpPr txBox="1">
            <a:spLocks/>
          </p:cNvSpPr>
          <p:nvPr/>
        </p:nvSpPr>
        <p:spPr>
          <a:xfrm>
            <a:off x="7440951" y="646289"/>
            <a:ext cx="2944222" cy="39223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med Anette E. Gunnæs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983D33-E341-49B4-D6F0-9E6080B1CCC8}"/>
              </a:ext>
            </a:extLst>
          </p:cNvPr>
          <p:cNvSpPr txBox="1"/>
          <p:nvPr/>
        </p:nvSpPr>
        <p:spPr>
          <a:xfrm>
            <a:off x="671120" y="1384183"/>
            <a:ext cx="3741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C00000"/>
                </a:solidFill>
              </a:rPr>
              <a:t>Typiske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trekk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ved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oppgaver</a:t>
            </a:r>
            <a:r>
              <a:rPr lang="en-US" sz="2400" b="1" dirty="0">
                <a:solidFill>
                  <a:srgbClr val="C00000"/>
                </a:solidFill>
              </a:rPr>
              <a:t>:</a:t>
            </a:r>
            <a:endParaRPr lang="nb-NO" sz="2400" b="1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AE3CA5-01E9-C833-9B85-F98CE30DE9EA}"/>
              </a:ext>
            </a:extLst>
          </p:cNvPr>
          <p:cNvSpPr txBox="1"/>
          <p:nvPr/>
        </p:nvSpPr>
        <p:spPr>
          <a:xfrm>
            <a:off x="4605555" y="2239861"/>
            <a:ext cx="2740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</a:t>
            </a:r>
            <a:r>
              <a:rPr lang="en-US" dirty="0" err="1"/>
              <a:t>Eksperimentelle</a:t>
            </a:r>
            <a:r>
              <a:rPr lang="en-US" dirty="0"/>
              <a:t> </a:t>
            </a:r>
            <a:r>
              <a:rPr lang="en-US" dirty="0" err="1"/>
              <a:t>oppgaver</a:t>
            </a:r>
            <a:endParaRPr lang="nb-NO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5CE3F9-B43E-BFAD-2BF5-7769F568106B}"/>
              </a:ext>
            </a:extLst>
          </p:cNvPr>
          <p:cNvSpPr txBox="1"/>
          <p:nvPr/>
        </p:nvSpPr>
        <p:spPr>
          <a:xfrm>
            <a:off x="4580388" y="1711247"/>
            <a:ext cx="4530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- </a:t>
            </a:r>
            <a:r>
              <a:rPr lang="en-US" dirty="0" err="1"/>
              <a:t>Tematikk</a:t>
            </a:r>
            <a:r>
              <a:rPr lang="en-US" dirty="0"/>
              <a:t> </a:t>
            </a:r>
            <a:r>
              <a:rPr lang="en-US" dirty="0" err="1"/>
              <a:t>knyttet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/nye </a:t>
            </a:r>
            <a:r>
              <a:rPr lang="en-US" dirty="0" err="1"/>
              <a:t>materialer</a:t>
            </a:r>
            <a:endParaRPr lang="nb-NO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742DB1-E921-60CB-04A9-90B7B4555F39}"/>
              </a:ext>
            </a:extLst>
          </p:cNvPr>
          <p:cNvSpPr txBox="1"/>
          <p:nvPr/>
        </p:nvSpPr>
        <p:spPr>
          <a:xfrm>
            <a:off x="4655890" y="2843868"/>
            <a:ext cx="4805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</a:t>
            </a:r>
            <a:r>
              <a:rPr lang="en-US" dirty="0" err="1"/>
              <a:t>Kombinasjon</a:t>
            </a:r>
            <a:r>
              <a:rPr lang="en-US" dirty="0"/>
              <a:t> av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eksperimentelle</a:t>
            </a:r>
            <a:r>
              <a:rPr lang="en-US" dirty="0"/>
              <a:t> </a:t>
            </a:r>
            <a:r>
              <a:rPr lang="en-US" dirty="0" err="1"/>
              <a:t>teknikker</a:t>
            </a:r>
            <a:r>
              <a:rPr lang="en-US" dirty="0"/>
              <a:t> </a:t>
            </a:r>
            <a:endParaRPr lang="nb-NO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BD16F46-AB40-8AE4-6228-1DB7926CE1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413" b="7582"/>
          <a:stretch/>
        </p:blipFill>
        <p:spPr>
          <a:xfrm>
            <a:off x="552976" y="4754420"/>
            <a:ext cx="2215392" cy="1813202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D55FA91A-C1B7-6EFC-97EE-11A2DAD8FF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6" t="8262" r="14937"/>
          <a:stretch/>
        </p:blipFill>
        <p:spPr bwMode="auto">
          <a:xfrm>
            <a:off x="545284" y="2739575"/>
            <a:ext cx="2223084" cy="1923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3D225F37-0585-214F-0A49-D9759F747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904" y="3467785"/>
            <a:ext cx="4089651" cy="306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90FE296-5360-060B-D59F-2F46CC2D4D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7939" y="3452940"/>
            <a:ext cx="4656377" cy="311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40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51C605F-EE2B-9F7F-8CD4-C38A049A4A1A}"/>
              </a:ext>
            </a:extLst>
          </p:cNvPr>
          <p:cNvSpPr txBox="1">
            <a:spLocks/>
          </p:cNvSpPr>
          <p:nvPr/>
        </p:nvSpPr>
        <p:spPr>
          <a:xfrm>
            <a:off x="3598878" y="226760"/>
            <a:ext cx="5224543" cy="1007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rgbClr val="0070C0"/>
                </a:solidFill>
              </a:rPr>
              <a:t>Masteroppgaver</a:t>
            </a:r>
            <a:endParaRPr lang="nb-NO" b="1" dirty="0">
              <a:solidFill>
                <a:srgbClr val="0070C0"/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25C721B-EF3A-E08F-2D17-A0858E513774}"/>
              </a:ext>
            </a:extLst>
          </p:cNvPr>
          <p:cNvSpPr txBox="1">
            <a:spLocks/>
          </p:cNvSpPr>
          <p:nvPr/>
        </p:nvSpPr>
        <p:spPr>
          <a:xfrm>
            <a:off x="7440951" y="646289"/>
            <a:ext cx="2944222" cy="39223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med Anette E. Gunnæs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983D33-E341-49B4-D6F0-9E6080B1CCC8}"/>
              </a:ext>
            </a:extLst>
          </p:cNvPr>
          <p:cNvSpPr txBox="1"/>
          <p:nvPr/>
        </p:nvSpPr>
        <p:spPr>
          <a:xfrm>
            <a:off x="671120" y="1384183"/>
            <a:ext cx="3741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C00000"/>
                </a:solidFill>
              </a:rPr>
              <a:t>Typiske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trekk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ved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oppgaver</a:t>
            </a:r>
            <a:r>
              <a:rPr lang="en-US" sz="2400" b="1" dirty="0">
                <a:solidFill>
                  <a:srgbClr val="C00000"/>
                </a:solidFill>
              </a:rPr>
              <a:t>:</a:t>
            </a:r>
            <a:endParaRPr lang="nb-NO" sz="2400" b="1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AE3CA5-01E9-C833-9B85-F98CE30DE9EA}"/>
              </a:ext>
            </a:extLst>
          </p:cNvPr>
          <p:cNvSpPr txBox="1"/>
          <p:nvPr/>
        </p:nvSpPr>
        <p:spPr>
          <a:xfrm>
            <a:off x="4605555" y="2239861"/>
            <a:ext cx="2740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</a:t>
            </a:r>
            <a:r>
              <a:rPr lang="en-US" dirty="0" err="1"/>
              <a:t>Eksperimentelle</a:t>
            </a:r>
            <a:r>
              <a:rPr lang="en-US" dirty="0"/>
              <a:t> </a:t>
            </a:r>
            <a:r>
              <a:rPr lang="en-US" dirty="0" err="1"/>
              <a:t>oppgaver</a:t>
            </a:r>
            <a:endParaRPr lang="nb-NO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5CE3F9-B43E-BFAD-2BF5-7769F568106B}"/>
              </a:ext>
            </a:extLst>
          </p:cNvPr>
          <p:cNvSpPr txBox="1"/>
          <p:nvPr/>
        </p:nvSpPr>
        <p:spPr>
          <a:xfrm>
            <a:off x="4580388" y="1711247"/>
            <a:ext cx="4530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- </a:t>
            </a:r>
            <a:r>
              <a:rPr lang="en-US" dirty="0" err="1"/>
              <a:t>Tematikk</a:t>
            </a:r>
            <a:r>
              <a:rPr lang="en-US" dirty="0"/>
              <a:t> </a:t>
            </a:r>
            <a:r>
              <a:rPr lang="en-US" dirty="0" err="1"/>
              <a:t>knyttet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/nye </a:t>
            </a:r>
            <a:r>
              <a:rPr lang="en-US" dirty="0" err="1"/>
              <a:t>materialer</a:t>
            </a:r>
            <a:endParaRPr lang="nb-NO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742DB1-E921-60CB-04A9-90B7B4555F39}"/>
              </a:ext>
            </a:extLst>
          </p:cNvPr>
          <p:cNvSpPr txBox="1"/>
          <p:nvPr/>
        </p:nvSpPr>
        <p:spPr>
          <a:xfrm>
            <a:off x="4655890" y="2843868"/>
            <a:ext cx="4805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</a:t>
            </a:r>
            <a:r>
              <a:rPr lang="en-US" dirty="0" err="1"/>
              <a:t>Kombinasjon</a:t>
            </a:r>
            <a:r>
              <a:rPr lang="en-US" dirty="0"/>
              <a:t> av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eksperimentelle</a:t>
            </a:r>
            <a:r>
              <a:rPr lang="en-US" dirty="0"/>
              <a:t> </a:t>
            </a:r>
            <a:r>
              <a:rPr lang="en-US" dirty="0" err="1"/>
              <a:t>teknikker</a:t>
            </a:r>
            <a:r>
              <a:rPr lang="en-US" dirty="0"/>
              <a:t> </a:t>
            </a:r>
            <a:endParaRPr lang="nb-NO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3D225F37-0585-214F-0A49-D9759F747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904" y="3467785"/>
            <a:ext cx="4089651" cy="306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90FE296-5360-060B-D59F-2F46CC2D4D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7939" y="3452940"/>
            <a:ext cx="4656377" cy="311563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0CE00E43-DEAD-0B3A-EFDD-FD2A01CE96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30" t="44806" r="37669"/>
          <a:stretch/>
        </p:blipFill>
        <p:spPr bwMode="auto">
          <a:xfrm>
            <a:off x="488532" y="4868068"/>
            <a:ext cx="2415501" cy="170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>
            <a:extLst>
              <a:ext uri="{FF2B5EF4-FFF2-40B4-BE49-F238E27FC236}">
                <a16:creationId xmlns:a16="http://schemas.microsoft.com/office/drawing/2014/main" id="{AD473D2F-88A4-0603-A4EC-A688E78DB7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96" b="4553"/>
          <a:stretch/>
        </p:blipFill>
        <p:spPr bwMode="auto">
          <a:xfrm>
            <a:off x="513944" y="2804408"/>
            <a:ext cx="2388399" cy="1974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27D43BE-9947-F307-5A6A-947BA83FDDD1}"/>
              </a:ext>
            </a:extLst>
          </p:cNvPr>
          <p:cNvSpPr txBox="1"/>
          <p:nvPr/>
        </p:nvSpPr>
        <p:spPr>
          <a:xfrm>
            <a:off x="508584" y="2058353"/>
            <a:ext cx="2390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Man </a:t>
            </a:r>
            <a:r>
              <a:rPr lang="en-US" sz="2000" b="1" dirty="0" err="1">
                <a:solidFill>
                  <a:srgbClr val="00B050"/>
                </a:solidFill>
              </a:rPr>
              <a:t>kan</a:t>
            </a:r>
            <a:r>
              <a:rPr lang="en-US" sz="2000" b="1" dirty="0">
                <a:solidFill>
                  <a:srgbClr val="00B050"/>
                </a:solidFill>
              </a:rPr>
              <a:t> </a:t>
            </a:r>
            <a:r>
              <a:rPr lang="en-US" sz="2000" b="1" dirty="0" err="1">
                <a:solidFill>
                  <a:srgbClr val="00B050"/>
                </a:solidFill>
              </a:rPr>
              <a:t>lage</a:t>
            </a:r>
            <a:r>
              <a:rPr lang="en-US" sz="2000" b="1" dirty="0">
                <a:solidFill>
                  <a:srgbClr val="00B050"/>
                </a:solidFill>
              </a:rPr>
              <a:t> </a:t>
            </a:r>
            <a:r>
              <a:rPr lang="en-US" sz="2000" b="1" dirty="0" err="1">
                <a:solidFill>
                  <a:srgbClr val="00B050"/>
                </a:solidFill>
              </a:rPr>
              <a:t>prøver</a:t>
            </a:r>
            <a:r>
              <a:rPr lang="en-US" sz="2000" b="1" dirty="0">
                <a:solidFill>
                  <a:srgbClr val="00B050"/>
                </a:solidFill>
              </a:rPr>
              <a:t> </a:t>
            </a:r>
            <a:r>
              <a:rPr lang="en-US" sz="2000" b="1" dirty="0" err="1">
                <a:solidFill>
                  <a:srgbClr val="00B050"/>
                </a:solidFill>
              </a:rPr>
              <a:t>selv</a:t>
            </a:r>
            <a:r>
              <a:rPr lang="en-US" sz="2000" b="1" dirty="0">
                <a:solidFill>
                  <a:srgbClr val="00B050"/>
                </a:solidFill>
              </a:rPr>
              <a:t> </a:t>
            </a:r>
            <a:r>
              <a:rPr lang="en-US" sz="2000" b="1" dirty="0" err="1">
                <a:solidFill>
                  <a:srgbClr val="00B050"/>
                </a:solidFill>
              </a:rPr>
              <a:t>hvis</a:t>
            </a:r>
            <a:r>
              <a:rPr lang="en-US" sz="2000" b="1" dirty="0">
                <a:solidFill>
                  <a:srgbClr val="00B050"/>
                </a:solidFill>
              </a:rPr>
              <a:t> </a:t>
            </a:r>
            <a:r>
              <a:rPr lang="en-US" sz="2000" b="1" dirty="0" err="1">
                <a:solidFill>
                  <a:srgbClr val="00B050"/>
                </a:solidFill>
              </a:rPr>
              <a:t>ønskelig</a:t>
            </a:r>
            <a:endParaRPr lang="nb-NO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141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51C605F-EE2B-9F7F-8CD4-C38A049A4A1A}"/>
              </a:ext>
            </a:extLst>
          </p:cNvPr>
          <p:cNvSpPr txBox="1">
            <a:spLocks/>
          </p:cNvSpPr>
          <p:nvPr/>
        </p:nvSpPr>
        <p:spPr>
          <a:xfrm>
            <a:off x="3598878" y="226760"/>
            <a:ext cx="5224543" cy="1007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rgbClr val="0070C0"/>
                </a:solidFill>
              </a:rPr>
              <a:t>Masteroppgaver</a:t>
            </a:r>
            <a:endParaRPr lang="nb-NO" b="1" dirty="0">
              <a:solidFill>
                <a:srgbClr val="0070C0"/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25C721B-EF3A-E08F-2D17-A0858E513774}"/>
              </a:ext>
            </a:extLst>
          </p:cNvPr>
          <p:cNvSpPr txBox="1">
            <a:spLocks/>
          </p:cNvSpPr>
          <p:nvPr/>
        </p:nvSpPr>
        <p:spPr>
          <a:xfrm>
            <a:off x="7440951" y="646289"/>
            <a:ext cx="2944222" cy="39223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med Anette E. Gunnæs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983D33-E341-49B4-D6F0-9E6080B1CCC8}"/>
              </a:ext>
            </a:extLst>
          </p:cNvPr>
          <p:cNvSpPr txBox="1"/>
          <p:nvPr/>
        </p:nvSpPr>
        <p:spPr>
          <a:xfrm>
            <a:off x="671120" y="1384183"/>
            <a:ext cx="3741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C00000"/>
                </a:solidFill>
              </a:rPr>
              <a:t>Typiske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trekk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ved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oppgaver</a:t>
            </a:r>
            <a:r>
              <a:rPr lang="en-US" sz="2400" b="1" dirty="0">
                <a:solidFill>
                  <a:srgbClr val="C00000"/>
                </a:solidFill>
              </a:rPr>
              <a:t>:</a:t>
            </a:r>
            <a:endParaRPr lang="nb-NO" sz="2400" b="1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AE3CA5-01E9-C833-9B85-F98CE30DE9EA}"/>
              </a:ext>
            </a:extLst>
          </p:cNvPr>
          <p:cNvSpPr txBox="1"/>
          <p:nvPr/>
        </p:nvSpPr>
        <p:spPr>
          <a:xfrm>
            <a:off x="4605555" y="2239861"/>
            <a:ext cx="2740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</a:t>
            </a:r>
            <a:r>
              <a:rPr lang="en-US" dirty="0" err="1"/>
              <a:t>Eksperimentelle</a:t>
            </a:r>
            <a:r>
              <a:rPr lang="en-US" dirty="0"/>
              <a:t> </a:t>
            </a:r>
            <a:r>
              <a:rPr lang="en-US" dirty="0" err="1"/>
              <a:t>oppgaver</a:t>
            </a:r>
            <a:endParaRPr lang="nb-NO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5CE3F9-B43E-BFAD-2BF5-7769F568106B}"/>
              </a:ext>
            </a:extLst>
          </p:cNvPr>
          <p:cNvSpPr txBox="1"/>
          <p:nvPr/>
        </p:nvSpPr>
        <p:spPr>
          <a:xfrm>
            <a:off x="4580388" y="1711247"/>
            <a:ext cx="4530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- </a:t>
            </a:r>
            <a:r>
              <a:rPr lang="en-US" dirty="0" err="1"/>
              <a:t>Tematikk</a:t>
            </a:r>
            <a:r>
              <a:rPr lang="en-US" dirty="0"/>
              <a:t> </a:t>
            </a:r>
            <a:r>
              <a:rPr lang="en-US" dirty="0" err="1"/>
              <a:t>knyttet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/nye </a:t>
            </a:r>
            <a:r>
              <a:rPr lang="en-US" dirty="0" err="1"/>
              <a:t>materialer</a:t>
            </a:r>
            <a:endParaRPr lang="nb-NO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742DB1-E921-60CB-04A9-90B7B4555F39}"/>
              </a:ext>
            </a:extLst>
          </p:cNvPr>
          <p:cNvSpPr txBox="1"/>
          <p:nvPr/>
        </p:nvSpPr>
        <p:spPr>
          <a:xfrm>
            <a:off x="4655890" y="2843868"/>
            <a:ext cx="4805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</a:t>
            </a:r>
            <a:r>
              <a:rPr lang="en-US" dirty="0" err="1"/>
              <a:t>Kombinasjon</a:t>
            </a:r>
            <a:r>
              <a:rPr lang="en-US" dirty="0"/>
              <a:t> av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eksperimentelle</a:t>
            </a:r>
            <a:r>
              <a:rPr lang="en-US" dirty="0"/>
              <a:t> </a:t>
            </a:r>
            <a:r>
              <a:rPr lang="en-US" dirty="0" err="1"/>
              <a:t>teknikker</a:t>
            </a:r>
            <a:r>
              <a:rPr lang="en-US" dirty="0"/>
              <a:t> </a:t>
            </a:r>
            <a:endParaRPr lang="nb-NO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0CE00E43-DEAD-0B3A-EFDD-FD2A01CE96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30" t="44806" r="37669"/>
          <a:stretch/>
        </p:blipFill>
        <p:spPr bwMode="auto">
          <a:xfrm>
            <a:off x="488532" y="4868068"/>
            <a:ext cx="2415501" cy="170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>
            <a:extLst>
              <a:ext uri="{FF2B5EF4-FFF2-40B4-BE49-F238E27FC236}">
                <a16:creationId xmlns:a16="http://schemas.microsoft.com/office/drawing/2014/main" id="{AD473D2F-88A4-0603-A4EC-A688E78DB7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96" b="4553"/>
          <a:stretch/>
        </p:blipFill>
        <p:spPr bwMode="auto">
          <a:xfrm>
            <a:off x="513944" y="2804408"/>
            <a:ext cx="2388399" cy="1974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48888B8-39C3-5BC7-9A11-D69767DC5F72}"/>
              </a:ext>
            </a:extLst>
          </p:cNvPr>
          <p:cNvSpPr txBox="1"/>
          <p:nvPr/>
        </p:nvSpPr>
        <p:spPr>
          <a:xfrm>
            <a:off x="4690845" y="3365384"/>
            <a:ext cx="4690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Del av et </a:t>
            </a:r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forskningsprosjekt</a:t>
            </a:r>
            <a:r>
              <a:rPr lang="en-US" dirty="0"/>
              <a:t>/</a:t>
            </a:r>
            <a:r>
              <a:rPr lang="en-US" dirty="0" err="1"/>
              <a:t>samarbeide</a:t>
            </a:r>
            <a:endParaRPr lang="nb-NO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9D75CD4-BCA4-2230-5C50-609C772336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2261" y="3735777"/>
            <a:ext cx="2799031" cy="190581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5DA5E34-3CBF-8144-1DED-586E18621E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4240" y="4468729"/>
            <a:ext cx="3256405" cy="22889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FDC5EED-7E65-A618-0F01-6379DFFAEA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51664" y="2726419"/>
            <a:ext cx="2333339" cy="189202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BA6958D-0B60-BBD9-612F-D75AFD4463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9916" y="4530056"/>
            <a:ext cx="3530509" cy="211402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1A640C1-D6E0-C6EE-8D7D-A4AC7E5BFFD9}"/>
              </a:ext>
            </a:extLst>
          </p:cNvPr>
          <p:cNvSpPr txBox="1"/>
          <p:nvPr/>
        </p:nvSpPr>
        <p:spPr>
          <a:xfrm>
            <a:off x="5746173" y="3823855"/>
            <a:ext cx="3561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Tilgang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flere</a:t>
            </a:r>
            <a:r>
              <a:rPr lang="en-US" dirty="0"/>
              <a:t> instrument/</a:t>
            </a:r>
            <a:r>
              <a:rPr lang="en-US" dirty="0" err="1"/>
              <a:t>metoder</a:t>
            </a:r>
            <a:endParaRPr lang="nb-NO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3EF0005-1862-AC43-EE27-5E374B9342C4}"/>
              </a:ext>
            </a:extLst>
          </p:cNvPr>
          <p:cNvGrpSpPr/>
          <p:nvPr/>
        </p:nvGrpSpPr>
        <p:grpSpPr>
          <a:xfrm>
            <a:off x="9500754" y="992182"/>
            <a:ext cx="2597946" cy="1730236"/>
            <a:chOff x="9500754" y="992182"/>
            <a:chExt cx="2597946" cy="1730236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D0618252-9A85-08AB-F0CD-6BDFE0B3A7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3102" r="8000" b="70016"/>
            <a:stretch/>
          </p:blipFill>
          <p:spPr>
            <a:xfrm>
              <a:off x="9500754" y="1596406"/>
              <a:ext cx="2597946" cy="112601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972A9A4-D43A-7B32-E0C5-8727A8195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031551" y="992182"/>
              <a:ext cx="793304" cy="795055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59B3B55A-D88E-7B08-833D-A770FDDA11D5}"/>
              </a:ext>
            </a:extLst>
          </p:cNvPr>
          <p:cNvSpPr txBox="1"/>
          <p:nvPr/>
        </p:nvSpPr>
        <p:spPr>
          <a:xfrm>
            <a:off x="508584" y="2058353"/>
            <a:ext cx="2390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Man </a:t>
            </a:r>
            <a:r>
              <a:rPr lang="en-US" sz="2000" b="1" dirty="0" err="1">
                <a:solidFill>
                  <a:srgbClr val="00B050"/>
                </a:solidFill>
              </a:rPr>
              <a:t>kan</a:t>
            </a:r>
            <a:r>
              <a:rPr lang="en-US" sz="2000" b="1" dirty="0">
                <a:solidFill>
                  <a:srgbClr val="00B050"/>
                </a:solidFill>
              </a:rPr>
              <a:t> </a:t>
            </a:r>
            <a:r>
              <a:rPr lang="en-US" sz="2000" b="1" dirty="0" err="1">
                <a:solidFill>
                  <a:srgbClr val="00B050"/>
                </a:solidFill>
              </a:rPr>
              <a:t>lage</a:t>
            </a:r>
            <a:r>
              <a:rPr lang="en-US" sz="2000" b="1" dirty="0">
                <a:solidFill>
                  <a:srgbClr val="00B050"/>
                </a:solidFill>
              </a:rPr>
              <a:t> </a:t>
            </a:r>
            <a:r>
              <a:rPr lang="en-US" sz="2000" b="1" dirty="0" err="1">
                <a:solidFill>
                  <a:srgbClr val="00B050"/>
                </a:solidFill>
              </a:rPr>
              <a:t>prøver</a:t>
            </a:r>
            <a:r>
              <a:rPr lang="en-US" sz="2000" b="1" dirty="0">
                <a:solidFill>
                  <a:srgbClr val="00B050"/>
                </a:solidFill>
              </a:rPr>
              <a:t> </a:t>
            </a:r>
            <a:r>
              <a:rPr lang="en-US" sz="2000" b="1" dirty="0" err="1">
                <a:solidFill>
                  <a:srgbClr val="00B050"/>
                </a:solidFill>
              </a:rPr>
              <a:t>selv</a:t>
            </a:r>
            <a:r>
              <a:rPr lang="en-US" sz="2000" b="1" dirty="0">
                <a:solidFill>
                  <a:srgbClr val="00B050"/>
                </a:solidFill>
              </a:rPr>
              <a:t> </a:t>
            </a:r>
            <a:r>
              <a:rPr lang="en-US" sz="2000" b="1" dirty="0" err="1">
                <a:solidFill>
                  <a:srgbClr val="00B050"/>
                </a:solidFill>
              </a:rPr>
              <a:t>hvis</a:t>
            </a:r>
            <a:r>
              <a:rPr lang="en-US" sz="2000" b="1" dirty="0">
                <a:solidFill>
                  <a:srgbClr val="00B050"/>
                </a:solidFill>
              </a:rPr>
              <a:t> </a:t>
            </a:r>
            <a:r>
              <a:rPr lang="en-US" sz="2000" b="1" dirty="0" err="1">
                <a:solidFill>
                  <a:srgbClr val="00B050"/>
                </a:solidFill>
              </a:rPr>
              <a:t>ønskelig</a:t>
            </a:r>
            <a:endParaRPr lang="nb-NO" sz="2000" b="1" dirty="0">
              <a:solidFill>
                <a:srgbClr val="00B050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50FE678-FBAC-2F2D-F87F-0B5995168C4A}"/>
              </a:ext>
            </a:extLst>
          </p:cNvPr>
          <p:cNvGrpSpPr/>
          <p:nvPr/>
        </p:nvGrpSpPr>
        <p:grpSpPr>
          <a:xfrm>
            <a:off x="338511" y="2109354"/>
            <a:ext cx="3287917" cy="4531319"/>
            <a:chOff x="338511" y="2109354"/>
            <a:chExt cx="3287917" cy="4531319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0AC5BB9-BE3A-5C45-D706-F359D691AD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9287"/>
            <a:stretch/>
          </p:blipFill>
          <p:spPr>
            <a:xfrm>
              <a:off x="338511" y="2109354"/>
              <a:ext cx="3100879" cy="4531319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969D5F31-D1F9-4073-B0DC-93C2AE5C8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545773" y="3061037"/>
              <a:ext cx="1080655" cy="10039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023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15C6D7-6CF9-495E-FAF0-9341BE696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340" y="73605"/>
            <a:ext cx="4809259" cy="30783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D7F9FF-E352-75A9-C4A2-D6DDFC5F7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9235" y="94141"/>
            <a:ext cx="4675910" cy="35914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D238AD-C582-3C6F-117E-035DC94B48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2008" y="3158835"/>
            <a:ext cx="4791694" cy="35329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33B1A5-115F-1997-198C-1F20F7E937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5983" y="3782292"/>
            <a:ext cx="4741121" cy="293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11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8DA6C2-B80A-9067-59EC-267F0561BA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2" r="6059"/>
          <a:stretch/>
        </p:blipFill>
        <p:spPr>
          <a:xfrm>
            <a:off x="0" y="1240970"/>
            <a:ext cx="3825551" cy="54117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C9C6C2-4AFC-B93F-EA17-C1AFB3C21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8205" y="5699522"/>
            <a:ext cx="1155926" cy="11584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BBB77E-6503-472E-CDAF-0128097631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65"/>
          <a:stretch/>
        </p:blipFill>
        <p:spPr>
          <a:xfrm>
            <a:off x="4208106" y="1402537"/>
            <a:ext cx="3696284" cy="53341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54422F-3813-1D36-7614-F2938C5F2B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1161" y="5717400"/>
            <a:ext cx="1138087" cy="1140600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3E5BDDD6-D885-508B-684E-FDDD0CA10BCE}"/>
              </a:ext>
            </a:extLst>
          </p:cNvPr>
          <p:cNvSpPr txBox="1">
            <a:spLocks/>
          </p:cNvSpPr>
          <p:nvPr/>
        </p:nvSpPr>
        <p:spPr>
          <a:xfrm>
            <a:off x="3598878" y="226760"/>
            <a:ext cx="5224543" cy="1007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rgbClr val="0070C0"/>
                </a:solidFill>
              </a:rPr>
              <a:t>Masteroppgaver</a:t>
            </a:r>
            <a:endParaRPr lang="nb-NO" b="1" dirty="0">
              <a:solidFill>
                <a:srgbClr val="0070C0"/>
              </a:solidFill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8B9C684F-C337-8D2D-C944-10DA1242A482}"/>
              </a:ext>
            </a:extLst>
          </p:cNvPr>
          <p:cNvSpPr txBox="1">
            <a:spLocks/>
          </p:cNvSpPr>
          <p:nvPr/>
        </p:nvSpPr>
        <p:spPr>
          <a:xfrm>
            <a:off x="7440951" y="646289"/>
            <a:ext cx="2944222" cy="39223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med Anette E. Gunnæs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896EB6FC-DFA1-2128-B9C2-2283D67E872E}"/>
              </a:ext>
            </a:extLst>
          </p:cNvPr>
          <p:cNvSpPr txBox="1">
            <a:spLocks/>
          </p:cNvSpPr>
          <p:nvPr/>
        </p:nvSpPr>
        <p:spPr>
          <a:xfrm>
            <a:off x="486561" y="647687"/>
            <a:ext cx="3330116" cy="39223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rgbClr val="0070C0"/>
                </a:solidFill>
              </a:rPr>
              <a:t>Noen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eksempler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på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tidligere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BF26F52-EE62-66A5-8F46-A1D98202B051}"/>
              </a:ext>
            </a:extLst>
          </p:cNvPr>
          <p:cNvSpPr txBox="1"/>
          <p:nvPr/>
        </p:nvSpPr>
        <p:spPr>
          <a:xfrm>
            <a:off x="7813964" y="3782291"/>
            <a:ext cx="39173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00B050"/>
                </a:solidFill>
              </a:rPr>
              <a:t>Oppgaver</a:t>
            </a:r>
            <a:r>
              <a:rPr lang="en-US" sz="3200" dirty="0">
                <a:solidFill>
                  <a:srgbClr val="00B050"/>
                </a:solidFill>
              </a:rPr>
              <a:t> </a:t>
            </a:r>
            <a:r>
              <a:rPr lang="en-US" sz="3200" dirty="0" err="1">
                <a:solidFill>
                  <a:srgbClr val="00B050"/>
                </a:solidFill>
              </a:rPr>
              <a:t>på</a:t>
            </a:r>
            <a:r>
              <a:rPr lang="en-US" sz="3200" dirty="0">
                <a:solidFill>
                  <a:srgbClr val="00B050"/>
                </a:solidFill>
              </a:rPr>
              <a:t> </a:t>
            </a:r>
            <a:r>
              <a:rPr lang="en-US" sz="3200" dirty="0" err="1">
                <a:solidFill>
                  <a:srgbClr val="00B050"/>
                </a:solidFill>
              </a:rPr>
              <a:t>høyentropilegeringer</a:t>
            </a:r>
            <a:r>
              <a:rPr lang="en-US" sz="3200" dirty="0">
                <a:solidFill>
                  <a:srgbClr val="00B050"/>
                </a:solidFill>
              </a:rPr>
              <a:t> </a:t>
            </a:r>
            <a:endParaRPr lang="nb-NO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971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FAAF123-A8FA-0131-0476-9FEE167BAF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65"/>
          <a:stretch/>
        </p:blipFill>
        <p:spPr>
          <a:xfrm>
            <a:off x="3815730" y="2740340"/>
            <a:ext cx="1970881" cy="28442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1385D2-5A11-1D6E-7D6E-A4DDC45B49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02" r="6059"/>
          <a:stretch/>
        </p:blipFill>
        <p:spPr>
          <a:xfrm>
            <a:off x="887517" y="2683618"/>
            <a:ext cx="1684343" cy="238272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5DFFB-54A2-EF0D-8FF0-31B125B03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Høyentropilegeringer</a:t>
            </a:r>
            <a:endParaRPr lang="nb-NO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C165E2C-C379-34E9-0799-81CBD09EABC1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Masterprosjekt</a:t>
            </a:r>
            <a:r>
              <a:rPr lang="en-US" dirty="0"/>
              <a:t> </a:t>
            </a:r>
            <a:r>
              <a:rPr lang="en-US" dirty="0" err="1"/>
              <a:t>knyttet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samarbeide</a:t>
            </a:r>
            <a:r>
              <a:rPr lang="en-US" dirty="0"/>
              <a:t> med SINTEF (</a:t>
            </a:r>
            <a:r>
              <a:rPr lang="en-US" dirty="0" err="1"/>
              <a:t>Magnetiske</a:t>
            </a:r>
            <a:r>
              <a:rPr lang="en-US" dirty="0"/>
              <a:t>, </a:t>
            </a:r>
            <a:r>
              <a:rPr lang="en-US" dirty="0" err="1"/>
              <a:t>thermoeletriske</a:t>
            </a:r>
            <a:r>
              <a:rPr lang="en-US" dirty="0"/>
              <a:t>, ?)</a:t>
            </a:r>
            <a:endParaRPr lang="nb-NO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B137CE-22B5-CA16-450D-397D8093B4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738" y="4114659"/>
            <a:ext cx="1728133" cy="26082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46507F9-2CE1-F480-7BC6-CC1078C3FB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9099" y="4181886"/>
            <a:ext cx="1810144" cy="254103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E808DB2-BB9B-34CE-5FD4-CBC5D61B39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2134" y="1911927"/>
            <a:ext cx="4213704" cy="494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244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B9EDAFF-047F-B26A-342E-83BFED061A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727"/>
          <a:stretch/>
        </p:blipFill>
        <p:spPr bwMode="auto">
          <a:xfrm>
            <a:off x="0" y="100395"/>
            <a:ext cx="8229600" cy="6684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E933ACFE-8A06-69A0-A893-3A5990077D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1263" r="-2426"/>
          <a:stretch/>
        </p:blipFill>
        <p:spPr bwMode="auto">
          <a:xfrm>
            <a:off x="8317411" y="3117273"/>
            <a:ext cx="3677162" cy="2718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A30780-8405-1045-AEC6-8D1157E4F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" y="3013364"/>
            <a:ext cx="11463799" cy="371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9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6A280-8E8D-4A28-BABC-947899855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Masterprosjekt</a:t>
            </a:r>
            <a:r>
              <a:rPr lang="en-US" dirty="0"/>
              <a:t> </a:t>
            </a:r>
            <a:r>
              <a:rPr lang="en-US" dirty="0" err="1"/>
              <a:t>knyttet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samarbeide</a:t>
            </a:r>
            <a:r>
              <a:rPr lang="en-US" dirty="0"/>
              <a:t> med SINTEF (COOL’EM)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492C6-17AC-5F6B-22DC-AFF46515C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899" y="1842403"/>
            <a:ext cx="5805182" cy="4351338"/>
          </a:xfrm>
        </p:spPr>
        <p:txBody>
          <a:bodyPr/>
          <a:lstStyle/>
          <a:p>
            <a:r>
              <a:rPr lang="en-US" dirty="0" err="1"/>
              <a:t>Faseomvandlingsmaterialer</a:t>
            </a:r>
            <a:endParaRPr lang="en-US" dirty="0"/>
          </a:p>
          <a:p>
            <a:pPr lvl="1"/>
            <a:r>
              <a:rPr lang="en-US" sz="2000" dirty="0" err="1"/>
              <a:t>Martensitiske</a:t>
            </a:r>
            <a:r>
              <a:rPr lang="en-US" sz="2000" dirty="0"/>
              <a:t> </a:t>
            </a:r>
            <a:r>
              <a:rPr lang="en-US" sz="2000" dirty="0" err="1"/>
              <a:t>materialer</a:t>
            </a:r>
            <a:r>
              <a:rPr lang="en-US" sz="2000" dirty="0"/>
              <a:t>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kan</a:t>
            </a:r>
            <a:r>
              <a:rPr lang="en-US" sz="2000" dirty="0"/>
              <a:t> transformers </a:t>
            </a:r>
            <a:r>
              <a:rPr lang="en-US" sz="2000" dirty="0" err="1"/>
              <a:t>mellom</a:t>
            </a:r>
            <a:r>
              <a:rPr lang="en-US" sz="2000" dirty="0"/>
              <a:t> to </a:t>
            </a:r>
            <a:r>
              <a:rPr lang="en-US" sz="2000" dirty="0" err="1"/>
              <a:t>krystallstrukturer</a:t>
            </a:r>
            <a:r>
              <a:rPr lang="en-US" sz="2000" dirty="0"/>
              <a:t> ~</a:t>
            </a:r>
            <a:r>
              <a:rPr lang="en-US" sz="2000" dirty="0" err="1"/>
              <a:t>uendelig</a:t>
            </a:r>
            <a:r>
              <a:rPr lang="en-US" sz="2000" dirty="0"/>
              <a:t> mange ganger.</a:t>
            </a:r>
            <a:endParaRPr lang="nb-NO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B9F0B0-AFEB-280A-C1D1-FE61D7F80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1770" y="1466377"/>
            <a:ext cx="4069062" cy="49679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DAF8F4-1B86-1E7D-6893-550103A1B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0644" y="1304965"/>
            <a:ext cx="1171154" cy="11865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F968DB-281B-1CCE-A40E-3243C642BF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690" y="3463845"/>
            <a:ext cx="5975890" cy="29369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A84F29-02AC-49C1-E8A3-3779457CB52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231"/>
          <a:stretch/>
        </p:blipFill>
        <p:spPr>
          <a:xfrm>
            <a:off x="5394122" y="1007744"/>
            <a:ext cx="872455" cy="129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636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92207-D892-F5FB-D157-D545FC072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41586_2013_BFnature12532_MOESM50_ESM">
            <a:hlinkClick r:id="" action="ppaction://media"/>
            <a:extLst>
              <a:ext uri="{FF2B5EF4-FFF2-40B4-BE49-F238E27FC236}">
                <a16:creationId xmlns:a16="http://schemas.microsoft.com/office/drawing/2014/main" id="{5B36CD48-BCA9-B2A8-0610-5646A66751D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7755" y="430646"/>
            <a:ext cx="10566656" cy="594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46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2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649A5-8032-7D9C-75C4-A3C6E7914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Thermoelektriske</a:t>
            </a:r>
            <a:r>
              <a:rPr lang="en-US" dirty="0"/>
              <a:t> </a:t>
            </a:r>
            <a:r>
              <a:rPr lang="en-US" dirty="0" err="1"/>
              <a:t>materialer</a:t>
            </a:r>
            <a:endParaRPr lang="nb-NO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0D722D-AA3F-5163-6109-375254F68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628" y="2534758"/>
            <a:ext cx="2971509" cy="424011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7D57143-F65E-3E25-8319-53E069D7C269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Masterprosjekt</a:t>
            </a:r>
            <a:r>
              <a:rPr lang="en-US" dirty="0"/>
              <a:t> </a:t>
            </a:r>
            <a:r>
              <a:rPr lang="en-US" dirty="0" err="1"/>
              <a:t>knyttet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samarbeide</a:t>
            </a:r>
            <a:r>
              <a:rPr lang="en-US" dirty="0"/>
              <a:t> med SINTEF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41142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553A22-399D-1D18-7C1E-E0E971DEE8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41"/>
          <a:stretch/>
        </p:blipFill>
        <p:spPr>
          <a:xfrm>
            <a:off x="8364599" y="1772816"/>
            <a:ext cx="3675654" cy="46186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AE2CAF-B79B-E4EF-1A24-E73FAE3A3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2786" y="5545123"/>
            <a:ext cx="1298638" cy="13128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8132030-5184-A19E-F94B-CACA4B18F3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427" y="1713067"/>
            <a:ext cx="3485794" cy="495905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6F21AF-CDCC-7EF9-CDCA-59DBBAE2A1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5764" y="5645619"/>
            <a:ext cx="1209733" cy="121238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C9D9FFE-9E7B-CEE6-85EE-B7D2D5DC65C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571" r="6843" b="6253"/>
          <a:stretch/>
        </p:blipFill>
        <p:spPr>
          <a:xfrm>
            <a:off x="4665724" y="1763486"/>
            <a:ext cx="3321459" cy="46559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BB56BA7-F0E0-83B2-C00F-5F6821E9FB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5012" y="5614593"/>
            <a:ext cx="1246140" cy="124340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7BF7E4C6-3EC6-0E39-FC45-C0AA0A33381E}"/>
              </a:ext>
            </a:extLst>
          </p:cNvPr>
          <p:cNvSpPr txBox="1">
            <a:spLocks/>
          </p:cNvSpPr>
          <p:nvPr/>
        </p:nvSpPr>
        <p:spPr>
          <a:xfrm>
            <a:off x="3598878" y="226760"/>
            <a:ext cx="5224543" cy="1007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rgbClr val="0070C0"/>
                </a:solidFill>
              </a:rPr>
              <a:t>Masteroppgaver</a:t>
            </a:r>
            <a:endParaRPr lang="nb-NO" b="1" dirty="0">
              <a:solidFill>
                <a:srgbClr val="0070C0"/>
              </a:solidFill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DC5B7E7A-2DE5-EC5E-BD6B-1FF21A7C123A}"/>
              </a:ext>
            </a:extLst>
          </p:cNvPr>
          <p:cNvSpPr txBox="1">
            <a:spLocks/>
          </p:cNvSpPr>
          <p:nvPr/>
        </p:nvSpPr>
        <p:spPr>
          <a:xfrm>
            <a:off x="7440951" y="646289"/>
            <a:ext cx="2944222" cy="39223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med Anette E. Gunnæs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4992FA18-6C42-DEFD-2125-C375FC6BFBBC}"/>
              </a:ext>
            </a:extLst>
          </p:cNvPr>
          <p:cNvSpPr txBox="1">
            <a:spLocks/>
          </p:cNvSpPr>
          <p:nvPr/>
        </p:nvSpPr>
        <p:spPr>
          <a:xfrm>
            <a:off x="503339" y="647687"/>
            <a:ext cx="3330116" cy="39223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rgbClr val="0070C0"/>
                </a:solidFill>
              </a:rPr>
              <a:t>Noen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eksempler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på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tidligere</a:t>
            </a:r>
            <a:endParaRPr lang="nb-NO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416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1142</TotalTime>
  <Words>179</Words>
  <Application>Microsoft Office PowerPoint</Application>
  <PresentationFormat>Widescreen</PresentationFormat>
  <Paragraphs>36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Masterprosjekt knyttet til samarbeide med SINTEF (COOL’EM)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Anette Eleonora Gunnæs</dc:creator>
  <cp:lastModifiedBy>Anette Eleonora Gunnæs</cp:lastModifiedBy>
  <cp:revision>1</cp:revision>
  <dcterms:created xsi:type="dcterms:W3CDTF">2023-05-09T18:59:44Z</dcterms:created>
  <dcterms:modified xsi:type="dcterms:W3CDTF">2023-05-10T14:01:48Z</dcterms:modified>
</cp:coreProperties>
</file>