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6" r:id="rId5"/>
    <p:sldId id="257" r:id="rId6"/>
    <p:sldId id="259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8F4"/>
    <a:srgbClr val="FDEFE7"/>
    <a:srgbClr val="FDF3ED"/>
    <a:srgbClr val="8E6A33"/>
    <a:srgbClr val="8C620E"/>
    <a:srgbClr val="837846"/>
    <a:srgbClr val="8D670E"/>
    <a:srgbClr val="89670D"/>
    <a:srgbClr val="B36211"/>
    <a:srgbClr val="9C4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14CACD-EBB3-49C7-A91C-4D3F923BFAB3}" v="213" dt="2026-09-18T10:12:08.047"/>
    <p1510:client id="{F2B15D8B-44C0-4824-858C-19F5B1D4A7E5}" v="253" dt="2026-09-18T12:10:16.4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 Dadashi" userId="c33ac7bb-a378-44a6-81ec-013fb6dd70c8" providerId="ADAL" clId="{C460CF69-F447-4788-8385-7E5968544B60}"/>
    <pc:docChg chg="undo custSel modSld">
      <pc:chgData name="Ali Dadashi" userId="c33ac7bb-a378-44a6-81ec-013fb6dd70c8" providerId="ADAL" clId="{C460CF69-F447-4788-8385-7E5968544B60}" dt="2026-09-18T10:12:08.047" v="542" actId="20577"/>
      <pc:docMkLst>
        <pc:docMk/>
      </pc:docMkLst>
      <pc:sldChg chg="addSp delSp modSp mod">
        <pc:chgData name="Ali Dadashi" userId="c33ac7bb-a378-44a6-81ec-013fb6dd70c8" providerId="ADAL" clId="{C460CF69-F447-4788-8385-7E5968544B60}" dt="2026-09-18T10:12:08.047" v="542" actId="20577"/>
        <pc:sldMkLst>
          <pc:docMk/>
          <pc:sldMk cId="2196740039" sldId="260"/>
        </pc:sldMkLst>
        <pc:spChg chg="add mod">
          <ac:chgData name="Ali Dadashi" userId="c33ac7bb-a378-44a6-81ec-013fb6dd70c8" providerId="ADAL" clId="{C460CF69-F447-4788-8385-7E5968544B60}" dt="2026-09-18T09:36:51.467" v="94"/>
          <ac:spMkLst>
            <pc:docMk/>
            <pc:sldMk cId="2196740039" sldId="260"/>
            <ac:spMk id="3" creationId="{F18249B1-C5B4-7C90-2D99-597D73143995}"/>
          </ac:spMkLst>
        </pc:spChg>
        <pc:spChg chg="add mod">
          <ac:chgData name="Ali Dadashi" userId="c33ac7bb-a378-44a6-81ec-013fb6dd70c8" providerId="ADAL" clId="{C460CF69-F447-4788-8385-7E5968544B60}" dt="2026-09-18T09:36:50.116" v="90"/>
          <ac:spMkLst>
            <pc:docMk/>
            <pc:sldMk cId="2196740039" sldId="260"/>
            <ac:spMk id="4" creationId="{5F380FFA-62B1-7C8D-821C-FE1A19E0DCAB}"/>
          </ac:spMkLst>
        </pc:spChg>
        <pc:spChg chg="mod">
          <ac:chgData name="Ali Dadashi" userId="c33ac7bb-a378-44a6-81ec-013fb6dd70c8" providerId="ADAL" clId="{C460CF69-F447-4788-8385-7E5968544B60}" dt="2026-09-18T10:10:56.069" v="519" actId="14100"/>
          <ac:spMkLst>
            <pc:docMk/>
            <pc:sldMk cId="2196740039" sldId="260"/>
            <ac:spMk id="5" creationId="{3091C1C9-0346-1BC4-5686-B480A4147794}"/>
          </ac:spMkLst>
        </pc:spChg>
        <pc:spChg chg="del">
          <ac:chgData name="Ali Dadashi" userId="c33ac7bb-a378-44a6-81ec-013fb6dd70c8" providerId="ADAL" clId="{C460CF69-F447-4788-8385-7E5968544B60}" dt="2026-09-18T09:35:10.499" v="0" actId="478"/>
          <ac:spMkLst>
            <pc:docMk/>
            <pc:sldMk cId="2196740039" sldId="260"/>
            <ac:spMk id="7" creationId="{AB4CFB98-C01A-4BE4-C808-A66E20E6CCD9}"/>
          </ac:spMkLst>
        </pc:spChg>
        <pc:spChg chg="add mod">
          <ac:chgData name="Ali Dadashi" userId="c33ac7bb-a378-44a6-81ec-013fb6dd70c8" providerId="ADAL" clId="{C460CF69-F447-4788-8385-7E5968544B60}" dt="2026-09-18T10:11:01.825" v="520" actId="1076"/>
          <ac:spMkLst>
            <pc:docMk/>
            <pc:sldMk cId="2196740039" sldId="260"/>
            <ac:spMk id="8" creationId="{DD6001CD-DD63-3991-1349-AF97647C8445}"/>
          </ac:spMkLst>
        </pc:spChg>
        <pc:spChg chg="add mod">
          <ac:chgData name="Ali Dadashi" userId="c33ac7bb-a378-44a6-81ec-013fb6dd70c8" providerId="ADAL" clId="{C460CF69-F447-4788-8385-7E5968544B60}" dt="2026-09-18T09:41:22.362" v="228" actId="14100"/>
          <ac:spMkLst>
            <pc:docMk/>
            <pc:sldMk cId="2196740039" sldId="260"/>
            <ac:spMk id="9" creationId="{FFF3622F-BA1C-7183-7BEC-1784E572ADC0}"/>
          </ac:spMkLst>
        </pc:spChg>
        <pc:spChg chg="add del mod">
          <ac:chgData name="Ali Dadashi" userId="c33ac7bb-a378-44a6-81ec-013fb6dd70c8" providerId="ADAL" clId="{C460CF69-F447-4788-8385-7E5968544B60}" dt="2026-09-18T09:42:03.697" v="237" actId="478"/>
          <ac:spMkLst>
            <pc:docMk/>
            <pc:sldMk cId="2196740039" sldId="260"/>
            <ac:spMk id="10" creationId="{746C1205-1299-06D5-8F3F-7B44FBA1F317}"/>
          </ac:spMkLst>
        </pc:spChg>
        <pc:spChg chg="add mod">
          <ac:chgData name="Ali Dadashi" userId="c33ac7bb-a378-44a6-81ec-013fb6dd70c8" providerId="ADAL" clId="{C460CF69-F447-4788-8385-7E5968544B60}" dt="2026-09-18T10:08:07.061" v="384" actId="1076"/>
          <ac:spMkLst>
            <pc:docMk/>
            <pc:sldMk cId="2196740039" sldId="260"/>
            <ac:spMk id="11" creationId="{7457E227-0805-3399-8391-266C4CD2467E}"/>
          </ac:spMkLst>
        </pc:spChg>
        <pc:spChg chg="add mod">
          <ac:chgData name="Ali Dadashi" userId="c33ac7bb-a378-44a6-81ec-013fb6dd70c8" providerId="ADAL" clId="{C460CF69-F447-4788-8385-7E5968544B60}" dt="2026-09-18T10:07:50.114" v="377" actId="1076"/>
          <ac:spMkLst>
            <pc:docMk/>
            <pc:sldMk cId="2196740039" sldId="260"/>
            <ac:spMk id="12" creationId="{C933C829-0302-7F02-8A23-8C9E3C44609D}"/>
          </ac:spMkLst>
        </pc:spChg>
        <pc:spChg chg="add mod">
          <ac:chgData name="Ali Dadashi" userId="c33ac7bb-a378-44a6-81ec-013fb6dd70c8" providerId="ADAL" clId="{C460CF69-F447-4788-8385-7E5968544B60}" dt="2026-09-18T10:08:24.218" v="390" actId="1076"/>
          <ac:spMkLst>
            <pc:docMk/>
            <pc:sldMk cId="2196740039" sldId="260"/>
            <ac:spMk id="13" creationId="{09B95A9C-8DE4-9089-D005-706890F91E80}"/>
          </ac:spMkLst>
        </pc:spChg>
        <pc:spChg chg="add mod">
          <ac:chgData name="Ali Dadashi" userId="c33ac7bb-a378-44a6-81ec-013fb6dd70c8" providerId="ADAL" clId="{C460CF69-F447-4788-8385-7E5968544B60}" dt="2026-09-18T10:12:08.047" v="542" actId="20577"/>
          <ac:spMkLst>
            <pc:docMk/>
            <pc:sldMk cId="2196740039" sldId="260"/>
            <ac:spMk id="14" creationId="{AD7E8A65-8979-7DB9-A292-B955C62765F0}"/>
          </ac:spMkLst>
        </pc:spChg>
        <pc:spChg chg="add mod">
          <ac:chgData name="Ali Dadashi" userId="c33ac7bb-a378-44a6-81ec-013fb6dd70c8" providerId="ADAL" clId="{C460CF69-F447-4788-8385-7E5968544B60}" dt="2026-09-18T10:11:33.696" v="535" actId="20577"/>
          <ac:spMkLst>
            <pc:docMk/>
            <pc:sldMk cId="2196740039" sldId="260"/>
            <ac:spMk id="16" creationId="{AE3E0A38-7026-AA3D-3450-E75CD4E30F5E}"/>
          </ac:spMkLst>
        </pc:spChg>
        <pc:picChg chg="add mod">
          <ac:chgData name="Ali Dadashi" userId="c33ac7bb-a378-44a6-81ec-013fb6dd70c8" providerId="ADAL" clId="{C460CF69-F447-4788-8385-7E5968544B60}" dt="2026-09-18T10:08:04.376" v="383" actId="1076"/>
          <ac:picMkLst>
            <pc:docMk/>
            <pc:sldMk cId="2196740039" sldId="260"/>
            <ac:picMk id="2" creationId="{8A1525F9-25B6-3B95-74BC-564546FF20E3}"/>
          </ac:picMkLst>
        </pc:picChg>
        <pc:picChg chg="add mod">
          <ac:chgData name="Ali Dadashi" userId="c33ac7bb-a378-44a6-81ec-013fb6dd70c8" providerId="ADAL" clId="{C460CF69-F447-4788-8385-7E5968544B60}" dt="2026-09-18T10:08:19.155" v="388" actId="1076"/>
          <ac:picMkLst>
            <pc:docMk/>
            <pc:sldMk cId="2196740039" sldId="260"/>
            <ac:picMk id="1026" creationId="{7AFA711A-F8E0-0879-B577-027C895105F8}"/>
          </ac:picMkLst>
        </pc:picChg>
        <pc:picChg chg="add del mod">
          <ac:chgData name="Ali Dadashi" userId="c33ac7bb-a378-44a6-81ec-013fb6dd70c8" providerId="ADAL" clId="{C460CF69-F447-4788-8385-7E5968544B60}" dt="2026-09-18T09:58:36.382" v="256" actId="478"/>
          <ac:picMkLst>
            <pc:docMk/>
            <pc:sldMk cId="2196740039" sldId="260"/>
            <ac:picMk id="1032" creationId="{938025A6-6EE4-8818-BAB8-1D99BD927E2A}"/>
          </ac:picMkLst>
        </pc:picChg>
        <pc:picChg chg="add mod">
          <ac:chgData name="Ali Dadashi" userId="c33ac7bb-a378-44a6-81ec-013fb6dd70c8" providerId="ADAL" clId="{C460CF69-F447-4788-8385-7E5968544B60}" dt="2026-09-18T09:58:10.360" v="248" actId="14100"/>
          <ac:picMkLst>
            <pc:docMk/>
            <pc:sldMk cId="2196740039" sldId="260"/>
            <ac:picMk id="1034" creationId="{D7185204-5340-5A56-C3DD-D63E882F46C6}"/>
          </ac:picMkLst>
        </pc:picChg>
        <pc:picChg chg="add mod">
          <ac:chgData name="Ali Dadashi" userId="c33ac7bb-a378-44a6-81ec-013fb6dd70c8" providerId="ADAL" clId="{C460CF69-F447-4788-8385-7E5968544B60}" dt="2026-09-18T10:08:20.907" v="389" actId="1076"/>
          <ac:picMkLst>
            <pc:docMk/>
            <pc:sldMk cId="2196740039" sldId="260"/>
            <ac:picMk id="1036" creationId="{1C46C421-FE89-62FD-37AC-BDD42D14FA3A}"/>
          </ac:picMkLst>
        </pc:picChg>
        <pc:picChg chg="add mod">
          <ac:chgData name="Ali Dadashi" userId="c33ac7bb-a378-44a6-81ec-013fb6dd70c8" providerId="ADAL" clId="{C460CF69-F447-4788-8385-7E5968544B60}" dt="2026-09-18T10:08:12.533" v="385" actId="1076"/>
          <ac:picMkLst>
            <pc:docMk/>
            <pc:sldMk cId="2196740039" sldId="260"/>
            <ac:picMk id="1038" creationId="{2FF54FA2-4909-355C-37F4-C693EC548FE0}"/>
          </ac:picMkLst>
        </pc:picChg>
      </pc:sldChg>
    </pc:docChg>
  </pc:docChgLst>
  <pc:docChgLst>
    <pc:chgData name="Magne Sødal Gjennestad" userId="46fa672a-6721-4f18-8975-d9b00ed1a1d5" providerId="ADAL" clId="{19E32B8B-61B9-4BA8-B59B-05D4944B75A3}"/>
    <pc:docChg chg="undo custSel addSld delSld modSld">
      <pc:chgData name="Magne Sødal Gjennestad" userId="46fa672a-6721-4f18-8975-d9b00ed1a1d5" providerId="ADAL" clId="{19E32B8B-61B9-4BA8-B59B-05D4944B75A3}" dt="2026-09-18T12:10:16.491" v="470" actId="20577"/>
      <pc:docMkLst>
        <pc:docMk/>
      </pc:docMkLst>
      <pc:sldChg chg="addSp delSp modSp mod">
        <pc:chgData name="Magne Sødal Gjennestad" userId="46fa672a-6721-4f18-8975-d9b00ed1a1d5" providerId="ADAL" clId="{19E32B8B-61B9-4BA8-B59B-05D4944B75A3}" dt="2026-09-18T11:40:32.808" v="309" actId="13926"/>
        <pc:sldMkLst>
          <pc:docMk/>
          <pc:sldMk cId="2096759892" sldId="256"/>
        </pc:sldMkLst>
        <pc:spChg chg="add del">
          <ac:chgData name="Magne Sødal Gjennestad" userId="46fa672a-6721-4f18-8975-d9b00ed1a1d5" providerId="ADAL" clId="{19E32B8B-61B9-4BA8-B59B-05D4944B75A3}" dt="2026-09-17T08:28:20.788" v="213" actId="478"/>
          <ac:spMkLst>
            <pc:docMk/>
            <pc:sldMk cId="2096759892" sldId="256"/>
            <ac:spMk id="4" creationId="{F71DBFDD-BEAA-08D9-D100-DF44BA5EEFA5}"/>
          </ac:spMkLst>
        </pc:spChg>
        <pc:spChg chg="mod">
          <ac:chgData name="Magne Sødal Gjennestad" userId="46fa672a-6721-4f18-8975-d9b00ed1a1d5" providerId="ADAL" clId="{19E32B8B-61B9-4BA8-B59B-05D4944B75A3}" dt="2026-09-17T11:15:01.602" v="302" actId="1076"/>
          <ac:spMkLst>
            <pc:docMk/>
            <pc:sldMk cId="2096759892" sldId="256"/>
            <ac:spMk id="6" creationId="{81C14311-4E5C-0E89-0ABB-7AF96894044D}"/>
          </ac:spMkLst>
        </pc:spChg>
        <pc:spChg chg="add mod">
          <ac:chgData name="Magne Sødal Gjennestad" userId="46fa672a-6721-4f18-8975-d9b00ed1a1d5" providerId="ADAL" clId="{19E32B8B-61B9-4BA8-B59B-05D4944B75A3}" dt="2026-09-18T11:40:32.808" v="309" actId="13926"/>
          <ac:spMkLst>
            <pc:docMk/>
            <pc:sldMk cId="2096759892" sldId="256"/>
            <ac:spMk id="7" creationId="{CE1308C8-4858-5313-30C8-151A33431963}"/>
          </ac:spMkLst>
        </pc:spChg>
      </pc:sldChg>
      <pc:sldChg chg="modSp mod modAnim">
        <pc:chgData name="Magne Sødal Gjennestad" userId="46fa672a-6721-4f18-8975-d9b00ed1a1d5" providerId="ADAL" clId="{19E32B8B-61B9-4BA8-B59B-05D4944B75A3}" dt="2026-09-17T10:33:52.090" v="246" actId="1076"/>
        <pc:sldMkLst>
          <pc:docMk/>
          <pc:sldMk cId="186310664" sldId="257"/>
        </pc:sldMkLst>
        <pc:spChg chg="mod">
          <ac:chgData name="Magne Sødal Gjennestad" userId="46fa672a-6721-4f18-8975-d9b00ed1a1d5" providerId="ADAL" clId="{19E32B8B-61B9-4BA8-B59B-05D4944B75A3}" dt="2026-09-17T10:33:36.128" v="242" actId="6549"/>
          <ac:spMkLst>
            <pc:docMk/>
            <pc:sldMk cId="186310664" sldId="257"/>
            <ac:spMk id="2" creationId="{EDBA765F-A83E-F0E9-80CF-E1E00AA340B1}"/>
          </ac:spMkLst>
        </pc:spChg>
        <pc:picChg chg="mod">
          <ac:chgData name="Magne Sødal Gjennestad" userId="46fa672a-6721-4f18-8975-d9b00ed1a1d5" providerId="ADAL" clId="{19E32B8B-61B9-4BA8-B59B-05D4944B75A3}" dt="2026-09-17T10:33:43.802" v="244" actId="1076"/>
          <ac:picMkLst>
            <pc:docMk/>
            <pc:sldMk cId="186310664" sldId="257"/>
            <ac:picMk id="9" creationId="{0453C4FC-2D30-4B25-8796-1B91C87EBA31}"/>
          </ac:picMkLst>
        </pc:picChg>
        <pc:picChg chg="mod">
          <ac:chgData name="Magne Sødal Gjennestad" userId="46fa672a-6721-4f18-8975-d9b00ed1a1d5" providerId="ADAL" clId="{19E32B8B-61B9-4BA8-B59B-05D4944B75A3}" dt="2026-09-16T11:47:31.479" v="206" actId="1076"/>
          <ac:picMkLst>
            <pc:docMk/>
            <pc:sldMk cId="186310664" sldId="257"/>
            <ac:picMk id="61" creationId="{15008EDD-5872-E47D-846A-DC31897A6048}"/>
          </ac:picMkLst>
        </pc:picChg>
        <pc:inkChg chg="mod">
          <ac:chgData name="Magne Sødal Gjennestad" userId="46fa672a-6721-4f18-8975-d9b00ed1a1d5" providerId="ADAL" clId="{19E32B8B-61B9-4BA8-B59B-05D4944B75A3}" dt="2026-09-17T10:33:49.442" v="245" actId="1076"/>
          <ac:inkMkLst>
            <pc:docMk/>
            <pc:sldMk cId="186310664" sldId="257"/>
            <ac:inkMk id="41" creationId="{8610A5E5-BE81-9F94-29FE-A75B77A56907}"/>
          </ac:inkMkLst>
        </pc:inkChg>
        <pc:inkChg chg="mod">
          <ac:chgData name="Magne Sødal Gjennestad" userId="46fa672a-6721-4f18-8975-d9b00ed1a1d5" providerId="ADAL" clId="{19E32B8B-61B9-4BA8-B59B-05D4944B75A3}" dt="2026-09-17T10:33:52.090" v="246" actId="1076"/>
          <ac:inkMkLst>
            <pc:docMk/>
            <pc:sldMk cId="186310664" sldId="257"/>
            <ac:inkMk id="42" creationId="{3FB3E590-C604-C765-0885-AA45A90A8B37}"/>
          </ac:inkMkLst>
        </pc:inkChg>
      </pc:sldChg>
      <pc:sldChg chg="modSp mod">
        <pc:chgData name="Magne Sødal Gjennestad" userId="46fa672a-6721-4f18-8975-d9b00ed1a1d5" providerId="ADAL" clId="{19E32B8B-61B9-4BA8-B59B-05D4944B75A3}" dt="2026-09-18T11:31:58.927" v="304" actId="207"/>
        <pc:sldMkLst>
          <pc:docMk/>
          <pc:sldMk cId="3861552336" sldId="259"/>
        </pc:sldMkLst>
        <pc:spChg chg="mod">
          <ac:chgData name="Magne Sødal Gjennestad" userId="46fa672a-6721-4f18-8975-d9b00ed1a1d5" providerId="ADAL" clId="{19E32B8B-61B9-4BA8-B59B-05D4944B75A3}" dt="2026-09-18T11:31:58.927" v="304" actId="207"/>
          <ac:spMkLst>
            <pc:docMk/>
            <pc:sldMk cId="3861552336" sldId="259"/>
            <ac:spMk id="5" creationId="{78D3D1E7-2082-137E-B574-2A3AD7CDB356}"/>
          </ac:spMkLst>
        </pc:spChg>
        <pc:spChg chg="mod">
          <ac:chgData name="Magne Sødal Gjennestad" userId="46fa672a-6721-4f18-8975-d9b00ed1a1d5" providerId="ADAL" clId="{19E32B8B-61B9-4BA8-B59B-05D4944B75A3}" dt="2026-09-17T10:33:19.502" v="228" actId="20577"/>
          <ac:spMkLst>
            <pc:docMk/>
            <pc:sldMk cId="3861552336" sldId="259"/>
            <ac:spMk id="7" creationId="{9921951B-3CC2-6A3D-FF3F-FD1B33B8588E}"/>
          </ac:spMkLst>
        </pc:spChg>
        <pc:picChg chg="mod">
          <ac:chgData name="Magne Sødal Gjennestad" userId="46fa672a-6721-4f18-8975-d9b00ed1a1d5" providerId="ADAL" clId="{19E32B8B-61B9-4BA8-B59B-05D4944B75A3}" dt="2026-09-16T11:38:03.645" v="88" actId="1076"/>
          <ac:picMkLst>
            <pc:docMk/>
            <pc:sldMk cId="3861552336" sldId="259"/>
            <ac:picMk id="13" creationId="{22FF5651-9D05-900E-93CD-171A4B2A26FF}"/>
          </ac:picMkLst>
        </pc:picChg>
      </pc:sldChg>
      <pc:sldChg chg="modSp mod">
        <pc:chgData name="Magne Sødal Gjennestad" userId="46fa672a-6721-4f18-8975-d9b00ed1a1d5" providerId="ADAL" clId="{19E32B8B-61B9-4BA8-B59B-05D4944B75A3}" dt="2026-09-18T11:32:03.747" v="305" actId="207"/>
        <pc:sldMkLst>
          <pc:docMk/>
          <pc:sldMk cId="2196740039" sldId="260"/>
        </pc:sldMkLst>
        <pc:spChg chg="mod">
          <ac:chgData name="Magne Sødal Gjennestad" userId="46fa672a-6721-4f18-8975-d9b00ed1a1d5" providerId="ADAL" clId="{19E32B8B-61B9-4BA8-B59B-05D4944B75A3}" dt="2026-09-18T11:32:03.747" v="305" actId="207"/>
          <ac:spMkLst>
            <pc:docMk/>
            <pc:sldMk cId="2196740039" sldId="260"/>
            <ac:spMk id="5" creationId="{3091C1C9-0346-1BC4-5686-B480A4147794}"/>
          </ac:spMkLst>
        </pc:spChg>
      </pc:sldChg>
      <pc:sldChg chg="add del">
        <pc:chgData name="Magne Sødal Gjennestad" userId="46fa672a-6721-4f18-8975-d9b00ed1a1d5" providerId="ADAL" clId="{19E32B8B-61B9-4BA8-B59B-05D4944B75A3}" dt="2026-09-18T12:08:21.442" v="310" actId="2696"/>
        <pc:sldMkLst>
          <pc:docMk/>
          <pc:sldMk cId="131642334" sldId="261"/>
        </pc:sldMkLst>
      </pc:sldChg>
      <pc:sldChg chg="delSp modSp add del mod">
        <pc:chgData name="Magne Sødal Gjennestad" userId="46fa672a-6721-4f18-8975-d9b00ed1a1d5" providerId="ADAL" clId="{19E32B8B-61B9-4BA8-B59B-05D4944B75A3}" dt="2026-09-18T12:10:16.491" v="470" actId="20577"/>
        <pc:sldMkLst>
          <pc:docMk/>
          <pc:sldMk cId="3631042156" sldId="262"/>
        </pc:sldMkLst>
        <pc:spChg chg="mod">
          <ac:chgData name="Magne Sødal Gjennestad" userId="46fa672a-6721-4f18-8975-d9b00ed1a1d5" providerId="ADAL" clId="{19E32B8B-61B9-4BA8-B59B-05D4944B75A3}" dt="2026-09-18T12:10:16.491" v="470" actId="20577"/>
          <ac:spMkLst>
            <pc:docMk/>
            <pc:sldMk cId="3631042156" sldId="262"/>
            <ac:spMk id="5" creationId="{ABA94A35-F94D-A697-32C7-7F980E92297A}"/>
          </ac:spMkLst>
        </pc:spChg>
        <pc:spChg chg="del">
          <ac:chgData name="Magne Sødal Gjennestad" userId="46fa672a-6721-4f18-8975-d9b00ed1a1d5" providerId="ADAL" clId="{19E32B8B-61B9-4BA8-B59B-05D4944B75A3}" dt="2026-09-18T12:08:57.885" v="343" actId="478"/>
          <ac:spMkLst>
            <pc:docMk/>
            <pc:sldMk cId="3631042156" sldId="262"/>
            <ac:spMk id="7" creationId="{71EA4631-0325-C340-3B7E-74145B4CF47E}"/>
          </ac:spMkLst>
        </pc:spChg>
      </pc:sldChg>
      <pc:sldChg chg="add del">
        <pc:chgData name="Magne Sødal Gjennestad" userId="46fa672a-6721-4f18-8975-d9b00ed1a1d5" providerId="ADAL" clId="{19E32B8B-61B9-4BA8-B59B-05D4944B75A3}" dt="2026-09-17T10:43:53.591" v="294" actId="2696"/>
        <pc:sldMkLst>
          <pc:docMk/>
          <pc:sldMk cId="4010207964" sldId="263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07:50:35.0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1270 0 17023,'-1270'5419'0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07:50:37.2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0 140 8192,'0'586'14771,"0"-196"-11520,2-358-3251,1 0 0,12 52 0,3 22 0,-8-39 0,20 76 0,-29-138 0,0-1 0,0 0 0,1 0 0,-1 0 0,1 0 0,0 0 0,0-1 0,0 1 0,1 0 0,0-1 0,5 6 0,-8-8 0,1-1 0,0 1 0,0-1 0,0 1 0,-1-1 0,1 1 0,0-1 0,0 0 0,0 1 0,0-1 0,0 0 0,0 0 0,0 0 0,0 1 0,0-1 0,0 0 0,0-1 0,0 1 0,0 0 0,-1 0 0,3-1 0,-1 0 0,0 0 0,0 0 0,0 0 0,0-1 0,0 1 0,-1 0 0,1-1 0,-1 0 0,1 1 0,-1-1 0,1 0 0,-1 0 0,1-2 0,85-123 0,107-117 0,-75 98 0,71-80 89,-82 100-674,188-211-1890,39-6-11040,-297 307 13017,-11 9-540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08:33:29.7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0 140 8192,'0'586'14771,"0"-196"-11520,2-358-3251,1 0 0,12 52 0,3 22 0,-8-39 0,20 76 0,-29-138 0,0-1 0,0 0 0,1 0 0,-1 0 0,1 0 0,0 0 0,0-1 0,0 1 0,1 0 0,0-1 0,5 6 0,-8-8 0,1-1 0,0 1 0,0-1 0,0 1 0,-1-1 0,1 1 0,0-1 0,0 0 0,0 1 0,0-1 0,0 0 0,0 0 0,0 0 0,0 1 0,0-1 0,0 0 0,0-1 0,0 1 0,0 0 0,-1 0 0,3-1 0,-1 0 0,0 0 0,0 0 0,0 0 0,0-1 0,0 1 0,-1 0 0,1-1 0,-1 0 0,1 1 0,-1-1 0,1 0 0,-1 0 0,1-2 0,85-123 0,107-117 0,-75 98 0,71-80 89,-82 100-674,188-211-1890,39-6-11040,-297 307 13017,-11 9-540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08:33:08.4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1043 0 17023,'-1043'4451'0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08:57:15.1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780 0 17023,'-780'3326'0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6T08:57:37.9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1482 114 8192,'0'477'14771,"0"-159"-11520,-2-292-3251,-1 0 0,-11 42 0,-3 18 0,8-31 0,-21 62 0,30-114 0,-1 0 0,-1 1 0,1-1 0,-1 0 0,1 1 0,-1-1 0,0 0 0,0 0 0,-1 0 0,1-1 0,-6 6 0,7-8 0,0 1 0,1-1 0,-1 1 0,0-1 0,0 0 0,0 1 0,1-1 0,-1 0 0,0 0 0,0 1 0,0-1 0,0 0 0,0 0 0,0 0 0,0 0 0,1 0 0,-1 0 0,0 0 0,0 0 0,0 0 0,-2-1 0,1 0 0,1 0 0,-1 1 0,0-2 0,0 1 0,0 0 0,1 0 0,-1 0 0,1-1 0,-1 1 0,1 0 0,0-1 0,-1 0 0,0-1 0,-81-100 0,-103-96 0,72 80 0,-68-65 89,78 82-674,-180-173-1890,-36-4-11040,283 249 13017,11 9-540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915F09-E3B4-40E4-B6E7-722140CE0CD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1F89B4-24BD-472C-BF6A-F02D13273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64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1F89B4-24BD-472C-BF6A-F02D13273F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38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D871D-27E6-90E7-3F3F-924529D28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BCB21C-501F-4ED2-2D96-00DBF5EF4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5405D-F7F0-F530-FDE9-E05CD832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3748-D59B-4F68-B50C-2DD814C26C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E2BE8-566B-3346-B04A-CCC40E49C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F5AC9-112E-6CBC-4B40-2A234B963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91D8-204F-485B-94C1-EB073F727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22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AE76F-9439-C294-CCFD-4FACD99D0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108E3-3B33-C4D1-7918-85672F71B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8A24C-858C-4357-E39E-EF46E0EFD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3748-D59B-4F68-B50C-2DD814C26C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5A59D-EAD7-2B17-0E18-9286C0712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18C83-305A-A0D3-0AD8-C21B9014A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91D8-204F-485B-94C1-EB073F727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4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9BF59-DDD8-A76A-6C8E-A4E08E15D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EEEA5-9AA1-4BF2-EEB0-C0330177F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96153-0C0B-DBFF-C689-A777861C2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3748-D59B-4F68-B50C-2DD814C26C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76FD9-4BC4-B48A-2453-D7FCA22B8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F7B0E-5704-A5FD-4504-DA5904021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91D8-204F-485B-94C1-EB073F727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6170F-F887-B064-1C2D-BC3FC81E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F45D5-3E98-A607-8E9D-77D96FAF5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BA5DFC-2FFA-6762-7736-593220045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591908-2ED9-BE29-677C-2DD9B36A8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3748-D59B-4F68-B50C-2DD814C26C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6A795-E422-1FA2-5CBE-25A23869D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8BB1E-BD3A-BBF1-FE2F-FDC96F849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91D8-204F-485B-94C1-EB073F727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30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F318F-825C-BCC7-2A50-7CCB4B995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5AB4C-57CF-0AEB-15EB-D4A64F783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B4EB18-A821-6AB3-5D41-C4B82624F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CFEBC4-FEA5-F067-2BC2-DF9E65F2CB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6BCD1F-6AEA-703E-E191-70DDDB6C1B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68301A-446C-6E9E-BEB6-8BEF567EC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3748-D59B-4F68-B50C-2DD814C26C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E03B4E-8770-4A39-1A3C-CABBE6080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5748B9-D893-DEDF-3985-21888F4FE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91D8-204F-485B-94C1-EB073F727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99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69575-72CA-913E-AB01-4371A5F4F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986CEC-AAE2-8AAC-32F3-990539199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3748-D59B-4F68-B50C-2DD814C26C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4366E0-0606-C985-D095-83999BFD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2A7A06-22B6-01AC-51D9-6185ADB20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91D8-204F-485B-94C1-EB073F727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946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9741DA-BF94-3311-607D-6DE8932C5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3748-D59B-4F68-B50C-2DD814C26C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845797-3CCE-A75F-F5F1-A8D97C6A8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14070-4FE5-6533-F499-F000BF261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91D8-204F-485B-94C1-EB073F727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647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5D953-DA78-658E-6C2D-C703922C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DA4C9-7F58-D571-34BF-4C9D073B3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95088-103E-BB3E-5B98-61539690D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A4DF3-BE5D-DADE-ECBF-7803E62B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3748-D59B-4F68-B50C-2DD814C26C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5AE88F-63F1-40BF-1617-E35E0B6F0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0EA46-413F-62B7-C5B0-1C37A3706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91D8-204F-485B-94C1-EB073F727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22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6A892-DEEA-C5D0-D0CB-6FE42DA94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99002F-7705-B428-46A1-25DEF95764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811D6-BA2E-1AC1-AB9E-2E7A0114D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49B88-A43C-874F-403F-F3C12F26C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3748-D59B-4F68-B50C-2DD814C26C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ED507-52FD-F38F-CC7E-A99FE77A5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ED7DA-6180-E099-BC03-2BDE8AC0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91D8-204F-485B-94C1-EB073F727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91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DEAD1-4541-0FE1-D76C-86C4CE1E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7B0B13-593F-EB75-00EC-92B783365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F3874-207C-C69B-A294-47234D101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3748-D59B-4F68-B50C-2DD814C26C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B0BBF-AE40-08B9-6C6C-5BDED2E40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D9314-50D4-B01E-2109-35A60C93C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91D8-204F-485B-94C1-EB073F727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653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46E75E-EECF-623C-3E84-7FAD73614F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7CBD7B-6546-E6FD-5A4C-FCD38CD11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2FBA0-BE60-D7DF-A918-5B258C114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03748-D59B-4F68-B50C-2DD814C26C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4C972-A263-B179-8CBA-9FF00578E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A3D6C-C931-402D-5EC8-13F8C81F9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E91D8-204F-485B-94C1-EB073F727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85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E85CC1-E198-4674-8C0B-96678F581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D81CA-1694-848E-6DBB-A3DB22ADB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94FB9-30A7-8927-EAAC-D447E5FA1F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603748-D59B-4F68-B50C-2DD814C26C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B32F5-F9D1-49B3-639D-91712C2211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16C96-FEF9-5D1F-485F-4DFBF7BFF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4E91D8-204F-485B-94C1-EB073F727E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16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17" Type="http://schemas.openxmlformats.org/officeDocument/2006/relationships/image" Target="../media/image12.png"/><Relationship Id="rId2" Type="http://schemas.openxmlformats.org/officeDocument/2006/relationships/image" Target="../media/image3.jpeg"/><Relationship Id="rId16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customXml" Target="../ink/ink4.xml"/><Relationship Id="rId5" Type="http://schemas.openxmlformats.org/officeDocument/2006/relationships/image" Target="../media/image5.png"/><Relationship Id="rId15" Type="http://schemas.openxmlformats.org/officeDocument/2006/relationships/image" Target="../media/image11.png"/><Relationship Id="rId10" Type="http://schemas.openxmlformats.org/officeDocument/2006/relationships/customXml" Target="../ink/ink3.xml"/><Relationship Id="rId4" Type="http://schemas.openxmlformats.org/officeDocument/2006/relationships/customXml" Target="../ink/ink1.xml"/><Relationship Id="rId9" Type="http://schemas.openxmlformats.org/officeDocument/2006/relationships/image" Target="../media/image8.jpeg"/><Relationship Id="rId14" Type="http://schemas.openxmlformats.org/officeDocument/2006/relationships/customXml" Target="../ink/ink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DE8EE-C250-148B-8142-8583CBE95E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28B24D-BAE2-6862-12E9-E3299CDA7A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31FD79-DB88-1676-2E16-E1AF0FBC8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sp>
        <p:nvSpPr>
          <p:cNvPr id="6" name="Flowchart: Stored Data 5">
            <a:extLst>
              <a:ext uri="{FF2B5EF4-FFF2-40B4-BE49-F238E27FC236}">
                <a16:creationId xmlns:a16="http://schemas.microsoft.com/office/drawing/2014/main" id="{81C14311-4E5C-0E89-0ABB-7AF96894044D}"/>
              </a:ext>
            </a:extLst>
          </p:cNvPr>
          <p:cNvSpPr/>
          <p:nvPr/>
        </p:nvSpPr>
        <p:spPr>
          <a:xfrm rot="10800000">
            <a:off x="5991225" y="-297180"/>
            <a:ext cx="7524750" cy="7498079"/>
          </a:xfrm>
          <a:prstGeom prst="flowChartOnlineStorage">
            <a:avLst/>
          </a:prstGeom>
          <a:gradFill flip="none" rotWithShape="1">
            <a:gsLst>
              <a:gs pos="24000">
                <a:srgbClr val="8E6A33">
                  <a:lumMod val="95000"/>
                  <a:lumOff val="5000"/>
                </a:srgbClr>
              </a:gs>
              <a:gs pos="62000">
                <a:srgbClr val="9C4B0B">
                  <a:shade val="67500"/>
                  <a:satMod val="115000"/>
                </a:srgbClr>
              </a:gs>
              <a:gs pos="100000">
                <a:srgbClr val="9C4B0B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1F8FD0-28B6-8212-090C-D10DCBB3B48C}"/>
              </a:ext>
            </a:extLst>
          </p:cNvPr>
          <p:cNvSpPr txBox="1"/>
          <p:nvPr/>
        </p:nvSpPr>
        <p:spPr>
          <a:xfrm>
            <a:off x="4572000" y="25069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CE76440-AF84-B829-BA8A-A10B769EF2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654" y="-2"/>
            <a:ext cx="5295786" cy="176501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BAC1BE6-CAB0-DCD0-68A5-BA22228187E1}"/>
              </a:ext>
            </a:extLst>
          </p:cNvPr>
          <p:cNvSpPr txBox="1"/>
          <p:nvPr/>
        </p:nvSpPr>
        <p:spPr>
          <a:xfrm>
            <a:off x="7703820" y="3457307"/>
            <a:ext cx="4099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2400">
                <a:solidFill>
                  <a:srgbClr val="FDEFE7"/>
                </a:solidFill>
              </a:rPr>
              <a:t>Master project presentations @EliteUiO </a:t>
            </a:r>
            <a:r>
              <a:rPr lang="nb-NO" sz="2400">
                <a:solidFill>
                  <a:srgbClr val="FDEFE7"/>
                </a:solidFill>
              </a:rPr>
              <a:t>18.09.2026</a:t>
            </a:r>
            <a:endParaRPr lang="en-US" sz="2400">
              <a:solidFill>
                <a:srgbClr val="FDEFE7"/>
              </a:solidFill>
            </a:endParaRPr>
          </a:p>
          <a:p>
            <a:pPr algn="ctr" fontAlgn="base"/>
            <a:endParaRPr lang="en-US" sz="240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1308C8-4858-5313-30C8-151A33431963}"/>
              </a:ext>
            </a:extLst>
          </p:cNvPr>
          <p:cNvSpPr txBox="1"/>
          <p:nvPr/>
        </p:nvSpPr>
        <p:spPr>
          <a:xfrm>
            <a:off x="112131" y="6523163"/>
            <a:ext cx="192232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err="1">
                <a:solidFill>
                  <a:schemeClr val="accent1">
                    <a:lumMod val="75000"/>
                  </a:schemeClr>
                </a:solidFill>
                <a:highlight>
                  <a:srgbClr val="FEF8F4"/>
                </a:highlight>
              </a:rPr>
              <a:t>Maridalsveien</a:t>
            </a:r>
            <a:r>
              <a:rPr lang="en-US" sz="1050">
                <a:solidFill>
                  <a:schemeClr val="accent1">
                    <a:lumMod val="75000"/>
                  </a:schemeClr>
                </a:solidFill>
                <a:highlight>
                  <a:srgbClr val="FEF8F4"/>
                </a:highlight>
              </a:rPr>
              <a:t> 323, 0872 Oslo </a:t>
            </a:r>
          </a:p>
        </p:txBody>
      </p:sp>
    </p:spTree>
    <p:extLst>
      <p:ext uri="{BB962C8B-B14F-4D97-AF65-F5344CB8AC3E}">
        <p14:creationId xmlns:p14="http://schemas.microsoft.com/office/powerpoint/2010/main" val="2096759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A765F-A83E-F0E9-80CF-E1E00AA34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09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b-NO" sz="4800" b="1">
                <a:solidFill>
                  <a:schemeClr val="accent1">
                    <a:lumMod val="50000"/>
                  </a:schemeClr>
                </a:solidFill>
              </a:rPr>
              <a:t>At IDEAS, we make Electronics for Radiation detection and imageing on Earth and in Space</a:t>
            </a:r>
            <a:endParaRPr lang="en-US" sz="4800" b="1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8BF64-D8D5-F2CC-0B7F-581C8B4A4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  <a:p>
            <a:endParaRPr lang="nb-NO"/>
          </a:p>
          <a:p>
            <a:pPr marL="0" indent="0">
              <a:buNone/>
            </a:pPr>
            <a:endParaRPr lang="nb-NO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A929FA-E7BD-5E32-FB5D-0EAE9E83A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4" t="31932" r="24544" b="10433"/>
          <a:stretch>
            <a:fillRect/>
          </a:stretch>
        </p:blipFill>
        <p:spPr>
          <a:xfrm>
            <a:off x="7490460" y="3720732"/>
            <a:ext cx="4762500" cy="3162216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53C4FC-2D30-4B25-8796-1B91C87EB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297" y="1786935"/>
            <a:ext cx="3656663" cy="168402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8610A5E5-BE81-9F94-29FE-A75B77A56907}"/>
                  </a:ext>
                </a:extLst>
              </p14:cNvPr>
              <p14:cNvContentPartPr/>
              <p14:nvPr/>
            </p14:nvContentPartPr>
            <p14:xfrm>
              <a:off x="10694811" y="3025694"/>
              <a:ext cx="457560" cy="195120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8610A5E5-BE81-9F94-29FE-A75B77A569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676811" y="3007694"/>
                <a:ext cx="493200" cy="19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3FB3E590-C604-C765-0885-AA45A90A8B37}"/>
                  </a:ext>
                </a:extLst>
              </p14:cNvPr>
              <p14:cNvContentPartPr/>
              <p14:nvPr/>
            </p14:nvContentPartPr>
            <p14:xfrm>
              <a:off x="10595811" y="4682054"/>
              <a:ext cx="556560" cy="58968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3FB3E590-C604-C765-0885-AA45A90A8B3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577811" y="4664054"/>
                <a:ext cx="592200" cy="625320"/>
              </a:xfrm>
              <a:prstGeom prst="rect">
                <a:avLst/>
              </a:prstGeom>
            </p:spPr>
          </p:pic>
        </mc:Fallback>
      </mc:AlternateContent>
      <p:pic>
        <p:nvPicPr>
          <p:cNvPr id="44" name="Picture 43">
            <a:extLst>
              <a:ext uri="{FF2B5EF4-FFF2-40B4-BE49-F238E27FC236}">
                <a16:creationId xmlns:a16="http://schemas.microsoft.com/office/drawing/2014/main" id="{51D34030-80C1-3D05-81AF-2F4D24B2F1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28" y="4010064"/>
            <a:ext cx="2998880" cy="299888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B0FDF61-6C6C-13AD-5311-3A54BBC638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49" y="2004999"/>
            <a:ext cx="854581" cy="76200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65B95A07-8520-9F4C-FB68-15E88DBA79F5}"/>
                  </a:ext>
                </a:extLst>
              </p14:cNvPr>
              <p14:cNvContentPartPr/>
              <p14:nvPr/>
            </p14:nvContentPartPr>
            <p14:xfrm rot="19174199">
              <a:off x="1506418" y="4528164"/>
              <a:ext cx="556560" cy="58968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65B95A07-8520-9F4C-FB68-15E88DBA79F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 rot="19174199">
                <a:off x="1488418" y="4510164"/>
                <a:ext cx="592200" cy="625320"/>
              </a:xfrm>
              <a:prstGeom prst="rect">
                <a:avLst/>
              </a:prstGeom>
            </p:spPr>
          </p:pic>
        </mc:Fallback>
      </mc:AlternateContent>
      <p:pic>
        <p:nvPicPr>
          <p:cNvPr id="55" name="Picture 54">
            <a:extLst>
              <a:ext uri="{FF2B5EF4-FFF2-40B4-BE49-F238E27FC236}">
                <a16:creationId xmlns:a16="http://schemas.microsoft.com/office/drawing/2014/main" id="{336C7D52-31A5-FAEA-6101-E1539BDD98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5" y="1995991"/>
            <a:ext cx="854581" cy="762001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74AD0619-B499-77AB-76CE-87FAF25E78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5" y="2853993"/>
            <a:ext cx="854581" cy="76200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554FB6C-5FDF-88B0-95F7-861DA6DC7B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48" y="2846373"/>
            <a:ext cx="854581" cy="76200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31FD2B00-F543-AC4A-8293-44908D1AA54C}"/>
                  </a:ext>
                </a:extLst>
              </p14:cNvPr>
              <p14:cNvContentPartPr/>
              <p14:nvPr/>
            </p14:nvContentPartPr>
            <p14:xfrm rot="19534969">
              <a:off x="1193763" y="3357356"/>
              <a:ext cx="375799" cy="1602542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31FD2B00-F543-AC4A-8293-44908D1AA54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 rot="19534969">
                <a:off x="1175765" y="3339358"/>
                <a:ext cx="411435" cy="1638178"/>
              </a:xfrm>
              <a:prstGeom prst="rect">
                <a:avLst/>
              </a:prstGeom>
            </p:spPr>
          </p:pic>
        </mc:Fallback>
      </mc:AlternateContent>
      <p:pic>
        <p:nvPicPr>
          <p:cNvPr id="61" name="Picture 60">
            <a:extLst>
              <a:ext uri="{FF2B5EF4-FFF2-40B4-BE49-F238E27FC236}">
                <a16:creationId xmlns:a16="http://schemas.microsoft.com/office/drawing/2014/main" id="{15008EDD-5872-E47D-846A-DC31897A60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85" y="2245475"/>
            <a:ext cx="4162602" cy="235519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AD190B11-FE51-FEB1-2438-DAE658CE2289}"/>
                  </a:ext>
                </a:extLst>
              </p14:cNvPr>
              <p14:cNvContentPartPr/>
              <p14:nvPr/>
            </p14:nvContentPartPr>
            <p14:xfrm rot="1999396">
              <a:off x="2874161" y="4492694"/>
              <a:ext cx="280856" cy="1197668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AD190B11-FE51-FEB1-2438-DAE658CE228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 rot="1999396">
                <a:off x="2856180" y="4474695"/>
                <a:ext cx="316457" cy="12333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0567E9EB-FAFE-FDB9-333F-6B96FCA8CD22}"/>
                  </a:ext>
                </a:extLst>
              </p14:cNvPr>
              <p14:cNvContentPartPr/>
              <p14:nvPr/>
            </p14:nvContentPartPr>
            <p14:xfrm rot="14330969" flipH="1">
              <a:off x="3321429" y="4501502"/>
              <a:ext cx="533523" cy="48006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0567E9EB-FAFE-FDB9-333F-6B96FCA8CD2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 rot="14330969" flipH="1">
                <a:off x="3303429" y="4483495"/>
                <a:ext cx="569163" cy="51571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631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8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27A714-ED47-038C-3486-DC6020342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8D3D1E7-2082-137E-B574-2A3AD7CDB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solidFill>
                  <a:schemeClr val="accent1">
                    <a:lumMod val="75000"/>
                  </a:schemeClr>
                </a:solidFill>
              </a:rPr>
              <a:t>IR Camera System for Autonomous Operations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21951B-3CC2-6A3D-FF3F-FD1B33B85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/>
              <a:t>Develop and demonstrate a “smart” IR camera system based on an IR image detector, the IDEAS NIRCA </a:t>
            </a:r>
            <a:r>
              <a:rPr lang="en-US" sz="1800" err="1"/>
              <a:t>MkII</a:t>
            </a:r>
            <a:r>
              <a:rPr lang="en-US" sz="1800"/>
              <a:t> Front-End Electronics, and an </a:t>
            </a:r>
            <a:r>
              <a:rPr lang="en-US" sz="1800" err="1"/>
              <a:t>UltraScale</a:t>
            </a:r>
            <a:r>
              <a:rPr lang="en-US" sz="1800"/>
              <a:t>+ System-on-Module. </a:t>
            </a:r>
          </a:p>
          <a:p>
            <a:endParaRPr lang="en-US" sz="1800"/>
          </a:p>
          <a:p>
            <a:r>
              <a:rPr lang="en-US" sz="1800"/>
              <a:t>The work may include: </a:t>
            </a:r>
          </a:p>
          <a:p>
            <a:pPr lvl="1"/>
            <a:r>
              <a:rPr lang="en-US" sz="1400"/>
              <a:t>FPGA development (VHDL) </a:t>
            </a:r>
          </a:p>
          <a:p>
            <a:pPr lvl="1"/>
            <a:r>
              <a:rPr lang="en-US" sz="1400"/>
              <a:t>Embedded software development</a:t>
            </a:r>
          </a:p>
          <a:p>
            <a:pPr lvl="1"/>
            <a:r>
              <a:rPr lang="en-US" sz="1400"/>
              <a:t>Image processing </a:t>
            </a:r>
          </a:p>
          <a:p>
            <a:pPr lvl="1"/>
            <a:r>
              <a:rPr lang="en-US" sz="1400"/>
              <a:t>System integration </a:t>
            </a:r>
          </a:p>
          <a:p>
            <a:pPr lvl="1"/>
            <a:r>
              <a:rPr lang="en-US" sz="1400"/>
              <a:t>Experimentation</a:t>
            </a:r>
          </a:p>
          <a:p>
            <a:pPr lvl="1"/>
            <a:r>
              <a:rPr lang="en-US" sz="1400"/>
              <a:t>Wireless communication.</a:t>
            </a:r>
          </a:p>
          <a:p>
            <a:endParaRPr lang="nb-NO" sz="1800"/>
          </a:p>
          <a:p>
            <a:r>
              <a:rPr lang="nb-NO" sz="1800"/>
              <a:t>If this is of interest, contact me after </a:t>
            </a:r>
            <a:br>
              <a:rPr lang="nb-NO" sz="1800"/>
            </a:br>
            <a:r>
              <a:rPr lang="nb-NO" sz="1800"/>
              <a:t>the presentation for a flyer and a chat. 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2FF5651-9D05-900E-93CD-171A4B2A2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100" y="3162300"/>
            <a:ext cx="5302250" cy="2942403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3861552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8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C53874-53A5-7F8C-E929-20363E826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91C1C9-0346-1BC4-5686-B480A4147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2012"/>
          </a:xfrm>
        </p:spPr>
        <p:txBody>
          <a:bodyPr>
            <a:normAutofit fontScale="90000"/>
          </a:bodyPr>
          <a:lstStyle/>
          <a:p>
            <a:r>
              <a:rPr lang="nb-NO" sz="2800">
                <a:solidFill>
                  <a:schemeClr val="accent1">
                    <a:lumMod val="75000"/>
                  </a:schemeClr>
                </a:solidFill>
              </a:rPr>
              <a:t>Sub_blocks circuit design in 22nmGF:</a:t>
            </a:r>
            <a:br>
              <a:rPr lang="nb-NO" sz="2800"/>
            </a:br>
            <a:r>
              <a:rPr lang="nb-NO" sz="2800"/>
              <a:t>   </a:t>
            </a:r>
            <a:endParaRPr lang="en-US" sz="2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1525F9-25B6-3B95-74BC-564546FF2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73" y="2744869"/>
            <a:ext cx="1724479" cy="222513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6001CD-DD63-3991-1349-AF97647C8445}"/>
              </a:ext>
            </a:extLst>
          </p:cNvPr>
          <p:cNvSpPr txBox="1"/>
          <p:nvPr/>
        </p:nvSpPr>
        <p:spPr>
          <a:xfrm>
            <a:off x="914966" y="1037138"/>
            <a:ext cx="76155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A</a:t>
            </a:r>
            <a:r>
              <a:rPr lang="nb-NO" sz="1800"/>
              <a:t>stronomy, earth ovservations and other  space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Cryogenic operation for space, Quantum computing, data centers,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1026" name="Picture 2" descr="Analog 회로) Folded-cascode 의 개념과 장단점">
            <a:extLst>
              <a:ext uri="{FF2B5EF4-FFF2-40B4-BE49-F238E27FC236}">
                <a16:creationId xmlns:a16="http://schemas.microsoft.com/office/drawing/2014/main" id="{7AFA711A-F8E0-0879-B577-027C89510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367" y="2389719"/>
            <a:ext cx="3003236" cy="2463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4" descr="Conventional LDO block diagram | Download Scientific Diagram">
            <a:extLst>
              <a:ext uri="{FF2B5EF4-FFF2-40B4-BE49-F238E27FC236}">
                <a16:creationId xmlns:a16="http://schemas.microsoft.com/office/drawing/2014/main" id="{FFF3622F-BA1C-7183-7BEC-1784E572AD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52098" y="1841351"/>
            <a:ext cx="1629783" cy="162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1C46C421-FE89-62FD-37AC-BDD42D14F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067" y="2389719"/>
            <a:ext cx="2606975" cy="257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7457E227-0805-3399-8391-266C4CD2467E}"/>
              </a:ext>
            </a:extLst>
          </p:cNvPr>
          <p:cNvSpPr txBox="1">
            <a:spLocks/>
          </p:cNvSpPr>
          <p:nvPr/>
        </p:nvSpPr>
        <p:spPr>
          <a:xfrm>
            <a:off x="475310" y="5245128"/>
            <a:ext cx="1236234" cy="7969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600"/>
              <a:t>Bandgap Reference (BGR)</a:t>
            </a:r>
            <a:br>
              <a:rPr lang="nb-NO" sz="1600"/>
            </a:br>
            <a:endParaRPr lang="en-US" sz="1600"/>
          </a:p>
        </p:txBody>
      </p:sp>
      <p:sp>
        <p:nvSpPr>
          <p:cNvPr id="12" name="Title 4">
            <a:extLst>
              <a:ext uri="{FF2B5EF4-FFF2-40B4-BE49-F238E27FC236}">
                <a16:creationId xmlns:a16="http://schemas.microsoft.com/office/drawing/2014/main" id="{C933C829-0302-7F02-8A23-8C9E3C44609D}"/>
              </a:ext>
            </a:extLst>
          </p:cNvPr>
          <p:cNvSpPr txBox="1">
            <a:spLocks/>
          </p:cNvSpPr>
          <p:nvPr/>
        </p:nvSpPr>
        <p:spPr>
          <a:xfrm>
            <a:off x="6634776" y="5169824"/>
            <a:ext cx="1417322" cy="7969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600"/>
              <a:t>Folded cascode amplifier</a:t>
            </a:r>
            <a:br>
              <a:rPr lang="nb-NO" sz="1600"/>
            </a:br>
            <a:endParaRPr lang="en-US" sz="1600"/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09B95A9C-8DE4-9089-D005-706890F91E80}"/>
              </a:ext>
            </a:extLst>
          </p:cNvPr>
          <p:cNvSpPr txBox="1">
            <a:spLocks/>
          </p:cNvSpPr>
          <p:nvPr/>
        </p:nvSpPr>
        <p:spPr>
          <a:xfrm>
            <a:off x="9494215" y="5245128"/>
            <a:ext cx="2076678" cy="7969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600"/>
              <a:t>Charge sensitive amplifier</a:t>
            </a:r>
            <a:br>
              <a:rPr lang="nb-NO" sz="1600"/>
            </a:br>
            <a:endParaRPr lang="en-US" sz="1600"/>
          </a:p>
        </p:txBody>
      </p:sp>
      <p:pic>
        <p:nvPicPr>
          <p:cNvPr id="1038" name="Picture 14" descr="Design of a novel CMOS instrumentation amplifier using 90 nm technology |  Microsystem Technologies | Springer Nature Link">
            <a:extLst>
              <a:ext uri="{FF2B5EF4-FFF2-40B4-BE49-F238E27FC236}">
                <a16:creationId xmlns:a16="http://schemas.microsoft.com/office/drawing/2014/main" id="{2FF54FA2-4909-355C-37F4-C693EC548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755" y="2948700"/>
            <a:ext cx="3262313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AD7E8A65-8979-7DB9-A292-B955C62765F0}"/>
              </a:ext>
            </a:extLst>
          </p:cNvPr>
          <p:cNvSpPr txBox="1">
            <a:spLocks/>
          </p:cNvSpPr>
          <p:nvPr/>
        </p:nvSpPr>
        <p:spPr>
          <a:xfrm>
            <a:off x="3153661" y="5245128"/>
            <a:ext cx="1417322" cy="7969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600"/>
              <a:t>Instrumentation amplifier to drive detector signal via long cables</a:t>
            </a:r>
            <a:br>
              <a:rPr lang="nb-NO" sz="1600"/>
            </a:br>
            <a:endParaRPr lang="en-US" sz="16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3E0A38-7026-AA3D-3450-E75CD4E30F5E}"/>
              </a:ext>
            </a:extLst>
          </p:cNvPr>
          <p:cNvSpPr txBox="1"/>
          <p:nvPr/>
        </p:nvSpPr>
        <p:spPr>
          <a:xfrm>
            <a:off x="734895" y="1913365"/>
            <a:ext cx="6097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/>
              <a:t>Schematic design, layout, possibly chip fabrication and test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40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8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54DFEE-68B3-B9F0-5672-4653DABFA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A94A35-F94D-A697-32C7-7F980E922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algn="ctr"/>
            <a:r>
              <a:rPr lang="nb-NO" sz="5400">
                <a:solidFill>
                  <a:schemeClr val="accent1">
                    <a:lumMod val="75000"/>
                  </a:schemeClr>
                </a:solidFill>
              </a:rPr>
              <a:t>Thank you for your attention!</a:t>
            </a:r>
            <a:br>
              <a:rPr lang="nb-NO">
                <a:solidFill>
                  <a:schemeClr val="accent1">
                    <a:lumMod val="75000"/>
                  </a:schemeClr>
                </a:solidFill>
              </a:rPr>
            </a:br>
            <a:br>
              <a:rPr lang="nb-NO">
                <a:solidFill>
                  <a:schemeClr val="accent1">
                    <a:lumMod val="75000"/>
                  </a:schemeClr>
                </a:solidFill>
              </a:rPr>
            </a:br>
            <a:br>
              <a:rPr lang="nb-NO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sz="2800">
                <a:solidFill>
                  <a:schemeClr val="accent1">
                    <a:lumMod val="75000"/>
                  </a:schemeClr>
                </a:solidFill>
              </a:rPr>
              <a:t>Any questions? </a:t>
            </a:r>
            <a:br>
              <a:rPr lang="nb-NO" sz="2800">
                <a:solidFill>
                  <a:schemeClr val="accent1">
                    <a:lumMod val="75000"/>
                  </a:schemeClr>
                </a:solidFill>
              </a:rPr>
            </a:br>
            <a:br>
              <a:rPr lang="nb-NO" sz="280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sz="2800">
                <a:solidFill>
                  <a:schemeClr val="accent1">
                    <a:lumMod val="75000"/>
                  </a:schemeClr>
                </a:solidFill>
              </a:rPr>
              <a:t>Seek us out for a conversation afterwards!</a:t>
            </a:r>
            <a:endParaRPr lang="en-US" sz="28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042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c98d2f3-23df-419a-adad-680cefe34b0b">
      <Terms xmlns="http://schemas.microsoft.com/office/infopath/2007/PartnerControls"/>
    </lcf76f155ced4ddcb4097134ff3c332f>
    <TaxCatchAll xmlns="63e15918-6ed6-428f-a9ef-f42e921cd6c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5A3C5EEA6C6B4B93E30EC2B544E389" ma:contentTypeVersion="18" ma:contentTypeDescription="Opprett et nytt dokument." ma:contentTypeScope="" ma:versionID="ea6d5e902217e1f67c70a736a48a27b9">
  <xsd:schema xmlns:xsd="http://www.w3.org/2001/XMLSchema" xmlns:xs="http://www.w3.org/2001/XMLSchema" xmlns:p="http://schemas.microsoft.com/office/2006/metadata/properties" xmlns:ns2="cc98d2f3-23df-419a-adad-680cefe34b0b" xmlns:ns3="63e15918-6ed6-428f-a9ef-f42e921cd6ce" targetNamespace="http://schemas.microsoft.com/office/2006/metadata/properties" ma:root="true" ma:fieldsID="b3893adfc5baef43903c5defb84ebf77" ns2:_="" ns3:_="">
    <xsd:import namespace="cc98d2f3-23df-419a-adad-680cefe34b0b"/>
    <xsd:import namespace="63e15918-6ed6-428f-a9ef-f42e921cd6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98d2f3-23df-419a-adad-680cefe34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93fb812e-8f60-4b4f-b95f-6e46169663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e15918-6ed6-428f-a9ef-f42e921cd6ce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156b24c8-e07b-4093-a7a8-72409bca9f17}" ma:internalName="TaxCatchAll" ma:showField="CatchAllData" ma:web="63e15918-6ed6-428f-a9ef-f42e921cd6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301F31-64B8-4B06-A98B-159E39CA739C}">
  <ds:schemaRefs>
    <ds:schemaRef ds:uri="63e15918-6ed6-428f-a9ef-f42e921cd6ce"/>
    <ds:schemaRef ds:uri="cc98d2f3-23df-419a-adad-680cefe34b0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DEFB425-24DD-4FB6-B77E-06F098D90537}">
  <ds:schemaRefs>
    <ds:schemaRef ds:uri="63e15918-6ed6-428f-a9ef-f42e921cd6ce"/>
    <ds:schemaRef ds:uri="cc98d2f3-23df-419a-adad-680cefe34b0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816EB65-B30C-42A3-A40C-83858687FAF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At IDEAS, we make Electronics for Radiation detection and imageing on Earth and in Space</vt:lpstr>
      <vt:lpstr>IR Camera System for Autonomous Operations</vt:lpstr>
      <vt:lpstr>Sub_blocks circuit design in 22nmGF:    </vt:lpstr>
      <vt:lpstr>Thank you for your attention!   Any questions?   Seek us out for a conversation afterwards!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Magne Sødal Gjennestad</dc:creator>
  <cp:revision>1</cp:revision>
  <dcterms:created xsi:type="dcterms:W3CDTF">2026-09-16T06:41:50Z</dcterms:created>
  <dcterms:modified xsi:type="dcterms:W3CDTF">2026-09-18T12:10:41Z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0x010100A25A3C5EEA6C6B4B93E30EC2B544E389</vt:lpwstr>
  </property>
  <property fmtid="{D5CDD505-2E9C-101B-9397-08002B2CF9AE}" pid="3" name="MediaServiceImageTags">
    <vt:lpwstr/>
  </property>
</Properties>
</file>