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5143500" type="screen16x9"/>
  <p:notesSz cx="7559675" cy="106918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1" d="100"/>
          <a:sy n="161" d="100"/>
        </p:scale>
        <p:origin x="2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GB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40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3"/>
          <p:cNvSpPr/>
          <p:nvPr/>
        </p:nvSpPr>
        <p:spPr>
          <a:xfrm>
            <a:off x="332280" y="4801680"/>
            <a:ext cx="204120" cy="201600"/>
          </a:xfrm>
          <a:prstGeom prst="ellipse">
            <a:avLst/>
          </a:prstGeom>
          <a:solidFill>
            <a:srgbClr val="E6725E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GB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5904000" y="1204200"/>
            <a:ext cx="3240000" cy="2575800"/>
          </a:xfrm>
          <a:prstGeom prst="rect">
            <a:avLst/>
          </a:prstGeom>
          <a:ln w="0">
            <a:noFill/>
          </a:ln>
        </p:spPr>
      </p:pic>
      <p:pic>
        <p:nvPicPr>
          <p:cNvPr id="40" name="Bilde 8"/>
          <p:cNvPicPr/>
          <p:nvPr/>
        </p:nvPicPr>
        <p:blipFill>
          <a:blip r:embed="rId3"/>
          <a:stretch/>
        </p:blipFill>
        <p:spPr>
          <a:xfrm>
            <a:off x="7915320" y="317880"/>
            <a:ext cx="1032120" cy="291600"/>
          </a:xfrm>
          <a:prstGeom prst="rect">
            <a:avLst/>
          </a:prstGeom>
          <a:ln w="0">
            <a:noFill/>
          </a:ln>
        </p:spPr>
      </p:pic>
      <p:sp>
        <p:nvSpPr>
          <p:cNvPr id="41" name="Plassholder for bilde 4"/>
          <p:cNvSpPr/>
          <p:nvPr/>
        </p:nvSpPr>
        <p:spPr>
          <a:xfrm>
            <a:off x="7620120" y="169920"/>
            <a:ext cx="586800" cy="586800"/>
          </a:xfrm>
          <a:prstGeom prst="ellipse">
            <a:avLst/>
          </a:pr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2" name="Picture 8" descr="Contatti | passione elettroutensili"/>
          <p:cNvPicPr/>
          <p:nvPr/>
        </p:nvPicPr>
        <p:blipFill>
          <a:blip r:embed="rId5"/>
          <a:stretch/>
        </p:blipFill>
        <p:spPr>
          <a:xfrm>
            <a:off x="-3263760" y="4450320"/>
            <a:ext cx="158400" cy="158400"/>
          </a:xfrm>
          <a:prstGeom prst="rect">
            <a:avLst/>
          </a:prstGeom>
          <a:ln w="0">
            <a:noFill/>
          </a:ln>
        </p:spPr>
      </p:pic>
      <p:sp>
        <p:nvSpPr>
          <p:cNvPr id="43" name="Google Shape;55;p13"/>
          <p:cNvSpPr/>
          <p:nvPr/>
        </p:nvSpPr>
        <p:spPr>
          <a:xfrm>
            <a:off x="180000" y="180000"/>
            <a:ext cx="7377840" cy="639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normAutofit fontScale="86500" lnSpcReduction="20000"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3200" b="1" strike="noStrike" spc="-1">
                <a:solidFill>
                  <a:srgbClr val="FFFFFF"/>
                </a:solidFill>
                <a:latin typeface="Arial"/>
                <a:ea typeface="Arial"/>
              </a:rPr>
              <a:t>Teaching and Learning Journal Club meeting</a:t>
            </a:r>
            <a:endParaRPr lang="en-GB" sz="3200" b="0" strike="noStrike" spc="-1">
              <a:latin typeface="Arial"/>
            </a:endParaRPr>
          </a:p>
        </p:txBody>
      </p:sp>
      <p:pic>
        <p:nvPicPr>
          <p:cNvPr id="44" name="Picture 6" descr="Coffee Cup Clipart, Resolution:1500x1125 HD Png Download - CPPNG.com"/>
          <p:cNvPicPr/>
          <p:nvPr/>
        </p:nvPicPr>
        <p:blipFill>
          <a:blip r:embed="rId6"/>
          <a:stretch/>
        </p:blipFill>
        <p:spPr>
          <a:xfrm flipH="1">
            <a:off x="6485040" y="3019680"/>
            <a:ext cx="1974960" cy="1480320"/>
          </a:xfrm>
          <a:prstGeom prst="rect">
            <a:avLst/>
          </a:prstGeom>
          <a:ln w="0">
            <a:noFill/>
          </a:ln>
        </p:spPr>
      </p:pic>
      <p:sp>
        <p:nvSpPr>
          <p:cNvPr id="45" name="Tittel 1"/>
          <p:cNvSpPr/>
          <p:nvPr/>
        </p:nvSpPr>
        <p:spPr>
          <a:xfrm>
            <a:off x="180000" y="902524"/>
            <a:ext cx="5724000" cy="37774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01880">
              <a:lnSpc>
                <a:spcPct val="115000"/>
              </a:lnSpc>
              <a:buNone/>
            </a:pPr>
            <a:r>
              <a:rPr lang="en-GB" sz="2400" spc="-1" dirty="0" smtClean="0">
                <a:solidFill>
                  <a:srgbClr val="000000"/>
                </a:solidFill>
                <a:latin typeface="Arial"/>
                <a:ea typeface="Arial"/>
              </a:rPr>
              <a:t>28</a:t>
            </a:r>
            <a:r>
              <a:rPr lang="en-GB" sz="24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/09, 13:15.</a:t>
            </a:r>
            <a:endParaRPr lang="en-GB" sz="2400" b="0" strike="noStrike" spc="-1" dirty="0" smtClean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r>
              <a:rPr lang="en-GB" sz="2000" b="0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iEarth </a:t>
            </a:r>
            <a:r>
              <a:rPr lang="en-GB" sz="2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meeting room (Geology building 217b). </a:t>
            </a:r>
            <a:endParaRPr lang="en-GB" sz="2000" b="0" strike="noStrike" spc="-1" dirty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endParaRPr lang="en-GB" sz="2000" b="0" strike="noStrike" spc="-1" dirty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r>
              <a:rPr lang="en-GB" sz="2800" b="1" strike="noStrike" spc="-1" dirty="0">
                <a:solidFill>
                  <a:srgbClr val="FFFFFF"/>
                </a:solidFill>
                <a:latin typeface="Arial"/>
                <a:ea typeface="Arial"/>
              </a:rPr>
              <a:t>Topic:</a:t>
            </a:r>
            <a:r>
              <a:rPr lang="en-GB" sz="2800" b="0" strike="noStrike" spc="-1" dirty="0">
                <a:solidFill>
                  <a:srgbClr val="FFFFFF"/>
                </a:solidFill>
                <a:latin typeface="Arial"/>
                <a:ea typeface="Arial"/>
              </a:rPr>
              <a:t> Interpretations of silence; teaching to motivate and interest.</a:t>
            </a:r>
            <a:endParaRPr lang="en-GB" sz="2800" b="0" strike="noStrike" spc="-1" dirty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Journal of Geoscience Education, 59:2, 71-84 (2011)</a:t>
            </a:r>
            <a:endParaRPr lang="en-GB" sz="1800" b="0" strike="noStrike" spc="-1" dirty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endParaRPr lang="en-GB" sz="1800" b="0" strike="noStrike" spc="-1" dirty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r>
              <a:rPr lang="en-GB" sz="1800" b="0" u="sng" strike="noStrike" spc="-1" dirty="0">
                <a:solidFill>
                  <a:srgbClr val="FFFFFF"/>
                </a:solidFill>
                <a:uFillTx/>
                <a:latin typeface="Arial"/>
                <a:ea typeface="Arial"/>
              </a:rPr>
              <a:t>Contact:</a:t>
            </a:r>
            <a:r>
              <a:rPr lang="en-GB" sz="1800" b="0" strike="noStrike" spc="-1" dirty="0">
                <a:solidFill>
                  <a:srgbClr val="FFFFFF"/>
                </a:solidFill>
                <a:latin typeface="Arial"/>
                <a:ea typeface="Arial"/>
              </a:rPr>
              <a:t> Kirsty (kirsty.dunnett@geo.uio.no),</a:t>
            </a:r>
            <a:endParaRPr lang="en-GB" sz="1800" b="0" strike="noStrike" spc="-1" dirty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r>
              <a:rPr lang="en-GB" sz="1800" b="0" strike="noStrike" spc="-1" dirty="0">
                <a:solidFill>
                  <a:srgbClr val="FFFFFF"/>
                </a:solidFill>
                <a:latin typeface="Arial"/>
                <a:ea typeface="Arial"/>
              </a:rPr>
              <a:t>Karianne (k.s.lilleoren@geo.uio.no) or </a:t>
            </a:r>
            <a:endParaRPr lang="en-GB" sz="1800" b="0" strike="noStrike" spc="-1" dirty="0">
              <a:latin typeface="Arial"/>
            </a:endParaRPr>
          </a:p>
          <a:p>
            <a:pPr marL="101880">
              <a:lnSpc>
                <a:spcPct val="115000"/>
              </a:lnSpc>
              <a:buNone/>
            </a:pPr>
            <a:r>
              <a:rPr lang="en-GB" sz="1800" b="0" strike="noStrike" spc="-1" dirty="0">
                <a:solidFill>
                  <a:srgbClr val="FFFFFF"/>
                </a:solidFill>
                <a:latin typeface="Arial"/>
                <a:ea typeface="Arial"/>
              </a:rPr>
              <a:t>Mattias (a.m.lundmark@geo.uio.no)</a:t>
            </a:r>
            <a:endParaRPr lang="en-GB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56</Words>
  <Application>Microsoft Office PowerPoint</Application>
  <PresentationFormat>On-screen Show (16:9)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DejaVu Sans</vt:lpstr>
      <vt:lpstr>Symbol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Anders Mattias Lundmark</dc:creator>
  <dc:description/>
  <cp:lastModifiedBy>Kristian Bjelbøle Bakken</cp:lastModifiedBy>
  <cp:revision>26</cp:revision>
  <dcterms:modified xsi:type="dcterms:W3CDTF">2022-08-25T07:29:23Z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(16:9)</vt:lpwstr>
  </property>
  <property fmtid="{D5CDD505-2E9C-101B-9397-08002B2CF9AE}" pid="3" name="Slides">
    <vt:r8>1</vt:r8>
  </property>
</Properties>
</file>