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52" r:id="rId2"/>
    <p:sldMasterId id="2147483762" r:id="rId3"/>
  </p:sldMasterIdLst>
  <p:notesMasterIdLst>
    <p:notesMasterId r:id="rId19"/>
  </p:notesMasterIdLst>
  <p:handoutMasterIdLst>
    <p:handoutMasterId r:id="rId20"/>
  </p:handoutMasterIdLst>
  <p:sldIdLst>
    <p:sldId id="275" r:id="rId4"/>
    <p:sldId id="297" r:id="rId5"/>
    <p:sldId id="308" r:id="rId6"/>
    <p:sldId id="309" r:id="rId7"/>
    <p:sldId id="310" r:id="rId8"/>
    <p:sldId id="565" r:id="rId9"/>
    <p:sldId id="566" r:id="rId10"/>
    <p:sldId id="567" r:id="rId11"/>
    <p:sldId id="568" r:id="rId12"/>
    <p:sldId id="569" r:id="rId13"/>
    <p:sldId id="571" r:id="rId14"/>
    <p:sldId id="570" r:id="rId15"/>
    <p:sldId id="572" r:id="rId16"/>
    <p:sldId id="573" r:id="rId17"/>
    <p:sldId id="574" r:id="rId18"/>
  </p:sldIdLst>
  <p:sldSz cx="12192000" cy="6858000"/>
  <p:notesSz cx="6794500" cy="9931400"/>
  <p:defaultTextStyle>
    <a:defPPr>
      <a:defRPr lang="da-DK"/>
    </a:defPPr>
    <a:lvl1pPr marL="0" algn="l" defTabSz="912652" rtl="0" eaLnBrk="1" latinLnBrk="0" hangingPunct="1">
      <a:defRPr sz="1800" kern="1200">
        <a:solidFill>
          <a:schemeClr val="tx1"/>
        </a:solidFill>
        <a:latin typeface="+mn-lt"/>
        <a:ea typeface="+mn-ea"/>
        <a:cs typeface="+mn-cs"/>
      </a:defRPr>
    </a:lvl1pPr>
    <a:lvl2pPr marL="456329" algn="l" defTabSz="912652" rtl="0" eaLnBrk="1" latinLnBrk="0" hangingPunct="1">
      <a:defRPr sz="1800" kern="1200">
        <a:solidFill>
          <a:schemeClr val="tx1"/>
        </a:solidFill>
        <a:latin typeface="+mn-lt"/>
        <a:ea typeface="+mn-ea"/>
        <a:cs typeface="+mn-cs"/>
      </a:defRPr>
    </a:lvl2pPr>
    <a:lvl3pPr marL="912652" algn="l" defTabSz="912652" rtl="0" eaLnBrk="1" latinLnBrk="0" hangingPunct="1">
      <a:defRPr sz="1800" kern="1200">
        <a:solidFill>
          <a:schemeClr val="tx1"/>
        </a:solidFill>
        <a:latin typeface="+mn-lt"/>
        <a:ea typeface="+mn-ea"/>
        <a:cs typeface="+mn-cs"/>
      </a:defRPr>
    </a:lvl3pPr>
    <a:lvl4pPr marL="1368980" algn="l" defTabSz="912652" rtl="0" eaLnBrk="1" latinLnBrk="0" hangingPunct="1">
      <a:defRPr sz="1800" kern="1200">
        <a:solidFill>
          <a:schemeClr val="tx1"/>
        </a:solidFill>
        <a:latin typeface="+mn-lt"/>
        <a:ea typeface="+mn-ea"/>
        <a:cs typeface="+mn-cs"/>
      </a:defRPr>
    </a:lvl4pPr>
    <a:lvl5pPr marL="1825292" algn="l" defTabSz="912652" rtl="0" eaLnBrk="1" latinLnBrk="0" hangingPunct="1">
      <a:defRPr sz="1800" kern="1200">
        <a:solidFill>
          <a:schemeClr val="tx1"/>
        </a:solidFill>
        <a:latin typeface="+mn-lt"/>
        <a:ea typeface="+mn-ea"/>
        <a:cs typeface="+mn-cs"/>
      </a:defRPr>
    </a:lvl5pPr>
    <a:lvl6pPr marL="2281628" algn="l" defTabSz="912652" rtl="0" eaLnBrk="1" latinLnBrk="0" hangingPunct="1">
      <a:defRPr sz="1800" kern="1200">
        <a:solidFill>
          <a:schemeClr val="tx1"/>
        </a:solidFill>
        <a:latin typeface="+mn-lt"/>
        <a:ea typeface="+mn-ea"/>
        <a:cs typeface="+mn-cs"/>
      </a:defRPr>
    </a:lvl6pPr>
    <a:lvl7pPr marL="2737961" algn="l" defTabSz="912652" rtl="0" eaLnBrk="1" latinLnBrk="0" hangingPunct="1">
      <a:defRPr sz="1800" kern="1200">
        <a:solidFill>
          <a:schemeClr val="tx1"/>
        </a:solidFill>
        <a:latin typeface="+mn-lt"/>
        <a:ea typeface="+mn-ea"/>
        <a:cs typeface="+mn-cs"/>
      </a:defRPr>
    </a:lvl7pPr>
    <a:lvl8pPr marL="3194270" algn="l" defTabSz="912652" rtl="0" eaLnBrk="1" latinLnBrk="0" hangingPunct="1">
      <a:defRPr sz="1800" kern="1200">
        <a:solidFill>
          <a:schemeClr val="tx1"/>
        </a:solidFill>
        <a:latin typeface="+mn-lt"/>
        <a:ea typeface="+mn-ea"/>
        <a:cs typeface="+mn-cs"/>
      </a:defRPr>
    </a:lvl8pPr>
    <a:lvl9pPr marL="3650585" algn="l" defTabSz="91265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691" autoAdjust="0"/>
    <p:restoredTop sz="90074" autoAdjust="0"/>
  </p:normalViewPr>
  <p:slideViewPr>
    <p:cSldViewPr snapToGrid="0">
      <p:cViewPr varScale="1">
        <p:scale>
          <a:sx n="118" d="100"/>
          <a:sy n="118" d="100"/>
        </p:scale>
        <p:origin x="498"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D23C8862-0861-4785-A5EA-2B7AF8E3D443}" type="datetimeFigureOut">
              <a:rPr lang="nb-NO" smtClean="0"/>
              <a:t>14.11.2018</a:t>
            </a:fld>
            <a:endParaRPr lang="nb-NO"/>
          </a:p>
        </p:txBody>
      </p:sp>
      <p:sp>
        <p:nvSpPr>
          <p:cNvPr id="4" name="Footer Placeholder 3"/>
          <p:cNvSpPr>
            <a:spLocks noGrp="1"/>
          </p:cNvSpPr>
          <p:nvPr>
            <p:ph type="ftr" sz="quarter" idx="2"/>
          </p:nvPr>
        </p:nvSpPr>
        <p:spPr>
          <a:xfrm>
            <a:off x="0" y="9432925"/>
            <a:ext cx="2944813" cy="496888"/>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100" y="9432925"/>
            <a:ext cx="2944813" cy="496888"/>
          </a:xfrm>
          <a:prstGeom prst="rect">
            <a:avLst/>
          </a:prstGeom>
        </p:spPr>
        <p:txBody>
          <a:bodyPr vert="horz" lIns="91440" tIns="45720" rIns="91440" bIns="45720" rtlCol="0" anchor="b"/>
          <a:lstStyle>
            <a:lvl1pPr algn="r">
              <a:defRPr sz="1200"/>
            </a:lvl1pPr>
          </a:lstStyle>
          <a:p>
            <a:fld id="{E5154C5D-914F-42A2-BCE6-0738C1B7CEE4}" type="slidenum">
              <a:rPr lang="nb-NO" smtClean="0"/>
              <a:t>‹#›</a:t>
            </a:fld>
            <a:endParaRPr lang="nb-NO"/>
          </a:p>
        </p:txBody>
      </p:sp>
    </p:spTree>
    <p:extLst>
      <p:ext uri="{BB962C8B-B14F-4D97-AF65-F5344CB8AC3E}">
        <p14:creationId xmlns:p14="http://schemas.microsoft.com/office/powerpoint/2010/main" val="4175536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fld id="{6CFBA371-9F4C-4B00-9209-EEC11271718C}" type="datetimeFigureOut">
              <a:rPr lang="da-DK" smtClean="0"/>
              <a:pPr/>
              <a:t>14-11-2018</a:t>
            </a:fld>
            <a:endParaRPr lang="da-DK"/>
          </a:p>
        </p:txBody>
      </p:sp>
      <p:sp>
        <p:nvSpPr>
          <p:cNvPr id="4" name="Pladsholder til diasbillede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3107"/>
            <a:ext cx="2944283" cy="49657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48646" y="9433107"/>
            <a:ext cx="2944283" cy="496570"/>
          </a:xfrm>
          <a:prstGeom prst="rect">
            <a:avLst/>
          </a:prstGeom>
        </p:spPr>
        <p:txBody>
          <a:bodyPr vert="horz" lIns="91440" tIns="45720" rIns="91440" bIns="45720" rtlCol="0" anchor="b"/>
          <a:lstStyle>
            <a:lvl1pPr algn="r">
              <a:defRPr sz="1200"/>
            </a:lvl1pPr>
          </a:lstStyle>
          <a:p>
            <a:fld id="{720DC29D-83CF-4FD1-B901-CFDE204A642F}" type="slidenum">
              <a:rPr lang="da-DK" smtClean="0"/>
              <a:pPr/>
              <a:t>‹#›</a:t>
            </a:fld>
            <a:endParaRPr lang="da-DK"/>
          </a:p>
        </p:txBody>
      </p:sp>
    </p:spTree>
    <p:extLst>
      <p:ext uri="{BB962C8B-B14F-4D97-AF65-F5344CB8AC3E}">
        <p14:creationId xmlns:p14="http://schemas.microsoft.com/office/powerpoint/2010/main" val="1760623096"/>
      </p:ext>
    </p:extLst>
  </p:cSld>
  <p:clrMap bg1="lt1" tx1="dk1" bg2="lt2" tx2="dk2" accent1="accent1" accent2="accent2" accent3="accent3" accent4="accent4" accent5="accent5" accent6="accent6" hlink="hlink" folHlink="folHlink"/>
  <p:notesStyle>
    <a:lvl1pPr marL="0" algn="l" defTabSz="912652" rtl="0" eaLnBrk="1" latinLnBrk="0" hangingPunct="1">
      <a:defRPr sz="1200" kern="1200">
        <a:solidFill>
          <a:schemeClr val="tx1"/>
        </a:solidFill>
        <a:latin typeface="+mn-lt"/>
        <a:ea typeface="+mn-ea"/>
        <a:cs typeface="+mn-cs"/>
      </a:defRPr>
    </a:lvl1pPr>
    <a:lvl2pPr marL="456329" algn="l" defTabSz="912652" rtl="0" eaLnBrk="1" latinLnBrk="0" hangingPunct="1">
      <a:defRPr sz="1200" kern="1200">
        <a:solidFill>
          <a:schemeClr val="tx1"/>
        </a:solidFill>
        <a:latin typeface="+mn-lt"/>
        <a:ea typeface="+mn-ea"/>
        <a:cs typeface="+mn-cs"/>
      </a:defRPr>
    </a:lvl2pPr>
    <a:lvl3pPr marL="912652" algn="l" defTabSz="912652" rtl="0" eaLnBrk="1" latinLnBrk="0" hangingPunct="1">
      <a:defRPr sz="1200" kern="1200">
        <a:solidFill>
          <a:schemeClr val="tx1"/>
        </a:solidFill>
        <a:latin typeface="+mn-lt"/>
        <a:ea typeface="+mn-ea"/>
        <a:cs typeface="+mn-cs"/>
      </a:defRPr>
    </a:lvl3pPr>
    <a:lvl4pPr marL="1368980" algn="l" defTabSz="912652" rtl="0" eaLnBrk="1" latinLnBrk="0" hangingPunct="1">
      <a:defRPr sz="1200" kern="1200">
        <a:solidFill>
          <a:schemeClr val="tx1"/>
        </a:solidFill>
        <a:latin typeface="+mn-lt"/>
        <a:ea typeface="+mn-ea"/>
        <a:cs typeface="+mn-cs"/>
      </a:defRPr>
    </a:lvl4pPr>
    <a:lvl5pPr marL="1825292" algn="l" defTabSz="912652" rtl="0" eaLnBrk="1" latinLnBrk="0" hangingPunct="1">
      <a:defRPr sz="1200" kern="1200">
        <a:solidFill>
          <a:schemeClr val="tx1"/>
        </a:solidFill>
        <a:latin typeface="+mn-lt"/>
        <a:ea typeface="+mn-ea"/>
        <a:cs typeface="+mn-cs"/>
      </a:defRPr>
    </a:lvl5pPr>
    <a:lvl6pPr marL="2281628" algn="l" defTabSz="912652" rtl="0" eaLnBrk="1" latinLnBrk="0" hangingPunct="1">
      <a:defRPr sz="1200" kern="1200">
        <a:solidFill>
          <a:schemeClr val="tx1"/>
        </a:solidFill>
        <a:latin typeface="+mn-lt"/>
        <a:ea typeface="+mn-ea"/>
        <a:cs typeface="+mn-cs"/>
      </a:defRPr>
    </a:lvl6pPr>
    <a:lvl7pPr marL="2737961" algn="l" defTabSz="912652" rtl="0" eaLnBrk="1" latinLnBrk="0" hangingPunct="1">
      <a:defRPr sz="1200" kern="1200">
        <a:solidFill>
          <a:schemeClr val="tx1"/>
        </a:solidFill>
        <a:latin typeface="+mn-lt"/>
        <a:ea typeface="+mn-ea"/>
        <a:cs typeface="+mn-cs"/>
      </a:defRPr>
    </a:lvl7pPr>
    <a:lvl8pPr marL="3194270" algn="l" defTabSz="912652" rtl="0" eaLnBrk="1" latinLnBrk="0" hangingPunct="1">
      <a:defRPr sz="1200" kern="1200">
        <a:solidFill>
          <a:schemeClr val="tx1"/>
        </a:solidFill>
        <a:latin typeface="+mn-lt"/>
        <a:ea typeface="+mn-ea"/>
        <a:cs typeface="+mn-cs"/>
      </a:defRPr>
    </a:lvl8pPr>
    <a:lvl9pPr marL="3650585" algn="l" defTabSz="9126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20DC29D-83CF-4FD1-B901-CFDE204A642F}" type="slidenum">
              <a:rPr lang="da-DK" smtClean="0"/>
              <a:pPr/>
              <a:t>5</a:t>
            </a:fld>
            <a:endParaRPr lang="da-DK"/>
          </a:p>
        </p:txBody>
      </p:sp>
    </p:spTree>
    <p:extLst>
      <p:ext uri="{BB962C8B-B14F-4D97-AF65-F5344CB8AC3E}">
        <p14:creationId xmlns:p14="http://schemas.microsoft.com/office/powerpoint/2010/main" val="457840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727200" y="1905000"/>
            <a:ext cx="9245600" cy="1143000"/>
          </a:xfrm>
        </p:spPr>
        <p:txBody>
          <a:bodyPr anchor="b"/>
          <a:lstStyle>
            <a:lvl1pPr>
              <a:defRPr sz="2100">
                <a:solidFill>
                  <a:schemeClr val="bg2"/>
                </a:solidFill>
              </a:defRPr>
            </a:lvl1pPr>
          </a:lstStyle>
          <a:p>
            <a:r>
              <a:rPr lang="nb-NO"/>
              <a:t>Click to edit Master title style</a:t>
            </a:r>
            <a:endParaRPr lang="en-US" dirty="0"/>
          </a:p>
        </p:txBody>
      </p:sp>
      <p:sp>
        <p:nvSpPr>
          <p:cNvPr id="3075" name="Rectangle 1027"/>
          <p:cNvSpPr>
            <a:spLocks noGrp="1" noChangeArrowheads="1"/>
          </p:cNvSpPr>
          <p:nvPr>
            <p:ph type="subTitle" sz="quarter" idx="1"/>
          </p:nvPr>
        </p:nvSpPr>
        <p:spPr>
          <a:xfrm>
            <a:off x="1727200" y="3048000"/>
            <a:ext cx="9753600" cy="1752600"/>
          </a:xfrm>
        </p:spPr>
        <p:txBody>
          <a:bodyPr/>
          <a:lstStyle>
            <a:lvl1pPr marL="0" indent="0">
              <a:buFontTx/>
              <a:buNone/>
              <a:defRPr sz="2900" b="1" i="0">
                <a:latin typeface="Arial"/>
                <a:cs typeface="Arial"/>
              </a:defRPr>
            </a:lvl1pPr>
          </a:lstStyle>
          <a:p>
            <a:r>
              <a:rPr lang="nb-NO"/>
              <a:t>Click to edit Master subtitle style</a:t>
            </a:r>
            <a:endParaRPr lang="en-US" dirty="0"/>
          </a:p>
        </p:txBody>
      </p:sp>
    </p:spTree>
    <p:extLst>
      <p:ext uri="{BB962C8B-B14F-4D97-AF65-F5344CB8AC3E}">
        <p14:creationId xmlns:p14="http://schemas.microsoft.com/office/powerpoint/2010/main" val="237783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39978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6"/>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100"/>
            </a:lvl1pPr>
            <a:lvl2pPr marL="456329" indent="0">
              <a:buNone/>
              <a:defRPr sz="1800"/>
            </a:lvl2pPr>
            <a:lvl3pPr marL="912652" indent="0">
              <a:buNone/>
              <a:defRPr sz="1500"/>
            </a:lvl3pPr>
            <a:lvl4pPr marL="1368980" indent="0">
              <a:buNone/>
              <a:defRPr sz="1400"/>
            </a:lvl4pPr>
            <a:lvl5pPr marL="1825292" indent="0">
              <a:buNone/>
              <a:defRPr sz="1400"/>
            </a:lvl5pPr>
            <a:lvl6pPr marL="2281628" indent="0">
              <a:buNone/>
              <a:defRPr sz="1400"/>
            </a:lvl6pPr>
            <a:lvl7pPr marL="2737961" indent="0">
              <a:buNone/>
              <a:defRPr sz="1400"/>
            </a:lvl7pPr>
            <a:lvl8pPr marL="3194270" indent="0">
              <a:buNone/>
              <a:defRPr sz="1400"/>
            </a:lvl8pPr>
            <a:lvl9pPr marL="3650585" indent="0">
              <a:buNone/>
              <a:defRPr sz="1400"/>
            </a:lvl9pPr>
          </a:lstStyle>
          <a:p>
            <a:pPr lvl="0"/>
            <a:r>
              <a:rPr lang="nb-NO"/>
              <a:t>Click to edit Master text styles</a:t>
            </a:r>
          </a:p>
        </p:txBody>
      </p:sp>
    </p:spTree>
    <p:extLst>
      <p:ext uri="{BB962C8B-B14F-4D97-AF65-F5344CB8AC3E}">
        <p14:creationId xmlns:p14="http://schemas.microsoft.com/office/powerpoint/2010/main" val="173595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1320803"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6553203"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6913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609600" y="1535116"/>
            <a:ext cx="5386917" cy="639762"/>
          </a:xfrm>
        </p:spPr>
        <p:txBody>
          <a:bodyPr anchor="b"/>
          <a:lstStyle>
            <a:lvl1pPr marL="0" indent="0">
              <a:buNone/>
              <a:defRPr sz="2400" b="1"/>
            </a:lvl1pPr>
            <a:lvl2pPr marL="456329" indent="0">
              <a:buNone/>
              <a:defRPr sz="2100" b="1"/>
            </a:lvl2pPr>
            <a:lvl3pPr marL="912652" indent="0">
              <a:buNone/>
              <a:defRPr sz="1800" b="1"/>
            </a:lvl3pPr>
            <a:lvl4pPr marL="1368980" indent="0">
              <a:buNone/>
              <a:defRPr sz="1500" b="1"/>
            </a:lvl4pPr>
            <a:lvl5pPr marL="1825292" indent="0">
              <a:buNone/>
              <a:defRPr sz="1500" b="1"/>
            </a:lvl5pPr>
            <a:lvl6pPr marL="2281628" indent="0">
              <a:buNone/>
              <a:defRPr sz="1500" b="1"/>
            </a:lvl6pPr>
            <a:lvl7pPr marL="2737961" indent="0">
              <a:buNone/>
              <a:defRPr sz="1500" b="1"/>
            </a:lvl7pPr>
            <a:lvl8pPr marL="3194270" indent="0">
              <a:buNone/>
              <a:defRPr sz="1500" b="1"/>
            </a:lvl8pPr>
            <a:lvl9pPr marL="3650585" indent="0">
              <a:buNone/>
              <a:defRPr sz="1500" b="1"/>
            </a:lvl9pPr>
          </a:lstStyle>
          <a:p>
            <a:pPr lvl="0"/>
            <a:r>
              <a:rPr lang="nb-NO"/>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6193372" y="1535116"/>
            <a:ext cx="5389035" cy="639762"/>
          </a:xfrm>
        </p:spPr>
        <p:txBody>
          <a:bodyPr anchor="b"/>
          <a:lstStyle>
            <a:lvl1pPr marL="0" indent="0">
              <a:buNone/>
              <a:defRPr sz="2400" b="1"/>
            </a:lvl1pPr>
            <a:lvl2pPr marL="456329" indent="0">
              <a:buNone/>
              <a:defRPr sz="2100" b="1"/>
            </a:lvl2pPr>
            <a:lvl3pPr marL="912652" indent="0">
              <a:buNone/>
              <a:defRPr sz="1800" b="1"/>
            </a:lvl3pPr>
            <a:lvl4pPr marL="1368980" indent="0">
              <a:buNone/>
              <a:defRPr sz="1500" b="1"/>
            </a:lvl4pPr>
            <a:lvl5pPr marL="1825292" indent="0">
              <a:buNone/>
              <a:defRPr sz="1500" b="1"/>
            </a:lvl5pPr>
            <a:lvl6pPr marL="2281628" indent="0">
              <a:buNone/>
              <a:defRPr sz="1500" b="1"/>
            </a:lvl6pPr>
            <a:lvl7pPr marL="2737961" indent="0">
              <a:buNone/>
              <a:defRPr sz="1500" b="1"/>
            </a:lvl7pPr>
            <a:lvl8pPr marL="3194270" indent="0">
              <a:buNone/>
              <a:defRPr sz="1500" b="1"/>
            </a:lvl8pPr>
            <a:lvl9pPr marL="3650585" indent="0">
              <a:buNone/>
              <a:defRPr sz="1500" b="1"/>
            </a:lvl9pPr>
          </a:lstStyle>
          <a:p>
            <a:pPr lvl="0"/>
            <a:r>
              <a:rPr lang="nb-NO"/>
              <a:t>Click to edit Master text styles</a:t>
            </a:r>
          </a:p>
        </p:txBody>
      </p:sp>
      <p:sp>
        <p:nvSpPr>
          <p:cNvPr id="6" name="Content Placeholder 5"/>
          <p:cNvSpPr>
            <a:spLocks noGrp="1"/>
          </p:cNvSpPr>
          <p:nvPr>
            <p:ph sz="quarter" idx="4"/>
          </p:nvPr>
        </p:nvSpPr>
        <p:spPr>
          <a:xfrm>
            <a:off x="6193372" y="2174875"/>
            <a:ext cx="5389035" cy="395128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2991751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Tree>
    <p:extLst>
      <p:ext uri="{BB962C8B-B14F-4D97-AF65-F5344CB8AC3E}">
        <p14:creationId xmlns:p14="http://schemas.microsoft.com/office/powerpoint/2010/main" val="4235511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90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2"/>
            <a:ext cx="4011084" cy="1162050"/>
          </a:xfrm>
        </p:spPr>
        <p:txBody>
          <a:bodyPr anchor="b"/>
          <a:lstStyle>
            <a:lvl1pPr algn="l">
              <a:defRPr sz="2100" b="1"/>
            </a:lvl1pPr>
          </a:lstStyle>
          <a:p>
            <a:r>
              <a:rPr lang="nb-NO"/>
              <a:t>Click to edit Master title style</a:t>
            </a:r>
          </a:p>
        </p:txBody>
      </p:sp>
      <p:sp>
        <p:nvSpPr>
          <p:cNvPr id="3" name="Content Placeholder 2"/>
          <p:cNvSpPr>
            <a:spLocks noGrp="1"/>
          </p:cNvSpPr>
          <p:nvPr>
            <p:ph idx="1"/>
          </p:nvPr>
        </p:nvSpPr>
        <p:spPr>
          <a:xfrm>
            <a:off x="4766737" y="273062"/>
            <a:ext cx="6815667" cy="5853113"/>
          </a:xfrm>
        </p:spPr>
        <p:txBody>
          <a:bodyPr/>
          <a:lstStyle>
            <a:lvl1pPr>
              <a:defRPr sz="32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609603" y="1524042"/>
            <a:ext cx="4011084" cy="4691063"/>
          </a:xfrm>
        </p:spPr>
        <p:txBody>
          <a:bodyPr/>
          <a:lstStyle>
            <a:lvl1pPr marL="0" indent="0">
              <a:buNone/>
              <a:defRPr sz="1400"/>
            </a:lvl1pPr>
            <a:lvl2pPr marL="456329" indent="0">
              <a:buNone/>
              <a:defRPr sz="1200"/>
            </a:lvl2pPr>
            <a:lvl3pPr marL="912652" indent="0">
              <a:buNone/>
              <a:defRPr sz="1000"/>
            </a:lvl3pPr>
            <a:lvl4pPr marL="1368980" indent="0">
              <a:buNone/>
              <a:defRPr sz="900"/>
            </a:lvl4pPr>
            <a:lvl5pPr marL="1825292" indent="0">
              <a:buNone/>
              <a:defRPr sz="900"/>
            </a:lvl5pPr>
            <a:lvl6pPr marL="2281628" indent="0">
              <a:buNone/>
              <a:defRPr sz="900"/>
            </a:lvl6pPr>
            <a:lvl7pPr marL="2737961" indent="0">
              <a:buNone/>
              <a:defRPr sz="900"/>
            </a:lvl7pPr>
            <a:lvl8pPr marL="3194270" indent="0">
              <a:buNone/>
              <a:defRPr sz="900"/>
            </a:lvl8pPr>
            <a:lvl9pPr marL="3650585" indent="0">
              <a:buNone/>
              <a:defRPr sz="900"/>
            </a:lvl9pPr>
          </a:lstStyle>
          <a:p>
            <a:pPr lvl="0"/>
            <a:r>
              <a:rPr lang="nb-NO"/>
              <a:t>Click to edit Master text styles</a:t>
            </a:r>
          </a:p>
        </p:txBody>
      </p:sp>
    </p:spTree>
    <p:extLst>
      <p:ext uri="{BB962C8B-B14F-4D97-AF65-F5344CB8AC3E}">
        <p14:creationId xmlns:p14="http://schemas.microsoft.com/office/powerpoint/2010/main" val="3063746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100" b="1"/>
            </a:lvl1pPr>
          </a:lstStyle>
          <a:p>
            <a:r>
              <a:rPr lang="nb-NO"/>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329" indent="0">
              <a:buNone/>
              <a:defRPr sz="2800"/>
            </a:lvl2pPr>
            <a:lvl3pPr marL="912652" indent="0">
              <a:buNone/>
              <a:defRPr sz="2400"/>
            </a:lvl3pPr>
            <a:lvl4pPr marL="1368980" indent="0">
              <a:buNone/>
              <a:defRPr sz="2100"/>
            </a:lvl4pPr>
            <a:lvl5pPr marL="1825292" indent="0">
              <a:buNone/>
              <a:defRPr sz="2100"/>
            </a:lvl5pPr>
            <a:lvl6pPr marL="2281628" indent="0">
              <a:buNone/>
              <a:defRPr sz="2100"/>
            </a:lvl6pPr>
            <a:lvl7pPr marL="2737961" indent="0">
              <a:buNone/>
              <a:defRPr sz="2100"/>
            </a:lvl7pPr>
            <a:lvl8pPr marL="3194270" indent="0">
              <a:buNone/>
              <a:defRPr sz="2100"/>
            </a:lvl8pPr>
            <a:lvl9pPr marL="3650585" indent="0">
              <a:buNone/>
              <a:defRPr sz="2100"/>
            </a:lvl9pPr>
          </a:lstStyle>
          <a:p>
            <a:pPr lvl="0"/>
            <a:endParaRPr lang="nb-NO"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329" indent="0">
              <a:buNone/>
              <a:defRPr sz="1200"/>
            </a:lvl2pPr>
            <a:lvl3pPr marL="912652" indent="0">
              <a:buNone/>
              <a:defRPr sz="1000"/>
            </a:lvl3pPr>
            <a:lvl4pPr marL="1368980" indent="0">
              <a:buNone/>
              <a:defRPr sz="900"/>
            </a:lvl4pPr>
            <a:lvl5pPr marL="1825292" indent="0">
              <a:buNone/>
              <a:defRPr sz="900"/>
            </a:lvl5pPr>
            <a:lvl6pPr marL="2281628" indent="0">
              <a:buNone/>
              <a:defRPr sz="900"/>
            </a:lvl6pPr>
            <a:lvl7pPr marL="2737961" indent="0">
              <a:buNone/>
              <a:defRPr sz="900"/>
            </a:lvl7pPr>
            <a:lvl8pPr marL="3194270" indent="0">
              <a:buNone/>
              <a:defRPr sz="900"/>
            </a:lvl8pPr>
            <a:lvl9pPr marL="3650585" indent="0">
              <a:buNone/>
              <a:defRPr sz="900"/>
            </a:lvl9pPr>
          </a:lstStyle>
          <a:p>
            <a:pPr lvl="0"/>
            <a:r>
              <a:rPr lang="nb-NO"/>
              <a:t>Click to edit Master text styles</a:t>
            </a:r>
          </a:p>
        </p:txBody>
      </p:sp>
    </p:spTree>
    <p:extLst>
      <p:ext uri="{BB962C8B-B14F-4D97-AF65-F5344CB8AC3E}">
        <p14:creationId xmlns:p14="http://schemas.microsoft.com/office/powerpoint/2010/main" val="398681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18183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17064" y="838200"/>
            <a:ext cx="2565401"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1320872" y="838200"/>
            <a:ext cx="7493001"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3921323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36" y="0"/>
            <a:ext cx="12183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sz="quarter"/>
          </p:nvPr>
        </p:nvSpPr>
        <p:spPr>
          <a:xfrm>
            <a:off x="1177540" y="2300554"/>
            <a:ext cx="10058400" cy="1143000"/>
          </a:xfrm>
        </p:spPr>
        <p:txBody>
          <a:bodyPr anchor="b"/>
          <a:lstStyle>
            <a:lvl1pPr>
              <a:defRPr sz="2100"/>
            </a:lvl1pPr>
          </a:lstStyle>
          <a:p>
            <a:r>
              <a:rPr lang="nb-NO"/>
              <a:t>Klikk for å redigere tittelstil</a:t>
            </a:r>
            <a:endParaRPr lang="en-US"/>
          </a:p>
        </p:txBody>
      </p:sp>
      <p:sp>
        <p:nvSpPr>
          <p:cNvPr id="3075" name="Rectangle 3"/>
          <p:cNvSpPr>
            <a:spLocks noGrp="1" noChangeArrowheads="1"/>
          </p:cNvSpPr>
          <p:nvPr>
            <p:ph type="subTitle" sz="quarter" idx="1"/>
          </p:nvPr>
        </p:nvSpPr>
        <p:spPr>
          <a:xfrm>
            <a:off x="1177540" y="3429000"/>
            <a:ext cx="10058400" cy="1752600"/>
          </a:xfrm>
        </p:spPr>
        <p:txBody>
          <a:bodyPr/>
          <a:lstStyle>
            <a:lvl1pPr marL="0" indent="0">
              <a:buFontTx/>
              <a:buNone/>
              <a:defRPr/>
            </a:lvl1pPr>
          </a:lstStyle>
          <a:p>
            <a:r>
              <a:rPr lang="nb-NO"/>
              <a:t>Klikk for å redigere undertittelstil i malen</a:t>
            </a:r>
            <a:endParaRPr lang="en-US"/>
          </a:p>
        </p:txBody>
      </p:sp>
    </p:spTree>
    <p:extLst>
      <p:ext uri="{BB962C8B-B14F-4D97-AF65-F5344CB8AC3E}">
        <p14:creationId xmlns:p14="http://schemas.microsoft.com/office/powerpoint/2010/main" val="93552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10"/>
          <p:cNvSpPr>
            <a:spLocks noGrp="1" noChangeArrowheads="1"/>
          </p:cNvSpPr>
          <p:nvPr>
            <p:ph type="dt" sz="half" idx="10"/>
          </p:nvPr>
        </p:nvSpPr>
        <p:spPr>
          <a:ln/>
        </p:spPr>
        <p:txBody>
          <a:bodyPr/>
          <a:lstStyle>
            <a:lvl1pPr>
              <a:defRPr/>
            </a:lvl1pPr>
          </a:lstStyle>
          <a:p>
            <a:pPr>
              <a:defRPr/>
            </a:pPr>
            <a:fld id="{0C88CF92-FCC2-4FBB-9F8C-8ED429043180}" type="datetime1">
              <a:rPr lang="nb-NO" altLang="nb-NO">
                <a:solidFill>
                  <a:srgbClr val="808080"/>
                </a:solidFill>
              </a:rPr>
              <a:pPr>
                <a:defRPr/>
              </a:pPr>
              <a:t>14.11.2018</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AB35ACD5-0D42-42F7-B111-2AEA8F2C3631}"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50930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6"/>
          </a:xfrm>
        </p:spPr>
        <p:txBody>
          <a:bodyPr anchor="t"/>
          <a:lstStyle>
            <a:lvl1pPr algn="l">
              <a:defRPr sz="4100" b="1" cap="all"/>
            </a:lvl1pPr>
          </a:lstStyle>
          <a:p>
            <a:r>
              <a:rPr lang="nb-NO"/>
              <a:t>Klikk for å redigere tittelstil</a:t>
            </a:r>
          </a:p>
        </p:txBody>
      </p:sp>
      <p:sp>
        <p:nvSpPr>
          <p:cNvPr id="3" name="Text Placeholder 2"/>
          <p:cNvSpPr>
            <a:spLocks noGrp="1"/>
          </p:cNvSpPr>
          <p:nvPr>
            <p:ph type="body" idx="1"/>
          </p:nvPr>
        </p:nvSpPr>
        <p:spPr>
          <a:xfrm>
            <a:off x="963084" y="2906716"/>
            <a:ext cx="10363200" cy="1500186"/>
          </a:xfrm>
        </p:spPr>
        <p:txBody>
          <a:bodyPr anchor="b"/>
          <a:lstStyle>
            <a:lvl1pPr marL="0" indent="0">
              <a:buNone/>
              <a:defRPr sz="2100"/>
            </a:lvl1pPr>
            <a:lvl2pPr marL="464652" indent="0">
              <a:buNone/>
              <a:defRPr sz="1800"/>
            </a:lvl2pPr>
            <a:lvl3pPr marL="929277" indent="0">
              <a:buNone/>
              <a:defRPr sz="1700"/>
            </a:lvl3pPr>
            <a:lvl4pPr marL="1393920" indent="0">
              <a:buNone/>
              <a:defRPr sz="1400"/>
            </a:lvl4pPr>
            <a:lvl5pPr marL="1858553" indent="0">
              <a:buNone/>
              <a:defRPr sz="1400"/>
            </a:lvl5pPr>
            <a:lvl6pPr marL="2323196" indent="0">
              <a:buNone/>
              <a:defRPr sz="1400"/>
            </a:lvl6pPr>
            <a:lvl7pPr marL="2787830" indent="0">
              <a:buNone/>
              <a:defRPr sz="1400"/>
            </a:lvl7pPr>
            <a:lvl8pPr marL="3252462" indent="0">
              <a:buNone/>
              <a:defRPr sz="1400"/>
            </a:lvl8pPr>
            <a:lvl9pPr marL="3717106" indent="0">
              <a:buNone/>
              <a:defRPr sz="1400"/>
            </a:lvl9pPr>
          </a:lstStyle>
          <a:p>
            <a:pPr lvl="0"/>
            <a:r>
              <a:rPr lang="nb-NO"/>
              <a:t>Rediger tekststiler i malen</a:t>
            </a:r>
          </a:p>
        </p:txBody>
      </p:sp>
      <p:sp>
        <p:nvSpPr>
          <p:cNvPr id="4" name="Rectangle 10"/>
          <p:cNvSpPr>
            <a:spLocks noGrp="1" noChangeArrowheads="1"/>
          </p:cNvSpPr>
          <p:nvPr>
            <p:ph type="dt" sz="half" idx="10"/>
          </p:nvPr>
        </p:nvSpPr>
        <p:spPr>
          <a:ln/>
        </p:spPr>
        <p:txBody>
          <a:bodyPr/>
          <a:lstStyle>
            <a:lvl1pPr>
              <a:defRPr/>
            </a:lvl1pPr>
          </a:lstStyle>
          <a:p>
            <a:pPr>
              <a:defRPr/>
            </a:pPr>
            <a:fld id="{34F50365-4E4D-4100-BCA3-55140E883697}" type="datetime1">
              <a:rPr lang="nb-NO" altLang="nb-NO">
                <a:solidFill>
                  <a:srgbClr val="808080"/>
                </a:solidFill>
              </a:rPr>
              <a:pPr>
                <a:defRPr/>
              </a:pPr>
              <a:t>14.11.2018</a:t>
            </a:fld>
            <a:endParaRPr lang="nb-NO" altLang="nb-NO">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AA8916B1-5B0A-4BA8-8794-3D037D7341E7}"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948214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sz="half" idx="1"/>
          </p:nvPr>
        </p:nvSpPr>
        <p:spPr>
          <a:xfrm>
            <a:off x="1320800"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p:cNvSpPr>
            <a:spLocks noGrp="1"/>
          </p:cNvSpPr>
          <p:nvPr>
            <p:ph sz="half" idx="2"/>
          </p:nvPr>
        </p:nvSpPr>
        <p:spPr>
          <a:xfrm>
            <a:off x="6553200" y="1981200"/>
            <a:ext cx="5029200" cy="4114800"/>
          </a:xfrm>
        </p:spPr>
        <p:txBody>
          <a:bodyPr/>
          <a:lstStyle>
            <a:lvl1pPr>
              <a:defRPr sz="28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10"/>
          <p:cNvSpPr>
            <a:spLocks noGrp="1" noChangeArrowheads="1"/>
          </p:cNvSpPr>
          <p:nvPr>
            <p:ph type="dt" sz="half" idx="10"/>
          </p:nvPr>
        </p:nvSpPr>
        <p:spPr>
          <a:ln/>
        </p:spPr>
        <p:txBody>
          <a:bodyPr/>
          <a:lstStyle>
            <a:lvl1pPr>
              <a:defRPr/>
            </a:lvl1pPr>
          </a:lstStyle>
          <a:p>
            <a:pPr>
              <a:defRPr/>
            </a:pPr>
            <a:fld id="{BD241EAC-7996-42D5-9087-B971990E891A}" type="datetime1">
              <a:rPr lang="nb-NO" altLang="nb-NO">
                <a:solidFill>
                  <a:srgbClr val="808080"/>
                </a:solidFill>
              </a:rPr>
              <a:pPr>
                <a:defRPr/>
              </a:pPr>
              <a:t>14.11.2018</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C4670C7C-F512-42E6-8D6D-37AF1A344894}"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139568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nb-NO"/>
              <a:t>Klikk for å redigere tittelstil</a:t>
            </a:r>
          </a:p>
        </p:txBody>
      </p:sp>
      <p:sp>
        <p:nvSpPr>
          <p:cNvPr id="3" name="Text Placeholder 2"/>
          <p:cNvSpPr>
            <a:spLocks noGrp="1"/>
          </p:cNvSpPr>
          <p:nvPr>
            <p:ph type="body" idx="1"/>
          </p:nvPr>
        </p:nvSpPr>
        <p:spPr>
          <a:xfrm>
            <a:off x="609604" y="1535116"/>
            <a:ext cx="5386917" cy="639762"/>
          </a:xfrm>
        </p:spPr>
        <p:txBody>
          <a:bodyPr anchor="b"/>
          <a:lstStyle>
            <a:lvl1pPr marL="0" indent="0">
              <a:buNone/>
              <a:defRPr sz="2400" b="1"/>
            </a:lvl1pPr>
            <a:lvl2pPr marL="464652" indent="0">
              <a:buNone/>
              <a:defRPr sz="2100" b="1"/>
            </a:lvl2pPr>
            <a:lvl3pPr marL="929277" indent="0">
              <a:buNone/>
              <a:defRPr sz="1800" b="1"/>
            </a:lvl3pPr>
            <a:lvl4pPr marL="1393920" indent="0">
              <a:buNone/>
              <a:defRPr sz="1700" b="1"/>
            </a:lvl4pPr>
            <a:lvl5pPr marL="1858553" indent="0">
              <a:buNone/>
              <a:defRPr sz="1700" b="1"/>
            </a:lvl5pPr>
            <a:lvl6pPr marL="2323196" indent="0">
              <a:buNone/>
              <a:defRPr sz="1700" b="1"/>
            </a:lvl6pPr>
            <a:lvl7pPr marL="2787830" indent="0">
              <a:buNone/>
              <a:defRPr sz="1700" b="1"/>
            </a:lvl7pPr>
            <a:lvl8pPr marL="3252462" indent="0">
              <a:buNone/>
              <a:defRPr sz="1700" b="1"/>
            </a:lvl8pPr>
            <a:lvl9pPr marL="3717106" indent="0">
              <a:buNone/>
              <a:defRPr sz="1700" b="1"/>
            </a:lvl9pPr>
          </a:lstStyle>
          <a:p>
            <a:pPr lvl="0"/>
            <a:r>
              <a:rPr lang="nb-NO"/>
              <a:t>Rediger tekststiler i malen</a:t>
            </a:r>
          </a:p>
        </p:txBody>
      </p:sp>
      <p:sp>
        <p:nvSpPr>
          <p:cNvPr id="4" name="Content Placeholder 3"/>
          <p:cNvSpPr>
            <a:spLocks noGrp="1"/>
          </p:cNvSpPr>
          <p:nvPr>
            <p:ph sz="half" idx="2"/>
          </p:nvPr>
        </p:nvSpPr>
        <p:spPr>
          <a:xfrm>
            <a:off x="609604" y="2174876"/>
            <a:ext cx="5386917" cy="3951288"/>
          </a:xfrm>
        </p:spPr>
        <p:txBody>
          <a:bodyPr/>
          <a:lstStyle>
            <a:lvl1pPr>
              <a:defRPr sz="24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p:cNvSpPr>
            <a:spLocks noGrp="1"/>
          </p:cNvSpPr>
          <p:nvPr>
            <p:ph type="body" sz="quarter" idx="3"/>
          </p:nvPr>
        </p:nvSpPr>
        <p:spPr>
          <a:xfrm>
            <a:off x="6193416" y="1535116"/>
            <a:ext cx="5389033" cy="639762"/>
          </a:xfrm>
        </p:spPr>
        <p:txBody>
          <a:bodyPr anchor="b"/>
          <a:lstStyle>
            <a:lvl1pPr marL="0" indent="0">
              <a:buNone/>
              <a:defRPr sz="2400" b="1"/>
            </a:lvl1pPr>
            <a:lvl2pPr marL="464652" indent="0">
              <a:buNone/>
              <a:defRPr sz="2100" b="1"/>
            </a:lvl2pPr>
            <a:lvl3pPr marL="929277" indent="0">
              <a:buNone/>
              <a:defRPr sz="1800" b="1"/>
            </a:lvl3pPr>
            <a:lvl4pPr marL="1393920" indent="0">
              <a:buNone/>
              <a:defRPr sz="1700" b="1"/>
            </a:lvl4pPr>
            <a:lvl5pPr marL="1858553" indent="0">
              <a:buNone/>
              <a:defRPr sz="1700" b="1"/>
            </a:lvl5pPr>
            <a:lvl6pPr marL="2323196" indent="0">
              <a:buNone/>
              <a:defRPr sz="1700" b="1"/>
            </a:lvl6pPr>
            <a:lvl7pPr marL="2787830" indent="0">
              <a:buNone/>
              <a:defRPr sz="1700" b="1"/>
            </a:lvl7pPr>
            <a:lvl8pPr marL="3252462" indent="0">
              <a:buNone/>
              <a:defRPr sz="1700" b="1"/>
            </a:lvl8pPr>
            <a:lvl9pPr marL="3717106" indent="0">
              <a:buNone/>
              <a:defRPr sz="1700" b="1"/>
            </a:lvl9pPr>
          </a:lstStyle>
          <a:p>
            <a:pPr lvl="0"/>
            <a:r>
              <a:rPr lang="nb-NO"/>
              <a:t>Rediger tekststiler i malen</a:t>
            </a:r>
          </a:p>
        </p:txBody>
      </p:sp>
      <p:sp>
        <p:nvSpPr>
          <p:cNvPr id="6" name="Content Placeholder 5"/>
          <p:cNvSpPr>
            <a:spLocks noGrp="1"/>
          </p:cNvSpPr>
          <p:nvPr>
            <p:ph sz="quarter" idx="4"/>
          </p:nvPr>
        </p:nvSpPr>
        <p:spPr>
          <a:xfrm>
            <a:off x="6193416" y="2174876"/>
            <a:ext cx="5389033" cy="3951288"/>
          </a:xfrm>
        </p:spPr>
        <p:txBody>
          <a:bodyPr/>
          <a:lstStyle>
            <a:lvl1pPr>
              <a:defRPr sz="2400"/>
            </a:lvl1pPr>
            <a:lvl2pPr>
              <a:defRPr sz="2100"/>
            </a:lvl2pPr>
            <a:lvl3pPr>
              <a:defRPr sz="1800"/>
            </a:lvl3pPr>
            <a:lvl4pPr>
              <a:defRPr sz="1700"/>
            </a:lvl4pPr>
            <a:lvl5pPr>
              <a:defRPr sz="1700"/>
            </a:lvl5pPr>
            <a:lvl6pPr>
              <a:defRPr sz="1700"/>
            </a:lvl6pPr>
            <a:lvl7pPr>
              <a:defRPr sz="1700"/>
            </a:lvl7pPr>
            <a:lvl8pPr>
              <a:defRPr sz="1700"/>
            </a:lvl8pPr>
            <a:lvl9pPr>
              <a:defRPr sz="17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10"/>
          <p:cNvSpPr>
            <a:spLocks noGrp="1" noChangeArrowheads="1"/>
          </p:cNvSpPr>
          <p:nvPr>
            <p:ph type="dt" sz="half" idx="10"/>
          </p:nvPr>
        </p:nvSpPr>
        <p:spPr>
          <a:ln/>
        </p:spPr>
        <p:txBody>
          <a:bodyPr/>
          <a:lstStyle>
            <a:lvl1pPr>
              <a:defRPr/>
            </a:lvl1pPr>
          </a:lstStyle>
          <a:p>
            <a:pPr>
              <a:defRPr/>
            </a:pPr>
            <a:fld id="{3BD6DFD3-5BD6-4FCE-9ED6-13FEA292E7AC}" type="datetime1">
              <a:rPr lang="nb-NO" altLang="nb-NO">
                <a:solidFill>
                  <a:srgbClr val="808080"/>
                </a:solidFill>
              </a:rPr>
              <a:pPr>
                <a:defRPr/>
              </a:pPr>
              <a:t>14.11.2018</a:t>
            </a:fld>
            <a:endParaRPr lang="nb-NO" altLang="nb-NO">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9B37D392-29E3-4CFE-AAF3-CCFF333B8D9D}"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2441235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Rectangle 10"/>
          <p:cNvSpPr>
            <a:spLocks noGrp="1" noChangeArrowheads="1"/>
          </p:cNvSpPr>
          <p:nvPr>
            <p:ph type="dt" sz="half" idx="10"/>
          </p:nvPr>
        </p:nvSpPr>
        <p:spPr>
          <a:ln/>
        </p:spPr>
        <p:txBody>
          <a:bodyPr/>
          <a:lstStyle>
            <a:lvl1pPr>
              <a:defRPr/>
            </a:lvl1pPr>
          </a:lstStyle>
          <a:p>
            <a:pPr>
              <a:defRPr/>
            </a:pPr>
            <a:fld id="{04BB94B8-B9C8-4F1B-89ED-7C5D1D7619BF}" type="datetime1">
              <a:rPr lang="nb-NO" altLang="nb-NO">
                <a:solidFill>
                  <a:srgbClr val="808080"/>
                </a:solidFill>
              </a:rPr>
              <a:pPr>
                <a:defRPr/>
              </a:pPr>
              <a:t>14.11.2018</a:t>
            </a:fld>
            <a:endParaRPr lang="nb-NO" altLang="nb-NO">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08A4946C-0E64-4CCE-ACA9-014E45EFACAF}"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405355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1163646F-E7A5-4583-9973-DF4B29E28F19}" type="datetime1">
              <a:rPr lang="nb-NO" altLang="nb-NO">
                <a:solidFill>
                  <a:srgbClr val="808080"/>
                </a:solidFill>
              </a:rPr>
              <a:pPr>
                <a:defRPr/>
              </a:pPr>
              <a:t>14.11.2018</a:t>
            </a:fld>
            <a:endParaRPr lang="nb-NO" altLang="nb-NO">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A287EC78-B924-4ED5-87EC-7C85B98860FC}"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2829702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2"/>
            <a:ext cx="4011084" cy="1162050"/>
          </a:xfrm>
        </p:spPr>
        <p:txBody>
          <a:bodyPr anchor="b"/>
          <a:lstStyle>
            <a:lvl1pPr algn="l">
              <a:defRPr sz="2100" b="1"/>
            </a:lvl1pPr>
          </a:lstStyle>
          <a:p>
            <a:r>
              <a:rPr lang="nb-NO"/>
              <a:t>Klikk for å redigere tittelstil</a:t>
            </a:r>
          </a:p>
        </p:txBody>
      </p:sp>
      <p:sp>
        <p:nvSpPr>
          <p:cNvPr id="3" name="Content Placeholder 2"/>
          <p:cNvSpPr>
            <a:spLocks noGrp="1"/>
          </p:cNvSpPr>
          <p:nvPr>
            <p:ph idx="1"/>
          </p:nvPr>
        </p:nvSpPr>
        <p:spPr>
          <a:xfrm>
            <a:off x="4766733" y="273052"/>
            <a:ext cx="6815667" cy="5853114"/>
          </a:xfrm>
        </p:spPr>
        <p:txBody>
          <a:bodyPr/>
          <a:lstStyle>
            <a:lvl1pPr>
              <a:defRPr sz="3200"/>
            </a:lvl1pPr>
            <a:lvl2pPr>
              <a:defRPr sz="2800"/>
            </a:lvl2pPr>
            <a:lvl3pPr>
              <a:defRPr sz="2400"/>
            </a:lvl3pPr>
            <a:lvl4pPr>
              <a:defRPr sz="2100"/>
            </a:lvl4pPr>
            <a:lvl5pPr>
              <a:defRPr sz="2100"/>
            </a:lvl5pPr>
            <a:lvl6pPr>
              <a:defRPr sz="2100"/>
            </a:lvl6pPr>
            <a:lvl7pPr>
              <a:defRPr sz="2100"/>
            </a:lvl7pPr>
            <a:lvl8pPr>
              <a:defRPr sz="2100"/>
            </a:lvl8pPr>
            <a:lvl9pPr>
              <a:defRPr sz="21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400"/>
            </a:lvl1pPr>
            <a:lvl2pPr marL="464652" indent="0">
              <a:buNone/>
              <a:defRPr sz="1300"/>
            </a:lvl2pPr>
            <a:lvl3pPr marL="929277" indent="0">
              <a:buNone/>
              <a:defRPr sz="1000"/>
            </a:lvl3pPr>
            <a:lvl4pPr marL="1393920" indent="0">
              <a:buNone/>
              <a:defRPr sz="900"/>
            </a:lvl4pPr>
            <a:lvl5pPr marL="1858553" indent="0">
              <a:buNone/>
              <a:defRPr sz="900"/>
            </a:lvl5pPr>
            <a:lvl6pPr marL="2323196" indent="0">
              <a:buNone/>
              <a:defRPr sz="900"/>
            </a:lvl6pPr>
            <a:lvl7pPr marL="2787830" indent="0">
              <a:buNone/>
              <a:defRPr sz="900"/>
            </a:lvl7pPr>
            <a:lvl8pPr marL="3252462" indent="0">
              <a:buNone/>
              <a:defRPr sz="900"/>
            </a:lvl8pPr>
            <a:lvl9pPr marL="3717106" indent="0">
              <a:buNone/>
              <a:defRPr sz="900"/>
            </a:lvl9pPr>
          </a:lstStyle>
          <a:p>
            <a:pPr lvl="0"/>
            <a:r>
              <a:rPr lang="nb-NO"/>
              <a:t>Rediger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6B371C27-5D1A-4AB4-B3F3-86F92E529483}" type="datetime1">
              <a:rPr lang="nb-NO" altLang="nb-NO">
                <a:solidFill>
                  <a:srgbClr val="808080"/>
                </a:solidFill>
              </a:rPr>
              <a:pPr>
                <a:defRPr/>
              </a:pPr>
              <a:t>14.11.2018</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AF66B3B4-F556-4108-A2D4-15BB0371DD5E}"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684842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43"/>
            <a:ext cx="7315200" cy="566737"/>
          </a:xfrm>
        </p:spPr>
        <p:txBody>
          <a:bodyPr anchor="b"/>
          <a:lstStyle>
            <a:lvl1pPr algn="l">
              <a:defRPr sz="2100" b="1"/>
            </a:lvl1pPr>
          </a:lstStyle>
          <a:p>
            <a:r>
              <a:rPr lang="nb-NO"/>
              <a:t>Klikk for å redigere tittelstil</a:t>
            </a:r>
          </a:p>
        </p:txBody>
      </p:sp>
      <p:sp>
        <p:nvSpPr>
          <p:cNvPr id="3" name="Picture Placeholder 2"/>
          <p:cNvSpPr>
            <a:spLocks noGrp="1"/>
          </p:cNvSpPr>
          <p:nvPr>
            <p:ph type="pic" idx="1"/>
          </p:nvPr>
        </p:nvSpPr>
        <p:spPr>
          <a:xfrm>
            <a:off x="2389719" y="612775"/>
            <a:ext cx="7315200" cy="4114800"/>
          </a:xfrm>
        </p:spPr>
        <p:txBody>
          <a:bodyPr/>
          <a:lstStyle>
            <a:lvl1pPr marL="0" indent="0">
              <a:buNone/>
              <a:defRPr sz="3200"/>
            </a:lvl1pPr>
            <a:lvl2pPr marL="464652" indent="0">
              <a:buNone/>
              <a:defRPr sz="2800"/>
            </a:lvl2pPr>
            <a:lvl3pPr marL="929277" indent="0">
              <a:buNone/>
              <a:defRPr sz="2400"/>
            </a:lvl3pPr>
            <a:lvl4pPr marL="1393920" indent="0">
              <a:buNone/>
              <a:defRPr sz="2100"/>
            </a:lvl4pPr>
            <a:lvl5pPr marL="1858553" indent="0">
              <a:buNone/>
              <a:defRPr sz="2100"/>
            </a:lvl5pPr>
            <a:lvl6pPr marL="2323196" indent="0">
              <a:buNone/>
              <a:defRPr sz="2100"/>
            </a:lvl6pPr>
            <a:lvl7pPr marL="2787830" indent="0">
              <a:buNone/>
              <a:defRPr sz="2100"/>
            </a:lvl7pPr>
            <a:lvl8pPr marL="3252462" indent="0">
              <a:buNone/>
              <a:defRPr sz="2100"/>
            </a:lvl8pPr>
            <a:lvl9pPr marL="3717106" indent="0">
              <a:buNone/>
              <a:defRPr sz="2100"/>
            </a:lvl9pPr>
          </a:lstStyle>
          <a:p>
            <a:pPr lvl="0"/>
            <a:r>
              <a:rPr lang="nb-NO" noProof="0"/>
              <a:t>Klikk på ikonet for å legge til et bilde</a:t>
            </a:r>
          </a:p>
        </p:txBody>
      </p:sp>
      <p:sp>
        <p:nvSpPr>
          <p:cNvPr id="4" name="Text Placeholder 3"/>
          <p:cNvSpPr>
            <a:spLocks noGrp="1"/>
          </p:cNvSpPr>
          <p:nvPr>
            <p:ph type="body" sz="half" idx="2"/>
          </p:nvPr>
        </p:nvSpPr>
        <p:spPr>
          <a:xfrm>
            <a:off x="2389719" y="5367380"/>
            <a:ext cx="7315200" cy="804863"/>
          </a:xfrm>
        </p:spPr>
        <p:txBody>
          <a:bodyPr/>
          <a:lstStyle>
            <a:lvl1pPr marL="0" indent="0">
              <a:buNone/>
              <a:defRPr sz="1400"/>
            </a:lvl1pPr>
            <a:lvl2pPr marL="464652" indent="0">
              <a:buNone/>
              <a:defRPr sz="1300"/>
            </a:lvl2pPr>
            <a:lvl3pPr marL="929277" indent="0">
              <a:buNone/>
              <a:defRPr sz="1000"/>
            </a:lvl3pPr>
            <a:lvl4pPr marL="1393920" indent="0">
              <a:buNone/>
              <a:defRPr sz="900"/>
            </a:lvl4pPr>
            <a:lvl5pPr marL="1858553" indent="0">
              <a:buNone/>
              <a:defRPr sz="900"/>
            </a:lvl5pPr>
            <a:lvl6pPr marL="2323196" indent="0">
              <a:buNone/>
              <a:defRPr sz="900"/>
            </a:lvl6pPr>
            <a:lvl7pPr marL="2787830" indent="0">
              <a:buNone/>
              <a:defRPr sz="900"/>
            </a:lvl7pPr>
            <a:lvl8pPr marL="3252462" indent="0">
              <a:buNone/>
              <a:defRPr sz="900"/>
            </a:lvl8pPr>
            <a:lvl9pPr marL="3717106" indent="0">
              <a:buNone/>
              <a:defRPr sz="900"/>
            </a:lvl9pPr>
          </a:lstStyle>
          <a:p>
            <a:pPr lvl="0"/>
            <a:r>
              <a:rPr lang="nb-NO"/>
              <a:t>Rediger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E7891A82-8320-4BDC-8540-FB67DCED79BA}" type="datetime1">
              <a:rPr lang="nb-NO" altLang="nb-NO">
                <a:solidFill>
                  <a:srgbClr val="808080"/>
                </a:solidFill>
              </a:rPr>
              <a:pPr>
                <a:defRPr/>
              </a:pPr>
              <a:t>14.11.2018</a:t>
            </a:fld>
            <a:endParaRPr lang="nb-NO" altLang="nb-NO">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3E5DAC4C-845E-4338-8CA4-94A3E81CFC16}" type="slidenum">
              <a:rPr lang="en-US" altLang="nb-NO">
                <a:solidFill>
                  <a:srgbClr val="808080"/>
                </a:solidFill>
              </a:rPr>
              <a:pPr>
                <a:defRPr/>
              </a:pPr>
              <a:t>‹#›</a:t>
            </a:fld>
            <a:endParaRPr lang="en-US" altLang="nb-NO">
              <a:solidFill>
                <a:srgbClr val="808080"/>
              </a:solidFill>
            </a:endParaRPr>
          </a:p>
        </p:txBody>
      </p:sp>
    </p:spTree>
    <p:extLst>
      <p:ext uri="{BB962C8B-B14F-4D97-AF65-F5344CB8AC3E}">
        <p14:creationId xmlns:p14="http://schemas.microsoft.com/office/powerpoint/2010/main" val="3425578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rside med fast billede og logo">
    <p:spTree>
      <p:nvGrpSpPr>
        <p:cNvPr id="1" name=""/>
        <p:cNvGrpSpPr/>
        <p:nvPr/>
      </p:nvGrpSpPr>
      <p:grpSpPr>
        <a:xfrm>
          <a:off x="0" y="0"/>
          <a:ext cx="0" cy="0"/>
          <a:chOff x="0" y="0"/>
          <a:chExt cx="0" cy="0"/>
        </a:xfrm>
      </p:grpSpPr>
      <p:sp>
        <p:nvSpPr>
          <p:cNvPr id="2" name="Titel 1"/>
          <p:cNvSpPr>
            <a:spLocks noGrp="1"/>
          </p:cNvSpPr>
          <p:nvPr>
            <p:ph type="ctrTitle"/>
          </p:nvPr>
        </p:nvSpPr>
        <p:spPr>
          <a:xfrm>
            <a:off x="603251" y="5668251"/>
            <a:ext cx="10985500" cy="838588"/>
          </a:xfrm>
        </p:spPr>
        <p:txBody>
          <a:bodyPr>
            <a:normAutofit/>
          </a:bodyPr>
          <a:lstStyle>
            <a:lvl1pPr algn="ctr">
              <a:defRPr sz="2400"/>
            </a:lvl1pPr>
          </a:lstStyle>
          <a:p>
            <a:r>
              <a:rPr lang="da-DK" dirty="0"/>
              <a:t>Klik for at redigere i master</a:t>
            </a:r>
            <a:endParaRPr lang="en-US" dirty="0"/>
          </a:p>
        </p:txBody>
      </p:sp>
      <p:pic>
        <p:nvPicPr>
          <p:cNvPr id="3" name="Billede 2"/>
          <p:cNvPicPr>
            <a:picLocks noChangeAspect="1"/>
          </p:cNvPicPr>
          <p:nvPr userDrawn="1"/>
        </p:nvPicPr>
        <p:blipFill rotWithShape="1">
          <a:blip r:embed="rId2">
            <a:extLst>
              <a:ext uri="{28A0092B-C50C-407E-A947-70E740481C1C}">
                <a14:useLocalDpi xmlns:a14="http://schemas.microsoft.com/office/drawing/2010/main" val="0"/>
              </a:ext>
            </a:extLst>
          </a:blip>
          <a:srcRect t="13605" b="6464"/>
          <a:stretch/>
        </p:blipFill>
        <p:spPr>
          <a:xfrm>
            <a:off x="0" y="-1"/>
            <a:ext cx="12192000" cy="5753101"/>
          </a:xfrm>
          <a:prstGeom prst="rect">
            <a:avLst/>
          </a:prstGeom>
        </p:spPr>
      </p:pic>
      <p:pic>
        <p:nvPicPr>
          <p:cNvPr id="4" name="Billed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34422" y="614456"/>
            <a:ext cx="1923169" cy="1255595"/>
          </a:xfrm>
          <a:prstGeom prst="rect">
            <a:avLst/>
          </a:prstGeom>
        </p:spPr>
      </p:pic>
    </p:spTree>
    <p:extLst>
      <p:ext uri="{BB962C8B-B14F-4D97-AF65-F5344CB8AC3E}">
        <p14:creationId xmlns:p14="http://schemas.microsoft.com/office/powerpoint/2010/main" val="929254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rside - byg selv">
    <p:spTree>
      <p:nvGrpSpPr>
        <p:cNvPr id="1" name=""/>
        <p:cNvGrpSpPr/>
        <p:nvPr/>
      </p:nvGrpSpPr>
      <p:grpSpPr>
        <a:xfrm>
          <a:off x="0" y="0"/>
          <a:ext cx="0" cy="0"/>
          <a:chOff x="0" y="0"/>
          <a:chExt cx="0" cy="0"/>
        </a:xfrm>
      </p:grpSpPr>
      <p:sp>
        <p:nvSpPr>
          <p:cNvPr id="8" name="Pladsholder til billede 7"/>
          <p:cNvSpPr>
            <a:spLocks noGrp="1"/>
          </p:cNvSpPr>
          <p:nvPr>
            <p:ph type="pic" sz="quarter" idx="13" hasCustomPrompt="1"/>
          </p:nvPr>
        </p:nvSpPr>
        <p:spPr>
          <a:xfrm>
            <a:off x="1" y="-1"/>
            <a:ext cx="12192000" cy="5753101"/>
          </a:xfrm>
        </p:spPr>
        <p:txBody>
          <a:bodyPr/>
          <a:lstStyle>
            <a:lvl1pPr marL="0" indent="0">
              <a:buNone/>
              <a:defRPr/>
            </a:lvl1pPr>
          </a:lstStyle>
          <a:p>
            <a:r>
              <a:rPr lang="da-DK" dirty="0"/>
              <a:t>Indsæt billede</a:t>
            </a:r>
            <a:endParaRPr lang="en-US" dirty="0"/>
          </a:p>
        </p:txBody>
      </p:sp>
      <p:sp>
        <p:nvSpPr>
          <p:cNvPr id="10" name="Pladsholder til billede 9"/>
          <p:cNvSpPr>
            <a:spLocks noGrp="1"/>
          </p:cNvSpPr>
          <p:nvPr>
            <p:ph type="pic" sz="quarter" idx="14" hasCustomPrompt="1"/>
          </p:nvPr>
        </p:nvSpPr>
        <p:spPr>
          <a:xfrm>
            <a:off x="5069510" y="597249"/>
            <a:ext cx="2052993" cy="1334197"/>
          </a:xfrm>
        </p:spPr>
        <p:txBody>
          <a:bodyPr/>
          <a:lstStyle>
            <a:lvl1pPr marL="0" indent="0">
              <a:buNone/>
              <a:defRPr/>
            </a:lvl1pPr>
          </a:lstStyle>
          <a:p>
            <a:r>
              <a:rPr lang="da-DK" dirty="0"/>
              <a:t>Indsæt logo</a:t>
            </a:r>
            <a:endParaRPr lang="en-US" dirty="0"/>
          </a:p>
        </p:txBody>
      </p:sp>
      <p:sp>
        <p:nvSpPr>
          <p:cNvPr id="6" name="Titel 1"/>
          <p:cNvSpPr>
            <a:spLocks noGrp="1"/>
          </p:cNvSpPr>
          <p:nvPr>
            <p:ph type="ctrTitle"/>
          </p:nvPr>
        </p:nvSpPr>
        <p:spPr>
          <a:xfrm>
            <a:off x="603251" y="5668251"/>
            <a:ext cx="10985500" cy="838588"/>
          </a:xfrm>
        </p:spPr>
        <p:txBody>
          <a:bodyPr>
            <a:normAutofit/>
          </a:bodyPr>
          <a:lstStyle>
            <a:lvl1pPr algn="ctr">
              <a:defRPr sz="2400"/>
            </a:lvl1pPr>
          </a:lstStyle>
          <a:p>
            <a:r>
              <a:rPr lang="da-DK" dirty="0"/>
              <a:t>Klik for at redigere i master</a:t>
            </a:r>
            <a:endParaRPr lang="en-US" dirty="0"/>
          </a:p>
        </p:txBody>
      </p:sp>
      <p:sp>
        <p:nvSpPr>
          <p:cNvPr id="3" name="Tekstboks 2"/>
          <p:cNvSpPr txBox="1"/>
          <p:nvPr userDrawn="1"/>
        </p:nvSpPr>
        <p:spPr>
          <a:xfrm>
            <a:off x="12490586" y="1576873"/>
            <a:ext cx="1806767" cy="1938992"/>
          </a:xfrm>
          <a:prstGeom prst="rect">
            <a:avLst/>
          </a:prstGeom>
          <a:solidFill>
            <a:schemeClr val="bg1"/>
          </a:solidFill>
        </p:spPr>
        <p:txBody>
          <a:bodyPr wrap="none" rtlCol="0">
            <a:spAutoFit/>
          </a:bodyPr>
          <a:lstStyle/>
          <a:p>
            <a:r>
              <a:rPr lang="da-DK" sz="1000" dirty="0"/>
              <a:t>Klik på ikon</a:t>
            </a:r>
            <a:r>
              <a:rPr lang="da-DK" sz="1000" baseline="0" dirty="0"/>
              <a:t>et og indsæt billede</a:t>
            </a:r>
          </a:p>
          <a:p>
            <a:endParaRPr lang="da-DK" sz="1000" baseline="0" dirty="0"/>
          </a:p>
          <a:p>
            <a:r>
              <a:rPr lang="da-DK" sz="1000" baseline="0" dirty="0" err="1"/>
              <a:t>Højreklik</a:t>
            </a:r>
            <a:r>
              <a:rPr lang="da-DK" sz="1000" baseline="0" dirty="0"/>
              <a:t> og placer bagest</a:t>
            </a:r>
          </a:p>
          <a:p>
            <a:endParaRPr lang="da-DK" sz="1000" baseline="0" dirty="0"/>
          </a:p>
          <a:p>
            <a:endParaRPr lang="da-DK" sz="1000" baseline="0" dirty="0"/>
          </a:p>
          <a:p>
            <a:endParaRPr lang="da-DK" sz="1000" baseline="0" dirty="0"/>
          </a:p>
          <a:p>
            <a:endParaRPr lang="da-DK" sz="1000" baseline="0" dirty="0"/>
          </a:p>
          <a:p>
            <a:r>
              <a:rPr lang="da-DK" sz="1000" baseline="0" dirty="0"/>
              <a:t>Klik derefter på ikonet og </a:t>
            </a:r>
          </a:p>
          <a:p>
            <a:r>
              <a:rPr lang="da-DK" sz="1000" baseline="0" dirty="0"/>
              <a:t>indsæt logo</a:t>
            </a:r>
          </a:p>
          <a:p>
            <a:endParaRPr lang="da-DK" sz="1000" baseline="0" dirty="0"/>
          </a:p>
          <a:p>
            <a:endParaRPr lang="da-DK" sz="1000" baseline="0" dirty="0"/>
          </a:p>
          <a:p>
            <a:endParaRPr lang="en-US" sz="1000" dirty="0"/>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847429" y="2173339"/>
            <a:ext cx="1454152" cy="357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4919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undertitel, tekst og billede">
    <p:spTree>
      <p:nvGrpSpPr>
        <p:cNvPr id="1" name=""/>
        <p:cNvGrpSpPr/>
        <p:nvPr/>
      </p:nvGrpSpPr>
      <p:grpSpPr>
        <a:xfrm>
          <a:off x="0" y="0"/>
          <a:ext cx="0" cy="0"/>
          <a:chOff x="0" y="0"/>
          <a:chExt cx="0" cy="0"/>
        </a:xfrm>
      </p:grpSpPr>
      <p:sp>
        <p:nvSpPr>
          <p:cNvPr id="10" name="Rektangel 9"/>
          <p:cNvSpPr/>
          <p:nvPr userDrawn="1"/>
        </p:nvSpPr>
        <p:spPr>
          <a:xfrm>
            <a:off x="7" y="11"/>
            <a:ext cx="7340081" cy="1119673"/>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el 1"/>
          <p:cNvSpPr>
            <a:spLocks noGrp="1"/>
          </p:cNvSpPr>
          <p:nvPr>
            <p:ph type="title"/>
          </p:nvPr>
        </p:nvSpPr>
        <p:spPr>
          <a:xfrm>
            <a:off x="609608" y="165310"/>
            <a:ext cx="6145761" cy="789052"/>
          </a:xfrm>
        </p:spPr>
        <p:txBody>
          <a:bodyPr/>
          <a:lstStyle/>
          <a:p>
            <a:r>
              <a:rPr lang="da-DK" dirty="0"/>
              <a:t>Klik for at redigere i master</a:t>
            </a:r>
            <a:endParaRPr lang="en-US" dirty="0"/>
          </a:p>
        </p:txBody>
      </p:sp>
      <p:sp>
        <p:nvSpPr>
          <p:cNvPr id="3" name="Pladsholder til sidefod 2"/>
          <p:cNvSpPr>
            <a:spLocks noGrp="1"/>
          </p:cNvSpPr>
          <p:nvPr>
            <p:ph type="ftr" sz="quarter" idx="10"/>
          </p:nvPr>
        </p:nvSpPr>
        <p:spPr/>
        <p:txBody>
          <a:bodyPr/>
          <a:lstStyle/>
          <a:p>
            <a:endParaRPr lang="en-US" dirty="0"/>
          </a:p>
        </p:txBody>
      </p:sp>
      <p:sp>
        <p:nvSpPr>
          <p:cNvPr id="6" name="Pladsholder til tekst 5"/>
          <p:cNvSpPr>
            <a:spLocks noGrp="1"/>
          </p:cNvSpPr>
          <p:nvPr>
            <p:ph type="body" sz="quarter" idx="12"/>
          </p:nvPr>
        </p:nvSpPr>
        <p:spPr>
          <a:xfrm>
            <a:off x="622307" y="2071395"/>
            <a:ext cx="6131535" cy="3681705"/>
          </a:xfrm>
        </p:spPr>
        <p:txBody>
          <a:bodyPr/>
          <a:lstStyle>
            <a:lvl1pPr marL="0" indent="0">
              <a:spcBef>
                <a:spcPts val="0"/>
              </a:spcBef>
              <a:buNone/>
              <a:defRPr/>
            </a:lvl1pPr>
          </a:lstStyle>
          <a:p>
            <a:pPr lvl="0"/>
            <a:r>
              <a:rPr lang="da-DK" dirty="0"/>
              <a:t>Klik for at redigere i master</a:t>
            </a:r>
          </a:p>
        </p:txBody>
      </p:sp>
      <p:sp>
        <p:nvSpPr>
          <p:cNvPr id="7" name="Pladsholder til tekst 7"/>
          <p:cNvSpPr>
            <a:spLocks noGrp="1"/>
          </p:cNvSpPr>
          <p:nvPr>
            <p:ph type="body" sz="quarter" idx="13"/>
          </p:nvPr>
        </p:nvSpPr>
        <p:spPr>
          <a:xfrm>
            <a:off x="622306" y="1366838"/>
            <a:ext cx="6131535" cy="588574"/>
          </a:xfrm>
        </p:spPr>
        <p:txBody>
          <a:bodyPr>
            <a:normAutofit/>
          </a:bodyPr>
          <a:lstStyle>
            <a:lvl1pPr marL="0" indent="0">
              <a:buNone/>
              <a:defRPr sz="2000" cap="none" baseline="0"/>
            </a:lvl1pPr>
          </a:lstStyle>
          <a:p>
            <a:pPr lvl="0"/>
            <a:r>
              <a:rPr lang="da-DK" dirty="0"/>
              <a:t>Klik for at redigere i master</a:t>
            </a:r>
          </a:p>
        </p:txBody>
      </p:sp>
      <p:sp>
        <p:nvSpPr>
          <p:cNvPr id="9" name="Pladsholder til billede 8"/>
          <p:cNvSpPr>
            <a:spLocks noGrp="1"/>
          </p:cNvSpPr>
          <p:nvPr>
            <p:ph type="pic" sz="quarter" idx="14" hasCustomPrompt="1"/>
          </p:nvPr>
        </p:nvSpPr>
        <p:spPr>
          <a:xfrm>
            <a:off x="7327903" y="0"/>
            <a:ext cx="4864100" cy="6858000"/>
          </a:xfrm>
        </p:spPr>
        <p:txBody>
          <a:bodyPr/>
          <a:lstStyle>
            <a:lvl1pPr marL="0" indent="0">
              <a:buNone/>
              <a:defRPr baseline="0"/>
            </a:lvl1pPr>
          </a:lstStyle>
          <a:p>
            <a:r>
              <a:rPr lang="da-DK" dirty="0"/>
              <a:t>Indsæt billede</a:t>
            </a:r>
            <a:endParaRPr lang="en-US" dirty="0"/>
          </a:p>
        </p:txBody>
      </p:sp>
      <p:sp>
        <p:nvSpPr>
          <p:cNvPr id="8" name="Tekstboks 7"/>
          <p:cNvSpPr txBox="1"/>
          <p:nvPr userDrawn="1"/>
        </p:nvSpPr>
        <p:spPr>
          <a:xfrm>
            <a:off x="12490586" y="1576884"/>
            <a:ext cx="1806767" cy="246221"/>
          </a:xfrm>
          <a:prstGeom prst="rect">
            <a:avLst/>
          </a:prstGeom>
          <a:solidFill>
            <a:schemeClr val="bg1"/>
          </a:solidFill>
        </p:spPr>
        <p:txBody>
          <a:bodyPr wrap="none" rtlCol="0">
            <a:spAutoFit/>
          </a:bodyPr>
          <a:lstStyle/>
          <a:p>
            <a:r>
              <a:rPr lang="da-DK" sz="1000" dirty="0"/>
              <a:t>Klik på ikon</a:t>
            </a:r>
            <a:r>
              <a:rPr lang="da-DK" sz="1000" baseline="0" dirty="0"/>
              <a:t>et og indsæt billede</a:t>
            </a:r>
          </a:p>
        </p:txBody>
      </p:sp>
    </p:spTree>
    <p:extLst>
      <p:ext uri="{BB962C8B-B14F-4D97-AF65-F5344CB8AC3E}">
        <p14:creationId xmlns:p14="http://schemas.microsoft.com/office/powerpoint/2010/main" val="19255418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undertitel og tekstboks m punkter">
    <p:spTree>
      <p:nvGrpSpPr>
        <p:cNvPr id="1" name=""/>
        <p:cNvGrpSpPr/>
        <p:nvPr/>
      </p:nvGrpSpPr>
      <p:grpSpPr>
        <a:xfrm>
          <a:off x="0" y="0"/>
          <a:ext cx="0" cy="0"/>
          <a:chOff x="0" y="0"/>
          <a:chExt cx="0" cy="0"/>
        </a:xfrm>
      </p:grpSpPr>
      <p:sp>
        <p:nvSpPr>
          <p:cNvPr id="9" name="Rektangel 8"/>
          <p:cNvSpPr/>
          <p:nvPr userDrawn="1"/>
        </p:nvSpPr>
        <p:spPr>
          <a:xfrm>
            <a:off x="0" y="11"/>
            <a:ext cx="12192000" cy="1119673"/>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Pladsholder til sidefod 4"/>
          <p:cNvSpPr>
            <a:spLocks noGrp="1"/>
          </p:cNvSpPr>
          <p:nvPr>
            <p:ph type="ftr" sz="quarter" idx="11"/>
          </p:nvPr>
        </p:nvSpPr>
        <p:spPr/>
        <p:txBody>
          <a:bodyPr/>
          <a:lstStyle/>
          <a:p>
            <a:endParaRPr lang="en-US" dirty="0"/>
          </a:p>
        </p:txBody>
      </p:sp>
      <p:sp>
        <p:nvSpPr>
          <p:cNvPr id="2" name="Titel 1"/>
          <p:cNvSpPr>
            <a:spLocks noGrp="1"/>
          </p:cNvSpPr>
          <p:nvPr>
            <p:ph type="title"/>
          </p:nvPr>
        </p:nvSpPr>
        <p:spPr/>
        <p:txBody>
          <a:bodyPr/>
          <a:lstStyle/>
          <a:p>
            <a:r>
              <a:rPr lang="da-DK" dirty="0"/>
              <a:t>Klik for at redigere i master</a:t>
            </a:r>
            <a:endParaRPr lang="en-US" dirty="0"/>
          </a:p>
        </p:txBody>
      </p:sp>
      <p:sp>
        <p:nvSpPr>
          <p:cNvPr id="3" name="Pladsholder til indhold 2"/>
          <p:cNvSpPr>
            <a:spLocks noGrp="1"/>
          </p:cNvSpPr>
          <p:nvPr>
            <p:ph idx="1"/>
          </p:nvPr>
        </p:nvSpPr>
        <p:spPr>
          <a:xfrm>
            <a:off x="609600" y="2066932"/>
            <a:ext cx="10972800" cy="3414713"/>
          </a:xfrm>
        </p:spPr>
        <p:txBody>
          <a:bodyPr/>
          <a:lstStyle/>
          <a:p>
            <a:pPr lvl="0"/>
            <a:r>
              <a:rPr lang="da-DK" dirty="0"/>
              <a:t>Klik for at redigere i master</a:t>
            </a:r>
          </a:p>
          <a:p>
            <a:pPr lvl="1"/>
            <a:r>
              <a:rPr lang="da-DK" dirty="0"/>
              <a:t>Andet niveau</a:t>
            </a:r>
          </a:p>
          <a:p>
            <a:pPr lvl="2"/>
            <a:r>
              <a:rPr lang="da-DK" dirty="0"/>
              <a:t>Tredje niveau</a:t>
            </a:r>
          </a:p>
        </p:txBody>
      </p:sp>
      <p:sp>
        <p:nvSpPr>
          <p:cNvPr id="6" name="Pladsholder til diasnummer 5"/>
          <p:cNvSpPr>
            <a:spLocks noGrp="1"/>
          </p:cNvSpPr>
          <p:nvPr>
            <p:ph type="sldNum" sz="quarter" idx="12"/>
          </p:nvPr>
        </p:nvSpPr>
        <p:spPr/>
        <p:txBody>
          <a:bodyPr/>
          <a:lstStyle/>
          <a:p>
            <a:fld id="{790D92EC-AA16-477E-8F21-11A2B2A520C2}" type="slidenum">
              <a:rPr lang="en-US" smtClean="0"/>
              <a:t>‹#›</a:t>
            </a:fld>
            <a:endParaRPr lang="en-US"/>
          </a:p>
        </p:txBody>
      </p:sp>
      <p:sp>
        <p:nvSpPr>
          <p:cNvPr id="8" name="Pladsholder til tekst 7"/>
          <p:cNvSpPr>
            <a:spLocks noGrp="1"/>
          </p:cNvSpPr>
          <p:nvPr>
            <p:ph type="body" sz="quarter" idx="13"/>
          </p:nvPr>
        </p:nvSpPr>
        <p:spPr>
          <a:xfrm>
            <a:off x="622303" y="1366838"/>
            <a:ext cx="10985500" cy="588574"/>
          </a:xfrm>
        </p:spPr>
        <p:txBody>
          <a:bodyPr>
            <a:normAutofit/>
          </a:bodyPr>
          <a:lstStyle>
            <a:lvl1pPr marL="0" indent="0">
              <a:buNone/>
              <a:defRPr sz="2000" cap="none" baseline="0"/>
            </a:lvl1pPr>
          </a:lstStyle>
          <a:p>
            <a:pPr lvl="0"/>
            <a:r>
              <a:rPr lang="da-DK" dirty="0"/>
              <a:t>Klik for at redigere i master</a:t>
            </a:r>
          </a:p>
        </p:txBody>
      </p:sp>
    </p:spTree>
    <p:extLst>
      <p:ext uri="{BB962C8B-B14F-4D97-AF65-F5344CB8AC3E}">
        <p14:creationId xmlns:p14="http://schemas.microsoft.com/office/powerpoint/2010/main" val="2846920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tekstboks">
    <p:spTree>
      <p:nvGrpSpPr>
        <p:cNvPr id="1" name=""/>
        <p:cNvGrpSpPr/>
        <p:nvPr/>
      </p:nvGrpSpPr>
      <p:grpSpPr>
        <a:xfrm>
          <a:off x="0" y="0"/>
          <a:ext cx="0" cy="0"/>
          <a:chOff x="0" y="0"/>
          <a:chExt cx="0" cy="0"/>
        </a:xfrm>
      </p:grpSpPr>
      <p:sp>
        <p:nvSpPr>
          <p:cNvPr id="12" name="Rektangel 11"/>
          <p:cNvSpPr/>
          <p:nvPr userDrawn="1"/>
        </p:nvSpPr>
        <p:spPr>
          <a:xfrm>
            <a:off x="1" y="1123950"/>
            <a:ext cx="12192000" cy="46291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en-US" sz="1800" dirty="0"/>
          </a:p>
        </p:txBody>
      </p:sp>
      <p:sp>
        <p:nvSpPr>
          <p:cNvPr id="4" name="Pladsholder til sidefod 3"/>
          <p:cNvSpPr>
            <a:spLocks noGrp="1"/>
          </p:cNvSpPr>
          <p:nvPr>
            <p:ph type="ftr" sz="quarter" idx="11"/>
          </p:nvPr>
        </p:nvSpPr>
        <p:spPr/>
        <p:txBody>
          <a:bodyPr/>
          <a:lstStyle/>
          <a:p>
            <a:endParaRPr lang="en-US" dirty="0"/>
          </a:p>
        </p:txBody>
      </p:sp>
      <p:sp>
        <p:nvSpPr>
          <p:cNvPr id="2" name="Titel 1"/>
          <p:cNvSpPr>
            <a:spLocks noGrp="1"/>
          </p:cNvSpPr>
          <p:nvPr>
            <p:ph type="title"/>
          </p:nvPr>
        </p:nvSpPr>
        <p:spPr/>
        <p:txBody>
          <a:bodyPr/>
          <a:lstStyle/>
          <a:p>
            <a:r>
              <a:rPr lang="da-DK"/>
              <a:t>Klik for at redigere i master</a:t>
            </a:r>
            <a:endParaRPr lang="en-US"/>
          </a:p>
        </p:txBody>
      </p:sp>
      <p:sp>
        <p:nvSpPr>
          <p:cNvPr id="5" name="Pladsholder til diasnummer 4"/>
          <p:cNvSpPr>
            <a:spLocks noGrp="1"/>
          </p:cNvSpPr>
          <p:nvPr>
            <p:ph type="sldNum" sz="quarter" idx="12"/>
          </p:nvPr>
        </p:nvSpPr>
        <p:spPr/>
        <p:txBody>
          <a:bodyPr/>
          <a:lstStyle/>
          <a:p>
            <a:fld id="{790D92EC-AA16-477E-8F21-11A2B2A520C2}" type="slidenum">
              <a:rPr lang="en-US" smtClean="0"/>
              <a:t>‹#›</a:t>
            </a:fld>
            <a:endParaRPr lang="en-US"/>
          </a:p>
        </p:txBody>
      </p:sp>
      <p:sp>
        <p:nvSpPr>
          <p:cNvPr id="9" name="Pladsholder til tekst 8"/>
          <p:cNvSpPr>
            <a:spLocks noGrp="1"/>
          </p:cNvSpPr>
          <p:nvPr>
            <p:ph type="body" sz="quarter" idx="14"/>
          </p:nvPr>
        </p:nvSpPr>
        <p:spPr>
          <a:xfrm>
            <a:off x="3694007" y="4832793"/>
            <a:ext cx="4802716" cy="635000"/>
          </a:xfrm>
        </p:spPr>
        <p:txBody>
          <a:bodyPr anchor="ctr"/>
          <a:lstStyle>
            <a:lvl1pPr marL="0" indent="0" algn="ctr">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a-DK" dirty="0"/>
              <a:t>Klik for at redigere i master</a:t>
            </a:r>
            <a:endParaRPr lang="en-US" dirty="0"/>
          </a:p>
        </p:txBody>
      </p:sp>
      <p:pic>
        <p:nvPicPr>
          <p:cNvPr id="10" name="Bille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
        <p:nvSpPr>
          <p:cNvPr id="16" name="Pladsholder til tekst 15"/>
          <p:cNvSpPr>
            <a:spLocks noGrp="1"/>
          </p:cNvSpPr>
          <p:nvPr>
            <p:ph type="body" sz="quarter" idx="15"/>
          </p:nvPr>
        </p:nvSpPr>
        <p:spPr>
          <a:xfrm>
            <a:off x="622303" y="1366838"/>
            <a:ext cx="10985500" cy="3298468"/>
          </a:xfrm>
        </p:spPr>
        <p:txBody>
          <a:bodyPr anchor="ctr">
            <a:normAutofit/>
          </a:bodyPr>
          <a:lstStyle>
            <a:lvl1pPr marL="0" indent="0" algn="ctr">
              <a:spcBef>
                <a:spcPts val="800"/>
              </a:spcBef>
              <a:buNone/>
              <a:defRPr sz="3200" cap="all"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endParaRPr lang="en-US" dirty="0"/>
          </a:p>
        </p:txBody>
      </p:sp>
    </p:spTree>
    <p:extLst>
      <p:ext uri="{BB962C8B-B14F-4D97-AF65-F5344CB8AC3E}">
        <p14:creationId xmlns:p14="http://schemas.microsoft.com/office/powerpoint/2010/main" val="2224429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undertitel og tekstboks">
    <p:spTree>
      <p:nvGrpSpPr>
        <p:cNvPr id="1" name=""/>
        <p:cNvGrpSpPr/>
        <p:nvPr/>
      </p:nvGrpSpPr>
      <p:grpSpPr>
        <a:xfrm>
          <a:off x="0" y="0"/>
          <a:ext cx="0" cy="0"/>
          <a:chOff x="0" y="0"/>
          <a:chExt cx="0" cy="0"/>
        </a:xfrm>
      </p:grpSpPr>
      <p:sp>
        <p:nvSpPr>
          <p:cNvPr id="9" name="Rektangel 8"/>
          <p:cNvSpPr/>
          <p:nvPr userDrawn="1"/>
        </p:nvSpPr>
        <p:spPr>
          <a:xfrm>
            <a:off x="0" y="11"/>
            <a:ext cx="12192000" cy="1119673"/>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Pladsholder til sidefod 4"/>
          <p:cNvSpPr>
            <a:spLocks noGrp="1"/>
          </p:cNvSpPr>
          <p:nvPr>
            <p:ph type="ftr" sz="quarter" idx="11"/>
          </p:nvPr>
        </p:nvSpPr>
        <p:spPr/>
        <p:txBody>
          <a:bodyPr/>
          <a:lstStyle/>
          <a:p>
            <a:endParaRPr lang="en-US" dirty="0"/>
          </a:p>
        </p:txBody>
      </p:sp>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a:xfrm>
            <a:off x="609600" y="2066932"/>
            <a:ext cx="10972800" cy="3414713"/>
          </a:xfrm>
        </p:spPr>
        <p:txBody>
          <a:bodyPr/>
          <a:lstStyle>
            <a:lvl1pPr marL="0" indent="0">
              <a:spcBef>
                <a:spcPts val="0"/>
              </a:spcBef>
              <a:buNone/>
              <a:defRPr/>
            </a:lvl1pPr>
            <a:lvl2pPr marL="457200" indent="0">
              <a:buNone/>
              <a:defRPr/>
            </a:lvl2pPr>
            <a:lvl3pPr marL="914400" indent="0">
              <a:buNone/>
              <a:defRPr/>
            </a:lvl3pPr>
          </a:lstStyle>
          <a:p>
            <a:pPr lvl="0"/>
            <a:r>
              <a:rPr lang="da-DK" dirty="0"/>
              <a:t>Klik for at redigere i master</a:t>
            </a:r>
          </a:p>
        </p:txBody>
      </p:sp>
      <p:sp>
        <p:nvSpPr>
          <p:cNvPr id="6" name="Pladsholder til diasnummer 5"/>
          <p:cNvSpPr>
            <a:spLocks noGrp="1"/>
          </p:cNvSpPr>
          <p:nvPr>
            <p:ph type="sldNum" sz="quarter" idx="12"/>
          </p:nvPr>
        </p:nvSpPr>
        <p:spPr/>
        <p:txBody>
          <a:bodyPr/>
          <a:lstStyle/>
          <a:p>
            <a:fld id="{790D92EC-AA16-477E-8F21-11A2B2A520C2}" type="slidenum">
              <a:rPr lang="en-US" smtClean="0"/>
              <a:t>‹#›</a:t>
            </a:fld>
            <a:endParaRPr lang="en-US"/>
          </a:p>
        </p:txBody>
      </p:sp>
      <p:sp>
        <p:nvSpPr>
          <p:cNvPr id="8" name="Pladsholder til tekst 7"/>
          <p:cNvSpPr>
            <a:spLocks noGrp="1"/>
          </p:cNvSpPr>
          <p:nvPr>
            <p:ph type="body" sz="quarter" idx="13"/>
          </p:nvPr>
        </p:nvSpPr>
        <p:spPr>
          <a:xfrm>
            <a:off x="622303" y="1366839"/>
            <a:ext cx="10985500" cy="700087"/>
          </a:xfrm>
        </p:spPr>
        <p:txBody>
          <a:bodyPr>
            <a:normAutofit/>
          </a:bodyPr>
          <a:lstStyle>
            <a:lvl1pPr marL="0" indent="0">
              <a:buNone/>
              <a:defRPr sz="2000" cap="none" baseline="0"/>
            </a:lvl1pPr>
          </a:lstStyle>
          <a:p>
            <a:pPr lvl="0"/>
            <a:r>
              <a:rPr lang="da-DK" dirty="0"/>
              <a:t>Klik for at redigere i master</a:t>
            </a:r>
          </a:p>
        </p:txBody>
      </p:sp>
      <p:pic>
        <p:nvPicPr>
          <p:cNvPr id="10" name="Bille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Tree>
    <p:extLst>
      <p:ext uri="{BB962C8B-B14F-4D97-AF65-F5344CB8AC3E}">
        <p14:creationId xmlns:p14="http://schemas.microsoft.com/office/powerpoint/2010/main" val="1654272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undertitel, tekstboks m punkter og billede">
    <p:spTree>
      <p:nvGrpSpPr>
        <p:cNvPr id="1" name=""/>
        <p:cNvGrpSpPr/>
        <p:nvPr/>
      </p:nvGrpSpPr>
      <p:grpSpPr>
        <a:xfrm>
          <a:off x="0" y="0"/>
          <a:ext cx="0" cy="0"/>
          <a:chOff x="0" y="0"/>
          <a:chExt cx="0" cy="0"/>
        </a:xfrm>
      </p:grpSpPr>
      <p:sp>
        <p:nvSpPr>
          <p:cNvPr id="12" name="Rektangel 11"/>
          <p:cNvSpPr/>
          <p:nvPr userDrawn="1"/>
        </p:nvSpPr>
        <p:spPr>
          <a:xfrm>
            <a:off x="8" y="1123950"/>
            <a:ext cx="7327641" cy="4629150"/>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ladsholder til sidefod 2"/>
          <p:cNvSpPr>
            <a:spLocks noGrp="1"/>
          </p:cNvSpPr>
          <p:nvPr>
            <p:ph type="ftr" sz="quarter" idx="10"/>
          </p:nvPr>
        </p:nvSpPr>
        <p:spPr/>
        <p:txBody>
          <a:bodyPr/>
          <a:lstStyle/>
          <a:p>
            <a:endParaRPr lang="en-US" dirty="0"/>
          </a:p>
        </p:txBody>
      </p:sp>
      <p:sp>
        <p:nvSpPr>
          <p:cNvPr id="6" name="Pladsholder til tekst 5"/>
          <p:cNvSpPr>
            <a:spLocks noGrp="1"/>
          </p:cNvSpPr>
          <p:nvPr>
            <p:ph type="body" sz="quarter" idx="12"/>
          </p:nvPr>
        </p:nvSpPr>
        <p:spPr>
          <a:xfrm>
            <a:off x="622307" y="2071400"/>
            <a:ext cx="6131535" cy="3410243"/>
          </a:xfrm>
        </p:spPr>
        <p:txBody>
          <a:bodyPr/>
          <a:lstStyle>
            <a:lvl1pPr marL="177800" indent="-177800">
              <a:buFont typeface="Arial" panose="020B0604020202020204" pitchFamily="34" charset="0"/>
              <a:buChar char="•"/>
              <a:defRPr/>
            </a:lvl1pPr>
          </a:lstStyle>
          <a:p>
            <a:pPr lvl="0"/>
            <a:r>
              <a:rPr lang="da-DK" dirty="0"/>
              <a:t>Klik for at redigere i master</a:t>
            </a:r>
          </a:p>
        </p:txBody>
      </p:sp>
      <p:sp>
        <p:nvSpPr>
          <p:cNvPr id="7" name="Pladsholder til tekst 7"/>
          <p:cNvSpPr>
            <a:spLocks noGrp="1"/>
          </p:cNvSpPr>
          <p:nvPr>
            <p:ph type="body" sz="quarter" idx="13"/>
          </p:nvPr>
        </p:nvSpPr>
        <p:spPr>
          <a:xfrm>
            <a:off x="622306" y="1366839"/>
            <a:ext cx="6131535" cy="700087"/>
          </a:xfrm>
        </p:spPr>
        <p:txBody>
          <a:bodyPr>
            <a:normAutofit/>
          </a:bodyPr>
          <a:lstStyle>
            <a:lvl1pPr marL="0" indent="0">
              <a:buNone/>
              <a:defRPr sz="2000" cap="none" baseline="0"/>
            </a:lvl1pPr>
          </a:lstStyle>
          <a:p>
            <a:pPr lvl="0"/>
            <a:r>
              <a:rPr lang="da-DK" dirty="0"/>
              <a:t>Klik for at redigere i master</a:t>
            </a:r>
          </a:p>
        </p:txBody>
      </p:sp>
      <p:sp>
        <p:nvSpPr>
          <p:cNvPr id="9" name="Pladsholder til billede 8"/>
          <p:cNvSpPr>
            <a:spLocks noGrp="1"/>
          </p:cNvSpPr>
          <p:nvPr>
            <p:ph type="pic" sz="quarter" idx="14" hasCustomPrompt="1"/>
          </p:nvPr>
        </p:nvSpPr>
        <p:spPr>
          <a:xfrm>
            <a:off x="7327903" y="1123950"/>
            <a:ext cx="4864100" cy="4629150"/>
          </a:xfrm>
        </p:spPr>
        <p:txBody>
          <a:bodyPr/>
          <a:lstStyle>
            <a:lvl1pPr marL="0" indent="0">
              <a:buNone/>
              <a:defRPr baseline="0"/>
            </a:lvl1pPr>
          </a:lstStyle>
          <a:p>
            <a:r>
              <a:rPr lang="da-DK" dirty="0"/>
              <a:t>Indsæt billede</a:t>
            </a:r>
            <a:endParaRPr lang="en-US" dirty="0"/>
          </a:p>
        </p:txBody>
      </p:sp>
      <p:sp>
        <p:nvSpPr>
          <p:cNvPr id="8" name="Titel 1"/>
          <p:cNvSpPr>
            <a:spLocks noGrp="1"/>
          </p:cNvSpPr>
          <p:nvPr>
            <p:ph type="title"/>
          </p:nvPr>
        </p:nvSpPr>
        <p:spPr>
          <a:xfrm>
            <a:off x="609604" y="165309"/>
            <a:ext cx="10213909" cy="789052"/>
          </a:xfrm>
        </p:spPr>
        <p:txBody>
          <a:bodyPr/>
          <a:lstStyle/>
          <a:p>
            <a:r>
              <a:rPr lang="da-DK"/>
              <a:t>Klik for at redigere i master</a:t>
            </a:r>
            <a:endParaRPr lang="en-US"/>
          </a:p>
        </p:txBody>
      </p:sp>
      <p:sp>
        <p:nvSpPr>
          <p:cNvPr id="10" name="Pladsholder til diasnummer 6"/>
          <p:cNvSpPr>
            <a:spLocks noGrp="1"/>
          </p:cNvSpPr>
          <p:nvPr>
            <p:ph type="sldNum" sz="quarter" idx="15"/>
          </p:nvPr>
        </p:nvSpPr>
        <p:spPr>
          <a:xfrm>
            <a:off x="10835957" y="377284"/>
            <a:ext cx="746449" cy="365125"/>
          </a:xfrm>
        </p:spPr>
        <p:txBody>
          <a:bodyPr/>
          <a:lstStyle/>
          <a:p>
            <a:fld id="{790D92EC-AA16-477E-8F21-11A2B2A520C2}" type="slidenum">
              <a:rPr lang="en-US" smtClean="0"/>
              <a:t>‹#›</a:t>
            </a:fld>
            <a:endParaRPr lang="en-US"/>
          </a:p>
        </p:txBody>
      </p:sp>
      <p:pic>
        <p:nvPicPr>
          <p:cNvPr id="11" name="Bille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
        <p:nvSpPr>
          <p:cNvPr id="13" name="Tekstboks 12"/>
          <p:cNvSpPr txBox="1"/>
          <p:nvPr userDrawn="1"/>
        </p:nvSpPr>
        <p:spPr>
          <a:xfrm>
            <a:off x="12490586" y="1576884"/>
            <a:ext cx="1806767" cy="246221"/>
          </a:xfrm>
          <a:prstGeom prst="rect">
            <a:avLst/>
          </a:prstGeom>
          <a:solidFill>
            <a:schemeClr val="bg1"/>
          </a:solidFill>
        </p:spPr>
        <p:txBody>
          <a:bodyPr wrap="none" rtlCol="0">
            <a:spAutoFit/>
          </a:bodyPr>
          <a:lstStyle/>
          <a:p>
            <a:r>
              <a:rPr lang="da-DK" sz="1000" dirty="0"/>
              <a:t>Klik på ikon</a:t>
            </a:r>
            <a:r>
              <a:rPr lang="da-DK" sz="1000" baseline="0" dirty="0"/>
              <a:t>et og indsæt billede</a:t>
            </a:r>
          </a:p>
        </p:txBody>
      </p:sp>
    </p:spTree>
    <p:extLst>
      <p:ext uri="{BB962C8B-B14F-4D97-AF65-F5344CB8AC3E}">
        <p14:creationId xmlns:p14="http://schemas.microsoft.com/office/powerpoint/2010/main" val="21564664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billede og tekst">
    <p:spTree>
      <p:nvGrpSpPr>
        <p:cNvPr id="1" name=""/>
        <p:cNvGrpSpPr/>
        <p:nvPr/>
      </p:nvGrpSpPr>
      <p:grpSpPr>
        <a:xfrm>
          <a:off x="0" y="0"/>
          <a:ext cx="0" cy="0"/>
          <a:chOff x="0" y="0"/>
          <a:chExt cx="0" cy="0"/>
        </a:xfrm>
      </p:grpSpPr>
      <p:sp>
        <p:nvSpPr>
          <p:cNvPr id="3" name="Pladsholder til sidefod 2"/>
          <p:cNvSpPr>
            <a:spLocks noGrp="1"/>
          </p:cNvSpPr>
          <p:nvPr>
            <p:ph type="ftr" sz="quarter" idx="10"/>
          </p:nvPr>
        </p:nvSpPr>
        <p:spPr/>
        <p:txBody>
          <a:bodyPr/>
          <a:lstStyle/>
          <a:p>
            <a:endParaRPr lang="en-US" dirty="0"/>
          </a:p>
        </p:txBody>
      </p:sp>
      <p:sp>
        <p:nvSpPr>
          <p:cNvPr id="7" name="Pladsholder til tekst 7"/>
          <p:cNvSpPr>
            <a:spLocks noGrp="1"/>
          </p:cNvSpPr>
          <p:nvPr>
            <p:ph type="body" sz="quarter" idx="13"/>
          </p:nvPr>
        </p:nvSpPr>
        <p:spPr>
          <a:xfrm>
            <a:off x="622300" y="5827745"/>
            <a:ext cx="7675725" cy="588574"/>
          </a:xfrm>
        </p:spPr>
        <p:txBody>
          <a:bodyPr>
            <a:normAutofit/>
          </a:bodyPr>
          <a:lstStyle>
            <a:lvl1pPr marL="0" indent="0">
              <a:buNone/>
              <a:defRPr sz="2000" cap="none" baseline="0"/>
            </a:lvl1pPr>
          </a:lstStyle>
          <a:p>
            <a:pPr lvl="0"/>
            <a:r>
              <a:rPr lang="da-DK" dirty="0"/>
              <a:t>Klik for at redigere i master</a:t>
            </a:r>
          </a:p>
        </p:txBody>
      </p:sp>
      <p:sp>
        <p:nvSpPr>
          <p:cNvPr id="9" name="Pladsholder til billede 8"/>
          <p:cNvSpPr>
            <a:spLocks noGrp="1"/>
          </p:cNvSpPr>
          <p:nvPr>
            <p:ph type="pic" sz="quarter" idx="14" hasCustomPrompt="1"/>
          </p:nvPr>
        </p:nvSpPr>
        <p:spPr>
          <a:xfrm>
            <a:off x="1" y="1123950"/>
            <a:ext cx="12192000" cy="4629150"/>
          </a:xfrm>
        </p:spPr>
        <p:txBody>
          <a:bodyPr/>
          <a:lstStyle>
            <a:lvl1pPr marL="0" indent="0">
              <a:buNone/>
              <a:defRPr baseline="0"/>
            </a:lvl1pPr>
          </a:lstStyle>
          <a:p>
            <a:r>
              <a:rPr lang="da-DK" dirty="0"/>
              <a:t>Indsæt billede</a:t>
            </a:r>
            <a:endParaRPr lang="en-US" dirty="0"/>
          </a:p>
        </p:txBody>
      </p:sp>
      <p:sp>
        <p:nvSpPr>
          <p:cNvPr id="8" name="Titel 1"/>
          <p:cNvSpPr>
            <a:spLocks noGrp="1"/>
          </p:cNvSpPr>
          <p:nvPr>
            <p:ph type="title"/>
          </p:nvPr>
        </p:nvSpPr>
        <p:spPr>
          <a:xfrm>
            <a:off x="609604" y="165309"/>
            <a:ext cx="10213909" cy="789052"/>
          </a:xfrm>
        </p:spPr>
        <p:txBody>
          <a:bodyPr/>
          <a:lstStyle/>
          <a:p>
            <a:r>
              <a:rPr lang="da-DK"/>
              <a:t>Klik for at redigere i master</a:t>
            </a:r>
            <a:endParaRPr lang="en-US"/>
          </a:p>
        </p:txBody>
      </p:sp>
      <p:sp>
        <p:nvSpPr>
          <p:cNvPr id="10" name="Pladsholder til diasnummer 6"/>
          <p:cNvSpPr>
            <a:spLocks noGrp="1"/>
          </p:cNvSpPr>
          <p:nvPr>
            <p:ph type="sldNum" sz="quarter" idx="12"/>
          </p:nvPr>
        </p:nvSpPr>
        <p:spPr>
          <a:xfrm>
            <a:off x="10835957" y="377284"/>
            <a:ext cx="746449" cy="365125"/>
          </a:xfrm>
        </p:spPr>
        <p:txBody>
          <a:bodyPr/>
          <a:lstStyle/>
          <a:p>
            <a:fld id="{790D92EC-AA16-477E-8F21-11A2B2A520C2}" type="slidenum">
              <a:rPr lang="en-US" smtClean="0"/>
              <a:t>‹#›</a:t>
            </a:fld>
            <a:endParaRPr lang="en-US"/>
          </a:p>
        </p:txBody>
      </p:sp>
      <p:pic>
        <p:nvPicPr>
          <p:cNvPr id="11" name="Bille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
        <p:nvSpPr>
          <p:cNvPr id="12" name="Tekstboks 11"/>
          <p:cNvSpPr txBox="1"/>
          <p:nvPr userDrawn="1"/>
        </p:nvSpPr>
        <p:spPr>
          <a:xfrm>
            <a:off x="12490586" y="1576884"/>
            <a:ext cx="1806767" cy="246221"/>
          </a:xfrm>
          <a:prstGeom prst="rect">
            <a:avLst/>
          </a:prstGeom>
          <a:solidFill>
            <a:schemeClr val="bg1"/>
          </a:solidFill>
        </p:spPr>
        <p:txBody>
          <a:bodyPr wrap="none" rtlCol="0">
            <a:spAutoFit/>
          </a:bodyPr>
          <a:lstStyle/>
          <a:p>
            <a:r>
              <a:rPr lang="da-DK" sz="1000" dirty="0"/>
              <a:t>Klik på ikon</a:t>
            </a:r>
            <a:r>
              <a:rPr lang="da-DK" sz="1000" baseline="0" dirty="0"/>
              <a:t>et og indsæt billede</a:t>
            </a:r>
          </a:p>
        </p:txBody>
      </p:sp>
    </p:spTree>
    <p:extLst>
      <p:ext uri="{BB962C8B-B14F-4D97-AF65-F5344CB8AC3E}">
        <p14:creationId xmlns:p14="http://schemas.microsoft.com/office/powerpoint/2010/main" val="3226573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undertitel og to tekstbokse">
    <p:spTree>
      <p:nvGrpSpPr>
        <p:cNvPr id="1" name=""/>
        <p:cNvGrpSpPr/>
        <p:nvPr/>
      </p:nvGrpSpPr>
      <p:grpSpPr>
        <a:xfrm>
          <a:off x="0" y="0"/>
          <a:ext cx="0" cy="0"/>
          <a:chOff x="0" y="0"/>
          <a:chExt cx="0" cy="0"/>
        </a:xfrm>
      </p:grpSpPr>
      <p:sp>
        <p:nvSpPr>
          <p:cNvPr id="9" name="Rektangel 8"/>
          <p:cNvSpPr/>
          <p:nvPr userDrawn="1"/>
        </p:nvSpPr>
        <p:spPr>
          <a:xfrm>
            <a:off x="0" y="11"/>
            <a:ext cx="12192000" cy="1119673"/>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ladsholder til sidefod 5"/>
          <p:cNvSpPr>
            <a:spLocks noGrp="1"/>
          </p:cNvSpPr>
          <p:nvPr>
            <p:ph type="ftr" sz="quarter" idx="11"/>
          </p:nvPr>
        </p:nvSpPr>
        <p:spPr/>
        <p:txBody>
          <a:bodyPr/>
          <a:lstStyle/>
          <a:p>
            <a:endParaRPr lang="en-US" dirty="0"/>
          </a:p>
        </p:txBody>
      </p:sp>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622300" y="2066932"/>
            <a:ext cx="5384800" cy="3414713"/>
          </a:xfrm>
        </p:spPr>
        <p:txBody>
          <a:bodyPr>
            <a:normAutofit/>
          </a:bodyPr>
          <a:lstStyle>
            <a:lvl1pPr marL="0" indent="0">
              <a:buNone/>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dirty="0"/>
              <a:t>Klik for at redigere i master</a:t>
            </a:r>
          </a:p>
        </p:txBody>
      </p:sp>
      <p:sp>
        <p:nvSpPr>
          <p:cNvPr id="4" name="Pladsholder til indhold 3"/>
          <p:cNvSpPr>
            <a:spLocks noGrp="1"/>
          </p:cNvSpPr>
          <p:nvPr>
            <p:ph sz="half" idx="2"/>
          </p:nvPr>
        </p:nvSpPr>
        <p:spPr>
          <a:xfrm>
            <a:off x="6210300" y="2066932"/>
            <a:ext cx="5384800" cy="3414713"/>
          </a:xfrm>
        </p:spPr>
        <p:txBody>
          <a:bodyPr>
            <a:normAutofit/>
          </a:bodyPr>
          <a:lstStyle>
            <a:lvl1pPr>
              <a:defRPr sz="1600"/>
            </a:lvl1pPr>
            <a:lvl2pPr>
              <a:defRPr sz="1400"/>
            </a:lvl2pPr>
            <a:lvl3pPr>
              <a:defRPr sz="1400"/>
            </a:lvl3pPr>
            <a:lvl4pPr>
              <a:defRPr sz="1600"/>
            </a:lvl4pPr>
            <a:lvl5pPr>
              <a:defRPr sz="1600"/>
            </a:lvl5pPr>
            <a:lvl6pPr>
              <a:defRPr sz="1800"/>
            </a:lvl6pPr>
            <a:lvl7pPr>
              <a:defRPr sz="1800"/>
            </a:lvl7pPr>
            <a:lvl8pPr>
              <a:defRPr sz="1800"/>
            </a:lvl8pPr>
            <a:lvl9pPr>
              <a:defRPr sz="1800"/>
            </a:lvl9pPr>
          </a:lstStyle>
          <a:p>
            <a:pPr lvl="0"/>
            <a:r>
              <a:rPr lang="da-DK" dirty="0"/>
              <a:t>Klik for at redigere i master</a:t>
            </a:r>
          </a:p>
          <a:p>
            <a:pPr lvl="1"/>
            <a:r>
              <a:rPr lang="da-DK" dirty="0"/>
              <a:t>Andet niveau</a:t>
            </a:r>
          </a:p>
          <a:p>
            <a:pPr lvl="2"/>
            <a:r>
              <a:rPr lang="da-DK" dirty="0"/>
              <a:t>Tredje niveau</a:t>
            </a:r>
          </a:p>
        </p:txBody>
      </p:sp>
      <p:sp>
        <p:nvSpPr>
          <p:cNvPr id="7" name="Pladsholder til diasnummer 6"/>
          <p:cNvSpPr>
            <a:spLocks noGrp="1"/>
          </p:cNvSpPr>
          <p:nvPr>
            <p:ph type="sldNum" sz="quarter" idx="12"/>
          </p:nvPr>
        </p:nvSpPr>
        <p:spPr/>
        <p:txBody>
          <a:bodyPr/>
          <a:lstStyle/>
          <a:p>
            <a:fld id="{790D92EC-AA16-477E-8F21-11A2B2A520C2}" type="slidenum">
              <a:rPr lang="en-US" smtClean="0"/>
              <a:t>‹#›</a:t>
            </a:fld>
            <a:endParaRPr lang="en-US"/>
          </a:p>
        </p:txBody>
      </p:sp>
      <p:sp>
        <p:nvSpPr>
          <p:cNvPr id="8" name="Pladsholder til tekst 7"/>
          <p:cNvSpPr>
            <a:spLocks noGrp="1"/>
          </p:cNvSpPr>
          <p:nvPr>
            <p:ph type="body" sz="quarter" idx="13"/>
          </p:nvPr>
        </p:nvSpPr>
        <p:spPr>
          <a:xfrm>
            <a:off x="622304" y="1366838"/>
            <a:ext cx="5374173" cy="588574"/>
          </a:xfrm>
        </p:spPr>
        <p:txBody>
          <a:bodyPr>
            <a:normAutofit/>
          </a:bodyPr>
          <a:lstStyle>
            <a:lvl1pPr marL="0" indent="0">
              <a:buNone/>
              <a:defRPr sz="2000" cap="none" baseline="0"/>
            </a:lvl1pPr>
          </a:lstStyle>
          <a:p>
            <a:pPr lvl="0"/>
            <a:r>
              <a:rPr lang="da-DK" dirty="0"/>
              <a:t>Klik for at redigere i master</a:t>
            </a:r>
          </a:p>
        </p:txBody>
      </p:sp>
      <p:pic>
        <p:nvPicPr>
          <p:cNvPr id="10" name="Bille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Tree>
    <p:extLst>
      <p:ext uri="{BB962C8B-B14F-4D97-AF65-F5344CB8AC3E}">
        <p14:creationId xmlns:p14="http://schemas.microsoft.com/office/powerpoint/2010/main" val="21139523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undertitel, tekstboks og objekt">
    <p:spTree>
      <p:nvGrpSpPr>
        <p:cNvPr id="1" name=""/>
        <p:cNvGrpSpPr/>
        <p:nvPr/>
      </p:nvGrpSpPr>
      <p:grpSpPr>
        <a:xfrm>
          <a:off x="0" y="0"/>
          <a:ext cx="0" cy="0"/>
          <a:chOff x="0" y="0"/>
          <a:chExt cx="0" cy="0"/>
        </a:xfrm>
      </p:grpSpPr>
      <p:sp>
        <p:nvSpPr>
          <p:cNvPr id="10" name="Rektangel 9"/>
          <p:cNvSpPr/>
          <p:nvPr userDrawn="1"/>
        </p:nvSpPr>
        <p:spPr>
          <a:xfrm>
            <a:off x="0" y="1119676"/>
            <a:ext cx="12192000" cy="4618655"/>
          </a:xfrm>
          <a:prstGeom prst="rect">
            <a:avLst/>
          </a:prstGeom>
          <a:gradFill flip="none" rotWithShape="1">
            <a:gsLst>
              <a:gs pos="0">
                <a:schemeClr val="bg2">
                  <a:alpha val="20000"/>
                </a:schemeClr>
              </a:gs>
              <a:gs pos="100000">
                <a:schemeClr val="bg1"/>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ladsholder til sidefod 5"/>
          <p:cNvSpPr>
            <a:spLocks noGrp="1"/>
          </p:cNvSpPr>
          <p:nvPr>
            <p:ph type="ftr" sz="quarter" idx="11"/>
          </p:nvPr>
        </p:nvSpPr>
        <p:spPr/>
        <p:txBody>
          <a:bodyPr/>
          <a:lstStyle/>
          <a:p>
            <a:endParaRPr lang="en-US" dirty="0"/>
          </a:p>
        </p:txBody>
      </p:sp>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622307" y="2066932"/>
            <a:ext cx="3701967" cy="3414713"/>
          </a:xfrm>
        </p:spPr>
        <p:txBody>
          <a:bodyPr>
            <a:normAutofit/>
          </a:bodyPr>
          <a:lstStyle>
            <a:lvl1pPr marL="0" indent="0">
              <a:buNone/>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da-DK" dirty="0"/>
              <a:t>Klik for at redigere i master</a:t>
            </a:r>
          </a:p>
        </p:txBody>
      </p:sp>
      <p:sp>
        <p:nvSpPr>
          <p:cNvPr id="4" name="Pladsholder til indhold 3"/>
          <p:cNvSpPr>
            <a:spLocks noGrp="1"/>
          </p:cNvSpPr>
          <p:nvPr>
            <p:ph sz="half" idx="2"/>
          </p:nvPr>
        </p:nvSpPr>
        <p:spPr>
          <a:xfrm>
            <a:off x="4814596" y="1366839"/>
            <a:ext cx="6780504" cy="4114800"/>
          </a:xfrm>
        </p:spPr>
        <p:txBody>
          <a:bodyPr>
            <a:normAutofit/>
          </a:bodyPr>
          <a:lstStyle>
            <a:lvl1pPr marL="0" indent="0">
              <a:buNone/>
              <a:defRPr sz="1600"/>
            </a:lvl1pPr>
            <a:lvl2pPr>
              <a:defRPr sz="1400"/>
            </a:lvl2pPr>
            <a:lvl3pPr>
              <a:defRPr sz="1400"/>
            </a:lvl3pPr>
            <a:lvl4pPr>
              <a:defRPr sz="1600"/>
            </a:lvl4pPr>
            <a:lvl5pPr>
              <a:defRPr sz="1600"/>
            </a:lvl5pPr>
            <a:lvl6pPr>
              <a:defRPr sz="1800"/>
            </a:lvl6pPr>
            <a:lvl7pPr>
              <a:defRPr sz="1800"/>
            </a:lvl7pPr>
            <a:lvl8pPr>
              <a:defRPr sz="1800"/>
            </a:lvl8pPr>
            <a:lvl9pPr>
              <a:defRPr sz="1800"/>
            </a:lvl9pPr>
          </a:lstStyle>
          <a:p>
            <a:pPr lvl="0"/>
            <a:endParaRPr lang="da-DK" dirty="0"/>
          </a:p>
        </p:txBody>
      </p:sp>
      <p:sp>
        <p:nvSpPr>
          <p:cNvPr id="7" name="Pladsholder til diasnummer 6"/>
          <p:cNvSpPr>
            <a:spLocks noGrp="1"/>
          </p:cNvSpPr>
          <p:nvPr>
            <p:ph type="sldNum" sz="quarter" idx="12"/>
          </p:nvPr>
        </p:nvSpPr>
        <p:spPr/>
        <p:txBody>
          <a:bodyPr/>
          <a:lstStyle/>
          <a:p>
            <a:fld id="{790D92EC-AA16-477E-8F21-11A2B2A520C2}" type="slidenum">
              <a:rPr lang="en-US" smtClean="0"/>
              <a:t>‹#›</a:t>
            </a:fld>
            <a:endParaRPr lang="en-US"/>
          </a:p>
        </p:txBody>
      </p:sp>
      <p:sp>
        <p:nvSpPr>
          <p:cNvPr id="8" name="Pladsholder til tekst 7"/>
          <p:cNvSpPr>
            <a:spLocks noGrp="1"/>
          </p:cNvSpPr>
          <p:nvPr>
            <p:ph type="body" sz="quarter" idx="13"/>
          </p:nvPr>
        </p:nvSpPr>
        <p:spPr>
          <a:xfrm>
            <a:off x="622304" y="1366838"/>
            <a:ext cx="3694661" cy="588574"/>
          </a:xfrm>
        </p:spPr>
        <p:txBody>
          <a:bodyPr>
            <a:noAutofit/>
          </a:bodyPr>
          <a:lstStyle>
            <a:lvl1pPr marL="0" indent="0">
              <a:buNone/>
              <a:defRPr sz="2000" cap="none" baseline="0"/>
            </a:lvl1pPr>
          </a:lstStyle>
          <a:p>
            <a:pPr lvl="0"/>
            <a:r>
              <a:rPr lang="da-DK" dirty="0"/>
              <a:t>Klik for at redigere i master</a:t>
            </a:r>
          </a:p>
        </p:txBody>
      </p:sp>
      <p:pic>
        <p:nvPicPr>
          <p:cNvPr id="13" name="Bille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1996" y="5943610"/>
            <a:ext cx="1145805" cy="748071"/>
          </a:xfrm>
          <a:prstGeom prst="rect">
            <a:avLst/>
          </a:prstGeom>
        </p:spPr>
      </p:pic>
      <p:sp>
        <p:nvSpPr>
          <p:cNvPr id="14" name="Tekstboks 13"/>
          <p:cNvSpPr txBox="1"/>
          <p:nvPr userDrawn="1"/>
        </p:nvSpPr>
        <p:spPr>
          <a:xfrm>
            <a:off x="12490586" y="1576873"/>
            <a:ext cx="1787669" cy="400110"/>
          </a:xfrm>
          <a:prstGeom prst="rect">
            <a:avLst/>
          </a:prstGeom>
          <a:solidFill>
            <a:schemeClr val="bg1"/>
          </a:solidFill>
        </p:spPr>
        <p:txBody>
          <a:bodyPr wrap="none" rtlCol="0">
            <a:spAutoFit/>
          </a:bodyPr>
          <a:lstStyle/>
          <a:p>
            <a:r>
              <a:rPr lang="da-DK" sz="1000" dirty="0"/>
              <a:t>Klik på ikon</a:t>
            </a:r>
            <a:r>
              <a:rPr lang="da-DK" sz="1000" baseline="0" dirty="0"/>
              <a:t>et og indsæt objekt</a:t>
            </a:r>
          </a:p>
          <a:p>
            <a:r>
              <a:rPr lang="da-DK" sz="1000" baseline="0" dirty="0"/>
              <a:t>f.eks. diagram</a:t>
            </a:r>
          </a:p>
        </p:txBody>
      </p:sp>
    </p:spTree>
    <p:extLst>
      <p:ext uri="{BB962C8B-B14F-4D97-AF65-F5344CB8AC3E}">
        <p14:creationId xmlns:p14="http://schemas.microsoft.com/office/powerpoint/2010/main" val="21536640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172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4.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320800" y="838200"/>
            <a:ext cx="10261600" cy="1143000"/>
          </a:xfrm>
          <a:prstGeom prst="rect">
            <a:avLst/>
          </a:prstGeom>
          <a:noFill/>
          <a:ln w="9525">
            <a:noFill/>
            <a:miter lim="800000"/>
            <a:headEnd/>
            <a:tailEnd/>
          </a:ln>
        </p:spPr>
        <p:txBody>
          <a:bodyPr vert="horz" wrap="square" lIns="91262" tIns="45635" rIns="91262" bIns="45635"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1320800" y="1981200"/>
            <a:ext cx="10261600" cy="4114800"/>
          </a:xfrm>
          <a:prstGeom prst="rect">
            <a:avLst/>
          </a:prstGeom>
          <a:noFill/>
          <a:ln w="9525">
            <a:noFill/>
            <a:miter lim="800000"/>
            <a:headEnd/>
            <a:tailEnd/>
          </a:ln>
        </p:spPr>
        <p:txBody>
          <a:bodyPr vert="horz" wrap="square" lIns="91262" tIns="45635" rIns="91262" bIns="4563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764980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6329"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265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6898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529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243" indent="-342243" algn="l" rtl="0" eaLnBrk="0" fontAlgn="base" hangingPunct="0">
        <a:spcBef>
          <a:spcPct val="20000"/>
        </a:spcBef>
        <a:spcAft>
          <a:spcPct val="0"/>
        </a:spcAft>
        <a:buChar char="•"/>
        <a:defRPr sz="2800">
          <a:solidFill>
            <a:schemeClr val="tx1"/>
          </a:solidFill>
          <a:latin typeface="+mn-lt"/>
          <a:ea typeface="+mn-ea"/>
          <a:cs typeface="+mn-cs"/>
        </a:defRPr>
      </a:lvl1pPr>
      <a:lvl2pPr marL="741532" indent="-285196" algn="l" rtl="0" eaLnBrk="0" fontAlgn="base" hangingPunct="0">
        <a:spcBef>
          <a:spcPct val="20000"/>
        </a:spcBef>
        <a:spcAft>
          <a:spcPct val="0"/>
        </a:spcAft>
        <a:buChar char="–"/>
        <a:defRPr sz="2400">
          <a:solidFill>
            <a:schemeClr val="tx1"/>
          </a:solidFill>
          <a:latin typeface="+mn-lt"/>
          <a:ea typeface="+mn-ea"/>
          <a:cs typeface="+mn-cs"/>
        </a:defRPr>
      </a:lvl2pPr>
      <a:lvl3pPr marL="1140816" indent="-228169" algn="l" rtl="0" eaLnBrk="0" fontAlgn="base" hangingPunct="0">
        <a:spcBef>
          <a:spcPct val="20000"/>
        </a:spcBef>
        <a:spcAft>
          <a:spcPct val="0"/>
        </a:spcAft>
        <a:buChar char="•"/>
        <a:defRPr sz="2100">
          <a:solidFill>
            <a:schemeClr val="tx1"/>
          </a:solidFill>
          <a:latin typeface="+mn-lt"/>
          <a:ea typeface="+mn-ea"/>
          <a:cs typeface="+mn-cs"/>
        </a:defRPr>
      </a:lvl3pPr>
      <a:lvl4pPr marL="1597123" indent="-228169" algn="l" rtl="0" eaLnBrk="0" fontAlgn="base" hangingPunct="0">
        <a:spcBef>
          <a:spcPct val="20000"/>
        </a:spcBef>
        <a:spcAft>
          <a:spcPct val="0"/>
        </a:spcAft>
        <a:buChar char="–"/>
        <a:defRPr>
          <a:solidFill>
            <a:schemeClr val="tx1"/>
          </a:solidFill>
          <a:latin typeface="+mn-lt"/>
          <a:ea typeface="+mn-ea"/>
          <a:cs typeface="+mn-cs"/>
        </a:defRPr>
      </a:lvl4pPr>
      <a:lvl5pPr marL="2053460" indent="-228169" algn="l" rtl="0" eaLnBrk="0" fontAlgn="base" hangingPunct="0">
        <a:spcBef>
          <a:spcPct val="20000"/>
        </a:spcBef>
        <a:spcAft>
          <a:spcPct val="0"/>
        </a:spcAft>
        <a:buChar char="»"/>
        <a:defRPr sz="1500">
          <a:solidFill>
            <a:schemeClr val="tx1"/>
          </a:solidFill>
          <a:latin typeface="+mn-lt"/>
          <a:ea typeface="+mn-ea"/>
          <a:cs typeface="+mn-cs"/>
        </a:defRPr>
      </a:lvl5pPr>
      <a:lvl6pPr marL="2509797" indent="-228169" algn="l" rtl="0" fontAlgn="base">
        <a:spcBef>
          <a:spcPct val="20000"/>
        </a:spcBef>
        <a:spcAft>
          <a:spcPct val="0"/>
        </a:spcAft>
        <a:buChar char="»"/>
        <a:defRPr sz="1500">
          <a:solidFill>
            <a:schemeClr val="tx1"/>
          </a:solidFill>
          <a:latin typeface="+mn-lt"/>
          <a:ea typeface="+mn-ea"/>
          <a:cs typeface="+mn-cs"/>
        </a:defRPr>
      </a:lvl6pPr>
      <a:lvl7pPr marL="2966125" indent="-228169" algn="l" rtl="0" fontAlgn="base">
        <a:spcBef>
          <a:spcPct val="20000"/>
        </a:spcBef>
        <a:spcAft>
          <a:spcPct val="0"/>
        </a:spcAft>
        <a:buChar char="»"/>
        <a:defRPr sz="1500">
          <a:solidFill>
            <a:schemeClr val="tx1"/>
          </a:solidFill>
          <a:latin typeface="+mn-lt"/>
          <a:ea typeface="+mn-ea"/>
          <a:cs typeface="+mn-cs"/>
        </a:defRPr>
      </a:lvl7pPr>
      <a:lvl8pPr marL="3422420" indent="-228169" algn="l" rtl="0" fontAlgn="base">
        <a:spcBef>
          <a:spcPct val="20000"/>
        </a:spcBef>
        <a:spcAft>
          <a:spcPct val="0"/>
        </a:spcAft>
        <a:buChar char="»"/>
        <a:defRPr sz="1500">
          <a:solidFill>
            <a:schemeClr val="tx1"/>
          </a:solidFill>
          <a:latin typeface="+mn-lt"/>
          <a:ea typeface="+mn-ea"/>
          <a:cs typeface="+mn-cs"/>
        </a:defRPr>
      </a:lvl8pPr>
      <a:lvl9pPr marL="3878751" indent="-228169" algn="l" rtl="0" fontAlgn="base">
        <a:spcBef>
          <a:spcPct val="20000"/>
        </a:spcBef>
        <a:spcAft>
          <a:spcPct val="0"/>
        </a:spcAft>
        <a:buChar char="»"/>
        <a:defRPr sz="1500">
          <a:solidFill>
            <a:schemeClr val="tx1"/>
          </a:solidFill>
          <a:latin typeface="+mn-lt"/>
          <a:ea typeface="+mn-ea"/>
          <a:cs typeface="+mn-cs"/>
        </a:defRPr>
      </a:lvl9pPr>
    </p:bodyStyle>
    <p:otherStyle>
      <a:defPPr>
        <a:defRPr lang="nb-NO"/>
      </a:defPPr>
      <a:lvl1pPr marL="0" algn="l" defTabSz="456329" rtl="0" eaLnBrk="1" latinLnBrk="0" hangingPunct="1">
        <a:defRPr sz="1800" kern="1200">
          <a:solidFill>
            <a:schemeClr val="tx1"/>
          </a:solidFill>
          <a:latin typeface="+mn-lt"/>
          <a:ea typeface="+mn-ea"/>
          <a:cs typeface="+mn-cs"/>
        </a:defRPr>
      </a:lvl1pPr>
      <a:lvl2pPr marL="456329" algn="l" defTabSz="456329" rtl="0" eaLnBrk="1" latinLnBrk="0" hangingPunct="1">
        <a:defRPr sz="1800" kern="1200">
          <a:solidFill>
            <a:schemeClr val="tx1"/>
          </a:solidFill>
          <a:latin typeface="+mn-lt"/>
          <a:ea typeface="+mn-ea"/>
          <a:cs typeface="+mn-cs"/>
        </a:defRPr>
      </a:lvl2pPr>
      <a:lvl3pPr marL="912652" algn="l" defTabSz="456329" rtl="0" eaLnBrk="1" latinLnBrk="0" hangingPunct="1">
        <a:defRPr sz="1800" kern="1200">
          <a:solidFill>
            <a:schemeClr val="tx1"/>
          </a:solidFill>
          <a:latin typeface="+mn-lt"/>
          <a:ea typeface="+mn-ea"/>
          <a:cs typeface="+mn-cs"/>
        </a:defRPr>
      </a:lvl3pPr>
      <a:lvl4pPr marL="1368980" algn="l" defTabSz="456329" rtl="0" eaLnBrk="1" latinLnBrk="0" hangingPunct="1">
        <a:defRPr sz="1800" kern="1200">
          <a:solidFill>
            <a:schemeClr val="tx1"/>
          </a:solidFill>
          <a:latin typeface="+mn-lt"/>
          <a:ea typeface="+mn-ea"/>
          <a:cs typeface="+mn-cs"/>
        </a:defRPr>
      </a:lvl4pPr>
      <a:lvl5pPr marL="1825292" algn="l" defTabSz="456329" rtl="0" eaLnBrk="1" latinLnBrk="0" hangingPunct="1">
        <a:defRPr sz="1800" kern="1200">
          <a:solidFill>
            <a:schemeClr val="tx1"/>
          </a:solidFill>
          <a:latin typeface="+mn-lt"/>
          <a:ea typeface="+mn-ea"/>
          <a:cs typeface="+mn-cs"/>
        </a:defRPr>
      </a:lvl5pPr>
      <a:lvl6pPr marL="2281628" algn="l" defTabSz="456329" rtl="0" eaLnBrk="1" latinLnBrk="0" hangingPunct="1">
        <a:defRPr sz="1800" kern="1200">
          <a:solidFill>
            <a:schemeClr val="tx1"/>
          </a:solidFill>
          <a:latin typeface="+mn-lt"/>
          <a:ea typeface="+mn-ea"/>
          <a:cs typeface="+mn-cs"/>
        </a:defRPr>
      </a:lvl6pPr>
      <a:lvl7pPr marL="2737961" algn="l" defTabSz="456329" rtl="0" eaLnBrk="1" latinLnBrk="0" hangingPunct="1">
        <a:defRPr sz="1800" kern="1200">
          <a:solidFill>
            <a:schemeClr val="tx1"/>
          </a:solidFill>
          <a:latin typeface="+mn-lt"/>
          <a:ea typeface="+mn-ea"/>
          <a:cs typeface="+mn-cs"/>
        </a:defRPr>
      </a:lvl7pPr>
      <a:lvl8pPr marL="3194270" algn="l" defTabSz="456329" rtl="0" eaLnBrk="1" latinLnBrk="0" hangingPunct="1">
        <a:defRPr sz="1800" kern="1200">
          <a:solidFill>
            <a:schemeClr val="tx1"/>
          </a:solidFill>
          <a:latin typeface="+mn-lt"/>
          <a:ea typeface="+mn-ea"/>
          <a:cs typeface="+mn-cs"/>
        </a:defRPr>
      </a:lvl8pPr>
      <a:lvl9pPr marL="3650585" algn="l" defTabSz="45632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016046" y="849630"/>
            <a:ext cx="10562167" cy="114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923" tIns="46467" rIns="92923" bIns="46467" numCol="1" anchor="ctr" anchorCtr="0" compatLnSpc="1">
            <a:prstTxWarp prst="textNoShape">
              <a:avLst/>
            </a:prstTxWarp>
          </a:bodyPr>
          <a:lstStyle/>
          <a:p>
            <a:pPr lvl="0"/>
            <a:r>
              <a:rPr lang="nb-NO" altLang="nb-NO"/>
              <a:t>Klikk for å redigere tittelstil</a:t>
            </a:r>
            <a:endParaRPr lang="en-US" altLang="nb-NO"/>
          </a:p>
        </p:txBody>
      </p:sp>
      <p:sp>
        <p:nvSpPr>
          <p:cNvPr id="1027" name="Rectangle 8"/>
          <p:cNvSpPr>
            <a:spLocks noGrp="1" noChangeArrowheads="1"/>
          </p:cNvSpPr>
          <p:nvPr>
            <p:ph type="body" idx="1"/>
          </p:nvPr>
        </p:nvSpPr>
        <p:spPr bwMode="auto">
          <a:xfrm>
            <a:off x="1016000" y="1981200"/>
            <a:ext cx="1056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923" tIns="46467" rIns="92923" bIns="46467"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
        <p:nvSpPr>
          <p:cNvPr id="1034" name="Rectangle 10"/>
          <p:cNvSpPr>
            <a:spLocks noGrp="1" noChangeArrowheads="1"/>
          </p:cNvSpPr>
          <p:nvPr>
            <p:ph type="dt" sz="half" idx="2"/>
          </p:nvPr>
        </p:nvSpPr>
        <p:spPr bwMode="auto">
          <a:xfrm>
            <a:off x="1016000" y="6400800"/>
            <a:ext cx="2540000" cy="457200"/>
          </a:xfrm>
          <a:prstGeom prst="rect">
            <a:avLst/>
          </a:prstGeom>
          <a:noFill/>
          <a:ln w="9525">
            <a:noFill/>
            <a:miter lim="800000"/>
            <a:headEnd/>
            <a:tailEnd/>
          </a:ln>
        </p:spPr>
        <p:txBody>
          <a:bodyPr vert="horz" wrap="square" lIns="92923" tIns="46467" rIns="92923" bIns="46467" numCol="1" anchor="t" anchorCtr="0" compatLnSpc="1">
            <a:prstTxWarp prst="textNoShape">
              <a:avLst/>
            </a:prstTxWarp>
          </a:bodyPr>
          <a:lstStyle>
            <a:lvl1pPr eaLnBrk="0" hangingPunct="0">
              <a:defRPr sz="900">
                <a:solidFill>
                  <a:schemeClr val="bg2"/>
                </a:solidFill>
              </a:defRPr>
            </a:lvl1pPr>
          </a:lstStyle>
          <a:p>
            <a:pPr defTabSz="913161" fontAlgn="base">
              <a:spcBef>
                <a:spcPct val="0"/>
              </a:spcBef>
              <a:spcAft>
                <a:spcPct val="0"/>
              </a:spcAft>
              <a:defRPr/>
            </a:pPr>
            <a:fld id="{2E606A28-8D8C-4530-A8FA-718CEBE1EB13}" type="datetime1">
              <a:rPr lang="nb-NO" altLang="nb-NO" smtClean="0">
                <a:solidFill>
                  <a:srgbClr val="808080"/>
                </a:solidFill>
              </a:rPr>
              <a:pPr defTabSz="913161" fontAlgn="base">
                <a:spcBef>
                  <a:spcPct val="0"/>
                </a:spcBef>
                <a:spcAft>
                  <a:spcPct val="0"/>
                </a:spcAft>
                <a:defRPr/>
              </a:pPr>
              <a:t>14.11.2018</a:t>
            </a:fld>
            <a:endParaRPr lang="nb-NO" altLang="nb-NO">
              <a:solidFill>
                <a:srgbClr val="808080"/>
              </a:solidFill>
            </a:endParaRPr>
          </a:p>
        </p:txBody>
      </p:sp>
      <p:sp>
        <p:nvSpPr>
          <p:cNvPr id="1036" name="Rectangle 12"/>
          <p:cNvSpPr>
            <a:spLocks noGrp="1" noChangeArrowheads="1"/>
          </p:cNvSpPr>
          <p:nvPr>
            <p:ph type="sldNum" sz="quarter" idx="4"/>
          </p:nvPr>
        </p:nvSpPr>
        <p:spPr bwMode="auto">
          <a:xfrm>
            <a:off x="10691284" y="6400800"/>
            <a:ext cx="914400" cy="457200"/>
          </a:xfrm>
          <a:prstGeom prst="rect">
            <a:avLst/>
          </a:prstGeom>
          <a:noFill/>
          <a:ln w="9525">
            <a:noFill/>
            <a:miter lim="800000"/>
            <a:headEnd/>
            <a:tailEnd/>
          </a:ln>
        </p:spPr>
        <p:txBody>
          <a:bodyPr vert="horz" wrap="square" lIns="92923" tIns="46467" rIns="92923" bIns="46467" numCol="1" anchor="t" anchorCtr="0" compatLnSpc="1">
            <a:prstTxWarp prst="textNoShape">
              <a:avLst/>
            </a:prstTxWarp>
          </a:bodyPr>
          <a:lstStyle>
            <a:lvl1pPr algn="r" eaLnBrk="0" hangingPunct="0">
              <a:defRPr sz="900">
                <a:solidFill>
                  <a:schemeClr val="bg2"/>
                </a:solidFill>
              </a:defRPr>
            </a:lvl1pPr>
          </a:lstStyle>
          <a:p>
            <a:pPr defTabSz="913161" fontAlgn="base">
              <a:spcBef>
                <a:spcPct val="0"/>
              </a:spcBef>
              <a:spcAft>
                <a:spcPct val="0"/>
              </a:spcAft>
              <a:defRPr/>
            </a:pPr>
            <a:fld id="{46C22D38-D347-4E0B-8AE2-2CF1C6227809}" type="slidenum">
              <a:rPr lang="en-US" altLang="nb-NO" smtClean="0">
                <a:solidFill>
                  <a:srgbClr val="808080"/>
                </a:solidFill>
              </a:rPr>
              <a:pPr defTabSz="913161" fontAlgn="base">
                <a:spcBef>
                  <a:spcPct val="0"/>
                </a:spcBef>
                <a:spcAft>
                  <a:spcPct val="0"/>
                </a:spcAft>
                <a:defRPr/>
              </a:pPr>
              <a:t>‹#›</a:t>
            </a:fld>
            <a:endParaRPr lang="en-US" altLang="nb-NO">
              <a:solidFill>
                <a:srgbClr val="808080"/>
              </a:solidFill>
            </a:endParaRPr>
          </a:p>
        </p:txBody>
      </p:sp>
      <p:pic>
        <p:nvPicPr>
          <p:cNvPr id="1030" name="Picture 6" descr="UiO_A_png.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0851" y="161926"/>
            <a:ext cx="2948516"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59226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ft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64652"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29277"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9392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58553"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7539" indent="-347539" algn="l" rtl="0" eaLnBrk="1" fontAlgn="base" hangingPunct="1">
        <a:spcBef>
          <a:spcPct val="20000"/>
        </a:spcBef>
        <a:spcAft>
          <a:spcPct val="0"/>
        </a:spcAft>
        <a:buChar char="•"/>
        <a:defRPr sz="2800">
          <a:solidFill>
            <a:schemeClr val="tx1"/>
          </a:solidFill>
          <a:latin typeface="+mn-lt"/>
          <a:ea typeface="+mn-ea"/>
          <a:cs typeface="+mn-cs"/>
        </a:defRPr>
      </a:lvl1pPr>
      <a:lvl2pPr marL="754019" indent="-288603" algn="l" rtl="0" eaLnBrk="1" fontAlgn="base" hangingPunct="1">
        <a:spcBef>
          <a:spcPct val="20000"/>
        </a:spcBef>
        <a:spcAft>
          <a:spcPct val="0"/>
        </a:spcAft>
        <a:buChar char="–"/>
        <a:defRPr sz="2400">
          <a:solidFill>
            <a:schemeClr val="tx1"/>
          </a:solidFill>
          <a:latin typeface="+mn-lt"/>
          <a:ea typeface="+mn-ea"/>
          <a:cs typeface="+mn-cs"/>
        </a:defRPr>
      </a:lvl2pPr>
      <a:lvl3pPr marL="1160509" indent="-231702" algn="l" rtl="0" eaLnBrk="1" fontAlgn="base" hangingPunct="1">
        <a:spcBef>
          <a:spcPct val="20000"/>
        </a:spcBef>
        <a:spcAft>
          <a:spcPct val="0"/>
        </a:spcAft>
        <a:buChar char="•"/>
        <a:defRPr sz="2100">
          <a:solidFill>
            <a:schemeClr val="tx1"/>
          </a:solidFill>
          <a:latin typeface="+mn-lt"/>
          <a:ea typeface="+mn-ea"/>
          <a:cs typeface="+mn-cs"/>
        </a:defRPr>
      </a:lvl3pPr>
      <a:lvl4pPr marL="1625931" indent="-231702" algn="l" rtl="0" eaLnBrk="1" fontAlgn="base" hangingPunct="1">
        <a:spcBef>
          <a:spcPct val="20000"/>
        </a:spcBef>
        <a:spcAft>
          <a:spcPct val="0"/>
        </a:spcAft>
        <a:buChar char="–"/>
        <a:defRPr>
          <a:solidFill>
            <a:schemeClr val="tx1"/>
          </a:solidFill>
          <a:latin typeface="+mn-lt"/>
          <a:ea typeface="+mn-ea"/>
          <a:cs typeface="+mn-cs"/>
        </a:defRPr>
      </a:lvl4pPr>
      <a:lvl5pPr marL="2089327" indent="-231702" algn="l" rtl="0" eaLnBrk="1" fontAlgn="base" hangingPunct="1">
        <a:spcBef>
          <a:spcPct val="20000"/>
        </a:spcBef>
        <a:spcAft>
          <a:spcPct val="0"/>
        </a:spcAft>
        <a:buChar char="»"/>
        <a:defRPr sz="1700">
          <a:solidFill>
            <a:schemeClr val="tx1"/>
          </a:solidFill>
          <a:latin typeface="+mn-lt"/>
          <a:ea typeface="+mn-ea"/>
          <a:cs typeface="+mn-cs"/>
        </a:defRPr>
      </a:lvl5pPr>
      <a:lvl6pPr marL="2555509" indent="-232329" algn="l" rtl="0" eaLnBrk="1" fontAlgn="base" hangingPunct="1">
        <a:spcBef>
          <a:spcPct val="20000"/>
        </a:spcBef>
        <a:spcAft>
          <a:spcPct val="0"/>
        </a:spcAft>
        <a:buChar char="»"/>
        <a:defRPr sz="1700">
          <a:solidFill>
            <a:schemeClr val="tx1"/>
          </a:solidFill>
          <a:latin typeface="+mn-lt"/>
          <a:ea typeface="+mn-ea"/>
          <a:cs typeface="+mn-cs"/>
        </a:defRPr>
      </a:lvl6pPr>
      <a:lvl7pPr marL="3020156" indent="-232329" algn="l" rtl="0" eaLnBrk="1" fontAlgn="base" hangingPunct="1">
        <a:spcBef>
          <a:spcPct val="20000"/>
        </a:spcBef>
        <a:spcAft>
          <a:spcPct val="0"/>
        </a:spcAft>
        <a:buChar char="»"/>
        <a:defRPr sz="1700">
          <a:solidFill>
            <a:schemeClr val="tx1"/>
          </a:solidFill>
          <a:latin typeface="+mn-lt"/>
          <a:ea typeface="+mn-ea"/>
          <a:cs typeface="+mn-cs"/>
        </a:defRPr>
      </a:lvl7pPr>
      <a:lvl8pPr marL="3484781" indent="-232329" algn="l" rtl="0" eaLnBrk="1" fontAlgn="base" hangingPunct="1">
        <a:spcBef>
          <a:spcPct val="20000"/>
        </a:spcBef>
        <a:spcAft>
          <a:spcPct val="0"/>
        </a:spcAft>
        <a:buChar char="»"/>
        <a:defRPr sz="1700">
          <a:solidFill>
            <a:schemeClr val="tx1"/>
          </a:solidFill>
          <a:latin typeface="+mn-lt"/>
          <a:ea typeface="+mn-ea"/>
          <a:cs typeface="+mn-cs"/>
        </a:defRPr>
      </a:lvl8pPr>
      <a:lvl9pPr marL="3949413" indent="-232329" algn="l" rtl="0" eaLnBrk="1" fontAlgn="base" hangingPunct="1">
        <a:spcBef>
          <a:spcPct val="20000"/>
        </a:spcBef>
        <a:spcAft>
          <a:spcPct val="0"/>
        </a:spcAft>
        <a:buChar char="»"/>
        <a:defRPr sz="1700">
          <a:solidFill>
            <a:schemeClr val="tx1"/>
          </a:solidFill>
          <a:latin typeface="+mn-lt"/>
          <a:ea typeface="+mn-ea"/>
          <a:cs typeface="+mn-cs"/>
        </a:defRPr>
      </a:lvl9pPr>
    </p:bodyStyle>
    <p:otherStyle>
      <a:defPPr>
        <a:defRPr lang="nb-NO"/>
      </a:defPPr>
      <a:lvl1pPr marL="0" algn="l" defTabSz="464652" rtl="0" eaLnBrk="1" latinLnBrk="0" hangingPunct="1">
        <a:defRPr sz="1800" kern="1200">
          <a:solidFill>
            <a:schemeClr val="tx1"/>
          </a:solidFill>
          <a:latin typeface="+mn-lt"/>
          <a:ea typeface="+mn-ea"/>
          <a:cs typeface="+mn-cs"/>
        </a:defRPr>
      </a:lvl1pPr>
      <a:lvl2pPr marL="464652" algn="l" defTabSz="464652" rtl="0" eaLnBrk="1" latinLnBrk="0" hangingPunct="1">
        <a:defRPr sz="1800" kern="1200">
          <a:solidFill>
            <a:schemeClr val="tx1"/>
          </a:solidFill>
          <a:latin typeface="+mn-lt"/>
          <a:ea typeface="+mn-ea"/>
          <a:cs typeface="+mn-cs"/>
        </a:defRPr>
      </a:lvl2pPr>
      <a:lvl3pPr marL="929277" algn="l" defTabSz="464652" rtl="0" eaLnBrk="1" latinLnBrk="0" hangingPunct="1">
        <a:defRPr sz="1800" kern="1200">
          <a:solidFill>
            <a:schemeClr val="tx1"/>
          </a:solidFill>
          <a:latin typeface="+mn-lt"/>
          <a:ea typeface="+mn-ea"/>
          <a:cs typeface="+mn-cs"/>
        </a:defRPr>
      </a:lvl3pPr>
      <a:lvl4pPr marL="1393920" algn="l" defTabSz="464652" rtl="0" eaLnBrk="1" latinLnBrk="0" hangingPunct="1">
        <a:defRPr sz="1800" kern="1200">
          <a:solidFill>
            <a:schemeClr val="tx1"/>
          </a:solidFill>
          <a:latin typeface="+mn-lt"/>
          <a:ea typeface="+mn-ea"/>
          <a:cs typeface="+mn-cs"/>
        </a:defRPr>
      </a:lvl4pPr>
      <a:lvl5pPr marL="1858553" algn="l" defTabSz="464652" rtl="0" eaLnBrk="1" latinLnBrk="0" hangingPunct="1">
        <a:defRPr sz="1800" kern="1200">
          <a:solidFill>
            <a:schemeClr val="tx1"/>
          </a:solidFill>
          <a:latin typeface="+mn-lt"/>
          <a:ea typeface="+mn-ea"/>
          <a:cs typeface="+mn-cs"/>
        </a:defRPr>
      </a:lvl5pPr>
      <a:lvl6pPr marL="2323196" algn="l" defTabSz="464652" rtl="0" eaLnBrk="1" latinLnBrk="0" hangingPunct="1">
        <a:defRPr sz="1800" kern="1200">
          <a:solidFill>
            <a:schemeClr val="tx1"/>
          </a:solidFill>
          <a:latin typeface="+mn-lt"/>
          <a:ea typeface="+mn-ea"/>
          <a:cs typeface="+mn-cs"/>
        </a:defRPr>
      </a:lvl6pPr>
      <a:lvl7pPr marL="2787830" algn="l" defTabSz="464652" rtl="0" eaLnBrk="1" latinLnBrk="0" hangingPunct="1">
        <a:defRPr sz="1800" kern="1200">
          <a:solidFill>
            <a:schemeClr val="tx1"/>
          </a:solidFill>
          <a:latin typeface="+mn-lt"/>
          <a:ea typeface="+mn-ea"/>
          <a:cs typeface="+mn-cs"/>
        </a:defRPr>
      </a:lvl7pPr>
      <a:lvl8pPr marL="3252462" algn="l" defTabSz="464652" rtl="0" eaLnBrk="1" latinLnBrk="0" hangingPunct="1">
        <a:defRPr sz="1800" kern="1200">
          <a:solidFill>
            <a:schemeClr val="tx1"/>
          </a:solidFill>
          <a:latin typeface="+mn-lt"/>
          <a:ea typeface="+mn-ea"/>
          <a:cs typeface="+mn-cs"/>
        </a:defRPr>
      </a:lvl8pPr>
      <a:lvl9pPr marL="3717106" algn="l" defTabSz="46465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09607" y="165309"/>
            <a:ext cx="10226351" cy="789052"/>
          </a:xfrm>
          <a:prstGeom prst="rect">
            <a:avLst/>
          </a:prstGeom>
        </p:spPr>
        <p:txBody>
          <a:bodyPr vert="horz" lIns="91440" tIns="45720" rIns="91440" bIns="45720" rtlCol="0" anchor="ctr">
            <a:normAutofit/>
          </a:bodyPr>
          <a:lstStyle/>
          <a:p>
            <a:r>
              <a:rPr lang="da-DK" dirty="0"/>
              <a:t>Klik for at redigere i master</a:t>
            </a:r>
            <a:endParaRPr lang="en-US" dirty="0"/>
          </a:p>
        </p:txBody>
      </p:sp>
      <p:sp>
        <p:nvSpPr>
          <p:cNvPr id="3" name="Pladsholder til tekst 2"/>
          <p:cNvSpPr>
            <a:spLocks noGrp="1"/>
          </p:cNvSpPr>
          <p:nvPr>
            <p:ph type="body" idx="1"/>
          </p:nvPr>
        </p:nvSpPr>
        <p:spPr>
          <a:xfrm>
            <a:off x="609600" y="1352950"/>
            <a:ext cx="10972800" cy="4128699"/>
          </a:xfrm>
          <a:prstGeom prst="rect">
            <a:avLst/>
          </a:prstGeom>
        </p:spPr>
        <p:txBody>
          <a:bodyPr vert="horz" lIns="91440" tIns="45720" rIns="91440" bIns="45720" rtlCol="0">
            <a:norm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p:txBody>
      </p:sp>
      <p:sp>
        <p:nvSpPr>
          <p:cNvPr id="5" name="Pladsholder til sidefod 4"/>
          <p:cNvSpPr>
            <a:spLocks noGrp="1"/>
          </p:cNvSpPr>
          <p:nvPr>
            <p:ph type="ftr" sz="quarter" idx="3"/>
          </p:nvPr>
        </p:nvSpPr>
        <p:spPr>
          <a:xfrm>
            <a:off x="607527" y="6356361"/>
            <a:ext cx="386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Pladsholder til diasnummer 5"/>
          <p:cNvSpPr>
            <a:spLocks noGrp="1"/>
          </p:cNvSpPr>
          <p:nvPr>
            <p:ph type="sldNum" sz="quarter" idx="4"/>
          </p:nvPr>
        </p:nvSpPr>
        <p:spPr>
          <a:xfrm>
            <a:off x="10835957" y="377284"/>
            <a:ext cx="74644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D92EC-AA16-477E-8F21-11A2B2A520C2}" type="slidenum">
              <a:rPr lang="en-US" smtClean="0"/>
              <a:t>‹#›</a:t>
            </a:fld>
            <a:endParaRPr lang="en-US" dirty="0"/>
          </a:p>
        </p:txBody>
      </p:sp>
    </p:spTree>
    <p:extLst>
      <p:ext uri="{BB962C8B-B14F-4D97-AF65-F5344CB8AC3E}">
        <p14:creationId xmlns:p14="http://schemas.microsoft.com/office/powerpoint/2010/main" val="310387947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spcBef>
          <a:spcPct val="0"/>
        </a:spcBef>
        <a:buNone/>
        <a:defRPr sz="1400" b="0" kern="1200" cap="all" baseline="0">
          <a:solidFill>
            <a:schemeClr val="tx1"/>
          </a:solidFill>
          <a:latin typeface="+mj-lt"/>
          <a:ea typeface="+mj-ea"/>
          <a:cs typeface="+mj-cs"/>
        </a:defRPr>
      </a:lvl1pPr>
    </p:titleStyle>
    <p:bodyStyle>
      <a:lvl1pPr marL="177800" indent="-1778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1pPr>
      <a:lvl2pPr marL="625475" indent="-168275" algn="l" defTabSz="914400" rtl="0" eaLnBrk="1" latinLnBrk="0" hangingPunct="1">
        <a:spcBef>
          <a:spcPts val="12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400" kern="1200">
          <a:solidFill>
            <a:schemeClr val="tx1"/>
          </a:solidFill>
          <a:latin typeface="+mn-lt"/>
          <a:ea typeface="+mn-ea"/>
          <a:cs typeface="+mn-cs"/>
        </a:defRPr>
      </a:lvl3pPr>
      <a:lvl4pPr marL="1520825" indent="-149225" algn="l" defTabSz="914400" rtl="0" eaLnBrk="1" latinLnBrk="0" hangingPunct="1">
        <a:spcBef>
          <a:spcPts val="12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5"/>
          <p:cNvSpPr>
            <a:spLocks noGrp="1"/>
          </p:cNvSpPr>
          <p:nvPr>
            <p:ph type="ctrTitle" sz="quarter"/>
          </p:nvPr>
        </p:nvSpPr>
        <p:spPr>
          <a:xfrm>
            <a:off x="2419019" y="5588737"/>
            <a:ext cx="9245600" cy="864617"/>
          </a:xfrm>
        </p:spPr>
        <p:txBody>
          <a:bodyPr/>
          <a:lstStyle/>
          <a:p>
            <a:pPr lvl="0"/>
            <a:r>
              <a:rPr lang="en-GB" sz="1800" b="0" kern="1200" dirty="0">
                <a:solidFill>
                  <a:srgbClr val="000000"/>
                </a:solidFill>
              </a:rPr>
              <a:t>Søren Barlebo Rasmussen, Mobilize</a:t>
            </a:r>
          </a:p>
        </p:txBody>
      </p:sp>
      <p:sp>
        <p:nvSpPr>
          <p:cNvPr id="4099" name="Subtitle 6"/>
          <p:cNvSpPr>
            <a:spLocks noGrp="1"/>
          </p:cNvSpPr>
          <p:nvPr>
            <p:ph type="subTitle" sz="quarter" idx="1"/>
          </p:nvPr>
        </p:nvSpPr>
        <p:spPr>
          <a:xfrm>
            <a:off x="1678517" y="3501024"/>
            <a:ext cx="9753600" cy="720155"/>
          </a:xfrm>
        </p:spPr>
        <p:txBody>
          <a:bodyPr/>
          <a:lstStyle/>
          <a:p>
            <a:pPr eaLnBrk="1" hangingPunct="1"/>
            <a:r>
              <a:rPr lang="nb-NO" dirty="0">
                <a:latin typeface="Arial" charset="0"/>
                <a:cs typeface="Arial" charset="0"/>
              </a:rPr>
              <a:t>  </a:t>
            </a:r>
          </a:p>
        </p:txBody>
      </p:sp>
      <p:pic>
        <p:nvPicPr>
          <p:cNvPr id="4" name="Picture 3" descr="folk.jpg"/>
          <p:cNvPicPr>
            <a:picLocks noChangeAspect="1"/>
          </p:cNvPicPr>
          <p:nvPr/>
        </p:nvPicPr>
        <p:blipFill>
          <a:blip r:embed="rId2" cstate="print"/>
          <a:stretch>
            <a:fillRect/>
          </a:stretch>
        </p:blipFill>
        <p:spPr>
          <a:xfrm>
            <a:off x="581489" y="23538"/>
            <a:ext cx="11083131" cy="1570396"/>
          </a:xfrm>
          <a:prstGeom prst="rect">
            <a:avLst/>
          </a:prstGeom>
        </p:spPr>
      </p:pic>
      <p:sp>
        <p:nvSpPr>
          <p:cNvPr id="5" name="TextBox 4"/>
          <p:cNvSpPr txBox="1"/>
          <p:nvPr/>
        </p:nvSpPr>
        <p:spPr>
          <a:xfrm>
            <a:off x="1040845" y="2924987"/>
            <a:ext cx="9183679" cy="1631044"/>
          </a:xfrm>
          <a:prstGeom prst="rect">
            <a:avLst/>
          </a:prstGeom>
          <a:noFill/>
        </p:spPr>
        <p:txBody>
          <a:bodyPr wrap="square" lIns="91262" tIns="45635" rIns="91262" bIns="45635" rtlCol="0">
            <a:spAutoFit/>
          </a:bodyPr>
          <a:lstStyle/>
          <a:p>
            <a:pPr eaLnBrk="0" fontAlgn="base" hangingPunct="0">
              <a:spcBef>
                <a:spcPct val="0"/>
              </a:spcBef>
              <a:spcAft>
                <a:spcPct val="0"/>
              </a:spcAft>
            </a:pPr>
            <a:r>
              <a:rPr lang="en-GB" sz="3200" dirty="0">
                <a:solidFill>
                  <a:srgbClr val="000000"/>
                </a:solidFill>
              </a:rPr>
              <a:t>SFF KUPP - Pilot 2018</a:t>
            </a:r>
          </a:p>
          <a:p>
            <a:pPr eaLnBrk="0" fontAlgn="base" hangingPunct="0">
              <a:spcBef>
                <a:spcPct val="0"/>
              </a:spcBef>
              <a:spcAft>
                <a:spcPct val="0"/>
              </a:spcAft>
            </a:pPr>
            <a:r>
              <a:rPr lang="nb-NO" dirty="0"/>
              <a:t>Ledelse av yngre/forskere i tidlig karrierefase </a:t>
            </a:r>
          </a:p>
          <a:p>
            <a:pPr eaLnBrk="0" fontAlgn="base" hangingPunct="0">
              <a:spcBef>
                <a:spcPct val="0"/>
              </a:spcBef>
              <a:spcAft>
                <a:spcPct val="0"/>
              </a:spcAft>
            </a:pPr>
            <a:r>
              <a:rPr lang="nb-NO" dirty="0"/>
              <a:t>– hva bør ledere være særlig oppmerksomme på? </a:t>
            </a:r>
            <a:endParaRPr lang="da-DK" dirty="0"/>
          </a:p>
          <a:p>
            <a:pPr eaLnBrk="0" fontAlgn="base" hangingPunct="0">
              <a:spcBef>
                <a:spcPct val="0"/>
              </a:spcBef>
              <a:spcAft>
                <a:spcPct val="0"/>
              </a:spcAft>
            </a:pPr>
            <a:endParaRPr lang="en-GB" sz="3200" dirty="0">
              <a:solidFill>
                <a:srgbClr val="000000"/>
              </a:solidFill>
            </a:endParaRPr>
          </a:p>
        </p:txBody>
      </p:sp>
    </p:spTree>
    <p:extLst>
      <p:ext uri="{BB962C8B-B14F-4D97-AF65-F5344CB8AC3E}">
        <p14:creationId xmlns:p14="http://schemas.microsoft.com/office/powerpoint/2010/main" val="1347360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436" y="522651"/>
            <a:ext cx="11050785" cy="691277"/>
          </a:xfrm>
        </p:spPr>
        <p:txBody>
          <a:bodyPr/>
          <a:lstStyle/>
          <a:p>
            <a:r>
              <a:rPr lang="nb-NO" dirty="0"/>
              <a:t>Ledelse af yngre forskere – vigtige emner...</a:t>
            </a:r>
          </a:p>
        </p:txBody>
      </p:sp>
      <p:sp>
        <p:nvSpPr>
          <p:cNvPr id="3" name="Content Placeholder 2"/>
          <p:cNvSpPr>
            <a:spLocks noGrp="1"/>
          </p:cNvSpPr>
          <p:nvPr>
            <p:ph idx="1"/>
          </p:nvPr>
        </p:nvSpPr>
        <p:spPr>
          <a:xfrm>
            <a:off x="1045497" y="1355169"/>
            <a:ext cx="11146503" cy="5098166"/>
          </a:xfrm>
        </p:spPr>
        <p:txBody>
          <a:bodyPr/>
          <a:lstStyle/>
          <a:p>
            <a:r>
              <a:rPr lang="nb-NO" sz="2400" b="1" dirty="0"/>
              <a:t>Motivation</a:t>
            </a:r>
            <a:r>
              <a:rPr lang="nb-NO" sz="2400" dirty="0"/>
              <a:t> – det er vigtigt for os alle, men særligt for de unge:</a:t>
            </a:r>
          </a:p>
          <a:p>
            <a:pPr lvl="1"/>
            <a:r>
              <a:rPr lang="nb-NO" sz="2000" dirty="0"/>
              <a:t>De har «usikre» rammer (ikke fast stilling)</a:t>
            </a:r>
          </a:p>
          <a:p>
            <a:pPr lvl="1"/>
            <a:r>
              <a:rPr lang="nb-NO" sz="2000" dirty="0"/>
              <a:t>De har ikke en lang erfaring</a:t>
            </a:r>
          </a:p>
          <a:p>
            <a:r>
              <a:rPr lang="nb-NO" sz="2400" dirty="0"/>
              <a:t>Husk alle de tre dimensioner:</a:t>
            </a:r>
          </a:p>
          <a:p>
            <a:pPr lvl="1"/>
            <a:r>
              <a:rPr lang="nb-NO" sz="2000" dirty="0"/>
              <a:t>Merit: kvalifikationer og kompetencer – det faglige</a:t>
            </a:r>
          </a:p>
          <a:p>
            <a:pPr lvl="1"/>
            <a:r>
              <a:rPr lang="nb-NO" sz="2000" dirty="0"/>
              <a:t>Projekt: de skal lykkes med fremdrift i deres faglige arbejde</a:t>
            </a:r>
          </a:p>
          <a:p>
            <a:pPr lvl="1"/>
            <a:r>
              <a:rPr lang="nb-NO" sz="2000" b="1" dirty="0"/>
              <a:t>Potentiale</a:t>
            </a:r>
            <a:r>
              <a:rPr lang="nb-NO" sz="2000" dirty="0"/>
              <a:t>: De er personer med en fremtid – fagligt, karrieremæssigt og personligt</a:t>
            </a:r>
          </a:p>
          <a:p>
            <a:r>
              <a:rPr lang="nb-NO" sz="2400" dirty="0"/>
              <a:t>Forskellen på de forskellige yngre: Phd, Post.doc, Forsker ikke fastansat etc.</a:t>
            </a:r>
          </a:p>
          <a:p>
            <a:r>
              <a:rPr lang="nb-NO" sz="2400" dirty="0"/>
              <a:t>Vi har forskellige roller: Vejleder, Leder, Mentor, etc.</a:t>
            </a:r>
          </a:p>
          <a:p>
            <a:r>
              <a:rPr lang="nb-NO" sz="2400" b="1" dirty="0"/>
              <a:t>Onboarding</a:t>
            </a:r>
            <a:r>
              <a:rPr lang="nb-NO" sz="2400" dirty="0"/>
              <a:t> – man kan aldrig tage en god start fra folk</a:t>
            </a:r>
          </a:p>
          <a:p>
            <a:r>
              <a:rPr lang="nb-NO" sz="2400" b="1" dirty="0"/>
              <a:t>Situationsbetinget ledelse </a:t>
            </a:r>
            <a:r>
              <a:rPr lang="nb-NO" sz="2400" dirty="0"/>
              <a:t>– hvordan håndtere forskellene og udvikling?</a:t>
            </a:r>
            <a:endParaRPr lang="nb-NO" sz="2400" b="1" dirty="0"/>
          </a:p>
          <a:p>
            <a:r>
              <a:rPr lang="nb-NO" sz="2400" b="1" dirty="0"/>
              <a:t>Succession</a:t>
            </a:r>
            <a:r>
              <a:rPr lang="nb-NO" sz="2400" dirty="0"/>
              <a:t> (efterfølgerberedskab) – hvad sker der når unge folk skal videre?</a:t>
            </a:r>
            <a:br>
              <a:rPr lang="nb-NO" sz="2400" dirty="0"/>
            </a:br>
            <a:endParaRPr lang="nb-NO" sz="2400" dirty="0"/>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solidFill>
                  <a:srgbClr val="808080"/>
                </a:solidFill>
              </a:rPr>
              <a:pPr>
                <a:defRPr/>
              </a:pPr>
              <a:t>2</a:t>
            </a:fld>
            <a:endParaRPr lang="en-US" altLang="nb-NO">
              <a:solidFill>
                <a:srgbClr val="808080"/>
              </a:solidFill>
            </a:endParaRPr>
          </a:p>
        </p:txBody>
      </p:sp>
    </p:spTree>
    <p:extLst>
      <p:ext uri="{BB962C8B-B14F-4D97-AF65-F5344CB8AC3E}">
        <p14:creationId xmlns:p14="http://schemas.microsoft.com/office/powerpoint/2010/main" val="1102780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248" y="604637"/>
            <a:ext cx="11050785" cy="691277"/>
          </a:xfrm>
        </p:spPr>
        <p:txBody>
          <a:bodyPr/>
          <a:lstStyle/>
          <a:p>
            <a:r>
              <a:rPr lang="nb-NO" dirty="0"/>
              <a:t>Motivation</a:t>
            </a:r>
          </a:p>
        </p:txBody>
      </p:sp>
      <p:sp>
        <p:nvSpPr>
          <p:cNvPr id="3" name="Content Placeholder 2"/>
          <p:cNvSpPr>
            <a:spLocks noGrp="1"/>
          </p:cNvSpPr>
          <p:nvPr>
            <p:ph idx="1"/>
          </p:nvPr>
        </p:nvSpPr>
        <p:spPr>
          <a:xfrm>
            <a:off x="1045497" y="1355169"/>
            <a:ext cx="11055019" cy="5098166"/>
          </a:xfrm>
        </p:spPr>
        <p:txBody>
          <a:bodyPr/>
          <a:lstStyle/>
          <a:p>
            <a:pPr marL="0" indent="0">
              <a:buNone/>
            </a:pPr>
            <a:r>
              <a:rPr lang="nb-NO" sz="2400" dirty="0"/>
              <a:t>Når det handler om fagligt krævende og kreative </a:t>
            </a:r>
          </a:p>
          <a:p>
            <a:pPr marL="0" indent="0">
              <a:buNone/>
            </a:pPr>
            <a:r>
              <a:rPr lang="nb-NO" sz="2400" dirty="0"/>
              <a:t>opgaver er </a:t>
            </a:r>
            <a:r>
              <a:rPr lang="nb-NO" sz="2400" b="1" dirty="0"/>
              <a:t>indre motivation </a:t>
            </a:r>
            <a:r>
              <a:rPr lang="nb-NO" sz="2400" dirty="0"/>
              <a:t>afgørende.</a:t>
            </a:r>
          </a:p>
          <a:p>
            <a:pPr marL="0" indent="0">
              <a:buNone/>
            </a:pPr>
            <a:endParaRPr lang="nb-NO" sz="2400" dirty="0"/>
          </a:p>
          <a:p>
            <a:pPr marL="0" indent="0">
              <a:buNone/>
            </a:pPr>
            <a:r>
              <a:rPr lang="nb-NO" sz="2400" dirty="0"/>
              <a:t>Indre motivation for denne type opgaver har vi som individer allerede i udgangspunktet, men den kan blive større eller mindre (demotivation)</a:t>
            </a:r>
          </a:p>
          <a:p>
            <a:pPr marL="0" indent="0">
              <a:buNone/>
            </a:pPr>
            <a:endParaRPr lang="nb-NO" sz="2400" dirty="0"/>
          </a:p>
          <a:p>
            <a:pPr marL="0" indent="0">
              <a:buNone/>
            </a:pPr>
            <a:r>
              <a:rPr lang="nb-NO" sz="2400" dirty="0"/>
              <a:t>Centrale pointer om indre motivation er:</a:t>
            </a:r>
          </a:p>
          <a:p>
            <a:pPr>
              <a:buFontTx/>
              <a:buChar char="-"/>
            </a:pPr>
            <a:r>
              <a:rPr lang="nb-NO" sz="2400" dirty="0"/>
              <a:t>Vi har brug for </a:t>
            </a:r>
            <a:r>
              <a:rPr lang="nb-NO" sz="2400" b="1" dirty="0"/>
              <a:t>autonomi</a:t>
            </a:r>
            <a:r>
              <a:rPr lang="nb-NO" sz="2400" dirty="0"/>
              <a:t> (derfor kan straf og belønning virke demotiverende)</a:t>
            </a:r>
          </a:p>
          <a:p>
            <a:pPr>
              <a:buFontTx/>
              <a:buChar char="-"/>
            </a:pPr>
            <a:r>
              <a:rPr lang="nb-NO" sz="2400" dirty="0"/>
              <a:t>At arbejde for et </a:t>
            </a:r>
            <a:r>
              <a:rPr lang="nb-NO" sz="2400" b="1" dirty="0"/>
              <a:t>større formål</a:t>
            </a:r>
            <a:r>
              <a:rPr lang="nb-NO" sz="2400" dirty="0"/>
              <a:t> kan øge eller opretholde motivationen</a:t>
            </a:r>
          </a:p>
          <a:p>
            <a:pPr>
              <a:buFontTx/>
              <a:buChar char="-"/>
            </a:pPr>
            <a:r>
              <a:rPr lang="nb-NO" sz="2400" dirty="0"/>
              <a:t>At føle sig som en </a:t>
            </a:r>
            <a:r>
              <a:rPr lang="nb-NO" sz="2400" b="1" dirty="0"/>
              <a:t>del af et større fællesskab </a:t>
            </a:r>
            <a:r>
              <a:rPr lang="nb-NO" sz="2400" dirty="0"/>
              <a:t>er i længden afgørede</a:t>
            </a:r>
          </a:p>
          <a:p>
            <a:pPr>
              <a:buFontTx/>
              <a:buChar char="-"/>
            </a:pPr>
            <a:r>
              <a:rPr lang="nb-NO" sz="2400" dirty="0"/>
              <a:t>Det er afgørende at være i </a:t>
            </a:r>
            <a:r>
              <a:rPr lang="nb-NO" sz="2400" b="1" dirty="0"/>
              <a:t>mestringszonen </a:t>
            </a:r>
            <a:r>
              <a:rPr lang="nb-NO" sz="2400" dirty="0"/>
              <a:t>(eller den udviklingszone man kan klare)</a:t>
            </a:r>
            <a:endParaRPr lang="nb-NO" sz="2400" b="1" dirty="0"/>
          </a:p>
        </p:txBody>
      </p:sp>
      <p:sp>
        <p:nvSpPr>
          <p:cNvPr id="5" name="Slide Number Placeholder 4"/>
          <p:cNvSpPr>
            <a:spLocks noGrp="1"/>
          </p:cNvSpPr>
          <p:nvPr>
            <p:ph type="sldNum" sz="quarter" idx="11"/>
          </p:nvPr>
        </p:nvSpPr>
        <p:spPr/>
        <p:txBody>
          <a:bodyPr/>
          <a:lstStyle/>
          <a:p>
            <a:pPr>
              <a:defRPr/>
            </a:pPr>
            <a:fld id="{AB35ACD5-0D42-42F7-B111-2AEA8F2C3631}" type="slidenum">
              <a:rPr lang="en-US" altLang="nb-NO" smtClean="0">
                <a:solidFill>
                  <a:srgbClr val="808080"/>
                </a:solidFill>
              </a:rPr>
              <a:pPr>
                <a:defRPr/>
              </a:pPr>
              <a:t>3</a:t>
            </a:fld>
            <a:endParaRPr lang="en-US" altLang="nb-NO">
              <a:solidFill>
                <a:srgbClr val="808080"/>
              </a:solidFill>
            </a:endParaRPr>
          </a:p>
        </p:txBody>
      </p:sp>
      <p:pic>
        <p:nvPicPr>
          <p:cNvPr id="4" name="Billede 3">
            <a:extLst>
              <a:ext uri="{FF2B5EF4-FFF2-40B4-BE49-F238E27FC236}">
                <a16:creationId xmlns:a16="http://schemas.microsoft.com/office/drawing/2014/main" id="{7C663C7E-1CA5-4E2B-8487-49D84C36A635}"/>
              </a:ext>
            </a:extLst>
          </p:cNvPr>
          <p:cNvPicPr>
            <a:picLocks noChangeAspect="1"/>
          </p:cNvPicPr>
          <p:nvPr/>
        </p:nvPicPr>
        <p:blipFill>
          <a:blip r:embed="rId2"/>
          <a:stretch>
            <a:fillRect/>
          </a:stretch>
        </p:blipFill>
        <p:spPr>
          <a:xfrm rot="557565">
            <a:off x="9576881" y="202527"/>
            <a:ext cx="1440681" cy="2246031"/>
          </a:xfrm>
          <a:prstGeom prst="rect">
            <a:avLst/>
          </a:prstGeom>
        </p:spPr>
      </p:pic>
    </p:spTree>
    <p:extLst>
      <p:ext uri="{BB962C8B-B14F-4D97-AF65-F5344CB8AC3E}">
        <p14:creationId xmlns:p14="http://schemas.microsoft.com/office/powerpoint/2010/main" val="3042780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525B1-ADF2-494B-8AFC-2103FAD6A24E}"/>
              </a:ext>
            </a:extLst>
          </p:cNvPr>
          <p:cNvSpPr txBox="1">
            <a:spLocks/>
          </p:cNvSpPr>
          <p:nvPr/>
        </p:nvSpPr>
        <p:spPr>
          <a:xfrm>
            <a:off x="1847529" y="467319"/>
            <a:ext cx="10226351" cy="78905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1400" b="0" kern="1200" cap="all" baseline="0">
                <a:solidFill>
                  <a:schemeClr val="tx1"/>
                </a:solidFill>
                <a:latin typeface="+mj-lt"/>
                <a:ea typeface="+mj-ea"/>
                <a:cs typeface="+mj-cs"/>
              </a:defRPr>
            </a:lvl1pPr>
          </a:lstStyle>
          <a:p>
            <a:r>
              <a:rPr lang="da-DK" sz="4000" kern="0" cap="none" dirty="0">
                <a:solidFill>
                  <a:prstClr val="black"/>
                </a:solidFill>
                <a:latin typeface="Georgia" panose="02040502050405020303" pitchFamily="18" charset="0"/>
                <a:ea typeface="+mn-ea"/>
                <a:cs typeface="+mn-cs"/>
              </a:rPr>
              <a:t>Flow-model </a:t>
            </a:r>
          </a:p>
        </p:txBody>
      </p:sp>
      <p:sp>
        <p:nvSpPr>
          <p:cNvPr id="3" name="Pladsholder til slidenummer 3">
            <a:extLst>
              <a:ext uri="{FF2B5EF4-FFF2-40B4-BE49-F238E27FC236}">
                <a16:creationId xmlns:a16="http://schemas.microsoft.com/office/drawing/2014/main" id="{89C72918-D00D-4A51-8C1B-6979F6D18126}"/>
              </a:ext>
            </a:extLst>
          </p:cNvPr>
          <p:cNvSpPr txBox="1">
            <a:spLocks/>
          </p:cNvSpPr>
          <p:nvPr/>
        </p:nvSpPr>
        <p:spPr>
          <a:xfrm>
            <a:off x="10247567" y="6350991"/>
            <a:ext cx="685800"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6AC0E61-7359-7F41-A593-9C4B4605E678}" type="slidenum">
              <a:rPr lang="en-US">
                <a:solidFill>
                  <a:prstClr val="black">
                    <a:tint val="75000"/>
                  </a:prstClr>
                </a:solidFill>
                <a:latin typeface="Calibri"/>
              </a:rPr>
              <a:pPr>
                <a:defRPr/>
              </a:pPr>
              <a:t>4</a:t>
            </a:fld>
            <a:endParaRPr lang="en-US">
              <a:solidFill>
                <a:prstClr val="black">
                  <a:tint val="75000"/>
                </a:prstClr>
              </a:solidFill>
              <a:latin typeface="Calibri"/>
            </a:endParaRPr>
          </a:p>
        </p:txBody>
      </p:sp>
      <p:grpSp>
        <p:nvGrpSpPr>
          <p:cNvPr id="4" name="Grupper 31">
            <a:extLst>
              <a:ext uri="{FF2B5EF4-FFF2-40B4-BE49-F238E27FC236}">
                <a16:creationId xmlns:a16="http://schemas.microsoft.com/office/drawing/2014/main" id="{D3512182-B0BD-4302-9FF2-C1123F766584}"/>
              </a:ext>
            </a:extLst>
          </p:cNvPr>
          <p:cNvGrpSpPr/>
          <p:nvPr/>
        </p:nvGrpSpPr>
        <p:grpSpPr>
          <a:xfrm>
            <a:off x="2910161" y="1364519"/>
            <a:ext cx="5864457" cy="5227566"/>
            <a:chOff x="1009796" y="1334813"/>
            <a:chExt cx="5869225" cy="5129208"/>
          </a:xfrm>
        </p:grpSpPr>
        <p:cxnSp>
          <p:nvCxnSpPr>
            <p:cNvPr id="5" name="Lige pilforbindelse 4">
              <a:extLst>
                <a:ext uri="{FF2B5EF4-FFF2-40B4-BE49-F238E27FC236}">
                  <a16:creationId xmlns:a16="http://schemas.microsoft.com/office/drawing/2014/main" id="{5DA213DE-8DBE-4DE3-A2E4-6D88B3404F1E}"/>
                </a:ext>
              </a:extLst>
            </p:cNvPr>
            <p:cNvCxnSpPr>
              <a:cxnSpLocks/>
            </p:cNvCxnSpPr>
            <p:nvPr/>
          </p:nvCxnSpPr>
          <p:spPr>
            <a:xfrm flipV="1">
              <a:off x="1576552" y="1334813"/>
              <a:ext cx="0" cy="4593021"/>
            </a:xfrm>
            <a:prstGeom prst="straightConnector1">
              <a:avLst/>
            </a:prstGeom>
            <a:noFill/>
            <a:ln w="28575" cap="flat" cmpd="sng" algn="ctr">
              <a:solidFill>
                <a:srgbClr val="001D35">
                  <a:shade val="95000"/>
                  <a:satMod val="105000"/>
                </a:srgbClr>
              </a:solidFill>
              <a:prstDash val="solid"/>
              <a:tailEnd type="triangle"/>
            </a:ln>
            <a:effectLst/>
          </p:spPr>
        </p:cxnSp>
        <p:cxnSp>
          <p:nvCxnSpPr>
            <p:cNvPr id="6" name="Lige pilforbindelse 5">
              <a:extLst>
                <a:ext uri="{FF2B5EF4-FFF2-40B4-BE49-F238E27FC236}">
                  <a16:creationId xmlns:a16="http://schemas.microsoft.com/office/drawing/2014/main" id="{D30AE7ED-7B28-4EAC-B910-E7CD7227AF95}"/>
                </a:ext>
              </a:extLst>
            </p:cNvPr>
            <p:cNvCxnSpPr>
              <a:cxnSpLocks/>
            </p:cNvCxnSpPr>
            <p:nvPr/>
          </p:nvCxnSpPr>
          <p:spPr>
            <a:xfrm flipV="1">
              <a:off x="1576552" y="5927833"/>
              <a:ext cx="5302469" cy="1"/>
            </a:xfrm>
            <a:prstGeom prst="straightConnector1">
              <a:avLst/>
            </a:prstGeom>
            <a:noFill/>
            <a:ln w="28575" cap="flat" cmpd="sng" algn="ctr">
              <a:solidFill>
                <a:srgbClr val="001D35">
                  <a:shade val="95000"/>
                  <a:satMod val="105000"/>
                </a:srgbClr>
              </a:solidFill>
              <a:prstDash val="solid"/>
              <a:tailEnd type="triangle"/>
            </a:ln>
            <a:effectLst/>
          </p:spPr>
        </p:cxnSp>
        <p:cxnSp>
          <p:nvCxnSpPr>
            <p:cNvPr id="7" name="Lige forbindelse 6">
              <a:extLst>
                <a:ext uri="{FF2B5EF4-FFF2-40B4-BE49-F238E27FC236}">
                  <a16:creationId xmlns:a16="http://schemas.microsoft.com/office/drawing/2014/main" id="{6ACC9A80-598F-4DFD-937A-6D8B6730CE6B}"/>
                </a:ext>
              </a:extLst>
            </p:cNvPr>
            <p:cNvCxnSpPr>
              <a:cxnSpLocks/>
              <a:endCxn id="9" idx="2"/>
            </p:cNvCxnSpPr>
            <p:nvPr/>
          </p:nvCxnSpPr>
          <p:spPr>
            <a:xfrm flipV="1">
              <a:off x="1610450" y="1334813"/>
              <a:ext cx="4541090" cy="2978161"/>
            </a:xfrm>
            <a:prstGeom prst="line">
              <a:avLst/>
            </a:prstGeom>
            <a:noFill/>
            <a:ln w="9525" cap="flat" cmpd="sng" algn="ctr">
              <a:solidFill>
                <a:srgbClr val="001D35">
                  <a:shade val="95000"/>
                  <a:satMod val="105000"/>
                </a:srgbClr>
              </a:solidFill>
              <a:prstDash val="solid"/>
            </a:ln>
            <a:effectLst/>
          </p:spPr>
        </p:cxnSp>
        <p:cxnSp>
          <p:nvCxnSpPr>
            <p:cNvPr id="8" name="Lige forbindelse 7">
              <a:extLst>
                <a:ext uri="{FF2B5EF4-FFF2-40B4-BE49-F238E27FC236}">
                  <a16:creationId xmlns:a16="http://schemas.microsoft.com/office/drawing/2014/main" id="{B8232A64-1172-4E5C-801C-60A4EBDDB98A}"/>
                </a:ext>
              </a:extLst>
            </p:cNvPr>
            <p:cNvCxnSpPr>
              <a:cxnSpLocks/>
            </p:cNvCxnSpPr>
            <p:nvPr/>
          </p:nvCxnSpPr>
          <p:spPr>
            <a:xfrm flipV="1">
              <a:off x="2555592" y="1679968"/>
              <a:ext cx="4323428" cy="4238689"/>
            </a:xfrm>
            <a:prstGeom prst="line">
              <a:avLst/>
            </a:prstGeom>
            <a:noFill/>
            <a:ln w="9525" cap="flat" cmpd="sng" algn="ctr">
              <a:solidFill>
                <a:srgbClr val="001D35">
                  <a:shade val="95000"/>
                  <a:satMod val="105000"/>
                </a:srgbClr>
              </a:solidFill>
              <a:prstDash val="solid"/>
            </a:ln>
            <a:effectLst/>
          </p:spPr>
        </p:cxnSp>
        <p:sp>
          <p:nvSpPr>
            <p:cNvPr id="9" name="Kombinationstegning 8">
              <a:extLst>
                <a:ext uri="{FF2B5EF4-FFF2-40B4-BE49-F238E27FC236}">
                  <a16:creationId xmlns:a16="http://schemas.microsoft.com/office/drawing/2014/main" id="{26E3E050-8FFD-433E-88A3-1CEEADFC1FEE}"/>
                </a:ext>
              </a:extLst>
            </p:cNvPr>
            <p:cNvSpPr/>
            <p:nvPr/>
          </p:nvSpPr>
          <p:spPr>
            <a:xfrm>
              <a:off x="1610449" y="1334813"/>
              <a:ext cx="4541091" cy="3841833"/>
            </a:xfrm>
            <a:custGeom>
              <a:avLst/>
              <a:gdLst>
                <a:gd name="connsiteX0" fmla="*/ 27295 w 3070746"/>
                <a:gd name="connsiteY0" fmla="*/ 27296 h 3220872"/>
                <a:gd name="connsiteX1" fmla="*/ 0 w 3070746"/>
                <a:gd name="connsiteY1" fmla="*/ 3220872 h 3220872"/>
                <a:gd name="connsiteX2" fmla="*/ 3070746 w 3070746"/>
                <a:gd name="connsiteY2" fmla="*/ 0 h 3220872"/>
                <a:gd name="connsiteX3" fmla="*/ 27295 w 3070746"/>
                <a:gd name="connsiteY3" fmla="*/ 27296 h 3220872"/>
              </a:gdLst>
              <a:ahLst/>
              <a:cxnLst>
                <a:cxn ang="0">
                  <a:pos x="connsiteX0" y="connsiteY0"/>
                </a:cxn>
                <a:cxn ang="0">
                  <a:pos x="connsiteX1" y="connsiteY1"/>
                </a:cxn>
                <a:cxn ang="0">
                  <a:pos x="connsiteX2" y="connsiteY2"/>
                </a:cxn>
                <a:cxn ang="0">
                  <a:pos x="connsiteX3" y="connsiteY3"/>
                </a:cxn>
              </a:cxnLst>
              <a:rect l="l" t="t" r="r" b="b"/>
              <a:pathLst>
                <a:path w="3070746" h="3220872">
                  <a:moveTo>
                    <a:pt x="27295" y="27296"/>
                  </a:moveTo>
                  <a:lnTo>
                    <a:pt x="0" y="3220872"/>
                  </a:lnTo>
                  <a:lnTo>
                    <a:pt x="3070746" y="0"/>
                  </a:lnTo>
                  <a:lnTo>
                    <a:pt x="27295" y="27296"/>
                  </a:lnTo>
                  <a:close/>
                </a:path>
              </a:pathLst>
            </a:custGeom>
            <a:solidFill>
              <a:srgbClr val="001D35">
                <a:lumMod val="20000"/>
                <a:lumOff val="80000"/>
              </a:srgbClr>
            </a:solidFill>
            <a:ln w="25400" cap="flat" cmpd="sng" algn="ctr">
              <a:noFill/>
              <a:prstDash val="solid"/>
            </a:ln>
            <a:effectLst/>
          </p:spPr>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algn="ctr" defTabSz="914400">
                <a:defRPr/>
              </a:pPr>
              <a:endParaRPr lang="da-DK">
                <a:solidFill>
                  <a:prstClr val="white"/>
                </a:solidFill>
                <a:latin typeface="Calibri" charset="0"/>
                <a:ea typeface="Calibri" charset="0"/>
                <a:cs typeface="Calibri" charset="0"/>
              </a:endParaRPr>
            </a:p>
          </p:txBody>
        </p:sp>
        <p:sp>
          <p:nvSpPr>
            <p:cNvPr id="10" name="Kombinationstegning 10">
              <a:extLst>
                <a:ext uri="{FF2B5EF4-FFF2-40B4-BE49-F238E27FC236}">
                  <a16:creationId xmlns:a16="http://schemas.microsoft.com/office/drawing/2014/main" id="{2A6062B1-7A04-4934-A47E-54A853883CAC}"/>
                </a:ext>
              </a:extLst>
            </p:cNvPr>
            <p:cNvSpPr/>
            <p:nvPr/>
          </p:nvSpPr>
          <p:spPr>
            <a:xfrm>
              <a:off x="2644243" y="1679968"/>
              <a:ext cx="4234777" cy="4217159"/>
            </a:xfrm>
            <a:custGeom>
              <a:avLst/>
              <a:gdLst>
                <a:gd name="connsiteX0" fmla="*/ 0 w 3862316"/>
                <a:gd name="connsiteY0" fmla="*/ 4189863 h 4217159"/>
                <a:gd name="connsiteX1" fmla="*/ 3835021 w 3862316"/>
                <a:gd name="connsiteY1" fmla="*/ 4217159 h 4217159"/>
                <a:gd name="connsiteX2" fmla="*/ 3862316 w 3862316"/>
                <a:gd name="connsiteY2" fmla="*/ 0 h 4217159"/>
                <a:gd name="connsiteX3" fmla="*/ 0 w 3862316"/>
                <a:gd name="connsiteY3" fmla="*/ 4189863 h 4217159"/>
              </a:gdLst>
              <a:ahLst/>
              <a:cxnLst>
                <a:cxn ang="0">
                  <a:pos x="connsiteX0" y="connsiteY0"/>
                </a:cxn>
                <a:cxn ang="0">
                  <a:pos x="connsiteX1" y="connsiteY1"/>
                </a:cxn>
                <a:cxn ang="0">
                  <a:pos x="connsiteX2" y="connsiteY2"/>
                </a:cxn>
                <a:cxn ang="0">
                  <a:pos x="connsiteX3" y="connsiteY3"/>
                </a:cxn>
              </a:cxnLst>
              <a:rect l="l" t="t" r="r" b="b"/>
              <a:pathLst>
                <a:path w="3862316" h="4217159">
                  <a:moveTo>
                    <a:pt x="0" y="4189863"/>
                  </a:moveTo>
                  <a:lnTo>
                    <a:pt x="3835021" y="4217159"/>
                  </a:lnTo>
                  <a:lnTo>
                    <a:pt x="3862316" y="0"/>
                  </a:lnTo>
                  <a:lnTo>
                    <a:pt x="0" y="4189863"/>
                  </a:lnTo>
                  <a:close/>
                </a:path>
              </a:pathLst>
            </a:custGeom>
            <a:solidFill>
              <a:srgbClr val="001D35">
                <a:lumMod val="20000"/>
                <a:lumOff val="80000"/>
              </a:srgbClr>
            </a:solidFill>
            <a:ln w="25400" cap="flat" cmpd="sng" algn="ctr">
              <a:noFill/>
              <a:prstDash val="solid"/>
            </a:ln>
            <a:effectLst/>
          </p:spPr>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algn="ctr" defTabSz="914400">
                <a:defRPr/>
              </a:pPr>
              <a:endParaRPr lang="da-DK">
                <a:solidFill>
                  <a:prstClr val="white"/>
                </a:solidFill>
                <a:latin typeface="Calibri" charset="0"/>
                <a:ea typeface="Calibri" charset="0"/>
                <a:cs typeface="Calibri" charset="0"/>
              </a:endParaRPr>
            </a:p>
          </p:txBody>
        </p:sp>
        <p:sp>
          <p:nvSpPr>
            <p:cNvPr id="11" name="Tekstfelt 25">
              <a:extLst>
                <a:ext uri="{FF2B5EF4-FFF2-40B4-BE49-F238E27FC236}">
                  <a16:creationId xmlns:a16="http://schemas.microsoft.com/office/drawing/2014/main" id="{F776778E-4613-414C-A1E5-FD13E3DCE348}"/>
                </a:ext>
              </a:extLst>
            </p:cNvPr>
            <p:cNvSpPr txBox="1"/>
            <p:nvPr/>
          </p:nvSpPr>
          <p:spPr>
            <a:xfrm rot="16200000">
              <a:off x="-169494" y="3190943"/>
              <a:ext cx="2759015" cy="400435"/>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defTabSz="914400">
                <a:defRPr/>
              </a:pPr>
              <a:r>
                <a:rPr lang="da-DK" dirty="0">
                  <a:solidFill>
                    <a:prstClr val="black"/>
                  </a:solidFill>
                  <a:latin typeface="Calibri" charset="0"/>
                  <a:ea typeface="Calibri" charset="0"/>
                  <a:cs typeface="Calibri" charset="0"/>
                </a:rPr>
                <a:t>Level of difficulty</a:t>
              </a:r>
            </a:p>
          </p:txBody>
        </p:sp>
        <p:sp>
          <p:nvSpPr>
            <p:cNvPr id="12" name="Tekstfelt 18">
              <a:extLst>
                <a:ext uri="{FF2B5EF4-FFF2-40B4-BE49-F238E27FC236}">
                  <a16:creationId xmlns:a16="http://schemas.microsoft.com/office/drawing/2014/main" id="{3AA9BF57-DAAA-43BA-82B9-1E75A92602FA}"/>
                </a:ext>
              </a:extLst>
            </p:cNvPr>
            <p:cNvSpPr txBox="1"/>
            <p:nvPr/>
          </p:nvSpPr>
          <p:spPr>
            <a:xfrm>
              <a:off x="3096874" y="606391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defTabSz="914400">
                <a:defRPr/>
              </a:pPr>
              <a:r>
                <a:rPr lang="da-DK" dirty="0">
                  <a:solidFill>
                    <a:prstClr val="black"/>
                  </a:solidFill>
                  <a:latin typeface="Calibri" charset="0"/>
                  <a:ea typeface="Calibri" charset="0"/>
                  <a:cs typeface="Calibri" charset="0"/>
                </a:rPr>
                <a:t>Competence</a:t>
              </a:r>
            </a:p>
          </p:txBody>
        </p:sp>
        <p:cxnSp>
          <p:nvCxnSpPr>
            <p:cNvPr id="13" name="Lige forbindelse 12">
              <a:extLst>
                <a:ext uri="{FF2B5EF4-FFF2-40B4-BE49-F238E27FC236}">
                  <a16:creationId xmlns:a16="http://schemas.microsoft.com/office/drawing/2014/main" id="{6592D6E7-1489-47DD-8806-2F67C89AF678}"/>
                </a:ext>
              </a:extLst>
            </p:cNvPr>
            <p:cNvCxnSpPr>
              <a:cxnSpLocks/>
            </p:cNvCxnSpPr>
            <p:nvPr/>
          </p:nvCxnSpPr>
          <p:spPr>
            <a:xfrm flipV="1">
              <a:off x="1576551" y="1364776"/>
              <a:ext cx="3595950" cy="3648286"/>
            </a:xfrm>
            <a:prstGeom prst="line">
              <a:avLst/>
            </a:prstGeom>
            <a:noFill/>
            <a:ln w="9525" cap="flat" cmpd="sng" algn="ctr">
              <a:solidFill>
                <a:srgbClr val="001D35">
                  <a:lumMod val="20000"/>
                  <a:lumOff val="80000"/>
                </a:srgbClr>
              </a:solidFill>
              <a:prstDash val="solid"/>
            </a:ln>
            <a:effectLst/>
          </p:spPr>
        </p:cxnSp>
        <p:sp>
          <p:nvSpPr>
            <p:cNvPr id="14" name="Tekstfelt 37">
              <a:extLst>
                <a:ext uri="{FF2B5EF4-FFF2-40B4-BE49-F238E27FC236}">
                  <a16:creationId xmlns:a16="http://schemas.microsoft.com/office/drawing/2014/main" id="{6C0E2650-A81C-456B-9477-55AB192E7867}"/>
                </a:ext>
              </a:extLst>
            </p:cNvPr>
            <p:cNvSpPr txBox="1"/>
            <p:nvPr/>
          </p:nvSpPr>
          <p:spPr>
            <a:xfrm rot="18985737">
              <a:off x="2664899" y="3573158"/>
              <a:ext cx="2755894" cy="392582"/>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algn="ctr" defTabSz="914400">
                <a:defRPr/>
              </a:pPr>
              <a:r>
                <a:rPr lang="da-DK" dirty="0">
                  <a:solidFill>
                    <a:prstClr val="black"/>
                  </a:solidFill>
                  <a:latin typeface="Calibri" charset="0"/>
                  <a:ea typeface="Calibri" charset="0"/>
                  <a:cs typeface="Calibri" charset="0"/>
                </a:rPr>
                <a:t>Mastery flow</a:t>
              </a:r>
            </a:p>
          </p:txBody>
        </p:sp>
        <p:sp>
          <p:nvSpPr>
            <p:cNvPr id="15" name="Tekstfelt 41">
              <a:extLst>
                <a:ext uri="{FF2B5EF4-FFF2-40B4-BE49-F238E27FC236}">
                  <a16:creationId xmlns:a16="http://schemas.microsoft.com/office/drawing/2014/main" id="{44C3DCF0-D319-4FA1-BFC1-F9A98D46A38E}"/>
                </a:ext>
              </a:extLst>
            </p:cNvPr>
            <p:cNvSpPr txBox="1"/>
            <p:nvPr/>
          </p:nvSpPr>
          <p:spPr>
            <a:xfrm>
              <a:off x="1903862" y="1793404"/>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defTabSz="914400">
                <a:defRPr/>
              </a:pPr>
              <a:r>
                <a:rPr lang="da-DK" dirty="0">
                  <a:solidFill>
                    <a:prstClr val="black"/>
                  </a:solidFill>
                  <a:latin typeface="Calibri" charset="0"/>
                  <a:ea typeface="Calibri" charset="0"/>
                  <a:cs typeface="Calibri" charset="0"/>
                </a:rPr>
                <a:t>Frustration</a:t>
              </a:r>
            </a:p>
          </p:txBody>
        </p:sp>
        <p:sp>
          <p:nvSpPr>
            <p:cNvPr id="16" name="Tekstfelt 42">
              <a:extLst>
                <a:ext uri="{FF2B5EF4-FFF2-40B4-BE49-F238E27FC236}">
                  <a16:creationId xmlns:a16="http://schemas.microsoft.com/office/drawing/2014/main" id="{387D05DE-DCB3-4397-973B-7740189E33FD}"/>
                </a:ext>
              </a:extLst>
            </p:cNvPr>
            <p:cNvSpPr txBox="1"/>
            <p:nvPr/>
          </p:nvSpPr>
          <p:spPr>
            <a:xfrm>
              <a:off x="4574016" y="490440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defTabSz="914400">
                <a:defRPr/>
              </a:pPr>
              <a:r>
                <a:rPr lang="da-DK" dirty="0">
                  <a:solidFill>
                    <a:prstClr val="black"/>
                  </a:solidFill>
                  <a:latin typeface="Calibri" charset="0"/>
                  <a:ea typeface="Calibri" charset="0"/>
                  <a:cs typeface="Calibri" charset="0"/>
                </a:rPr>
                <a:t>Boredom</a:t>
              </a:r>
            </a:p>
          </p:txBody>
        </p:sp>
      </p:grpSp>
      <p:sp>
        <p:nvSpPr>
          <p:cNvPr id="17" name="Tekstfelt 74">
            <a:extLst>
              <a:ext uri="{FF2B5EF4-FFF2-40B4-BE49-F238E27FC236}">
                <a16:creationId xmlns:a16="http://schemas.microsoft.com/office/drawing/2014/main" id="{0CFC56CA-68B5-4469-92E2-425A6C9BF160}"/>
              </a:ext>
            </a:extLst>
          </p:cNvPr>
          <p:cNvSpPr txBox="1"/>
          <p:nvPr/>
        </p:nvSpPr>
        <p:spPr>
          <a:xfrm>
            <a:off x="8133105" y="6191105"/>
            <a:ext cx="2610322" cy="646331"/>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r>
              <a:rPr lang="da-DK" sz="1800" i="1" dirty="0">
                <a:solidFill>
                  <a:prstClr val="black"/>
                </a:solidFill>
                <a:latin typeface="Calibri" charset="0"/>
                <a:ea typeface="Calibri" charset="0"/>
                <a:cs typeface="Calibri" charset="0"/>
              </a:rPr>
              <a:t>Source: Helle Hein - ”Når talent forpligter” (2017</a:t>
            </a:r>
            <a:r>
              <a:rPr lang="da-DK" sz="1800" dirty="0">
                <a:solidFill>
                  <a:prstClr val="black"/>
                </a:solidFill>
                <a:latin typeface="Calibri" charset="0"/>
                <a:ea typeface="Calibri" charset="0"/>
                <a:cs typeface="Calibri" charset="0"/>
              </a:rPr>
              <a:t>)</a:t>
            </a:r>
          </a:p>
        </p:txBody>
      </p:sp>
    </p:spTree>
    <p:extLst>
      <p:ext uri="{BB962C8B-B14F-4D97-AF65-F5344CB8AC3E}">
        <p14:creationId xmlns:p14="http://schemas.microsoft.com/office/powerpoint/2010/main" val="3222059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65" y="524814"/>
            <a:ext cx="11050785" cy="691277"/>
          </a:xfrm>
        </p:spPr>
        <p:txBody>
          <a:bodyPr/>
          <a:lstStyle/>
          <a:p>
            <a:r>
              <a:rPr lang="nb-NO" dirty="0"/>
              <a:t>Vi </a:t>
            </a:r>
            <a:r>
              <a:rPr lang="nb-NO"/>
              <a:t>er </a:t>
            </a:r>
            <a:r>
              <a:rPr lang="nb-NO" smtClean="0"/>
              <a:t>forskjellige </a:t>
            </a:r>
            <a:r>
              <a:rPr lang="nb-NO" dirty="0"/>
              <a:t>– </a:t>
            </a:r>
            <a:r>
              <a:rPr lang="nb-NO" dirty="0" err="1"/>
              <a:t>forskellige</a:t>
            </a:r>
            <a:r>
              <a:rPr lang="nb-NO" dirty="0"/>
              <a:t> </a:t>
            </a:r>
            <a:r>
              <a:rPr lang="nb-NO" dirty="0" smtClean="0"/>
              <a:t>motivasjonsprofiler</a:t>
            </a:r>
            <a:endParaRPr lang="nb-NO" dirty="0"/>
          </a:p>
        </p:txBody>
      </p:sp>
      <p:sp>
        <p:nvSpPr>
          <p:cNvPr id="8" name="Pil: venstre-højre 7">
            <a:extLst>
              <a:ext uri="{FF2B5EF4-FFF2-40B4-BE49-F238E27FC236}">
                <a16:creationId xmlns:a16="http://schemas.microsoft.com/office/drawing/2014/main" id="{14A5A811-FD00-4FE6-9AC9-582EBC16C6C3}"/>
              </a:ext>
            </a:extLst>
          </p:cNvPr>
          <p:cNvSpPr/>
          <p:nvPr/>
        </p:nvSpPr>
        <p:spPr bwMode="auto">
          <a:xfrm>
            <a:off x="1396180" y="1396180"/>
            <a:ext cx="9399639" cy="52111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a-DK"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Tekstfelt 8">
            <a:extLst>
              <a:ext uri="{FF2B5EF4-FFF2-40B4-BE49-F238E27FC236}">
                <a16:creationId xmlns:a16="http://schemas.microsoft.com/office/drawing/2014/main" id="{FFA66EE0-AEFE-45A7-A9C3-B9382218D92B}"/>
              </a:ext>
            </a:extLst>
          </p:cNvPr>
          <p:cNvSpPr txBox="1"/>
          <p:nvPr/>
        </p:nvSpPr>
        <p:spPr>
          <a:xfrm>
            <a:off x="10943303" y="1337187"/>
            <a:ext cx="1248697" cy="646331"/>
          </a:xfrm>
          <a:prstGeom prst="rect">
            <a:avLst/>
          </a:prstGeom>
          <a:noFill/>
        </p:spPr>
        <p:txBody>
          <a:bodyPr wrap="square" rtlCol="0">
            <a:spAutoFit/>
          </a:bodyPr>
          <a:lstStyle/>
          <a:p>
            <a:r>
              <a:rPr lang="da-DK" dirty="0" smtClean="0"/>
              <a:t>Balanse-</a:t>
            </a:r>
            <a:r>
              <a:rPr lang="da-DK" dirty="0" err="1" smtClean="0"/>
              <a:t>søkende</a:t>
            </a:r>
            <a:endParaRPr lang="da-DK" dirty="0"/>
          </a:p>
        </p:txBody>
      </p:sp>
      <p:sp>
        <p:nvSpPr>
          <p:cNvPr id="11" name="Tekstfelt 10">
            <a:extLst>
              <a:ext uri="{FF2B5EF4-FFF2-40B4-BE49-F238E27FC236}">
                <a16:creationId xmlns:a16="http://schemas.microsoft.com/office/drawing/2014/main" id="{5CC115FF-6575-48AD-937F-C13A7234FC05}"/>
              </a:ext>
            </a:extLst>
          </p:cNvPr>
          <p:cNvSpPr txBox="1"/>
          <p:nvPr/>
        </p:nvSpPr>
        <p:spPr>
          <a:xfrm>
            <a:off x="117987" y="1333569"/>
            <a:ext cx="1401097" cy="646331"/>
          </a:xfrm>
          <a:prstGeom prst="rect">
            <a:avLst/>
          </a:prstGeom>
          <a:noFill/>
        </p:spPr>
        <p:txBody>
          <a:bodyPr wrap="square" rtlCol="0">
            <a:spAutoFit/>
          </a:bodyPr>
          <a:lstStyle/>
          <a:p>
            <a:r>
              <a:rPr lang="da-DK" dirty="0" err="1" smtClean="0"/>
              <a:t>Spennings-søkende</a:t>
            </a:r>
            <a:endParaRPr lang="da-DK" dirty="0"/>
          </a:p>
        </p:txBody>
      </p:sp>
      <p:sp>
        <p:nvSpPr>
          <p:cNvPr id="12" name="Tekstfelt 11">
            <a:extLst>
              <a:ext uri="{FF2B5EF4-FFF2-40B4-BE49-F238E27FC236}">
                <a16:creationId xmlns:a16="http://schemas.microsoft.com/office/drawing/2014/main" id="{078C61E9-EEDD-40D0-94EA-6ADD4926B949}"/>
              </a:ext>
            </a:extLst>
          </p:cNvPr>
          <p:cNvSpPr txBox="1"/>
          <p:nvPr/>
        </p:nvSpPr>
        <p:spPr>
          <a:xfrm>
            <a:off x="117987" y="2340077"/>
            <a:ext cx="3087332" cy="4031873"/>
          </a:xfrm>
          <a:prstGeom prst="rect">
            <a:avLst/>
          </a:prstGeom>
          <a:noFill/>
        </p:spPr>
        <p:txBody>
          <a:bodyPr wrap="square" rtlCol="0">
            <a:spAutoFit/>
          </a:bodyPr>
          <a:lstStyle/>
          <a:p>
            <a:r>
              <a:rPr lang="da-DK" sz="2000" b="1" dirty="0"/>
              <a:t>Profil X:</a:t>
            </a:r>
          </a:p>
          <a:p>
            <a:pPr marL="285750" indent="-285750">
              <a:buFontTx/>
              <a:buChar char="-"/>
            </a:pPr>
            <a:r>
              <a:rPr lang="da-DK" dirty="0"/>
              <a:t>Motiveres </a:t>
            </a:r>
            <a:r>
              <a:rPr lang="da-DK" dirty="0" smtClean="0"/>
              <a:t>av </a:t>
            </a:r>
            <a:r>
              <a:rPr lang="da-DK" dirty="0"/>
              <a:t>en større </a:t>
            </a:r>
            <a:r>
              <a:rPr lang="da-DK" dirty="0" smtClean="0"/>
              <a:t>sak </a:t>
            </a:r>
            <a:r>
              <a:rPr lang="da-DK" dirty="0"/>
              <a:t>(</a:t>
            </a:r>
            <a:r>
              <a:rPr lang="da-DK" dirty="0" err="1" smtClean="0"/>
              <a:t>samfunn</a:t>
            </a:r>
            <a:r>
              <a:rPr lang="da-DK" dirty="0" smtClean="0"/>
              <a:t>)</a:t>
            </a:r>
            <a:endParaRPr lang="da-DK" dirty="0"/>
          </a:p>
          <a:p>
            <a:pPr marL="285750" indent="-285750">
              <a:buFontTx/>
              <a:buChar char="-"/>
            </a:pPr>
            <a:r>
              <a:rPr lang="da-DK" dirty="0" err="1" smtClean="0"/>
              <a:t>Søker</a:t>
            </a:r>
            <a:r>
              <a:rPr lang="da-DK" dirty="0" smtClean="0"/>
              <a:t> å </a:t>
            </a:r>
            <a:r>
              <a:rPr lang="da-DK" dirty="0" err="1" smtClean="0"/>
              <a:t>oppnå</a:t>
            </a:r>
            <a:r>
              <a:rPr lang="da-DK" dirty="0" smtClean="0"/>
              <a:t> </a:t>
            </a:r>
            <a:r>
              <a:rPr lang="da-DK" dirty="0"/>
              <a:t>og flytte en højere standard – nå det sublime </a:t>
            </a:r>
            <a:r>
              <a:rPr lang="da-DK" dirty="0" err="1" smtClean="0"/>
              <a:t>nivå</a:t>
            </a:r>
            <a:r>
              <a:rPr lang="da-DK" dirty="0" smtClean="0"/>
              <a:t> </a:t>
            </a:r>
            <a:r>
              <a:rPr lang="da-DK" dirty="0"/>
              <a:t>i </a:t>
            </a:r>
            <a:r>
              <a:rPr lang="da-DK" dirty="0" err="1" smtClean="0"/>
              <a:t>arbeidet</a:t>
            </a:r>
            <a:endParaRPr lang="da-DK" dirty="0"/>
          </a:p>
          <a:p>
            <a:pPr marL="285750" indent="-285750">
              <a:buFontTx/>
              <a:buChar char="-"/>
            </a:pPr>
            <a:r>
              <a:rPr lang="da-DK" dirty="0"/>
              <a:t>Verbal – </a:t>
            </a:r>
            <a:r>
              <a:rPr lang="da-DK" dirty="0" err="1" smtClean="0"/>
              <a:t>fyller</a:t>
            </a:r>
            <a:r>
              <a:rPr lang="da-DK" dirty="0" smtClean="0"/>
              <a:t> </a:t>
            </a:r>
            <a:r>
              <a:rPr lang="da-DK" dirty="0" err="1" smtClean="0"/>
              <a:t>mye</a:t>
            </a:r>
            <a:r>
              <a:rPr lang="da-DK" dirty="0" smtClean="0"/>
              <a:t> </a:t>
            </a:r>
            <a:r>
              <a:rPr lang="da-DK" dirty="0"/>
              <a:t>på </a:t>
            </a:r>
            <a:r>
              <a:rPr lang="da-DK" dirty="0" err="1" smtClean="0"/>
              <a:t>sakens</a:t>
            </a:r>
            <a:r>
              <a:rPr lang="da-DK" dirty="0" smtClean="0"/>
              <a:t> </a:t>
            </a:r>
            <a:r>
              <a:rPr lang="da-DK" dirty="0"/>
              <a:t>vegne</a:t>
            </a:r>
          </a:p>
          <a:p>
            <a:pPr marL="285750" indent="-285750">
              <a:buFontTx/>
              <a:buChar char="-"/>
            </a:pPr>
            <a:r>
              <a:rPr lang="da-DK" dirty="0" err="1" smtClean="0"/>
              <a:t>Motivasjonskick</a:t>
            </a:r>
            <a:r>
              <a:rPr lang="da-DK" dirty="0" smtClean="0"/>
              <a:t> </a:t>
            </a:r>
            <a:r>
              <a:rPr lang="da-DK" dirty="0" err="1" smtClean="0"/>
              <a:t>oppnås</a:t>
            </a:r>
            <a:r>
              <a:rPr lang="da-DK" dirty="0" smtClean="0"/>
              <a:t> </a:t>
            </a:r>
            <a:r>
              <a:rPr lang="da-DK" dirty="0" err="1" smtClean="0"/>
              <a:t>sjelden</a:t>
            </a:r>
            <a:r>
              <a:rPr lang="da-DK" dirty="0" smtClean="0"/>
              <a:t> </a:t>
            </a:r>
            <a:r>
              <a:rPr lang="da-DK" dirty="0"/>
              <a:t>(½-2 år </a:t>
            </a:r>
            <a:r>
              <a:rPr lang="da-DK" dirty="0" err="1" smtClean="0"/>
              <a:t>imellom</a:t>
            </a:r>
            <a:r>
              <a:rPr lang="da-DK" dirty="0"/>
              <a:t>)</a:t>
            </a:r>
          </a:p>
          <a:p>
            <a:pPr marL="285750" indent="-285750">
              <a:buFontTx/>
              <a:buChar char="-"/>
            </a:pPr>
            <a:r>
              <a:rPr lang="da-DK" dirty="0"/>
              <a:t>Kicket huskes </a:t>
            </a:r>
            <a:r>
              <a:rPr lang="da-DK" dirty="0" err="1" smtClean="0"/>
              <a:t>lenge</a:t>
            </a:r>
            <a:r>
              <a:rPr lang="da-DK" dirty="0" smtClean="0"/>
              <a:t> </a:t>
            </a:r>
            <a:r>
              <a:rPr lang="da-DK" dirty="0"/>
              <a:t>(</a:t>
            </a:r>
            <a:r>
              <a:rPr lang="da-DK" dirty="0" err="1" smtClean="0"/>
              <a:t>alltid</a:t>
            </a:r>
            <a:r>
              <a:rPr lang="da-DK" dirty="0"/>
              <a:t>)</a:t>
            </a:r>
          </a:p>
          <a:p>
            <a:endParaRPr lang="da-DK" sz="2000" dirty="0"/>
          </a:p>
        </p:txBody>
      </p:sp>
      <p:sp>
        <p:nvSpPr>
          <p:cNvPr id="15" name="Tekstfelt 14">
            <a:extLst>
              <a:ext uri="{FF2B5EF4-FFF2-40B4-BE49-F238E27FC236}">
                <a16:creationId xmlns:a16="http://schemas.microsoft.com/office/drawing/2014/main" id="{4F421940-9FD1-4755-AC88-EF63269408DB}"/>
              </a:ext>
            </a:extLst>
          </p:cNvPr>
          <p:cNvSpPr txBox="1"/>
          <p:nvPr/>
        </p:nvSpPr>
        <p:spPr>
          <a:xfrm>
            <a:off x="3205319" y="2340077"/>
            <a:ext cx="2953190" cy="4031873"/>
          </a:xfrm>
          <a:prstGeom prst="rect">
            <a:avLst/>
          </a:prstGeom>
          <a:noFill/>
        </p:spPr>
        <p:txBody>
          <a:bodyPr wrap="square" rtlCol="0">
            <a:spAutoFit/>
          </a:bodyPr>
          <a:lstStyle/>
          <a:p>
            <a:r>
              <a:rPr lang="da-DK" sz="2000" b="1" dirty="0"/>
              <a:t>Profil Y:</a:t>
            </a:r>
          </a:p>
          <a:p>
            <a:pPr marL="285750" indent="-285750">
              <a:buFontTx/>
              <a:buChar char="-"/>
            </a:pPr>
            <a:r>
              <a:rPr lang="da-DK" dirty="0"/>
              <a:t>Motiveres </a:t>
            </a:r>
            <a:r>
              <a:rPr lang="da-DK" dirty="0" smtClean="0"/>
              <a:t>av vanskelige faglige </a:t>
            </a:r>
            <a:r>
              <a:rPr lang="da-DK" dirty="0" err="1" smtClean="0"/>
              <a:t>utfordringer</a:t>
            </a:r>
            <a:endParaRPr lang="da-DK" dirty="0"/>
          </a:p>
          <a:p>
            <a:pPr marL="285750" indent="-285750">
              <a:buFontTx/>
              <a:buChar char="-"/>
            </a:pPr>
            <a:r>
              <a:rPr lang="da-DK" dirty="0" smtClean="0"/>
              <a:t>Finner </a:t>
            </a:r>
            <a:r>
              <a:rPr lang="da-DK" dirty="0"/>
              <a:t>en ”</a:t>
            </a:r>
            <a:r>
              <a:rPr lang="da-DK" dirty="0" err="1" smtClean="0"/>
              <a:t>nøtt</a:t>
            </a:r>
            <a:r>
              <a:rPr lang="da-DK" dirty="0" smtClean="0"/>
              <a:t>” </a:t>
            </a:r>
            <a:r>
              <a:rPr lang="da-DK" dirty="0"/>
              <a:t>og </a:t>
            </a:r>
            <a:r>
              <a:rPr lang="da-DK" dirty="0" err="1" smtClean="0"/>
              <a:t>arbeider</a:t>
            </a:r>
            <a:r>
              <a:rPr lang="da-DK" dirty="0" smtClean="0"/>
              <a:t> </a:t>
            </a:r>
            <a:r>
              <a:rPr lang="da-DK" dirty="0"/>
              <a:t>målrettet/ </a:t>
            </a:r>
            <a:r>
              <a:rPr lang="da-DK" dirty="0" err="1" smtClean="0"/>
              <a:t>prestasjonsorientert</a:t>
            </a:r>
            <a:r>
              <a:rPr lang="da-DK" dirty="0" smtClean="0"/>
              <a:t> </a:t>
            </a:r>
            <a:r>
              <a:rPr lang="da-DK" dirty="0" err="1" smtClean="0"/>
              <a:t>mot</a:t>
            </a:r>
            <a:r>
              <a:rPr lang="da-DK" dirty="0" smtClean="0"/>
              <a:t> å </a:t>
            </a:r>
            <a:r>
              <a:rPr lang="da-DK" dirty="0"/>
              <a:t>løse </a:t>
            </a:r>
            <a:r>
              <a:rPr lang="da-DK" dirty="0" smtClean="0"/>
              <a:t>denne</a:t>
            </a:r>
            <a:endParaRPr lang="da-DK" dirty="0"/>
          </a:p>
          <a:p>
            <a:pPr marL="285750" indent="-285750">
              <a:buFontTx/>
              <a:buChar char="-"/>
            </a:pPr>
            <a:r>
              <a:rPr lang="da-DK" dirty="0"/>
              <a:t>Den stille ”</a:t>
            </a:r>
            <a:r>
              <a:rPr lang="da-DK" dirty="0" err="1" smtClean="0"/>
              <a:t>nerd</a:t>
            </a:r>
            <a:r>
              <a:rPr lang="da-DK" dirty="0" smtClean="0"/>
              <a:t>” - har </a:t>
            </a:r>
            <a:r>
              <a:rPr lang="da-DK" dirty="0" err="1" smtClean="0"/>
              <a:t>bruk</a:t>
            </a:r>
            <a:r>
              <a:rPr lang="da-DK" dirty="0" smtClean="0"/>
              <a:t> </a:t>
            </a:r>
            <a:r>
              <a:rPr lang="da-DK" dirty="0"/>
              <a:t>for ro og </a:t>
            </a:r>
            <a:r>
              <a:rPr lang="da-DK" dirty="0" err="1" smtClean="0"/>
              <a:t>konsentrasjon</a:t>
            </a:r>
            <a:endParaRPr lang="da-DK" dirty="0"/>
          </a:p>
          <a:p>
            <a:pPr marL="285750" indent="-285750">
              <a:buFontTx/>
              <a:buChar char="-"/>
            </a:pPr>
            <a:r>
              <a:rPr lang="da-DK" dirty="0" err="1" smtClean="0"/>
              <a:t>Motivasjonskick</a:t>
            </a:r>
            <a:r>
              <a:rPr lang="da-DK" dirty="0" smtClean="0"/>
              <a:t> </a:t>
            </a:r>
            <a:r>
              <a:rPr lang="da-DK" dirty="0" err="1" smtClean="0"/>
              <a:t>oppnås</a:t>
            </a:r>
            <a:r>
              <a:rPr lang="da-DK" dirty="0" smtClean="0"/>
              <a:t> </a:t>
            </a:r>
            <a:r>
              <a:rPr lang="da-DK" dirty="0" err="1" smtClean="0"/>
              <a:t>sjelden</a:t>
            </a:r>
            <a:r>
              <a:rPr lang="da-DK" dirty="0" smtClean="0"/>
              <a:t>. </a:t>
            </a:r>
            <a:r>
              <a:rPr lang="da-DK" dirty="0"/>
              <a:t>Stille fest.</a:t>
            </a:r>
          </a:p>
          <a:p>
            <a:pPr marL="285750" indent="-285750">
              <a:buFontTx/>
              <a:buChar char="-"/>
            </a:pPr>
            <a:r>
              <a:rPr lang="da-DK" dirty="0"/>
              <a:t>Kicket huskes </a:t>
            </a:r>
            <a:r>
              <a:rPr lang="da-DK" dirty="0" err="1" smtClean="0"/>
              <a:t>lenge</a:t>
            </a:r>
            <a:r>
              <a:rPr lang="da-DK" dirty="0" smtClean="0"/>
              <a:t> </a:t>
            </a:r>
            <a:endParaRPr lang="da-DK" dirty="0"/>
          </a:p>
          <a:p>
            <a:endParaRPr lang="da-DK" sz="2000" dirty="0"/>
          </a:p>
        </p:txBody>
      </p:sp>
      <p:sp>
        <p:nvSpPr>
          <p:cNvPr id="16" name="Tekstfelt 15">
            <a:extLst>
              <a:ext uri="{FF2B5EF4-FFF2-40B4-BE49-F238E27FC236}">
                <a16:creationId xmlns:a16="http://schemas.microsoft.com/office/drawing/2014/main" id="{D646A6A8-1A62-4175-9F59-3DA3C5F1FD83}"/>
              </a:ext>
            </a:extLst>
          </p:cNvPr>
          <p:cNvSpPr txBox="1"/>
          <p:nvPr/>
        </p:nvSpPr>
        <p:spPr>
          <a:xfrm>
            <a:off x="6158509" y="2340076"/>
            <a:ext cx="2953190" cy="4031873"/>
          </a:xfrm>
          <a:prstGeom prst="rect">
            <a:avLst/>
          </a:prstGeom>
          <a:noFill/>
        </p:spPr>
        <p:txBody>
          <a:bodyPr wrap="square" rtlCol="0">
            <a:spAutoFit/>
          </a:bodyPr>
          <a:lstStyle/>
          <a:p>
            <a:r>
              <a:rPr lang="da-DK" sz="2000" b="1" dirty="0"/>
              <a:t>Profil Z:</a:t>
            </a:r>
          </a:p>
          <a:p>
            <a:pPr marL="285750" indent="-285750">
              <a:buFontTx/>
              <a:buChar char="-"/>
            </a:pPr>
            <a:r>
              <a:rPr lang="da-DK" dirty="0"/>
              <a:t>Motiveres </a:t>
            </a:r>
            <a:r>
              <a:rPr lang="da-DK" dirty="0" smtClean="0"/>
              <a:t>av </a:t>
            </a:r>
            <a:r>
              <a:rPr lang="da-DK" dirty="0" err="1" smtClean="0"/>
              <a:t>sosial</a:t>
            </a:r>
            <a:r>
              <a:rPr lang="da-DK" dirty="0" smtClean="0"/>
              <a:t> </a:t>
            </a:r>
            <a:r>
              <a:rPr lang="da-DK" dirty="0" err="1" smtClean="0"/>
              <a:t>anerkjennelse</a:t>
            </a:r>
            <a:endParaRPr lang="da-DK" dirty="0"/>
          </a:p>
          <a:p>
            <a:pPr marL="285750" indent="-285750">
              <a:buFontTx/>
              <a:buChar char="-"/>
            </a:pPr>
            <a:r>
              <a:rPr lang="da-DK" dirty="0" err="1" smtClean="0"/>
              <a:t>Arbeider</a:t>
            </a:r>
            <a:r>
              <a:rPr lang="da-DK" dirty="0" smtClean="0"/>
              <a:t> </a:t>
            </a:r>
            <a:r>
              <a:rPr lang="da-DK" dirty="0"/>
              <a:t>målrettet og </a:t>
            </a:r>
            <a:r>
              <a:rPr lang="da-DK" dirty="0" err="1" smtClean="0"/>
              <a:t>prestasjonsorientert</a:t>
            </a:r>
            <a:r>
              <a:rPr lang="da-DK" dirty="0" smtClean="0"/>
              <a:t> </a:t>
            </a:r>
            <a:r>
              <a:rPr lang="da-DK" dirty="0"/>
              <a:t>for å</a:t>
            </a:r>
            <a:r>
              <a:rPr lang="da-DK" dirty="0" smtClean="0"/>
              <a:t> </a:t>
            </a:r>
            <a:r>
              <a:rPr lang="da-DK" dirty="0"/>
              <a:t>nå </a:t>
            </a:r>
            <a:r>
              <a:rPr lang="da-DK" dirty="0" smtClean="0"/>
              <a:t>mål som gir </a:t>
            </a:r>
            <a:r>
              <a:rPr lang="da-DK" dirty="0" err="1" smtClean="0"/>
              <a:t>suksess</a:t>
            </a:r>
            <a:endParaRPr lang="da-DK" dirty="0"/>
          </a:p>
          <a:p>
            <a:pPr marL="285750" indent="-285750">
              <a:buFontTx/>
              <a:buChar char="-"/>
            </a:pPr>
            <a:r>
              <a:rPr lang="da-DK" dirty="0" err="1" smtClean="0"/>
              <a:t>Liker</a:t>
            </a:r>
            <a:r>
              <a:rPr lang="da-DK" dirty="0" smtClean="0"/>
              <a:t> </a:t>
            </a:r>
            <a:r>
              <a:rPr lang="da-DK" dirty="0"/>
              <a:t>klare mål med tydelige kriterier</a:t>
            </a:r>
          </a:p>
          <a:p>
            <a:pPr marL="285750" indent="-285750">
              <a:buFontTx/>
              <a:buChar char="-"/>
            </a:pPr>
            <a:r>
              <a:rPr lang="da-DK" dirty="0"/>
              <a:t>Motivationskick skal helst </a:t>
            </a:r>
            <a:r>
              <a:rPr lang="da-DK" dirty="0" err="1" smtClean="0"/>
              <a:t>oppnås</a:t>
            </a:r>
            <a:r>
              <a:rPr lang="da-DK" dirty="0" smtClean="0"/>
              <a:t> </a:t>
            </a:r>
            <a:r>
              <a:rPr lang="da-DK" dirty="0"/>
              <a:t>ofte</a:t>
            </a:r>
          </a:p>
          <a:p>
            <a:pPr marL="285750" indent="-285750">
              <a:buFontTx/>
              <a:buChar char="-"/>
            </a:pPr>
            <a:r>
              <a:rPr lang="da-DK" dirty="0"/>
              <a:t>Kan </a:t>
            </a:r>
            <a:r>
              <a:rPr lang="da-DK" dirty="0" err="1" smtClean="0"/>
              <a:t>bli</a:t>
            </a:r>
            <a:r>
              <a:rPr lang="da-DK" dirty="0" smtClean="0"/>
              <a:t> </a:t>
            </a:r>
            <a:r>
              <a:rPr lang="da-DK" dirty="0" err="1" smtClean="0"/>
              <a:t>avhengige</a:t>
            </a:r>
            <a:r>
              <a:rPr lang="da-DK" dirty="0" smtClean="0"/>
              <a:t> av kicket. Stor </a:t>
            </a:r>
            <a:r>
              <a:rPr lang="da-DK" dirty="0"/>
              <a:t>fest</a:t>
            </a:r>
          </a:p>
          <a:p>
            <a:endParaRPr lang="da-DK" sz="2000" dirty="0"/>
          </a:p>
        </p:txBody>
      </p:sp>
      <p:sp>
        <p:nvSpPr>
          <p:cNvPr id="17" name="Tekstfelt 16">
            <a:extLst>
              <a:ext uri="{FF2B5EF4-FFF2-40B4-BE49-F238E27FC236}">
                <a16:creationId xmlns:a16="http://schemas.microsoft.com/office/drawing/2014/main" id="{F22C54C0-C65A-4BDE-8A9A-BDFCB7A127AF}"/>
              </a:ext>
            </a:extLst>
          </p:cNvPr>
          <p:cNvSpPr txBox="1"/>
          <p:nvPr/>
        </p:nvSpPr>
        <p:spPr>
          <a:xfrm>
            <a:off x="8986681" y="2340075"/>
            <a:ext cx="2953190" cy="3477875"/>
          </a:xfrm>
          <a:prstGeom prst="rect">
            <a:avLst/>
          </a:prstGeom>
          <a:noFill/>
        </p:spPr>
        <p:txBody>
          <a:bodyPr wrap="square" rtlCol="0">
            <a:spAutoFit/>
          </a:bodyPr>
          <a:lstStyle/>
          <a:p>
            <a:r>
              <a:rPr lang="da-DK" sz="2000" b="1" dirty="0"/>
              <a:t>Profil XX:</a:t>
            </a:r>
          </a:p>
          <a:p>
            <a:pPr marL="285750" indent="-285750">
              <a:buFontTx/>
              <a:buChar char="-"/>
            </a:pPr>
            <a:r>
              <a:rPr lang="da-DK" dirty="0"/>
              <a:t>Motiveres </a:t>
            </a:r>
            <a:r>
              <a:rPr lang="da-DK" dirty="0" smtClean="0"/>
              <a:t>av å </a:t>
            </a:r>
            <a:r>
              <a:rPr lang="da-DK" dirty="0" err="1" smtClean="0"/>
              <a:t>utføre</a:t>
            </a:r>
            <a:r>
              <a:rPr lang="da-DK" dirty="0" smtClean="0"/>
              <a:t> godt </a:t>
            </a:r>
            <a:r>
              <a:rPr lang="da-DK" dirty="0"/>
              <a:t>og </a:t>
            </a:r>
            <a:r>
              <a:rPr lang="da-DK" dirty="0" smtClean="0"/>
              <a:t>solid </a:t>
            </a:r>
            <a:r>
              <a:rPr lang="da-DK" dirty="0" err="1" smtClean="0"/>
              <a:t>arbeid</a:t>
            </a:r>
            <a:endParaRPr lang="da-DK" dirty="0"/>
          </a:p>
          <a:p>
            <a:pPr marL="285750" indent="-285750">
              <a:buFontTx/>
              <a:buChar char="-"/>
            </a:pPr>
            <a:r>
              <a:rPr lang="da-DK" dirty="0"/>
              <a:t>Vil </a:t>
            </a:r>
            <a:r>
              <a:rPr lang="da-DK" dirty="0" err="1" smtClean="0"/>
              <a:t>gjerne</a:t>
            </a:r>
            <a:r>
              <a:rPr lang="da-DK" dirty="0" smtClean="0"/>
              <a:t> </a:t>
            </a:r>
            <a:r>
              <a:rPr lang="da-DK" dirty="0"/>
              <a:t>leve </a:t>
            </a:r>
            <a:r>
              <a:rPr lang="da-DK" dirty="0" err="1" smtClean="0"/>
              <a:t>opp</a:t>
            </a:r>
            <a:r>
              <a:rPr lang="da-DK" dirty="0" smtClean="0"/>
              <a:t>  </a:t>
            </a:r>
            <a:r>
              <a:rPr lang="da-DK" dirty="0"/>
              <a:t>til en god og rimelig standard </a:t>
            </a:r>
            <a:r>
              <a:rPr lang="da-DK" dirty="0" smtClean="0"/>
              <a:t> </a:t>
            </a:r>
            <a:r>
              <a:rPr lang="da-DK" dirty="0"/>
              <a:t>og så </a:t>
            </a:r>
            <a:r>
              <a:rPr lang="da-DK" dirty="0" smtClean="0"/>
              <a:t>ha balanse </a:t>
            </a:r>
            <a:r>
              <a:rPr lang="da-DK" dirty="0"/>
              <a:t>ift. livet ved siden </a:t>
            </a:r>
            <a:r>
              <a:rPr lang="da-DK" dirty="0" smtClean="0"/>
              <a:t>av </a:t>
            </a:r>
            <a:r>
              <a:rPr lang="da-DK" dirty="0" err="1" smtClean="0"/>
              <a:t>arbeidet</a:t>
            </a:r>
            <a:endParaRPr lang="da-DK" dirty="0"/>
          </a:p>
          <a:p>
            <a:pPr marL="285750" indent="-285750">
              <a:buFontTx/>
              <a:buChar char="-"/>
            </a:pPr>
            <a:r>
              <a:rPr lang="da-DK" dirty="0"/>
              <a:t>Ikke et kick, men </a:t>
            </a:r>
            <a:r>
              <a:rPr lang="da-DK" dirty="0" err="1" smtClean="0"/>
              <a:t>gjerne</a:t>
            </a:r>
            <a:r>
              <a:rPr lang="da-DK" dirty="0" smtClean="0"/>
              <a:t> </a:t>
            </a:r>
            <a:r>
              <a:rPr lang="da-DK" dirty="0"/>
              <a:t>en </a:t>
            </a:r>
            <a:r>
              <a:rPr lang="da-DK" dirty="0" err="1" smtClean="0"/>
              <a:t>lengrevarende</a:t>
            </a:r>
            <a:r>
              <a:rPr lang="da-DK" dirty="0" smtClean="0"/>
              <a:t> </a:t>
            </a:r>
            <a:r>
              <a:rPr lang="da-DK" dirty="0"/>
              <a:t>god </a:t>
            </a:r>
            <a:r>
              <a:rPr lang="da-DK" dirty="0" smtClean="0"/>
              <a:t>følelse av balanse</a:t>
            </a:r>
            <a:endParaRPr lang="da-DK" dirty="0"/>
          </a:p>
          <a:p>
            <a:pPr marL="285750" indent="-285750">
              <a:buFontTx/>
              <a:buChar char="-"/>
            </a:pPr>
            <a:endParaRPr lang="da-DK" sz="2000" dirty="0"/>
          </a:p>
        </p:txBody>
      </p:sp>
    </p:spTree>
    <p:extLst>
      <p:ext uri="{BB962C8B-B14F-4D97-AF65-F5344CB8AC3E}">
        <p14:creationId xmlns:p14="http://schemas.microsoft.com/office/powerpoint/2010/main" val="882988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DA366-C11C-4E4F-8308-F4844BE944E2}"/>
              </a:ext>
            </a:extLst>
          </p:cNvPr>
          <p:cNvSpPr>
            <a:spLocks noGrp="1"/>
          </p:cNvSpPr>
          <p:nvPr>
            <p:ph type="title"/>
          </p:nvPr>
        </p:nvSpPr>
        <p:spPr/>
        <p:txBody>
          <a:bodyPr/>
          <a:lstStyle/>
          <a:p>
            <a:r>
              <a:rPr lang="da-DK" sz="4000" kern="0" cap="none" dirty="0">
                <a:solidFill>
                  <a:prstClr val="black"/>
                </a:solidFill>
                <a:latin typeface="Georgia" panose="02040502050405020303" pitchFamily="18" charset="0"/>
                <a:ea typeface="+mn-ea"/>
                <a:cs typeface="+mn-cs"/>
              </a:rPr>
              <a:t>Flow-modellen 2</a:t>
            </a:r>
          </a:p>
        </p:txBody>
      </p:sp>
      <p:sp>
        <p:nvSpPr>
          <p:cNvPr id="5" name="Pladsholder til slidenummer 3">
            <a:extLst>
              <a:ext uri="{FF2B5EF4-FFF2-40B4-BE49-F238E27FC236}">
                <a16:creationId xmlns:a16="http://schemas.microsoft.com/office/drawing/2014/main" id="{0338721A-D653-477F-828D-22C671016304}"/>
              </a:ext>
            </a:extLst>
          </p:cNvPr>
          <p:cNvSpPr>
            <a:spLocks noGrp="1"/>
          </p:cNvSpPr>
          <p:nvPr>
            <p:ph type="sldNum" sz="quarter" idx="12"/>
          </p:nvPr>
        </p:nvSpPr>
        <p:spPr>
          <a:xfrm>
            <a:off x="9081654" y="6248400"/>
            <a:ext cx="6858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AC0E61-7359-7F41-A593-9C4B4605E67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 name="Grupper 31">
            <a:extLst>
              <a:ext uri="{FF2B5EF4-FFF2-40B4-BE49-F238E27FC236}">
                <a16:creationId xmlns:a16="http://schemas.microsoft.com/office/drawing/2014/main" id="{2EC902DD-39EC-4BAD-833A-4B69890029A1}"/>
              </a:ext>
            </a:extLst>
          </p:cNvPr>
          <p:cNvGrpSpPr/>
          <p:nvPr/>
        </p:nvGrpSpPr>
        <p:grpSpPr>
          <a:xfrm>
            <a:off x="1727794" y="1261928"/>
            <a:ext cx="5880909" cy="5227566"/>
            <a:chOff x="993330" y="1334813"/>
            <a:chExt cx="5885691" cy="5129208"/>
          </a:xfrm>
        </p:grpSpPr>
        <p:sp>
          <p:nvSpPr>
            <p:cNvPr id="7" name="Kombinationstegning 30">
              <a:extLst>
                <a:ext uri="{FF2B5EF4-FFF2-40B4-BE49-F238E27FC236}">
                  <a16:creationId xmlns:a16="http://schemas.microsoft.com/office/drawing/2014/main" id="{024DDA46-4390-46F1-BF9F-1D7ED6D5932A}"/>
                </a:ext>
              </a:extLst>
            </p:cNvPr>
            <p:cNvSpPr/>
            <p:nvPr/>
          </p:nvSpPr>
          <p:spPr>
            <a:xfrm>
              <a:off x="1582880" y="1392072"/>
              <a:ext cx="4162827" cy="4291116"/>
            </a:xfrm>
            <a:custGeom>
              <a:avLst/>
              <a:gdLst>
                <a:gd name="connsiteX0" fmla="*/ 27556 w 4162827"/>
                <a:gd name="connsiteY0" fmla="*/ 2934268 h 4291116"/>
                <a:gd name="connsiteX1" fmla="*/ 27556 w 4162827"/>
                <a:gd name="connsiteY1" fmla="*/ 2934268 h 4291116"/>
                <a:gd name="connsiteX2" fmla="*/ 27556 w 4162827"/>
                <a:gd name="connsiteY2" fmla="*/ 3807725 h 4291116"/>
                <a:gd name="connsiteX3" fmla="*/ 13908 w 4162827"/>
                <a:gd name="connsiteY3" fmla="*/ 4189862 h 4291116"/>
                <a:gd name="connsiteX4" fmla="*/ 260 w 4162827"/>
                <a:gd name="connsiteY4" fmla="*/ 4285397 h 4291116"/>
                <a:gd name="connsiteX5" fmla="*/ 4162827 w 4162827"/>
                <a:gd name="connsiteY5" fmla="*/ 0 h 4291116"/>
                <a:gd name="connsiteX6" fmla="*/ 2879938 w 4162827"/>
                <a:gd name="connsiteY6" fmla="*/ 0 h 4291116"/>
                <a:gd name="connsiteX7" fmla="*/ 27556 w 4162827"/>
                <a:gd name="connsiteY7" fmla="*/ 2934268 h 429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2827" h="4291116">
                  <a:moveTo>
                    <a:pt x="27556" y="2934268"/>
                  </a:moveTo>
                  <a:lnTo>
                    <a:pt x="27556" y="2934268"/>
                  </a:lnTo>
                  <a:cubicBezTo>
                    <a:pt x="-5311" y="3854528"/>
                    <a:pt x="27556" y="2707759"/>
                    <a:pt x="27556" y="3807725"/>
                  </a:cubicBezTo>
                  <a:cubicBezTo>
                    <a:pt x="27556" y="3935185"/>
                    <a:pt x="21859" y="4062650"/>
                    <a:pt x="13908" y="4189862"/>
                  </a:cubicBezTo>
                  <a:cubicBezTo>
                    <a:pt x="-3050" y="4461188"/>
                    <a:pt x="260" y="4077629"/>
                    <a:pt x="260" y="4285397"/>
                  </a:cubicBezTo>
                  <a:lnTo>
                    <a:pt x="4162827" y="0"/>
                  </a:lnTo>
                  <a:lnTo>
                    <a:pt x="2879938" y="0"/>
                  </a:lnTo>
                  <a:lnTo>
                    <a:pt x="27556" y="2934268"/>
                  </a:lnTo>
                  <a:close/>
                </a:path>
              </a:pathLst>
            </a:custGeom>
            <a:solidFill>
              <a:schemeClr val="bg1">
                <a:lumMod val="95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cxnSp>
          <p:nvCxnSpPr>
            <p:cNvPr id="8" name="Lige pilforbindelse 7">
              <a:extLst>
                <a:ext uri="{FF2B5EF4-FFF2-40B4-BE49-F238E27FC236}">
                  <a16:creationId xmlns:a16="http://schemas.microsoft.com/office/drawing/2014/main" id="{044F683C-217B-4638-9F5D-5E4D0D3A533E}"/>
                </a:ext>
              </a:extLst>
            </p:cNvPr>
            <p:cNvCxnSpPr>
              <a:cxnSpLocks/>
            </p:cNvCxnSpPr>
            <p:nvPr/>
          </p:nvCxnSpPr>
          <p:spPr>
            <a:xfrm flipV="1">
              <a:off x="1576552" y="1334813"/>
              <a:ext cx="0" cy="4593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64FFEAB6-4BA0-4248-BCD5-8BFC13897A13}"/>
                </a:ext>
              </a:extLst>
            </p:cNvPr>
            <p:cNvCxnSpPr>
              <a:cxnSpLocks/>
            </p:cNvCxnSpPr>
            <p:nvPr/>
          </p:nvCxnSpPr>
          <p:spPr>
            <a:xfrm flipV="1">
              <a:off x="1576552" y="5927833"/>
              <a:ext cx="5302469"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92F643D5-F7FF-445B-93B6-7ADEB9E2E8C7}"/>
                </a:ext>
              </a:extLst>
            </p:cNvPr>
            <p:cNvCxnSpPr>
              <a:cxnSpLocks/>
              <a:endCxn id="13" idx="2"/>
            </p:cNvCxnSpPr>
            <p:nvPr/>
          </p:nvCxnSpPr>
          <p:spPr>
            <a:xfrm flipV="1">
              <a:off x="1610436" y="1364776"/>
              <a:ext cx="2838734" cy="29069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CB50F208-C258-4B8C-B39B-7A996444434B}"/>
                </a:ext>
              </a:extLst>
            </p:cNvPr>
            <p:cNvCxnSpPr>
              <a:cxnSpLocks/>
            </p:cNvCxnSpPr>
            <p:nvPr/>
          </p:nvCxnSpPr>
          <p:spPr>
            <a:xfrm flipV="1">
              <a:off x="2555592" y="1679968"/>
              <a:ext cx="4323428" cy="42386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87DF6EAC-E6AC-4118-B556-9DF037EA9831}"/>
                </a:ext>
              </a:extLst>
            </p:cNvPr>
            <p:cNvCxnSpPr>
              <a:cxnSpLocks/>
              <a:endCxn id="7" idx="5"/>
            </p:cNvCxnSpPr>
            <p:nvPr/>
          </p:nvCxnSpPr>
          <p:spPr>
            <a:xfrm flipV="1">
              <a:off x="1576552" y="1392072"/>
              <a:ext cx="4169156" cy="4362304"/>
            </a:xfrm>
            <a:prstGeom prst="line">
              <a:avLst/>
            </a:prstGeom>
          </p:spPr>
          <p:style>
            <a:lnRef idx="1">
              <a:schemeClr val="accent1"/>
            </a:lnRef>
            <a:fillRef idx="0">
              <a:schemeClr val="accent1"/>
            </a:fillRef>
            <a:effectRef idx="0">
              <a:schemeClr val="accent1"/>
            </a:effectRef>
            <a:fontRef idx="minor">
              <a:schemeClr val="tx1"/>
            </a:fontRef>
          </p:style>
        </p:cxnSp>
        <p:sp>
          <p:nvSpPr>
            <p:cNvPr id="13" name="Kombinationstegning 8">
              <a:extLst>
                <a:ext uri="{FF2B5EF4-FFF2-40B4-BE49-F238E27FC236}">
                  <a16:creationId xmlns:a16="http://schemas.microsoft.com/office/drawing/2014/main" id="{7AEA163C-7D19-4133-93A2-751D3502E217}"/>
                </a:ext>
              </a:extLst>
            </p:cNvPr>
            <p:cNvSpPr/>
            <p:nvPr/>
          </p:nvSpPr>
          <p:spPr>
            <a:xfrm>
              <a:off x="1610436" y="1364776"/>
              <a:ext cx="2838734" cy="2906973"/>
            </a:xfrm>
            <a:custGeom>
              <a:avLst/>
              <a:gdLst>
                <a:gd name="connsiteX0" fmla="*/ 27295 w 3070746"/>
                <a:gd name="connsiteY0" fmla="*/ 27296 h 3220872"/>
                <a:gd name="connsiteX1" fmla="*/ 0 w 3070746"/>
                <a:gd name="connsiteY1" fmla="*/ 3220872 h 3220872"/>
                <a:gd name="connsiteX2" fmla="*/ 3070746 w 3070746"/>
                <a:gd name="connsiteY2" fmla="*/ 0 h 3220872"/>
                <a:gd name="connsiteX3" fmla="*/ 27295 w 3070746"/>
                <a:gd name="connsiteY3" fmla="*/ 27296 h 3220872"/>
              </a:gdLst>
              <a:ahLst/>
              <a:cxnLst>
                <a:cxn ang="0">
                  <a:pos x="connsiteX0" y="connsiteY0"/>
                </a:cxn>
                <a:cxn ang="0">
                  <a:pos x="connsiteX1" y="connsiteY1"/>
                </a:cxn>
                <a:cxn ang="0">
                  <a:pos x="connsiteX2" y="connsiteY2"/>
                </a:cxn>
                <a:cxn ang="0">
                  <a:pos x="connsiteX3" y="connsiteY3"/>
                </a:cxn>
              </a:cxnLst>
              <a:rect l="l" t="t" r="r" b="b"/>
              <a:pathLst>
                <a:path w="3070746" h="3220872">
                  <a:moveTo>
                    <a:pt x="27295" y="27296"/>
                  </a:moveTo>
                  <a:lnTo>
                    <a:pt x="0" y="3220872"/>
                  </a:lnTo>
                  <a:lnTo>
                    <a:pt x="3070746" y="0"/>
                  </a:lnTo>
                  <a:lnTo>
                    <a:pt x="27295" y="27296"/>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4" name="Kombinationstegning 10">
              <a:extLst>
                <a:ext uri="{FF2B5EF4-FFF2-40B4-BE49-F238E27FC236}">
                  <a16:creationId xmlns:a16="http://schemas.microsoft.com/office/drawing/2014/main" id="{22E9A862-C6AB-4BA3-B3E2-6B4C066FAB5C}"/>
                </a:ext>
              </a:extLst>
            </p:cNvPr>
            <p:cNvSpPr/>
            <p:nvPr/>
          </p:nvSpPr>
          <p:spPr>
            <a:xfrm>
              <a:off x="2644243" y="1679968"/>
              <a:ext cx="4234777" cy="4217159"/>
            </a:xfrm>
            <a:custGeom>
              <a:avLst/>
              <a:gdLst>
                <a:gd name="connsiteX0" fmla="*/ 0 w 3862316"/>
                <a:gd name="connsiteY0" fmla="*/ 4189863 h 4217159"/>
                <a:gd name="connsiteX1" fmla="*/ 3835021 w 3862316"/>
                <a:gd name="connsiteY1" fmla="*/ 4217159 h 4217159"/>
                <a:gd name="connsiteX2" fmla="*/ 3862316 w 3862316"/>
                <a:gd name="connsiteY2" fmla="*/ 0 h 4217159"/>
                <a:gd name="connsiteX3" fmla="*/ 0 w 3862316"/>
                <a:gd name="connsiteY3" fmla="*/ 4189863 h 4217159"/>
              </a:gdLst>
              <a:ahLst/>
              <a:cxnLst>
                <a:cxn ang="0">
                  <a:pos x="connsiteX0" y="connsiteY0"/>
                </a:cxn>
                <a:cxn ang="0">
                  <a:pos x="connsiteX1" y="connsiteY1"/>
                </a:cxn>
                <a:cxn ang="0">
                  <a:pos x="connsiteX2" y="connsiteY2"/>
                </a:cxn>
                <a:cxn ang="0">
                  <a:pos x="connsiteX3" y="connsiteY3"/>
                </a:cxn>
              </a:cxnLst>
              <a:rect l="l" t="t" r="r" b="b"/>
              <a:pathLst>
                <a:path w="3862316" h="4217159">
                  <a:moveTo>
                    <a:pt x="0" y="4189863"/>
                  </a:moveTo>
                  <a:lnTo>
                    <a:pt x="3835021" y="4217159"/>
                  </a:lnTo>
                  <a:lnTo>
                    <a:pt x="3862316" y="0"/>
                  </a:lnTo>
                  <a:lnTo>
                    <a:pt x="0" y="4189863"/>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5" name="Tekstfelt 25">
              <a:extLst>
                <a:ext uri="{FF2B5EF4-FFF2-40B4-BE49-F238E27FC236}">
                  <a16:creationId xmlns:a16="http://schemas.microsoft.com/office/drawing/2014/main" id="{DE305BC7-3F3E-4F54-895E-0DCF9F585B31}"/>
                </a:ext>
              </a:extLst>
            </p:cNvPr>
            <p:cNvSpPr txBox="1"/>
            <p:nvPr/>
          </p:nvSpPr>
          <p:spPr>
            <a:xfrm rot="16200000">
              <a:off x="258513" y="2988864"/>
              <a:ext cx="1869743"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a:ln>
                    <a:noFill/>
                  </a:ln>
                  <a:solidFill>
                    <a:prstClr val="black"/>
                  </a:solidFill>
                  <a:effectLst/>
                  <a:uLnTx/>
                  <a:uFillTx/>
                  <a:latin typeface="Calibri" charset="0"/>
                  <a:ea typeface="Calibri" charset="0"/>
                  <a:cs typeface="Calibri" charset="0"/>
                </a:rPr>
                <a:t>Sværhedsgrad</a:t>
              </a:r>
            </a:p>
          </p:txBody>
        </p:sp>
        <p:sp>
          <p:nvSpPr>
            <p:cNvPr id="16" name="Tekstfelt 18">
              <a:extLst>
                <a:ext uri="{FF2B5EF4-FFF2-40B4-BE49-F238E27FC236}">
                  <a16:creationId xmlns:a16="http://schemas.microsoft.com/office/drawing/2014/main" id="{49468765-FE64-4AB7-A902-AF52011E51CD}"/>
                </a:ext>
              </a:extLst>
            </p:cNvPr>
            <p:cNvSpPr txBox="1"/>
            <p:nvPr/>
          </p:nvSpPr>
          <p:spPr>
            <a:xfrm>
              <a:off x="3096874" y="606391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Kompetence</a:t>
              </a:r>
            </a:p>
          </p:txBody>
        </p:sp>
        <p:cxnSp>
          <p:nvCxnSpPr>
            <p:cNvPr id="17" name="Lige forbindelse 16">
              <a:extLst>
                <a:ext uri="{FF2B5EF4-FFF2-40B4-BE49-F238E27FC236}">
                  <a16:creationId xmlns:a16="http://schemas.microsoft.com/office/drawing/2014/main" id="{3E50906D-9873-4ECB-B1FD-03CC6CFBBC83}"/>
                </a:ext>
              </a:extLst>
            </p:cNvPr>
            <p:cNvCxnSpPr>
              <a:cxnSpLocks/>
            </p:cNvCxnSpPr>
            <p:nvPr/>
          </p:nvCxnSpPr>
          <p:spPr>
            <a:xfrm flipV="1">
              <a:off x="1576551" y="1364776"/>
              <a:ext cx="3595950" cy="364828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kstfelt 37">
              <a:extLst>
                <a:ext uri="{FF2B5EF4-FFF2-40B4-BE49-F238E27FC236}">
                  <a16:creationId xmlns:a16="http://schemas.microsoft.com/office/drawing/2014/main" id="{CC60A2C1-615D-4D51-9381-5C881F7A41EF}"/>
                </a:ext>
              </a:extLst>
            </p:cNvPr>
            <p:cNvSpPr txBox="1"/>
            <p:nvPr/>
          </p:nvSpPr>
          <p:spPr>
            <a:xfrm rot="18704655">
              <a:off x="2691924" y="3415506"/>
              <a:ext cx="2701844" cy="707886"/>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Mestringsflow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(inden for komfortzone)</a:t>
              </a:r>
            </a:p>
          </p:txBody>
        </p:sp>
        <p:sp>
          <p:nvSpPr>
            <p:cNvPr id="19" name="Tekstfelt 38">
              <a:extLst>
                <a:ext uri="{FF2B5EF4-FFF2-40B4-BE49-F238E27FC236}">
                  <a16:creationId xmlns:a16="http://schemas.microsoft.com/office/drawing/2014/main" id="{2A5FDF46-9C49-405B-B429-70F9D8532C62}"/>
                </a:ext>
              </a:extLst>
            </p:cNvPr>
            <p:cNvSpPr txBox="1"/>
            <p:nvPr/>
          </p:nvSpPr>
          <p:spPr>
            <a:xfrm rot="18844188">
              <a:off x="2108607" y="3087921"/>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Bevidst målrettet træning</a:t>
              </a:r>
            </a:p>
          </p:txBody>
        </p:sp>
        <p:sp>
          <p:nvSpPr>
            <p:cNvPr id="20" name="Tekstfelt 40">
              <a:extLst>
                <a:ext uri="{FF2B5EF4-FFF2-40B4-BE49-F238E27FC236}">
                  <a16:creationId xmlns:a16="http://schemas.microsoft.com/office/drawing/2014/main" id="{5336F648-2BEE-40F2-BE1A-B3FE232EB853}"/>
                </a:ext>
              </a:extLst>
            </p:cNvPr>
            <p:cNvSpPr txBox="1"/>
            <p:nvPr/>
          </p:nvSpPr>
          <p:spPr>
            <a:xfrm rot="18844188">
              <a:off x="1754527" y="2802413"/>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Spændingsflow</a:t>
              </a:r>
            </a:p>
          </p:txBody>
        </p:sp>
        <p:sp>
          <p:nvSpPr>
            <p:cNvPr id="21" name="Tekstfelt 41">
              <a:extLst>
                <a:ext uri="{FF2B5EF4-FFF2-40B4-BE49-F238E27FC236}">
                  <a16:creationId xmlns:a16="http://schemas.microsoft.com/office/drawing/2014/main" id="{6D5D3F17-2B91-45DF-8442-58C9C4FF522D}"/>
                </a:ext>
              </a:extLst>
            </p:cNvPr>
            <p:cNvSpPr txBox="1"/>
            <p:nvPr/>
          </p:nvSpPr>
          <p:spPr>
            <a:xfrm>
              <a:off x="1903862" y="1793404"/>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Frustration</a:t>
              </a:r>
            </a:p>
          </p:txBody>
        </p:sp>
        <p:sp>
          <p:nvSpPr>
            <p:cNvPr id="22" name="Tekstfelt 42">
              <a:extLst>
                <a:ext uri="{FF2B5EF4-FFF2-40B4-BE49-F238E27FC236}">
                  <a16:creationId xmlns:a16="http://schemas.microsoft.com/office/drawing/2014/main" id="{7EDDC9E0-E502-4891-A794-FAB1C9631557}"/>
                </a:ext>
              </a:extLst>
            </p:cNvPr>
            <p:cNvSpPr txBox="1"/>
            <p:nvPr/>
          </p:nvSpPr>
          <p:spPr>
            <a:xfrm>
              <a:off x="4574016" y="490440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Kedsomhed</a:t>
              </a:r>
            </a:p>
          </p:txBody>
        </p:sp>
      </p:grpSp>
      <p:sp>
        <p:nvSpPr>
          <p:cNvPr id="24" name="Tekstfelt 74">
            <a:extLst>
              <a:ext uri="{FF2B5EF4-FFF2-40B4-BE49-F238E27FC236}">
                <a16:creationId xmlns:a16="http://schemas.microsoft.com/office/drawing/2014/main" id="{293553FB-C300-4A79-8E77-BCD7A6BEE77E}"/>
              </a:ext>
            </a:extLst>
          </p:cNvPr>
          <p:cNvSpPr txBox="1"/>
          <p:nvPr/>
        </p:nvSpPr>
        <p:spPr>
          <a:xfrm>
            <a:off x="6967192" y="6088513"/>
            <a:ext cx="2610322" cy="646331"/>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1800" b="0" i="1" u="none" strike="noStrike" kern="1200" cap="none" spc="0" normalizeH="0" baseline="0" noProof="0" dirty="0">
                <a:ln>
                  <a:noFill/>
                </a:ln>
                <a:solidFill>
                  <a:prstClr val="black"/>
                </a:solidFill>
                <a:effectLst/>
                <a:uLnTx/>
                <a:uFillTx/>
                <a:latin typeface="Calibri" charset="0"/>
                <a:ea typeface="Calibri" charset="0"/>
                <a:cs typeface="Calibri" charset="0"/>
              </a:rPr>
              <a:t>Kilde: Helle Hein - ”Når talent forpligter” (2017</a:t>
            </a:r>
            <a:r>
              <a:rPr kumimoji="0" lang="da-DK" sz="1800" b="0" i="0" u="none" strike="noStrike" kern="1200" cap="none" spc="0" normalizeH="0" baseline="0" noProof="0" dirty="0">
                <a:ln>
                  <a:noFill/>
                </a:ln>
                <a:solidFill>
                  <a:prstClr val="black"/>
                </a:solidFill>
                <a:effectLst/>
                <a:uLnTx/>
                <a:uFillTx/>
                <a:latin typeface="Calibri" charset="0"/>
                <a:ea typeface="Calibri" charset="0"/>
                <a:cs typeface="Calibri" charset="0"/>
              </a:rPr>
              <a:t>)</a:t>
            </a:r>
          </a:p>
        </p:txBody>
      </p:sp>
    </p:spTree>
    <p:extLst>
      <p:ext uri="{BB962C8B-B14F-4D97-AF65-F5344CB8AC3E}">
        <p14:creationId xmlns:p14="http://schemas.microsoft.com/office/powerpoint/2010/main" val="792328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DA366-C11C-4E4F-8308-F4844BE944E2}"/>
              </a:ext>
            </a:extLst>
          </p:cNvPr>
          <p:cNvSpPr>
            <a:spLocks noGrp="1"/>
          </p:cNvSpPr>
          <p:nvPr>
            <p:ph type="title"/>
          </p:nvPr>
        </p:nvSpPr>
        <p:spPr/>
        <p:txBody>
          <a:bodyPr/>
          <a:lstStyle/>
          <a:p>
            <a:r>
              <a:rPr lang="da-DK" sz="4000" kern="0" cap="none" dirty="0">
                <a:solidFill>
                  <a:prstClr val="black"/>
                </a:solidFill>
                <a:latin typeface="Georgia" panose="02040502050405020303" pitchFamily="18" charset="0"/>
                <a:ea typeface="+mn-ea"/>
                <a:cs typeface="+mn-cs"/>
              </a:rPr>
              <a:t>Flow-modellen – XX</a:t>
            </a:r>
          </a:p>
        </p:txBody>
      </p:sp>
      <p:sp>
        <p:nvSpPr>
          <p:cNvPr id="5" name="Pladsholder til slidenummer 3">
            <a:extLst>
              <a:ext uri="{FF2B5EF4-FFF2-40B4-BE49-F238E27FC236}">
                <a16:creationId xmlns:a16="http://schemas.microsoft.com/office/drawing/2014/main" id="{0338721A-D653-477F-828D-22C671016304}"/>
              </a:ext>
            </a:extLst>
          </p:cNvPr>
          <p:cNvSpPr>
            <a:spLocks noGrp="1"/>
          </p:cNvSpPr>
          <p:nvPr>
            <p:ph type="sldNum" sz="quarter" idx="12"/>
          </p:nvPr>
        </p:nvSpPr>
        <p:spPr>
          <a:xfrm>
            <a:off x="9081654" y="6248400"/>
            <a:ext cx="6858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AC0E61-7359-7F41-A593-9C4B4605E67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 name="Grupper 31">
            <a:extLst>
              <a:ext uri="{FF2B5EF4-FFF2-40B4-BE49-F238E27FC236}">
                <a16:creationId xmlns:a16="http://schemas.microsoft.com/office/drawing/2014/main" id="{2EC902DD-39EC-4BAD-833A-4B69890029A1}"/>
              </a:ext>
            </a:extLst>
          </p:cNvPr>
          <p:cNvGrpSpPr/>
          <p:nvPr/>
        </p:nvGrpSpPr>
        <p:grpSpPr>
          <a:xfrm>
            <a:off x="1727794" y="1261928"/>
            <a:ext cx="5880909" cy="5227566"/>
            <a:chOff x="993330" y="1334813"/>
            <a:chExt cx="5885691" cy="5129208"/>
          </a:xfrm>
        </p:grpSpPr>
        <p:sp>
          <p:nvSpPr>
            <p:cNvPr id="7" name="Kombinationstegning 30">
              <a:extLst>
                <a:ext uri="{FF2B5EF4-FFF2-40B4-BE49-F238E27FC236}">
                  <a16:creationId xmlns:a16="http://schemas.microsoft.com/office/drawing/2014/main" id="{024DDA46-4390-46F1-BF9F-1D7ED6D5932A}"/>
                </a:ext>
              </a:extLst>
            </p:cNvPr>
            <p:cNvSpPr/>
            <p:nvPr/>
          </p:nvSpPr>
          <p:spPr>
            <a:xfrm>
              <a:off x="1582880" y="1392072"/>
              <a:ext cx="4162827" cy="4291116"/>
            </a:xfrm>
            <a:custGeom>
              <a:avLst/>
              <a:gdLst>
                <a:gd name="connsiteX0" fmla="*/ 27556 w 4162827"/>
                <a:gd name="connsiteY0" fmla="*/ 2934268 h 4291116"/>
                <a:gd name="connsiteX1" fmla="*/ 27556 w 4162827"/>
                <a:gd name="connsiteY1" fmla="*/ 2934268 h 4291116"/>
                <a:gd name="connsiteX2" fmla="*/ 27556 w 4162827"/>
                <a:gd name="connsiteY2" fmla="*/ 3807725 h 4291116"/>
                <a:gd name="connsiteX3" fmla="*/ 13908 w 4162827"/>
                <a:gd name="connsiteY3" fmla="*/ 4189862 h 4291116"/>
                <a:gd name="connsiteX4" fmla="*/ 260 w 4162827"/>
                <a:gd name="connsiteY4" fmla="*/ 4285397 h 4291116"/>
                <a:gd name="connsiteX5" fmla="*/ 4162827 w 4162827"/>
                <a:gd name="connsiteY5" fmla="*/ 0 h 4291116"/>
                <a:gd name="connsiteX6" fmla="*/ 2879938 w 4162827"/>
                <a:gd name="connsiteY6" fmla="*/ 0 h 4291116"/>
                <a:gd name="connsiteX7" fmla="*/ 27556 w 4162827"/>
                <a:gd name="connsiteY7" fmla="*/ 2934268 h 429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2827" h="4291116">
                  <a:moveTo>
                    <a:pt x="27556" y="2934268"/>
                  </a:moveTo>
                  <a:lnTo>
                    <a:pt x="27556" y="2934268"/>
                  </a:lnTo>
                  <a:cubicBezTo>
                    <a:pt x="-5311" y="3854528"/>
                    <a:pt x="27556" y="2707759"/>
                    <a:pt x="27556" y="3807725"/>
                  </a:cubicBezTo>
                  <a:cubicBezTo>
                    <a:pt x="27556" y="3935185"/>
                    <a:pt x="21859" y="4062650"/>
                    <a:pt x="13908" y="4189862"/>
                  </a:cubicBezTo>
                  <a:cubicBezTo>
                    <a:pt x="-3050" y="4461188"/>
                    <a:pt x="260" y="4077629"/>
                    <a:pt x="260" y="4285397"/>
                  </a:cubicBezTo>
                  <a:lnTo>
                    <a:pt x="4162827" y="0"/>
                  </a:lnTo>
                  <a:lnTo>
                    <a:pt x="2879938" y="0"/>
                  </a:lnTo>
                  <a:lnTo>
                    <a:pt x="27556" y="2934268"/>
                  </a:lnTo>
                  <a:close/>
                </a:path>
              </a:pathLst>
            </a:custGeom>
            <a:solidFill>
              <a:schemeClr val="bg1">
                <a:lumMod val="95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cxnSp>
          <p:nvCxnSpPr>
            <p:cNvPr id="8" name="Lige pilforbindelse 7">
              <a:extLst>
                <a:ext uri="{FF2B5EF4-FFF2-40B4-BE49-F238E27FC236}">
                  <a16:creationId xmlns:a16="http://schemas.microsoft.com/office/drawing/2014/main" id="{044F683C-217B-4638-9F5D-5E4D0D3A533E}"/>
                </a:ext>
              </a:extLst>
            </p:cNvPr>
            <p:cNvCxnSpPr>
              <a:cxnSpLocks/>
            </p:cNvCxnSpPr>
            <p:nvPr/>
          </p:nvCxnSpPr>
          <p:spPr>
            <a:xfrm flipV="1">
              <a:off x="1576552" y="1334813"/>
              <a:ext cx="0" cy="4593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64FFEAB6-4BA0-4248-BCD5-8BFC13897A13}"/>
                </a:ext>
              </a:extLst>
            </p:cNvPr>
            <p:cNvCxnSpPr>
              <a:cxnSpLocks/>
            </p:cNvCxnSpPr>
            <p:nvPr/>
          </p:nvCxnSpPr>
          <p:spPr>
            <a:xfrm flipV="1">
              <a:off x="1576552" y="5927833"/>
              <a:ext cx="5302469"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92F643D5-F7FF-445B-93B6-7ADEB9E2E8C7}"/>
                </a:ext>
              </a:extLst>
            </p:cNvPr>
            <p:cNvCxnSpPr>
              <a:cxnSpLocks/>
              <a:endCxn id="13" idx="2"/>
            </p:cNvCxnSpPr>
            <p:nvPr/>
          </p:nvCxnSpPr>
          <p:spPr>
            <a:xfrm flipV="1">
              <a:off x="1610436" y="1364776"/>
              <a:ext cx="2838734" cy="29069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CB50F208-C258-4B8C-B39B-7A996444434B}"/>
                </a:ext>
              </a:extLst>
            </p:cNvPr>
            <p:cNvCxnSpPr>
              <a:cxnSpLocks/>
            </p:cNvCxnSpPr>
            <p:nvPr/>
          </p:nvCxnSpPr>
          <p:spPr>
            <a:xfrm flipV="1">
              <a:off x="2555592" y="1679968"/>
              <a:ext cx="4323428" cy="42386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87DF6EAC-E6AC-4118-B556-9DF037EA9831}"/>
                </a:ext>
              </a:extLst>
            </p:cNvPr>
            <p:cNvCxnSpPr>
              <a:cxnSpLocks/>
              <a:endCxn id="7" idx="5"/>
            </p:cNvCxnSpPr>
            <p:nvPr/>
          </p:nvCxnSpPr>
          <p:spPr>
            <a:xfrm flipV="1">
              <a:off x="1576552" y="1392072"/>
              <a:ext cx="4169156" cy="4362304"/>
            </a:xfrm>
            <a:prstGeom prst="line">
              <a:avLst/>
            </a:prstGeom>
          </p:spPr>
          <p:style>
            <a:lnRef idx="1">
              <a:schemeClr val="accent1"/>
            </a:lnRef>
            <a:fillRef idx="0">
              <a:schemeClr val="accent1"/>
            </a:fillRef>
            <a:effectRef idx="0">
              <a:schemeClr val="accent1"/>
            </a:effectRef>
            <a:fontRef idx="minor">
              <a:schemeClr val="tx1"/>
            </a:fontRef>
          </p:style>
        </p:cxnSp>
        <p:sp>
          <p:nvSpPr>
            <p:cNvPr id="13" name="Kombinationstegning 8">
              <a:extLst>
                <a:ext uri="{FF2B5EF4-FFF2-40B4-BE49-F238E27FC236}">
                  <a16:creationId xmlns:a16="http://schemas.microsoft.com/office/drawing/2014/main" id="{7AEA163C-7D19-4133-93A2-751D3502E217}"/>
                </a:ext>
              </a:extLst>
            </p:cNvPr>
            <p:cNvSpPr/>
            <p:nvPr/>
          </p:nvSpPr>
          <p:spPr>
            <a:xfrm>
              <a:off x="1610436" y="1364776"/>
              <a:ext cx="2838734" cy="2906973"/>
            </a:xfrm>
            <a:custGeom>
              <a:avLst/>
              <a:gdLst>
                <a:gd name="connsiteX0" fmla="*/ 27295 w 3070746"/>
                <a:gd name="connsiteY0" fmla="*/ 27296 h 3220872"/>
                <a:gd name="connsiteX1" fmla="*/ 0 w 3070746"/>
                <a:gd name="connsiteY1" fmla="*/ 3220872 h 3220872"/>
                <a:gd name="connsiteX2" fmla="*/ 3070746 w 3070746"/>
                <a:gd name="connsiteY2" fmla="*/ 0 h 3220872"/>
                <a:gd name="connsiteX3" fmla="*/ 27295 w 3070746"/>
                <a:gd name="connsiteY3" fmla="*/ 27296 h 3220872"/>
              </a:gdLst>
              <a:ahLst/>
              <a:cxnLst>
                <a:cxn ang="0">
                  <a:pos x="connsiteX0" y="connsiteY0"/>
                </a:cxn>
                <a:cxn ang="0">
                  <a:pos x="connsiteX1" y="connsiteY1"/>
                </a:cxn>
                <a:cxn ang="0">
                  <a:pos x="connsiteX2" y="connsiteY2"/>
                </a:cxn>
                <a:cxn ang="0">
                  <a:pos x="connsiteX3" y="connsiteY3"/>
                </a:cxn>
              </a:cxnLst>
              <a:rect l="l" t="t" r="r" b="b"/>
              <a:pathLst>
                <a:path w="3070746" h="3220872">
                  <a:moveTo>
                    <a:pt x="27295" y="27296"/>
                  </a:moveTo>
                  <a:lnTo>
                    <a:pt x="0" y="3220872"/>
                  </a:lnTo>
                  <a:lnTo>
                    <a:pt x="3070746" y="0"/>
                  </a:lnTo>
                  <a:lnTo>
                    <a:pt x="27295" y="27296"/>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4" name="Kombinationstegning 10">
              <a:extLst>
                <a:ext uri="{FF2B5EF4-FFF2-40B4-BE49-F238E27FC236}">
                  <a16:creationId xmlns:a16="http://schemas.microsoft.com/office/drawing/2014/main" id="{22E9A862-C6AB-4BA3-B3E2-6B4C066FAB5C}"/>
                </a:ext>
              </a:extLst>
            </p:cNvPr>
            <p:cNvSpPr/>
            <p:nvPr/>
          </p:nvSpPr>
          <p:spPr>
            <a:xfrm>
              <a:off x="2644243" y="1679968"/>
              <a:ext cx="4234777" cy="4217159"/>
            </a:xfrm>
            <a:custGeom>
              <a:avLst/>
              <a:gdLst>
                <a:gd name="connsiteX0" fmla="*/ 0 w 3862316"/>
                <a:gd name="connsiteY0" fmla="*/ 4189863 h 4217159"/>
                <a:gd name="connsiteX1" fmla="*/ 3835021 w 3862316"/>
                <a:gd name="connsiteY1" fmla="*/ 4217159 h 4217159"/>
                <a:gd name="connsiteX2" fmla="*/ 3862316 w 3862316"/>
                <a:gd name="connsiteY2" fmla="*/ 0 h 4217159"/>
                <a:gd name="connsiteX3" fmla="*/ 0 w 3862316"/>
                <a:gd name="connsiteY3" fmla="*/ 4189863 h 4217159"/>
              </a:gdLst>
              <a:ahLst/>
              <a:cxnLst>
                <a:cxn ang="0">
                  <a:pos x="connsiteX0" y="connsiteY0"/>
                </a:cxn>
                <a:cxn ang="0">
                  <a:pos x="connsiteX1" y="connsiteY1"/>
                </a:cxn>
                <a:cxn ang="0">
                  <a:pos x="connsiteX2" y="connsiteY2"/>
                </a:cxn>
                <a:cxn ang="0">
                  <a:pos x="connsiteX3" y="connsiteY3"/>
                </a:cxn>
              </a:cxnLst>
              <a:rect l="l" t="t" r="r" b="b"/>
              <a:pathLst>
                <a:path w="3862316" h="4217159">
                  <a:moveTo>
                    <a:pt x="0" y="4189863"/>
                  </a:moveTo>
                  <a:lnTo>
                    <a:pt x="3835021" y="4217159"/>
                  </a:lnTo>
                  <a:lnTo>
                    <a:pt x="3862316" y="0"/>
                  </a:lnTo>
                  <a:lnTo>
                    <a:pt x="0" y="4189863"/>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5" name="Tekstfelt 25">
              <a:extLst>
                <a:ext uri="{FF2B5EF4-FFF2-40B4-BE49-F238E27FC236}">
                  <a16:creationId xmlns:a16="http://schemas.microsoft.com/office/drawing/2014/main" id="{DE305BC7-3F3E-4F54-895E-0DCF9F585B31}"/>
                </a:ext>
              </a:extLst>
            </p:cNvPr>
            <p:cNvSpPr txBox="1"/>
            <p:nvPr/>
          </p:nvSpPr>
          <p:spPr>
            <a:xfrm rot="16200000">
              <a:off x="258513" y="2988864"/>
              <a:ext cx="1869743"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a:ln>
                    <a:noFill/>
                  </a:ln>
                  <a:solidFill>
                    <a:prstClr val="black"/>
                  </a:solidFill>
                  <a:effectLst/>
                  <a:uLnTx/>
                  <a:uFillTx/>
                  <a:latin typeface="Calibri" charset="0"/>
                  <a:ea typeface="Calibri" charset="0"/>
                  <a:cs typeface="Calibri" charset="0"/>
                </a:rPr>
                <a:t>Sværhedsgrad</a:t>
              </a:r>
            </a:p>
          </p:txBody>
        </p:sp>
        <p:sp>
          <p:nvSpPr>
            <p:cNvPr id="16" name="Tekstfelt 18">
              <a:extLst>
                <a:ext uri="{FF2B5EF4-FFF2-40B4-BE49-F238E27FC236}">
                  <a16:creationId xmlns:a16="http://schemas.microsoft.com/office/drawing/2014/main" id="{49468765-FE64-4AB7-A902-AF52011E51CD}"/>
                </a:ext>
              </a:extLst>
            </p:cNvPr>
            <p:cNvSpPr txBox="1"/>
            <p:nvPr/>
          </p:nvSpPr>
          <p:spPr>
            <a:xfrm>
              <a:off x="3096874" y="606391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Kompetence</a:t>
              </a:r>
            </a:p>
          </p:txBody>
        </p:sp>
        <p:cxnSp>
          <p:nvCxnSpPr>
            <p:cNvPr id="17" name="Lige forbindelse 16">
              <a:extLst>
                <a:ext uri="{FF2B5EF4-FFF2-40B4-BE49-F238E27FC236}">
                  <a16:creationId xmlns:a16="http://schemas.microsoft.com/office/drawing/2014/main" id="{3E50906D-9873-4ECB-B1FD-03CC6CFBBC83}"/>
                </a:ext>
              </a:extLst>
            </p:cNvPr>
            <p:cNvCxnSpPr>
              <a:cxnSpLocks/>
            </p:cNvCxnSpPr>
            <p:nvPr/>
          </p:nvCxnSpPr>
          <p:spPr>
            <a:xfrm flipV="1">
              <a:off x="1576551" y="1364776"/>
              <a:ext cx="3595950" cy="364828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kstfelt 37">
              <a:extLst>
                <a:ext uri="{FF2B5EF4-FFF2-40B4-BE49-F238E27FC236}">
                  <a16:creationId xmlns:a16="http://schemas.microsoft.com/office/drawing/2014/main" id="{CC60A2C1-615D-4D51-9381-5C881F7A41EF}"/>
                </a:ext>
              </a:extLst>
            </p:cNvPr>
            <p:cNvSpPr txBox="1"/>
            <p:nvPr/>
          </p:nvSpPr>
          <p:spPr>
            <a:xfrm rot="18704655">
              <a:off x="2691924" y="3415506"/>
              <a:ext cx="2701844" cy="707886"/>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Mestringsflow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(inden for komfortzone)</a:t>
              </a:r>
            </a:p>
          </p:txBody>
        </p:sp>
        <p:sp>
          <p:nvSpPr>
            <p:cNvPr id="19" name="Tekstfelt 38">
              <a:extLst>
                <a:ext uri="{FF2B5EF4-FFF2-40B4-BE49-F238E27FC236}">
                  <a16:creationId xmlns:a16="http://schemas.microsoft.com/office/drawing/2014/main" id="{2A5FDF46-9C49-405B-B429-70F9D8532C62}"/>
                </a:ext>
              </a:extLst>
            </p:cNvPr>
            <p:cNvSpPr txBox="1"/>
            <p:nvPr/>
          </p:nvSpPr>
          <p:spPr>
            <a:xfrm rot="18844188">
              <a:off x="2108607" y="3087921"/>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Bevidst målrettet træning</a:t>
              </a:r>
            </a:p>
          </p:txBody>
        </p:sp>
        <p:sp>
          <p:nvSpPr>
            <p:cNvPr id="20" name="Tekstfelt 40">
              <a:extLst>
                <a:ext uri="{FF2B5EF4-FFF2-40B4-BE49-F238E27FC236}">
                  <a16:creationId xmlns:a16="http://schemas.microsoft.com/office/drawing/2014/main" id="{5336F648-2BEE-40F2-BE1A-B3FE232EB853}"/>
                </a:ext>
              </a:extLst>
            </p:cNvPr>
            <p:cNvSpPr txBox="1"/>
            <p:nvPr/>
          </p:nvSpPr>
          <p:spPr>
            <a:xfrm rot="18844188">
              <a:off x="1754527" y="2802413"/>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Spændingsflow</a:t>
              </a:r>
            </a:p>
          </p:txBody>
        </p:sp>
        <p:sp>
          <p:nvSpPr>
            <p:cNvPr id="21" name="Tekstfelt 41">
              <a:extLst>
                <a:ext uri="{FF2B5EF4-FFF2-40B4-BE49-F238E27FC236}">
                  <a16:creationId xmlns:a16="http://schemas.microsoft.com/office/drawing/2014/main" id="{6D5D3F17-2B91-45DF-8442-58C9C4FF522D}"/>
                </a:ext>
              </a:extLst>
            </p:cNvPr>
            <p:cNvSpPr txBox="1"/>
            <p:nvPr/>
          </p:nvSpPr>
          <p:spPr>
            <a:xfrm>
              <a:off x="1903862" y="1793404"/>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Frustration</a:t>
              </a:r>
            </a:p>
          </p:txBody>
        </p:sp>
        <p:sp>
          <p:nvSpPr>
            <p:cNvPr id="22" name="Tekstfelt 42">
              <a:extLst>
                <a:ext uri="{FF2B5EF4-FFF2-40B4-BE49-F238E27FC236}">
                  <a16:creationId xmlns:a16="http://schemas.microsoft.com/office/drawing/2014/main" id="{7EDDC9E0-E502-4891-A794-FAB1C9631557}"/>
                </a:ext>
              </a:extLst>
            </p:cNvPr>
            <p:cNvSpPr txBox="1"/>
            <p:nvPr/>
          </p:nvSpPr>
          <p:spPr>
            <a:xfrm>
              <a:off x="4574016" y="490440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Kedsomhed</a:t>
              </a:r>
            </a:p>
          </p:txBody>
        </p:sp>
      </p:grpSp>
      <p:sp>
        <p:nvSpPr>
          <p:cNvPr id="23" name="Kombinationstegning 66">
            <a:extLst>
              <a:ext uri="{FF2B5EF4-FFF2-40B4-BE49-F238E27FC236}">
                <a16:creationId xmlns:a16="http://schemas.microsoft.com/office/drawing/2014/main" id="{10A8E380-1DA4-48DA-9361-B43347691736}"/>
              </a:ext>
            </a:extLst>
          </p:cNvPr>
          <p:cNvSpPr/>
          <p:nvPr/>
        </p:nvSpPr>
        <p:spPr>
          <a:xfrm>
            <a:off x="3440784" y="1894985"/>
            <a:ext cx="2976560" cy="3360749"/>
          </a:xfrm>
          <a:custGeom>
            <a:avLst/>
            <a:gdLst>
              <a:gd name="connsiteX0" fmla="*/ 0 w 3016155"/>
              <a:gd name="connsiteY0" fmla="*/ 3357349 h 3357349"/>
              <a:gd name="connsiteX1" fmla="*/ 13647 w 3016155"/>
              <a:gd name="connsiteY1" fmla="*/ 2838734 h 3357349"/>
              <a:gd name="connsiteX2" fmla="*/ 532262 w 3016155"/>
              <a:gd name="connsiteY2" fmla="*/ 2866030 h 3357349"/>
              <a:gd name="connsiteX3" fmla="*/ 559558 w 3016155"/>
              <a:gd name="connsiteY3" fmla="*/ 2402006 h 3357349"/>
              <a:gd name="connsiteX4" fmla="*/ 1037230 w 3016155"/>
              <a:gd name="connsiteY4" fmla="*/ 2388358 h 3357349"/>
              <a:gd name="connsiteX5" fmla="*/ 1037230 w 3016155"/>
              <a:gd name="connsiteY5" fmla="*/ 1897039 h 3357349"/>
              <a:gd name="connsiteX6" fmla="*/ 1555844 w 3016155"/>
              <a:gd name="connsiteY6" fmla="*/ 1883391 h 3357349"/>
              <a:gd name="connsiteX7" fmla="*/ 1569492 w 3016155"/>
              <a:gd name="connsiteY7" fmla="*/ 1337480 h 3357349"/>
              <a:gd name="connsiteX8" fmla="*/ 2047164 w 3016155"/>
              <a:gd name="connsiteY8" fmla="*/ 1337480 h 3357349"/>
              <a:gd name="connsiteX9" fmla="*/ 2060812 w 3016155"/>
              <a:gd name="connsiteY9" fmla="*/ 832513 h 3357349"/>
              <a:gd name="connsiteX10" fmla="*/ 2524836 w 3016155"/>
              <a:gd name="connsiteY10" fmla="*/ 791570 h 3357349"/>
              <a:gd name="connsiteX11" fmla="*/ 2538483 w 3016155"/>
              <a:gd name="connsiteY11" fmla="*/ 436728 h 3357349"/>
              <a:gd name="connsiteX12" fmla="*/ 3002507 w 3016155"/>
              <a:gd name="connsiteY12" fmla="*/ 409433 h 3357349"/>
              <a:gd name="connsiteX13" fmla="*/ 3016155 w 3016155"/>
              <a:gd name="connsiteY13" fmla="*/ 0 h 335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6155" h="3357349">
                <a:moveTo>
                  <a:pt x="0" y="3357349"/>
                </a:moveTo>
                <a:lnTo>
                  <a:pt x="13647" y="2838734"/>
                </a:lnTo>
                <a:lnTo>
                  <a:pt x="532262" y="2866030"/>
                </a:lnTo>
                <a:lnTo>
                  <a:pt x="559558" y="2402006"/>
                </a:lnTo>
                <a:lnTo>
                  <a:pt x="1037230" y="2388358"/>
                </a:lnTo>
                <a:lnTo>
                  <a:pt x="1037230" y="1897039"/>
                </a:lnTo>
                <a:lnTo>
                  <a:pt x="1555844" y="1883391"/>
                </a:lnTo>
                <a:lnTo>
                  <a:pt x="1569492" y="1337480"/>
                </a:lnTo>
                <a:lnTo>
                  <a:pt x="2047164" y="1337480"/>
                </a:lnTo>
                <a:lnTo>
                  <a:pt x="2060812" y="832513"/>
                </a:lnTo>
                <a:lnTo>
                  <a:pt x="2524836" y="791570"/>
                </a:lnTo>
                <a:lnTo>
                  <a:pt x="2538483" y="436728"/>
                </a:lnTo>
                <a:lnTo>
                  <a:pt x="3002507" y="409433"/>
                </a:lnTo>
                <a:lnTo>
                  <a:pt x="301615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24" name="Tekstfelt 74">
            <a:extLst>
              <a:ext uri="{FF2B5EF4-FFF2-40B4-BE49-F238E27FC236}">
                <a16:creationId xmlns:a16="http://schemas.microsoft.com/office/drawing/2014/main" id="{293553FB-C300-4A79-8E77-BCD7A6BEE77E}"/>
              </a:ext>
            </a:extLst>
          </p:cNvPr>
          <p:cNvSpPr txBox="1"/>
          <p:nvPr/>
        </p:nvSpPr>
        <p:spPr>
          <a:xfrm>
            <a:off x="6967192" y="6088513"/>
            <a:ext cx="2610322" cy="646331"/>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1800" b="0" i="1" u="none" strike="noStrike" kern="1200" cap="none" spc="0" normalizeH="0" baseline="0" noProof="0" dirty="0">
                <a:ln>
                  <a:noFill/>
                </a:ln>
                <a:solidFill>
                  <a:prstClr val="black"/>
                </a:solidFill>
                <a:effectLst/>
                <a:uLnTx/>
                <a:uFillTx/>
                <a:latin typeface="Calibri" charset="0"/>
                <a:ea typeface="Calibri" charset="0"/>
                <a:cs typeface="Calibri" charset="0"/>
              </a:rPr>
              <a:t>Kilde: Helle Hein - ”Når talent forpligter” (2017</a:t>
            </a:r>
            <a:r>
              <a:rPr kumimoji="0" lang="da-DK" sz="1800" b="0" i="0" u="none" strike="noStrike" kern="1200" cap="none" spc="0" normalizeH="0" baseline="0" noProof="0" dirty="0">
                <a:ln>
                  <a:noFill/>
                </a:ln>
                <a:solidFill>
                  <a:prstClr val="black"/>
                </a:solidFill>
                <a:effectLst/>
                <a:uLnTx/>
                <a:uFillTx/>
                <a:latin typeface="Calibri" charset="0"/>
                <a:ea typeface="Calibri" charset="0"/>
                <a:cs typeface="Calibri" charset="0"/>
              </a:rPr>
              <a:t>)</a:t>
            </a:r>
          </a:p>
        </p:txBody>
      </p:sp>
    </p:spTree>
    <p:extLst>
      <p:ext uri="{BB962C8B-B14F-4D97-AF65-F5344CB8AC3E}">
        <p14:creationId xmlns:p14="http://schemas.microsoft.com/office/powerpoint/2010/main" val="1515933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DA366-C11C-4E4F-8308-F4844BE944E2}"/>
              </a:ext>
            </a:extLst>
          </p:cNvPr>
          <p:cNvSpPr>
            <a:spLocks noGrp="1"/>
          </p:cNvSpPr>
          <p:nvPr>
            <p:ph type="title"/>
          </p:nvPr>
        </p:nvSpPr>
        <p:spPr>
          <a:xfrm>
            <a:off x="609601" y="165309"/>
            <a:ext cx="10760360" cy="789052"/>
          </a:xfrm>
        </p:spPr>
        <p:txBody>
          <a:bodyPr>
            <a:normAutofit/>
          </a:bodyPr>
          <a:lstStyle/>
          <a:p>
            <a:r>
              <a:rPr lang="da-DK" sz="4000" kern="0" cap="none" dirty="0">
                <a:solidFill>
                  <a:prstClr val="black"/>
                </a:solidFill>
                <a:latin typeface="Georgia" panose="02040502050405020303" pitchFamily="18" charset="0"/>
                <a:ea typeface="+mn-ea"/>
                <a:cs typeface="+mn-cs"/>
              </a:rPr>
              <a:t>Flow-modellen – Z</a:t>
            </a:r>
          </a:p>
        </p:txBody>
      </p:sp>
      <p:sp>
        <p:nvSpPr>
          <p:cNvPr id="5" name="Pladsholder til slidenummer 3">
            <a:extLst>
              <a:ext uri="{FF2B5EF4-FFF2-40B4-BE49-F238E27FC236}">
                <a16:creationId xmlns:a16="http://schemas.microsoft.com/office/drawing/2014/main" id="{0338721A-D653-477F-828D-22C671016304}"/>
              </a:ext>
            </a:extLst>
          </p:cNvPr>
          <p:cNvSpPr>
            <a:spLocks noGrp="1"/>
          </p:cNvSpPr>
          <p:nvPr>
            <p:ph type="sldNum" sz="quarter" idx="12"/>
          </p:nvPr>
        </p:nvSpPr>
        <p:spPr>
          <a:xfrm>
            <a:off x="9081654" y="6248400"/>
            <a:ext cx="6858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AC0E61-7359-7F41-A593-9C4B4605E67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 name="Grupper 31">
            <a:extLst>
              <a:ext uri="{FF2B5EF4-FFF2-40B4-BE49-F238E27FC236}">
                <a16:creationId xmlns:a16="http://schemas.microsoft.com/office/drawing/2014/main" id="{2EC902DD-39EC-4BAD-833A-4B69890029A1}"/>
              </a:ext>
            </a:extLst>
          </p:cNvPr>
          <p:cNvGrpSpPr/>
          <p:nvPr/>
        </p:nvGrpSpPr>
        <p:grpSpPr>
          <a:xfrm>
            <a:off x="1727794" y="1261928"/>
            <a:ext cx="5880909" cy="5227566"/>
            <a:chOff x="993330" y="1334813"/>
            <a:chExt cx="5885691" cy="5129208"/>
          </a:xfrm>
        </p:grpSpPr>
        <p:sp>
          <p:nvSpPr>
            <p:cNvPr id="7" name="Kombinationstegning 30">
              <a:extLst>
                <a:ext uri="{FF2B5EF4-FFF2-40B4-BE49-F238E27FC236}">
                  <a16:creationId xmlns:a16="http://schemas.microsoft.com/office/drawing/2014/main" id="{024DDA46-4390-46F1-BF9F-1D7ED6D5932A}"/>
                </a:ext>
              </a:extLst>
            </p:cNvPr>
            <p:cNvSpPr/>
            <p:nvPr/>
          </p:nvSpPr>
          <p:spPr>
            <a:xfrm>
              <a:off x="1582880" y="1392072"/>
              <a:ext cx="4162827" cy="4291116"/>
            </a:xfrm>
            <a:custGeom>
              <a:avLst/>
              <a:gdLst>
                <a:gd name="connsiteX0" fmla="*/ 27556 w 4162827"/>
                <a:gd name="connsiteY0" fmla="*/ 2934268 h 4291116"/>
                <a:gd name="connsiteX1" fmla="*/ 27556 w 4162827"/>
                <a:gd name="connsiteY1" fmla="*/ 2934268 h 4291116"/>
                <a:gd name="connsiteX2" fmla="*/ 27556 w 4162827"/>
                <a:gd name="connsiteY2" fmla="*/ 3807725 h 4291116"/>
                <a:gd name="connsiteX3" fmla="*/ 13908 w 4162827"/>
                <a:gd name="connsiteY3" fmla="*/ 4189862 h 4291116"/>
                <a:gd name="connsiteX4" fmla="*/ 260 w 4162827"/>
                <a:gd name="connsiteY4" fmla="*/ 4285397 h 4291116"/>
                <a:gd name="connsiteX5" fmla="*/ 4162827 w 4162827"/>
                <a:gd name="connsiteY5" fmla="*/ 0 h 4291116"/>
                <a:gd name="connsiteX6" fmla="*/ 2879938 w 4162827"/>
                <a:gd name="connsiteY6" fmla="*/ 0 h 4291116"/>
                <a:gd name="connsiteX7" fmla="*/ 27556 w 4162827"/>
                <a:gd name="connsiteY7" fmla="*/ 2934268 h 429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2827" h="4291116">
                  <a:moveTo>
                    <a:pt x="27556" y="2934268"/>
                  </a:moveTo>
                  <a:lnTo>
                    <a:pt x="27556" y="2934268"/>
                  </a:lnTo>
                  <a:cubicBezTo>
                    <a:pt x="-5311" y="3854528"/>
                    <a:pt x="27556" y="2707759"/>
                    <a:pt x="27556" y="3807725"/>
                  </a:cubicBezTo>
                  <a:cubicBezTo>
                    <a:pt x="27556" y="3935185"/>
                    <a:pt x="21859" y="4062650"/>
                    <a:pt x="13908" y="4189862"/>
                  </a:cubicBezTo>
                  <a:cubicBezTo>
                    <a:pt x="-3050" y="4461188"/>
                    <a:pt x="260" y="4077629"/>
                    <a:pt x="260" y="4285397"/>
                  </a:cubicBezTo>
                  <a:lnTo>
                    <a:pt x="4162827" y="0"/>
                  </a:lnTo>
                  <a:lnTo>
                    <a:pt x="2879938" y="0"/>
                  </a:lnTo>
                  <a:lnTo>
                    <a:pt x="27556" y="2934268"/>
                  </a:lnTo>
                  <a:close/>
                </a:path>
              </a:pathLst>
            </a:custGeom>
            <a:solidFill>
              <a:schemeClr val="bg1">
                <a:lumMod val="95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cxnSp>
          <p:nvCxnSpPr>
            <p:cNvPr id="8" name="Lige pilforbindelse 7">
              <a:extLst>
                <a:ext uri="{FF2B5EF4-FFF2-40B4-BE49-F238E27FC236}">
                  <a16:creationId xmlns:a16="http://schemas.microsoft.com/office/drawing/2014/main" id="{044F683C-217B-4638-9F5D-5E4D0D3A533E}"/>
                </a:ext>
              </a:extLst>
            </p:cNvPr>
            <p:cNvCxnSpPr>
              <a:cxnSpLocks/>
            </p:cNvCxnSpPr>
            <p:nvPr/>
          </p:nvCxnSpPr>
          <p:spPr>
            <a:xfrm flipV="1">
              <a:off x="1576552" y="1334813"/>
              <a:ext cx="0" cy="4593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64FFEAB6-4BA0-4248-BCD5-8BFC13897A13}"/>
                </a:ext>
              </a:extLst>
            </p:cNvPr>
            <p:cNvCxnSpPr>
              <a:cxnSpLocks/>
            </p:cNvCxnSpPr>
            <p:nvPr/>
          </p:nvCxnSpPr>
          <p:spPr>
            <a:xfrm flipV="1">
              <a:off x="1576552" y="5927833"/>
              <a:ext cx="5302469"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92F643D5-F7FF-445B-93B6-7ADEB9E2E8C7}"/>
                </a:ext>
              </a:extLst>
            </p:cNvPr>
            <p:cNvCxnSpPr>
              <a:cxnSpLocks/>
              <a:endCxn id="13" idx="2"/>
            </p:cNvCxnSpPr>
            <p:nvPr/>
          </p:nvCxnSpPr>
          <p:spPr>
            <a:xfrm flipV="1">
              <a:off x="1610436" y="1364776"/>
              <a:ext cx="2838734" cy="29069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CB50F208-C258-4B8C-B39B-7A996444434B}"/>
                </a:ext>
              </a:extLst>
            </p:cNvPr>
            <p:cNvCxnSpPr>
              <a:cxnSpLocks/>
            </p:cNvCxnSpPr>
            <p:nvPr/>
          </p:nvCxnSpPr>
          <p:spPr>
            <a:xfrm flipV="1">
              <a:off x="2555592" y="1679968"/>
              <a:ext cx="4323428" cy="42386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87DF6EAC-E6AC-4118-B556-9DF037EA9831}"/>
                </a:ext>
              </a:extLst>
            </p:cNvPr>
            <p:cNvCxnSpPr>
              <a:cxnSpLocks/>
              <a:endCxn id="7" idx="5"/>
            </p:cNvCxnSpPr>
            <p:nvPr/>
          </p:nvCxnSpPr>
          <p:spPr>
            <a:xfrm flipV="1">
              <a:off x="1576552" y="1392072"/>
              <a:ext cx="4169156" cy="4362304"/>
            </a:xfrm>
            <a:prstGeom prst="line">
              <a:avLst/>
            </a:prstGeom>
          </p:spPr>
          <p:style>
            <a:lnRef idx="1">
              <a:schemeClr val="accent1"/>
            </a:lnRef>
            <a:fillRef idx="0">
              <a:schemeClr val="accent1"/>
            </a:fillRef>
            <a:effectRef idx="0">
              <a:schemeClr val="accent1"/>
            </a:effectRef>
            <a:fontRef idx="minor">
              <a:schemeClr val="tx1"/>
            </a:fontRef>
          </p:style>
        </p:cxnSp>
        <p:sp>
          <p:nvSpPr>
            <p:cNvPr id="13" name="Kombinationstegning 8">
              <a:extLst>
                <a:ext uri="{FF2B5EF4-FFF2-40B4-BE49-F238E27FC236}">
                  <a16:creationId xmlns:a16="http://schemas.microsoft.com/office/drawing/2014/main" id="{7AEA163C-7D19-4133-93A2-751D3502E217}"/>
                </a:ext>
              </a:extLst>
            </p:cNvPr>
            <p:cNvSpPr/>
            <p:nvPr/>
          </p:nvSpPr>
          <p:spPr>
            <a:xfrm>
              <a:off x="1610436" y="1364776"/>
              <a:ext cx="2838734" cy="2906973"/>
            </a:xfrm>
            <a:custGeom>
              <a:avLst/>
              <a:gdLst>
                <a:gd name="connsiteX0" fmla="*/ 27295 w 3070746"/>
                <a:gd name="connsiteY0" fmla="*/ 27296 h 3220872"/>
                <a:gd name="connsiteX1" fmla="*/ 0 w 3070746"/>
                <a:gd name="connsiteY1" fmla="*/ 3220872 h 3220872"/>
                <a:gd name="connsiteX2" fmla="*/ 3070746 w 3070746"/>
                <a:gd name="connsiteY2" fmla="*/ 0 h 3220872"/>
                <a:gd name="connsiteX3" fmla="*/ 27295 w 3070746"/>
                <a:gd name="connsiteY3" fmla="*/ 27296 h 3220872"/>
              </a:gdLst>
              <a:ahLst/>
              <a:cxnLst>
                <a:cxn ang="0">
                  <a:pos x="connsiteX0" y="connsiteY0"/>
                </a:cxn>
                <a:cxn ang="0">
                  <a:pos x="connsiteX1" y="connsiteY1"/>
                </a:cxn>
                <a:cxn ang="0">
                  <a:pos x="connsiteX2" y="connsiteY2"/>
                </a:cxn>
                <a:cxn ang="0">
                  <a:pos x="connsiteX3" y="connsiteY3"/>
                </a:cxn>
              </a:cxnLst>
              <a:rect l="l" t="t" r="r" b="b"/>
              <a:pathLst>
                <a:path w="3070746" h="3220872">
                  <a:moveTo>
                    <a:pt x="27295" y="27296"/>
                  </a:moveTo>
                  <a:lnTo>
                    <a:pt x="0" y="3220872"/>
                  </a:lnTo>
                  <a:lnTo>
                    <a:pt x="3070746" y="0"/>
                  </a:lnTo>
                  <a:lnTo>
                    <a:pt x="27295" y="27296"/>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4" name="Kombinationstegning 10">
              <a:extLst>
                <a:ext uri="{FF2B5EF4-FFF2-40B4-BE49-F238E27FC236}">
                  <a16:creationId xmlns:a16="http://schemas.microsoft.com/office/drawing/2014/main" id="{22E9A862-C6AB-4BA3-B3E2-6B4C066FAB5C}"/>
                </a:ext>
              </a:extLst>
            </p:cNvPr>
            <p:cNvSpPr/>
            <p:nvPr/>
          </p:nvSpPr>
          <p:spPr>
            <a:xfrm>
              <a:off x="2644243" y="1679968"/>
              <a:ext cx="4234777" cy="4217159"/>
            </a:xfrm>
            <a:custGeom>
              <a:avLst/>
              <a:gdLst>
                <a:gd name="connsiteX0" fmla="*/ 0 w 3862316"/>
                <a:gd name="connsiteY0" fmla="*/ 4189863 h 4217159"/>
                <a:gd name="connsiteX1" fmla="*/ 3835021 w 3862316"/>
                <a:gd name="connsiteY1" fmla="*/ 4217159 h 4217159"/>
                <a:gd name="connsiteX2" fmla="*/ 3862316 w 3862316"/>
                <a:gd name="connsiteY2" fmla="*/ 0 h 4217159"/>
                <a:gd name="connsiteX3" fmla="*/ 0 w 3862316"/>
                <a:gd name="connsiteY3" fmla="*/ 4189863 h 4217159"/>
              </a:gdLst>
              <a:ahLst/>
              <a:cxnLst>
                <a:cxn ang="0">
                  <a:pos x="connsiteX0" y="connsiteY0"/>
                </a:cxn>
                <a:cxn ang="0">
                  <a:pos x="connsiteX1" y="connsiteY1"/>
                </a:cxn>
                <a:cxn ang="0">
                  <a:pos x="connsiteX2" y="connsiteY2"/>
                </a:cxn>
                <a:cxn ang="0">
                  <a:pos x="connsiteX3" y="connsiteY3"/>
                </a:cxn>
              </a:cxnLst>
              <a:rect l="l" t="t" r="r" b="b"/>
              <a:pathLst>
                <a:path w="3862316" h="4217159">
                  <a:moveTo>
                    <a:pt x="0" y="4189863"/>
                  </a:moveTo>
                  <a:lnTo>
                    <a:pt x="3835021" y="4217159"/>
                  </a:lnTo>
                  <a:lnTo>
                    <a:pt x="3862316" y="0"/>
                  </a:lnTo>
                  <a:lnTo>
                    <a:pt x="0" y="4189863"/>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5" name="Tekstfelt 25">
              <a:extLst>
                <a:ext uri="{FF2B5EF4-FFF2-40B4-BE49-F238E27FC236}">
                  <a16:creationId xmlns:a16="http://schemas.microsoft.com/office/drawing/2014/main" id="{DE305BC7-3F3E-4F54-895E-0DCF9F585B31}"/>
                </a:ext>
              </a:extLst>
            </p:cNvPr>
            <p:cNvSpPr txBox="1"/>
            <p:nvPr/>
          </p:nvSpPr>
          <p:spPr>
            <a:xfrm rot="16200000">
              <a:off x="258513" y="2988864"/>
              <a:ext cx="1869743"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a:ln>
                    <a:noFill/>
                  </a:ln>
                  <a:solidFill>
                    <a:prstClr val="black"/>
                  </a:solidFill>
                  <a:effectLst/>
                  <a:uLnTx/>
                  <a:uFillTx/>
                  <a:latin typeface="Calibri" charset="0"/>
                  <a:ea typeface="Calibri" charset="0"/>
                  <a:cs typeface="Calibri" charset="0"/>
                </a:rPr>
                <a:t>Sværhedsgrad</a:t>
              </a:r>
            </a:p>
          </p:txBody>
        </p:sp>
        <p:sp>
          <p:nvSpPr>
            <p:cNvPr id="16" name="Tekstfelt 18">
              <a:extLst>
                <a:ext uri="{FF2B5EF4-FFF2-40B4-BE49-F238E27FC236}">
                  <a16:creationId xmlns:a16="http://schemas.microsoft.com/office/drawing/2014/main" id="{49468765-FE64-4AB7-A902-AF52011E51CD}"/>
                </a:ext>
              </a:extLst>
            </p:cNvPr>
            <p:cNvSpPr txBox="1"/>
            <p:nvPr/>
          </p:nvSpPr>
          <p:spPr>
            <a:xfrm>
              <a:off x="3096874" y="606391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Kompetence</a:t>
              </a:r>
            </a:p>
          </p:txBody>
        </p:sp>
        <p:cxnSp>
          <p:nvCxnSpPr>
            <p:cNvPr id="17" name="Lige forbindelse 16">
              <a:extLst>
                <a:ext uri="{FF2B5EF4-FFF2-40B4-BE49-F238E27FC236}">
                  <a16:creationId xmlns:a16="http://schemas.microsoft.com/office/drawing/2014/main" id="{3E50906D-9873-4ECB-B1FD-03CC6CFBBC83}"/>
                </a:ext>
              </a:extLst>
            </p:cNvPr>
            <p:cNvCxnSpPr>
              <a:cxnSpLocks/>
            </p:cNvCxnSpPr>
            <p:nvPr/>
          </p:nvCxnSpPr>
          <p:spPr>
            <a:xfrm flipV="1">
              <a:off x="1576551" y="1364776"/>
              <a:ext cx="3595950" cy="364828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kstfelt 37">
              <a:extLst>
                <a:ext uri="{FF2B5EF4-FFF2-40B4-BE49-F238E27FC236}">
                  <a16:creationId xmlns:a16="http://schemas.microsoft.com/office/drawing/2014/main" id="{CC60A2C1-615D-4D51-9381-5C881F7A41EF}"/>
                </a:ext>
              </a:extLst>
            </p:cNvPr>
            <p:cNvSpPr txBox="1"/>
            <p:nvPr/>
          </p:nvSpPr>
          <p:spPr>
            <a:xfrm rot="18704655">
              <a:off x="2691924" y="3415506"/>
              <a:ext cx="2701844" cy="707886"/>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Mestringsflow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(inden for komfortzone)</a:t>
              </a:r>
            </a:p>
          </p:txBody>
        </p:sp>
        <p:sp>
          <p:nvSpPr>
            <p:cNvPr id="19" name="Tekstfelt 38">
              <a:extLst>
                <a:ext uri="{FF2B5EF4-FFF2-40B4-BE49-F238E27FC236}">
                  <a16:creationId xmlns:a16="http://schemas.microsoft.com/office/drawing/2014/main" id="{2A5FDF46-9C49-405B-B429-70F9D8532C62}"/>
                </a:ext>
              </a:extLst>
            </p:cNvPr>
            <p:cNvSpPr txBox="1"/>
            <p:nvPr/>
          </p:nvSpPr>
          <p:spPr>
            <a:xfrm rot="18844188">
              <a:off x="2108607" y="3087921"/>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Bevidst målrettet træning</a:t>
              </a:r>
            </a:p>
          </p:txBody>
        </p:sp>
        <p:sp>
          <p:nvSpPr>
            <p:cNvPr id="20" name="Tekstfelt 40">
              <a:extLst>
                <a:ext uri="{FF2B5EF4-FFF2-40B4-BE49-F238E27FC236}">
                  <a16:creationId xmlns:a16="http://schemas.microsoft.com/office/drawing/2014/main" id="{5336F648-2BEE-40F2-BE1A-B3FE232EB853}"/>
                </a:ext>
              </a:extLst>
            </p:cNvPr>
            <p:cNvSpPr txBox="1"/>
            <p:nvPr/>
          </p:nvSpPr>
          <p:spPr>
            <a:xfrm rot="18844188">
              <a:off x="1754527" y="2802413"/>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Spændingsflow</a:t>
              </a:r>
            </a:p>
          </p:txBody>
        </p:sp>
        <p:sp>
          <p:nvSpPr>
            <p:cNvPr id="21" name="Tekstfelt 41">
              <a:extLst>
                <a:ext uri="{FF2B5EF4-FFF2-40B4-BE49-F238E27FC236}">
                  <a16:creationId xmlns:a16="http://schemas.microsoft.com/office/drawing/2014/main" id="{6D5D3F17-2B91-45DF-8442-58C9C4FF522D}"/>
                </a:ext>
              </a:extLst>
            </p:cNvPr>
            <p:cNvSpPr txBox="1"/>
            <p:nvPr/>
          </p:nvSpPr>
          <p:spPr>
            <a:xfrm>
              <a:off x="1903862" y="1793404"/>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Frustration</a:t>
              </a:r>
            </a:p>
          </p:txBody>
        </p:sp>
        <p:sp>
          <p:nvSpPr>
            <p:cNvPr id="22" name="Tekstfelt 42">
              <a:extLst>
                <a:ext uri="{FF2B5EF4-FFF2-40B4-BE49-F238E27FC236}">
                  <a16:creationId xmlns:a16="http://schemas.microsoft.com/office/drawing/2014/main" id="{7EDDC9E0-E502-4891-A794-FAB1C9631557}"/>
                </a:ext>
              </a:extLst>
            </p:cNvPr>
            <p:cNvSpPr txBox="1"/>
            <p:nvPr/>
          </p:nvSpPr>
          <p:spPr>
            <a:xfrm>
              <a:off x="4574016" y="490440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Kedsomhed</a:t>
              </a:r>
            </a:p>
          </p:txBody>
        </p:sp>
      </p:grpSp>
      <p:sp>
        <p:nvSpPr>
          <p:cNvPr id="23" name="Kombinationstegning 66">
            <a:extLst>
              <a:ext uri="{FF2B5EF4-FFF2-40B4-BE49-F238E27FC236}">
                <a16:creationId xmlns:a16="http://schemas.microsoft.com/office/drawing/2014/main" id="{10A8E380-1DA4-48DA-9361-B43347691736}"/>
              </a:ext>
            </a:extLst>
          </p:cNvPr>
          <p:cNvSpPr/>
          <p:nvPr/>
        </p:nvSpPr>
        <p:spPr>
          <a:xfrm>
            <a:off x="3060935" y="1729313"/>
            <a:ext cx="2870168" cy="3368707"/>
          </a:xfrm>
          <a:custGeom>
            <a:avLst/>
            <a:gdLst>
              <a:gd name="connsiteX0" fmla="*/ 0 w 3016155"/>
              <a:gd name="connsiteY0" fmla="*/ 3357349 h 3357349"/>
              <a:gd name="connsiteX1" fmla="*/ 13647 w 3016155"/>
              <a:gd name="connsiteY1" fmla="*/ 2838734 h 3357349"/>
              <a:gd name="connsiteX2" fmla="*/ 532262 w 3016155"/>
              <a:gd name="connsiteY2" fmla="*/ 2866030 h 3357349"/>
              <a:gd name="connsiteX3" fmla="*/ 559558 w 3016155"/>
              <a:gd name="connsiteY3" fmla="*/ 2402006 h 3357349"/>
              <a:gd name="connsiteX4" fmla="*/ 1037230 w 3016155"/>
              <a:gd name="connsiteY4" fmla="*/ 2388358 h 3357349"/>
              <a:gd name="connsiteX5" fmla="*/ 1037230 w 3016155"/>
              <a:gd name="connsiteY5" fmla="*/ 1897039 h 3357349"/>
              <a:gd name="connsiteX6" fmla="*/ 1555844 w 3016155"/>
              <a:gd name="connsiteY6" fmla="*/ 1883391 h 3357349"/>
              <a:gd name="connsiteX7" fmla="*/ 1569492 w 3016155"/>
              <a:gd name="connsiteY7" fmla="*/ 1337480 h 3357349"/>
              <a:gd name="connsiteX8" fmla="*/ 2047164 w 3016155"/>
              <a:gd name="connsiteY8" fmla="*/ 1337480 h 3357349"/>
              <a:gd name="connsiteX9" fmla="*/ 2060812 w 3016155"/>
              <a:gd name="connsiteY9" fmla="*/ 832513 h 3357349"/>
              <a:gd name="connsiteX10" fmla="*/ 2524836 w 3016155"/>
              <a:gd name="connsiteY10" fmla="*/ 791570 h 3357349"/>
              <a:gd name="connsiteX11" fmla="*/ 2538483 w 3016155"/>
              <a:gd name="connsiteY11" fmla="*/ 436728 h 3357349"/>
              <a:gd name="connsiteX12" fmla="*/ 3002507 w 3016155"/>
              <a:gd name="connsiteY12" fmla="*/ 409433 h 3357349"/>
              <a:gd name="connsiteX13" fmla="*/ 3016155 w 3016155"/>
              <a:gd name="connsiteY13" fmla="*/ 0 h 335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6155" h="3357349">
                <a:moveTo>
                  <a:pt x="0" y="3357349"/>
                </a:moveTo>
                <a:lnTo>
                  <a:pt x="13647" y="2838734"/>
                </a:lnTo>
                <a:lnTo>
                  <a:pt x="532262" y="2866030"/>
                </a:lnTo>
                <a:lnTo>
                  <a:pt x="559558" y="2402006"/>
                </a:lnTo>
                <a:lnTo>
                  <a:pt x="1037230" y="2388358"/>
                </a:lnTo>
                <a:lnTo>
                  <a:pt x="1037230" y="1897039"/>
                </a:lnTo>
                <a:lnTo>
                  <a:pt x="1555844" y="1883391"/>
                </a:lnTo>
                <a:lnTo>
                  <a:pt x="1569492" y="1337480"/>
                </a:lnTo>
                <a:lnTo>
                  <a:pt x="2047164" y="1337480"/>
                </a:lnTo>
                <a:lnTo>
                  <a:pt x="2060812" y="832513"/>
                </a:lnTo>
                <a:lnTo>
                  <a:pt x="2524836" y="791570"/>
                </a:lnTo>
                <a:lnTo>
                  <a:pt x="2538483" y="436728"/>
                </a:lnTo>
                <a:lnTo>
                  <a:pt x="3002507" y="409433"/>
                </a:lnTo>
                <a:lnTo>
                  <a:pt x="301615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24" name="Tekstfelt 74">
            <a:extLst>
              <a:ext uri="{FF2B5EF4-FFF2-40B4-BE49-F238E27FC236}">
                <a16:creationId xmlns:a16="http://schemas.microsoft.com/office/drawing/2014/main" id="{293553FB-C300-4A79-8E77-BCD7A6BEE77E}"/>
              </a:ext>
            </a:extLst>
          </p:cNvPr>
          <p:cNvSpPr txBox="1"/>
          <p:nvPr/>
        </p:nvSpPr>
        <p:spPr>
          <a:xfrm>
            <a:off x="6967192" y="6088513"/>
            <a:ext cx="2610322" cy="646331"/>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1800" b="0" i="1" u="none" strike="noStrike" kern="1200" cap="none" spc="0" normalizeH="0" baseline="0" noProof="0" dirty="0">
                <a:ln>
                  <a:noFill/>
                </a:ln>
                <a:solidFill>
                  <a:prstClr val="black"/>
                </a:solidFill>
                <a:effectLst/>
                <a:uLnTx/>
                <a:uFillTx/>
                <a:latin typeface="Calibri" charset="0"/>
                <a:ea typeface="Calibri" charset="0"/>
                <a:cs typeface="Calibri" charset="0"/>
              </a:rPr>
              <a:t>Kilde: Helle Hein - ”Når talent forpligter” (2017</a:t>
            </a:r>
            <a:r>
              <a:rPr kumimoji="0" lang="da-DK" sz="1800" b="0" i="0" u="none" strike="noStrike" kern="1200" cap="none" spc="0" normalizeH="0" baseline="0" noProof="0" dirty="0">
                <a:ln>
                  <a:noFill/>
                </a:ln>
                <a:solidFill>
                  <a:prstClr val="black"/>
                </a:solidFill>
                <a:effectLst/>
                <a:uLnTx/>
                <a:uFillTx/>
                <a:latin typeface="Calibri" charset="0"/>
                <a:ea typeface="Calibri" charset="0"/>
                <a:cs typeface="Calibri" charset="0"/>
              </a:rPr>
              <a:t>)</a:t>
            </a:r>
          </a:p>
        </p:txBody>
      </p:sp>
    </p:spTree>
    <p:extLst>
      <p:ext uri="{BB962C8B-B14F-4D97-AF65-F5344CB8AC3E}">
        <p14:creationId xmlns:p14="http://schemas.microsoft.com/office/powerpoint/2010/main" val="837663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DA366-C11C-4E4F-8308-F4844BE944E2}"/>
              </a:ext>
            </a:extLst>
          </p:cNvPr>
          <p:cNvSpPr>
            <a:spLocks noGrp="1"/>
          </p:cNvSpPr>
          <p:nvPr>
            <p:ph type="title"/>
          </p:nvPr>
        </p:nvSpPr>
        <p:spPr>
          <a:xfrm>
            <a:off x="609600" y="165309"/>
            <a:ext cx="11351483" cy="789052"/>
          </a:xfrm>
        </p:spPr>
        <p:txBody>
          <a:bodyPr>
            <a:normAutofit/>
          </a:bodyPr>
          <a:lstStyle/>
          <a:p>
            <a:r>
              <a:rPr lang="da-DK" sz="4000" kern="0" cap="none" dirty="0">
                <a:solidFill>
                  <a:prstClr val="black"/>
                </a:solidFill>
                <a:latin typeface="Georgia" panose="02040502050405020303" pitchFamily="18" charset="0"/>
                <a:ea typeface="+mn-ea"/>
                <a:cs typeface="+mn-cs"/>
              </a:rPr>
              <a:t>Flow-modellen – X og Y</a:t>
            </a:r>
          </a:p>
        </p:txBody>
      </p:sp>
      <p:sp>
        <p:nvSpPr>
          <p:cNvPr id="5" name="Pladsholder til slidenummer 3">
            <a:extLst>
              <a:ext uri="{FF2B5EF4-FFF2-40B4-BE49-F238E27FC236}">
                <a16:creationId xmlns:a16="http://schemas.microsoft.com/office/drawing/2014/main" id="{0338721A-D653-477F-828D-22C671016304}"/>
              </a:ext>
            </a:extLst>
          </p:cNvPr>
          <p:cNvSpPr>
            <a:spLocks noGrp="1"/>
          </p:cNvSpPr>
          <p:nvPr>
            <p:ph type="sldNum" sz="quarter" idx="12"/>
          </p:nvPr>
        </p:nvSpPr>
        <p:spPr>
          <a:xfrm>
            <a:off x="9081654" y="6248400"/>
            <a:ext cx="6858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AC0E61-7359-7F41-A593-9C4B4605E67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6" name="Grupper 31">
            <a:extLst>
              <a:ext uri="{FF2B5EF4-FFF2-40B4-BE49-F238E27FC236}">
                <a16:creationId xmlns:a16="http://schemas.microsoft.com/office/drawing/2014/main" id="{2EC902DD-39EC-4BAD-833A-4B69890029A1}"/>
              </a:ext>
            </a:extLst>
          </p:cNvPr>
          <p:cNvGrpSpPr/>
          <p:nvPr/>
        </p:nvGrpSpPr>
        <p:grpSpPr>
          <a:xfrm>
            <a:off x="1727794" y="1261928"/>
            <a:ext cx="5880909" cy="5227566"/>
            <a:chOff x="993330" y="1334813"/>
            <a:chExt cx="5885691" cy="5129208"/>
          </a:xfrm>
        </p:grpSpPr>
        <p:sp>
          <p:nvSpPr>
            <p:cNvPr id="7" name="Kombinationstegning 30">
              <a:extLst>
                <a:ext uri="{FF2B5EF4-FFF2-40B4-BE49-F238E27FC236}">
                  <a16:creationId xmlns:a16="http://schemas.microsoft.com/office/drawing/2014/main" id="{024DDA46-4390-46F1-BF9F-1D7ED6D5932A}"/>
                </a:ext>
              </a:extLst>
            </p:cNvPr>
            <p:cNvSpPr/>
            <p:nvPr/>
          </p:nvSpPr>
          <p:spPr>
            <a:xfrm>
              <a:off x="1582880" y="1392072"/>
              <a:ext cx="4162827" cy="4291116"/>
            </a:xfrm>
            <a:custGeom>
              <a:avLst/>
              <a:gdLst>
                <a:gd name="connsiteX0" fmla="*/ 27556 w 4162827"/>
                <a:gd name="connsiteY0" fmla="*/ 2934268 h 4291116"/>
                <a:gd name="connsiteX1" fmla="*/ 27556 w 4162827"/>
                <a:gd name="connsiteY1" fmla="*/ 2934268 h 4291116"/>
                <a:gd name="connsiteX2" fmla="*/ 27556 w 4162827"/>
                <a:gd name="connsiteY2" fmla="*/ 3807725 h 4291116"/>
                <a:gd name="connsiteX3" fmla="*/ 13908 w 4162827"/>
                <a:gd name="connsiteY3" fmla="*/ 4189862 h 4291116"/>
                <a:gd name="connsiteX4" fmla="*/ 260 w 4162827"/>
                <a:gd name="connsiteY4" fmla="*/ 4285397 h 4291116"/>
                <a:gd name="connsiteX5" fmla="*/ 4162827 w 4162827"/>
                <a:gd name="connsiteY5" fmla="*/ 0 h 4291116"/>
                <a:gd name="connsiteX6" fmla="*/ 2879938 w 4162827"/>
                <a:gd name="connsiteY6" fmla="*/ 0 h 4291116"/>
                <a:gd name="connsiteX7" fmla="*/ 27556 w 4162827"/>
                <a:gd name="connsiteY7" fmla="*/ 2934268 h 429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62827" h="4291116">
                  <a:moveTo>
                    <a:pt x="27556" y="2934268"/>
                  </a:moveTo>
                  <a:lnTo>
                    <a:pt x="27556" y="2934268"/>
                  </a:lnTo>
                  <a:cubicBezTo>
                    <a:pt x="-5311" y="3854528"/>
                    <a:pt x="27556" y="2707759"/>
                    <a:pt x="27556" y="3807725"/>
                  </a:cubicBezTo>
                  <a:cubicBezTo>
                    <a:pt x="27556" y="3935185"/>
                    <a:pt x="21859" y="4062650"/>
                    <a:pt x="13908" y="4189862"/>
                  </a:cubicBezTo>
                  <a:cubicBezTo>
                    <a:pt x="-3050" y="4461188"/>
                    <a:pt x="260" y="4077629"/>
                    <a:pt x="260" y="4285397"/>
                  </a:cubicBezTo>
                  <a:lnTo>
                    <a:pt x="4162827" y="0"/>
                  </a:lnTo>
                  <a:lnTo>
                    <a:pt x="2879938" y="0"/>
                  </a:lnTo>
                  <a:lnTo>
                    <a:pt x="27556" y="2934268"/>
                  </a:lnTo>
                  <a:close/>
                </a:path>
              </a:pathLst>
            </a:custGeom>
            <a:solidFill>
              <a:schemeClr val="bg1">
                <a:lumMod val="95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cxnSp>
          <p:nvCxnSpPr>
            <p:cNvPr id="8" name="Lige pilforbindelse 7">
              <a:extLst>
                <a:ext uri="{FF2B5EF4-FFF2-40B4-BE49-F238E27FC236}">
                  <a16:creationId xmlns:a16="http://schemas.microsoft.com/office/drawing/2014/main" id="{044F683C-217B-4638-9F5D-5E4D0D3A533E}"/>
                </a:ext>
              </a:extLst>
            </p:cNvPr>
            <p:cNvCxnSpPr>
              <a:cxnSpLocks/>
            </p:cNvCxnSpPr>
            <p:nvPr/>
          </p:nvCxnSpPr>
          <p:spPr>
            <a:xfrm flipV="1">
              <a:off x="1576552" y="1334813"/>
              <a:ext cx="0" cy="4593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Lige pilforbindelse 8">
              <a:extLst>
                <a:ext uri="{FF2B5EF4-FFF2-40B4-BE49-F238E27FC236}">
                  <a16:creationId xmlns:a16="http://schemas.microsoft.com/office/drawing/2014/main" id="{64FFEAB6-4BA0-4248-BCD5-8BFC13897A13}"/>
                </a:ext>
              </a:extLst>
            </p:cNvPr>
            <p:cNvCxnSpPr>
              <a:cxnSpLocks/>
            </p:cNvCxnSpPr>
            <p:nvPr/>
          </p:nvCxnSpPr>
          <p:spPr>
            <a:xfrm flipV="1">
              <a:off x="1576552" y="5927833"/>
              <a:ext cx="5302469"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92F643D5-F7FF-445B-93B6-7ADEB9E2E8C7}"/>
                </a:ext>
              </a:extLst>
            </p:cNvPr>
            <p:cNvCxnSpPr>
              <a:cxnSpLocks/>
              <a:endCxn id="13" idx="2"/>
            </p:cNvCxnSpPr>
            <p:nvPr/>
          </p:nvCxnSpPr>
          <p:spPr>
            <a:xfrm flipV="1">
              <a:off x="1610436" y="1364776"/>
              <a:ext cx="2838734" cy="29069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CB50F208-C258-4B8C-B39B-7A996444434B}"/>
                </a:ext>
              </a:extLst>
            </p:cNvPr>
            <p:cNvCxnSpPr>
              <a:cxnSpLocks/>
            </p:cNvCxnSpPr>
            <p:nvPr/>
          </p:nvCxnSpPr>
          <p:spPr>
            <a:xfrm flipV="1">
              <a:off x="2555592" y="1679968"/>
              <a:ext cx="4323428" cy="42386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Lige forbindelse 11">
              <a:extLst>
                <a:ext uri="{FF2B5EF4-FFF2-40B4-BE49-F238E27FC236}">
                  <a16:creationId xmlns:a16="http://schemas.microsoft.com/office/drawing/2014/main" id="{87DF6EAC-E6AC-4118-B556-9DF037EA9831}"/>
                </a:ext>
              </a:extLst>
            </p:cNvPr>
            <p:cNvCxnSpPr>
              <a:cxnSpLocks/>
              <a:endCxn id="7" idx="5"/>
            </p:cNvCxnSpPr>
            <p:nvPr/>
          </p:nvCxnSpPr>
          <p:spPr>
            <a:xfrm flipV="1">
              <a:off x="1576552" y="1392072"/>
              <a:ext cx="4169156" cy="4362304"/>
            </a:xfrm>
            <a:prstGeom prst="line">
              <a:avLst/>
            </a:prstGeom>
          </p:spPr>
          <p:style>
            <a:lnRef idx="1">
              <a:schemeClr val="accent1"/>
            </a:lnRef>
            <a:fillRef idx="0">
              <a:schemeClr val="accent1"/>
            </a:fillRef>
            <a:effectRef idx="0">
              <a:schemeClr val="accent1"/>
            </a:effectRef>
            <a:fontRef idx="minor">
              <a:schemeClr val="tx1"/>
            </a:fontRef>
          </p:style>
        </p:cxnSp>
        <p:sp>
          <p:nvSpPr>
            <p:cNvPr id="13" name="Kombinationstegning 8">
              <a:extLst>
                <a:ext uri="{FF2B5EF4-FFF2-40B4-BE49-F238E27FC236}">
                  <a16:creationId xmlns:a16="http://schemas.microsoft.com/office/drawing/2014/main" id="{7AEA163C-7D19-4133-93A2-751D3502E217}"/>
                </a:ext>
              </a:extLst>
            </p:cNvPr>
            <p:cNvSpPr/>
            <p:nvPr/>
          </p:nvSpPr>
          <p:spPr>
            <a:xfrm>
              <a:off x="1610436" y="1364776"/>
              <a:ext cx="2838734" cy="2906973"/>
            </a:xfrm>
            <a:custGeom>
              <a:avLst/>
              <a:gdLst>
                <a:gd name="connsiteX0" fmla="*/ 27295 w 3070746"/>
                <a:gd name="connsiteY0" fmla="*/ 27296 h 3220872"/>
                <a:gd name="connsiteX1" fmla="*/ 0 w 3070746"/>
                <a:gd name="connsiteY1" fmla="*/ 3220872 h 3220872"/>
                <a:gd name="connsiteX2" fmla="*/ 3070746 w 3070746"/>
                <a:gd name="connsiteY2" fmla="*/ 0 h 3220872"/>
                <a:gd name="connsiteX3" fmla="*/ 27295 w 3070746"/>
                <a:gd name="connsiteY3" fmla="*/ 27296 h 3220872"/>
              </a:gdLst>
              <a:ahLst/>
              <a:cxnLst>
                <a:cxn ang="0">
                  <a:pos x="connsiteX0" y="connsiteY0"/>
                </a:cxn>
                <a:cxn ang="0">
                  <a:pos x="connsiteX1" y="connsiteY1"/>
                </a:cxn>
                <a:cxn ang="0">
                  <a:pos x="connsiteX2" y="connsiteY2"/>
                </a:cxn>
                <a:cxn ang="0">
                  <a:pos x="connsiteX3" y="connsiteY3"/>
                </a:cxn>
              </a:cxnLst>
              <a:rect l="l" t="t" r="r" b="b"/>
              <a:pathLst>
                <a:path w="3070746" h="3220872">
                  <a:moveTo>
                    <a:pt x="27295" y="27296"/>
                  </a:moveTo>
                  <a:lnTo>
                    <a:pt x="0" y="3220872"/>
                  </a:lnTo>
                  <a:lnTo>
                    <a:pt x="3070746" y="0"/>
                  </a:lnTo>
                  <a:lnTo>
                    <a:pt x="27295" y="27296"/>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4" name="Kombinationstegning 10">
              <a:extLst>
                <a:ext uri="{FF2B5EF4-FFF2-40B4-BE49-F238E27FC236}">
                  <a16:creationId xmlns:a16="http://schemas.microsoft.com/office/drawing/2014/main" id="{22E9A862-C6AB-4BA3-B3E2-6B4C066FAB5C}"/>
                </a:ext>
              </a:extLst>
            </p:cNvPr>
            <p:cNvSpPr/>
            <p:nvPr/>
          </p:nvSpPr>
          <p:spPr>
            <a:xfrm>
              <a:off x="2644243" y="1679968"/>
              <a:ext cx="4234777" cy="4217159"/>
            </a:xfrm>
            <a:custGeom>
              <a:avLst/>
              <a:gdLst>
                <a:gd name="connsiteX0" fmla="*/ 0 w 3862316"/>
                <a:gd name="connsiteY0" fmla="*/ 4189863 h 4217159"/>
                <a:gd name="connsiteX1" fmla="*/ 3835021 w 3862316"/>
                <a:gd name="connsiteY1" fmla="*/ 4217159 h 4217159"/>
                <a:gd name="connsiteX2" fmla="*/ 3862316 w 3862316"/>
                <a:gd name="connsiteY2" fmla="*/ 0 h 4217159"/>
                <a:gd name="connsiteX3" fmla="*/ 0 w 3862316"/>
                <a:gd name="connsiteY3" fmla="*/ 4189863 h 4217159"/>
              </a:gdLst>
              <a:ahLst/>
              <a:cxnLst>
                <a:cxn ang="0">
                  <a:pos x="connsiteX0" y="connsiteY0"/>
                </a:cxn>
                <a:cxn ang="0">
                  <a:pos x="connsiteX1" y="connsiteY1"/>
                </a:cxn>
                <a:cxn ang="0">
                  <a:pos x="connsiteX2" y="connsiteY2"/>
                </a:cxn>
                <a:cxn ang="0">
                  <a:pos x="connsiteX3" y="connsiteY3"/>
                </a:cxn>
              </a:cxnLst>
              <a:rect l="l" t="t" r="r" b="b"/>
              <a:pathLst>
                <a:path w="3862316" h="4217159">
                  <a:moveTo>
                    <a:pt x="0" y="4189863"/>
                  </a:moveTo>
                  <a:lnTo>
                    <a:pt x="3835021" y="4217159"/>
                  </a:lnTo>
                  <a:lnTo>
                    <a:pt x="3862316" y="0"/>
                  </a:lnTo>
                  <a:lnTo>
                    <a:pt x="0" y="4189863"/>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15" name="Tekstfelt 25">
              <a:extLst>
                <a:ext uri="{FF2B5EF4-FFF2-40B4-BE49-F238E27FC236}">
                  <a16:creationId xmlns:a16="http://schemas.microsoft.com/office/drawing/2014/main" id="{DE305BC7-3F3E-4F54-895E-0DCF9F585B31}"/>
                </a:ext>
              </a:extLst>
            </p:cNvPr>
            <p:cNvSpPr txBox="1"/>
            <p:nvPr/>
          </p:nvSpPr>
          <p:spPr>
            <a:xfrm rot="16200000">
              <a:off x="258513" y="2988864"/>
              <a:ext cx="1869743"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a:ln>
                    <a:noFill/>
                  </a:ln>
                  <a:solidFill>
                    <a:prstClr val="black"/>
                  </a:solidFill>
                  <a:effectLst/>
                  <a:uLnTx/>
                  <a:uFillTx/>
                  <a:latin typeface="Calibri" charset="0"/>
                  <a:ea typeface="Calibri" charset="0"/>
                  <a:cs typeface="Calibri" charset="0"/>
                </a:rPr>
                <a:t>Sværhedsgrad</a:t>
              </a:r>
            </a:p>
          </p:txBody>
        </p:sp>
        <p:sp>
          <p:nvSpPr>
            <p:cNvPr id="16" name="Tekstfelt 18">
              <a:extLst>
                <a:ext uri="{FF2B5EF4-FFF2-40B4-BE49-F238E27FC236}">
                  <a16:creationId xmlns:a16="http://schemas.microsoft.com/office/drawing/2014/main" id="{49468765-FE64-4AB7-A902-AF52011E51CD}"/>
                </a:ext>
              </a:extLst>
            </p:cNvPr>
            <p:cNvSpPr txBox="1"/>
            <p:nvPr/>
          </p:nvSpPr>
          <p:spPr>
            <a:xfrm>
              <a:off x="3096874" y="606391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Kompetence</a:t>
              </a:r>
            </a:p>
          </p:txBody>
        </p:sp>
        <p:cxnSp>
          <p:nvCxnSpPr>
            <p:cNvPr id="17" name="Lige forbindelse 16">
              <a:extLst>
                <a:ext uri="{FF2B5EF4-FFF2-40B4-BE49-F238E27FC236}">
                  <a16:creationId xmlns:a16="http://schemas.microsoft.com/office/drawing/2014/main" id="{3E50906D-9873-4ECB-B1FD-03CC6CFBBC83}"/>
                </a:ext>
              </a:extLst>
            </p:cNvPr>
            <p:cNvCxnSpPr>
              <a:cxnSpLocks/>
            </p:cNvCxnSpPr>
            <p:nvPr/>
          </p:nvCxnSpPr>
          <p:spPr>
            <a:xfrm flipV="1">
              <a:off x="1576551" y="1364776"/>
              <a:ext cx="3595950" cy="3648286"/>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kstfelt 37">
              <a:extLst>
                <a:ext uri="{FF2B5EF4-FFF2-40B4-BE49-F238E27FC236}">
                  <a16:creationId xmlns:a16="http://schemas.microsoft.com/office/drawing/2014/main" id="{CC60A2C1-615D-4D51-9381-5C881F7A41EF}"/>
                </a:ext>
              </a:extLst>
            </p:cNvPr>
            <p:cNvSpPr txBox="1"/>
            <p:nvPr/>
          </p:nvSpPr>
          <p:spPr>
            <a:xfrm rot="18704655">
              <a:off x="2691924" y="3415506"/>
              <a:ext cx="2701844" cy="707886"/>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Mestringsflow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(inden for komfortzone)</a:t>
              </a:r>
            </a:p>
          </p:txBody>
        </p:sp>
        <p:sp>
          <p:nvSpPr>
            <p:cNvPr id="19" name="Tekstfelt 38">
              <a:extLst>
                <a:ext uri="{FF2B5EF4-FFF2-40B4-BE49-F238E27FC236}">
                  <a16:creationId xmlns:a16="http://schemas.microsoft.com/office/drawing/2014/main" id="{2A5FDF46-9C49-405B-B429-70F9D8532C62}"/>
                </a:ext>
              </a:extLst>
            </p:cNvPr>
            <p:cNvSpPr txBox="1"/>
            <p:nvPr/>
          </p:nvSpPr>
          <p:spPr>
            <a:xfrm rot="18844188">
              <a:off x="2108607" y="3087921"/>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Bevidst målrettet træning</a:t>
              </a:r>
            </a:p>
          </p:txBody>
        </p:sp>
        <p:sp>
          <p:nvSpPr>
            <p:cNvPr id="20" name="Tekstfelt 40">
              <a:extLst>
                <a:ext uri="{FF2B5EF4-FFF2-40B4-BE49-F238E27FC236}">
                  <a16:creationId xmlns:a16="http://schemas.microsoft.com/office/drawing/2014/main" id="{5336F648-2BEE-40F2-BE1A-B3FE232EB853}"/>
                </a:ext>
              </a:extLst>
            </p:cNvPr>
            <p:cNvSpPr txBox="1"/>
            <p:nvPr/>
          </p:nvSpPr>
          <p:spPr>
            <a:xfrm rot="18844188">
              <a:off x="1754527" y="2802413"/>
              <a:ext cx="2964090"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Spændingsflow</a:t>
              </a:r>
            </a:p>
          </p:txBody>
        </p:sp>
        <p:sp>
          <p:nvSpPr>
            <p:cNvPr id="21" name="Tekstfelt 41">
              <a:extLst>
                <a:ext uri="{FF2B5EF4-FFF2-40B4-BE49-F238E27FC236}">
                  <a16:creationId xmlns:a16="http://schemas.microsoft.com/office/drawing/2014/main" id="{6D5D3F17-2B91-45DF-8442-58C9C4FF522D}"/>
                </a:ext>
              </a:extLst>
            </p:cNvPr>
            <p:cNvSpPr txBox="1"/>
            <p:nvPr/>
          </p:nvSpPr>
          <p:spPr>
            <a:xfrm>
              <a:off x="1903862" y="1793404"/>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Frustration</a:t>
              </a:r>
            </a:p>
          </p:txBody>
        </p:sp>
        <p:sp>
          <p:nvSpPr>
            <p:cNvPr id="22" name="Tekstfelt 42">
              <a:extLst>
                <a:ext uri="{FF2B5EF4-FFF2-40B4-BE49-F238E27FC236}">
                  <a16:creationId xmlns:a16="http://schemas.microsoft.com/office/drawing/2014/main" id="{7EDDC9E0-E502-4891-A794-FAB1C9631557}"/>
                </a:ext>
              </a:extLst>
            </p:cNvPr>
            <p:cNvSpPr txBox="1"/>
            <p:nvPr/>
          </p:nvSpPr>
          <p:spPr>
            <a:xfrm>
              <a:off x="4574016" y="4904401"/>
              <a:ext cx="2251881" cy="400110"/>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2000" b="0" i="0" u="none" strike="noStrike" kern="1200" cap="none" spc="0" normalizeH="0" baseline="0" noProof="0" dirty="0">
                  <a:ln>
                    <a:noFill/>
                  </a:ln>
                  <a:solidFill>
                    <a:prstClr val="black"/>
                  </a:solidFill>
                  <a:effectLst/>
                  <a:uLnTx/>
                  <a:uFillTx/>
                  <a:latin typeface="Calibri" charset="0"/>
                  <a:ea typeface="Calibri" charset="0"/>
                  <a:cs typeface="Calibri" charset="0"/>
                </a:rPr>
                <a:t>Kedsomhed</a:t>
              </a:r>
            </a:p>
          </p:txBody>
        </p:sp>
      </p:grpSp>
      <p:sp>
        <p:nvSpPr>
          <p:cNvPr id="23" name="Kombinationstegning 66">
            <a:extLst>
              <a:ext uri="{FF2B5EF4-FFF2-40B4-BE49-F238E27FC236}">
                <a16:creationId xmlns:a16="http://schemas.microsoft.com/office/drawing/2014/main" id="{10A8E380-1DA4-48DA-9361-B43347691736}"/>
              </a:ext>
            </a:extLst>
          </p:cNvPr>
          <p:cNvSpPr/>
          <p:nvPr/>
        </p:nvSpPr>
        <p:spPr>
          <a:xfrm>
            <a:off x="2508105" y="1539218"/>
            <a:ext cx="2976560" cy="3360749"/>
          </a:xfrm>
          <a:custGeom>
            <a:avLst/>
            <a:gdLst>
              <a:gd name="connsiteX0" fmla="*/ 0 w 3016155"/>
              <a:gd name="connsiteY0" fmla="*/ 3357349 h 3357349"/>
              <a:gd name="connsiteX1" fmla="*/ 13647 w 3016155"/>
              <a:gd name="connsiteY1" fmla="*/ 2838734 h 3357349"/>
              <a:gd name="connsiteX2" fmla="*/ 532262 w 3016155"/>
              <a:gd name="connsiteY2" fmla="*/ 2866030 h 3357349"/>
              <a:gd name="connsiteX3" fmla="*/ 559558 w 3016155"/>
              <a:gd name="connsiteY3" fmla="*/ 2402006 h 3357349"/>
              <a:gd name="connsiteX4" fmla="*/ 1037230 w 3016155"/>
              <a:gd name="connsiteY4" fmla="*/ 2388358 h 3357349"/>
              <a:gd name="connsiteX5" fmla="*/ 1037230 w 3016155"/>
              <a:gd name="connsiteY5" fmla="*/ 1897039 h 3357349"/>
              <a:gd name="connsiteX6" fmla="*/ 1555844 w 3016155"/>
              <a:gd name="connsiteY6" fmla="*/ 1883391 h 3357349"/>
              <a:gd name="connsiteX7" fmla="*/ 1569492 w 3016155"/>
              <a:gd name="connsiteY7" fmla="*/ 1337480 h 3357349"/>
              <a:gd name="connsiteX8" fmla="*/ 2047164 w 3016155"/>
              <a:gd name="connsiteY8" fmla="*/ 1337480 h 3357349"/>
              <a:gd name="connsiteX9" fmla="*/ 2060812 w 3016155"/>
              <a:gd name="connsiteY9" fmla="*/ 832513 h 3357349"/>
              <a:gd name="connsiteX10" fmla="*/ 2524836 w 3016155"/>
              <a:gd name="connsiteY10" fmla="*/ 791570 h 3357349"/>
              <a:gd name="connsiteX11" fmla="*/ 2538483 w 3016155"/>
              <a:gd name="connsiteY11" fmla="*/ 436728 h 3357349"/>
              <a:gd name="connsiteX12" fmla="*/ 3002507 w 3016155"/>
              <a:gd name="connsiteY12" fmla="*/ 409433 h 3357349"/>
              <a:gd name="connsiteX13" fmla="*/ 3016155 w 3016155"/>
              <a:gd name="connsiteY13" fmla="*/ 0 h 335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6155" h="3357349">
                <a:moveTo>
                  <a:pt x="0" y="3357349"/>
                </a:moveTo>
                <a:lnTo>
                  <a:pt x="13647" y="2838734"/>
                </a:lnTo>
                <a:lnTo>
                  <a:pt x="532262" y="2866030"/>
                </a:lnTo>
                <a:lnTo>
                  <a:pt x="559558" y="2402006"/>
                </a:lnTo>
                <a:lnTo>
                  <a:pt x="1037230" y="2388358"/>
                </a:lnTo>
                <a:lnTo>
                  <a:pt x="1037230" y="1897039"/>
                </a:lnTo>
                <a:lnTo>
                  <a:pt x="1555844" y="1883391"/>
                </a:lnTo>
                <a:lnTo>
                  <a:pt x="1569492" y="1337480"/>
                </a:lnTo>
                <a:lnTo>
                  <a:pt x="2047164" y="1337480"/>
                </a:lnTo>
                <a:lnTo>
                  <a:pt x="2060812" y="832513"/>
                </a:lnTo>
                <a:lnTo>
                  <a:pt x="2524836" y="791570"/>
                </a:lnTo>
                <a:lnTo>
                  <a:pt x="2538483" y="436728"/>
                </a:lnTo>
                <a:lnTo>
                  <a:pt x="3002507" y="409433"/>
                </a:lnTo>
                <a:lnTo>
                  <a:pt x="301615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algn="l" rtl="0" eaLnBrk="0" fontAlgn="base" hangingPunct="0">
              <a:spcBef>
                <a:spcPct val="0"/>
              </a:spcBef>
              <a:spcAft>
                <a:spcPct val="0"/>
              </a:spcAft>
              <a:defRPr sz="2000" kern="1200">
                <a:solidFill>
                  <a:schemeClr val="lt1"/>
                </a:solidFill>
                <a:latin typeface="+mn-lt"/>
                <a:ea typeface="+mn-ea"/>
                <a:cs typeface="+mn-cs"/>
              </a:defRPr>
            </a:lvl1pPr>
            <a:lvl2pPr marL="457200" algn="l" rtl="0" eaLnBrk="0" fontAlgn="base" hangingPunct="0">
              <a:spcBef>
                <a:spcPct val="0"/>
              </a:spcBef>
              <a:spcAft>
                <a:spcPct val="0"/>
              </a:spcAft>
              <a:defRPr sz="2000" kern="1200">
                <a:solidFill>
                  <a:schemeClr val="lt1"/>
                </a:solidFill>
                <a:latin typeface="+mn-lt"/>
                <a:ea typeface="+mn-ea"/>
                <a:cs typeface="+mn-cs"/>
              </a:defRPr>
            </a:lvl2pPr>
            <a:lvl3pPr marL="914400" algn="l" rtl="0" eaLnBrk="0" fontAlgn="base" hangingPunct="0">
              <a:spcBef>
                <a:spcPct val="0"/>
              </a:spcBef>
              <a:spcAft>
                <a:spcPct val="0"/>
              </a:spcAft>
              <a:defRPr sz="2000" kern="1200">
                <a:solidFill>
                  <a:schemeClr val="lt1"/>
                </a:solidFill>
                <a:latin typeface="+mn-lt"/>
                <a:ea typeface="+mn-ea"/>
                <a:cs typeface="+mn-cs"/>
              </a:defRPr>
            </a:lvl3pPr>
            <a:lvl4pPr marL="1371600" algn="l" rtl="0" eaLnBrk="0" fontAlgn="base" hangingPunct="0">
              <a:spcBef>
                <a:spcPct val="0"/>
              </a:spcBef>
              <a:spcAft>
                <a:spcPct val="0"/>
              </a:spcAft>
              <a:defRPr sz="2000" kern="1200">
                <a:solidFill>
                  <a:schemeClr val="lt1"/>
                </a:solidFill>
                <a:latin typeface="+mn-lt"/>
                <a:ea typeface="+mn-ea"/>
                <a:cs typeface="+mn-cs"/>
              </a:defRPr>
            </a:lvl4pPr>
            <a:lvl5pPr marL="1828800" algn="l" rtl="0" eaLnBrk="0" fontAlgn="base" hangingPunct="0">
              <a:spcBef>
                <a:spcPct val="0"/>
              </a:spcBef>
              <a:spcAft>
                <a:spcPct val="0"/>
              </a:spcAft>
              <a:defRPr sz="2000" kern="1200">
                <a:solidFill>
                  <a:schemeClr val="lt1"/>
                </a:solidFill>
                <a:latin typeface="+mn-lt"/>
                <a:ea typeface="+mn-ea"/>
                <a:cs typeface="+mn-cs"/>
              </a:defRPr>
            </a:lvl5pPr>
            <a:lvl6pPr marL="2286000" algn="l" defTabSz="914400" rtl="0" eaLnBrk="1" latinLnBrk="0" hangingPunct="1">
              <a:defRPr sz="2000" kern="1200">
                <a:solidFill>
                  <a:schemeClr val="lt1"/>
                </a:solidFill>
                <a:latin typeface="+mn-lt"/>
                <a:ea typeface="+mn-ea"/>
                <a:cs typeface="+mn-cs"/>
              </a:defRPr>
            </a:lvl6pPr>
            <a:lvl7pPr marL="2743200" algn="l" defTabSz="914400" rtl="0" eaLnBrk="1" latinLnBrk="0" hangingPunct="1">
              <a:defRPr sz="2000" kern="1200">
                <a:solidFill>
                  <a:schemeClr val="lt1"/>
                </a:solidFill>
                <a:latin typeface="+mn-lt"/>
                <a:ea typeface="+mn-ea"/>
                <a:cs typeface="+mn-cs"/>
              </a:defRPr>
            </a:lvl7pPr>
            <a:lvl8pPr marL="3200400" algn="l" defTabSz="914400" rtl="0" eaLnBrk="1" latinLnBrk="0" hangingPunct="1">
              <a:defRPr sz="2000" kern="1200">
                <a:solidFill>
                  <a:schemeClr val="lt1"/>
                </a:solidFill>
                <a:latin typeface="+mn-lt"/>
                <a:ea typeface="+mn-ea"/>
                <a:cs typeface="+mn-cs"/>
              </a:defRPr>
            </a:lvl8pPr>
            <a:lvl9pPr marL="3657600" algn="l" defTabSz="914400" rtl="0" eaLnBrk="1" latinLnBrk="0" hangingPunct="1">
              <a:defRPr sz="20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a-DK" sz="2000" b="0" i="0" u="none" strike="noStrike" kern="1200" cap="none" spc="0" normalizeH="0" baseline="0" noProof="0">
              <a:ln>
                <a:noFill/>
              </a:ln>
              <a:solidFill>
                <a:prstClr val="white"/>
              </a:solidFill>
              <a:effectLst/>
              <a:uLnTx/>
              <a:uFillTx/>
              <a:latin typeface="Calibri" charset="0"/>
              <a:ea typeface="Calibri" charset="0"/>
              <a:cs typeface="Calibri" charset="0"/>
            </a:endParaRPr>
          </a:p>
        </p:txBody>
      </p:sp>
      <p:sp>
        <p:nvSpPr>
          <p:cNvPr id="24" name="Tekstfelt 74">
            <a:extLst>
              <a:ext uri="{FF2B5EF4-FFF2-40B4-BE49-F238E27FC236}">
                <a16:creationId xmlns:a16="http://schemas.microsoft.com/office/drawing/2014/main" id="{293553FB-C300-4A79-8E77-BCD7A6BEE77E}"/>
              </a:ext>
            </a:extLst>
          </p:cNvPr>
          <p:cNvSpPr txBox="1"/>
          <p:nvPr/>
        </p:nvSpPr>
        <p:spPr>
          <a:xfrm>
            <a:off x="6967192" y="6088513"/>
            <a:ext cx="2610322" cy="646331"/>
          </a:xfrm>
          <a:prstGeom prst="rect">
            <a:avLst/>
          </a:prstGeom>
          <a:noFill/>
        </p:spPr>
        <p:txBody>
          <a:bodyPr wrap="square" rtlCol="0">
            <a:spAutoFit/>
          </a:bodyPr>
          <a:lstStyle>
            <a:defPPr>
              <a:defRPr lang="da-DK"/>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sz="1800" b="0" i="1" u="none" strike="noStrike" kern="1200" cap="none" spc="0" normalizeH="0" baseline="0" noProof="0" dirty="0">
                <a:ln>
                  <a:noFill/>
                </a:ln>
                <a:solidFill>
                  <a:prstClr val="black"/>
                </a:solidFill>
                <a:effectLst/>
                <a:uLnTx/>
                <a:uFillTx/>
                <a:latin typeface="Calibri" charset="0"/>
                <a:ea typeface="Calibri" charset="0"/>
                <a:cs typeface="Calibri" charset="0"/>
              </a:rPr>
              <a:t>Kilde: Helle Hein - ”Når talent forpligter” (2017</a:t>
            </a:r>
            <a:r>
              <a:rPr kumimoji="0" lang="da-DK" sz="1800" b="0" i="0" u="none" strike="noStrike" kern="1200" cap="none" spc="0" normalizeH="0" baseline="0" noProof="0" dirty="0">
                <a:ln>
                  <a:noFill/>
                </a:ln>
                <a:solidFill>
                  <a:prstClr val="black"/>
                </a:solidFill>
                <a:effectLst/>
                <a:uLnTx/>
                <a:uFillTx/>
                <a:latin typeface="Calibri" charset="0"/>
                <a:ea typeface="Calibri" charset="0"/>
                <a:cs typeface="Calibri" charset="0"/>
              </a:rPr>
              <a:t>)</a:t>
            </a:r>
          </a:p>
        </p:txBody>
      </p:sp>
    </p:spTree>
    <p:extLst>
      <p:ext uri="{BB962C8B-B14F-4D97-AF65-F5344CB8AC3E}">
        <p14:creationId xmlns:p14="http://schemas.microsoft.com/office/powerpoint/2010/main" val="660221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20FF489-B4A3-43F1-801C-7427109ABD2E}"/>
              </a:ext>
            </a:extLst>
          </p:cNvPr>
          <p:cNvPicPr>
            <a:picLocks noChangeAspect="1"/>
          </p:cNvPicPr>
          <p:nvPr/>
        </p:nvPicPr>
        <p:blipFill>
          <a:blip r:embed="rId2"/>
          <a:stretch>
            <a:fillRect/>
          </a:stretch>
        </p:blipFill>
        <p:spPr>
          <a:xfrm>
            <a:off x="8150942" y="-137652"/>
            <a:ext cx="4041058" cy="2951466"/>
          </a:xfrm>
          <a:prstGeom prst="rect">
            <a:avLst/>
          </a:prstGeom>
        </p:spPr>
      </p:pic>
      <p:sp>
        <p:nvSpPr>
          <p:cNvPr id="2" name="Title 1"/>
          <p:cNvSpPr>
            <a:spLocks noGrp="1"/>
          </p:cNvSpPr>
          <p:nvPr>
            <p:ph type="title"/>
          </p:nvPr>
        </p:nvSpPr>
        <p:spPr>
          <a:xfrm>
            <a:off x="554899" y="552149"/>
            <a:ext cx="11050785" cy="691277"/>
          </a:xfrm>
        </p:spPr>
        <p:txBody>
          <a:bodyPr/>
          <a:lstStyle/>
          <a:p>
            <a:r>
              <a:rPr lang="nb-NO" dirty="0"/>
              <a:t>Potentiale</a:t>
            </a:r>
          </a:p>
        </p:txBody>
      </p:sp>
      <p:sp>
        <p:nvSpPr>
          <p:cNvPr id="3" name="Content Placeholder 2"/>
          <p:cNvSpPr>
            <a:spLocks noGrp="1"/>
          </p:cNvSpPr>
          <p:nvPr>
            <p:ph idx="1"/>
          </p:nvPr>
        </p:nvSpPr>
        <p:spPr>
          <a:xfrm>
            <a:off x="1045497" y="1355169"/>
            <a:ext cx="9258709" cy="5098166"/>
          </a:xfrm>
        </p:spPr>
        <p:txBody>
          <a:bodyPr/>
          <a:lstStyle/>
          <a:p>
            <a:r>
              <a:rPr lang="nb-NO" sz="2400" dirty="0"/>
              <a:t>Ofte rekrutterer vi efter merit...</a:t>
            </a:r>
          </a:p>
          <a:p>
            <a:r>
              <a:rPr lang="nb-NO" sz="2400" dirty="0"/>
              <a:t>men det er potentialet, vi arbejder med som ledere</a:t>
            </a:r>
          </a:p>
          <a:p>
            <a:r>
              <a:rPr lang="nb-NO" sz="2400" dirty="0"/>
              <a:t>Og det kan kræve en </a:t>
            </a:r>
            <a:r>
              <a:rPr lang="nb-NO" sz="2400" b="1" dirty="0"/>
              <a:t>investering</a:t>
            </a:r>
          </a:p>
          <a:p>
            <a:r>
              <a:rPr lang="nb-NO" sz="2400" dirty="0"/>
              <a:t>Vi skal passe på ikke kun at gå efter resultater her og nu</a:t>
            </a:r>
          </a:p>
          <a:p>
            <a:endParaRPr lang="nb-NO" sz="2400" dirty="0"/>
          </a:p>
          <a:p>
            <a:r>
              <a:rPr lang="nb-NO" sz="2400" dirty="0"/>
              <a:t>Hvilke dimensioner kan vi investere i?</a:t>
            </a:r>
          </a:p>
          <a:p>
            <a:pPr lvl="1"/>
            <a:r>
              <a:rPr lang="nb-NO" sz="2000" dirty="0"/>
              <a:t>Personens personlighed (den hele person) – f.eks. personlighedsprofilen</a:t>
            </a:r>
          </a:p>
          <a:p>
            <a:pPr lvl="1"/>
            <a:r>
              <a:rPr lang="nb-NO" sz="2000" dirty="0"/>
              <a:t>Personens tanker om egen fremtid og potentiale</a:t>
            </a:r>
          </a:p>
          <a:p>
            <a:pPr lvl="1"/>
            <a:r>
              <a:rPr lang="nb-NO" sz="2000" dirty="0"/>
              <a:t>Hvordan personen passer optimalt ind i miljøets fremtidige potentiale</a:t>
            </a:r>
            <a:endParaRPr lang="nb-NO" dirty="0"/>
          </a:p>
          <a:p>
            <a:pPr lvl="1"/>
            <a:r>
              <a:rPr lang="nb-NO" sz="2000" dirty="0"/>
              <a:t>Forståelse af behovet i situationen</a:t>
            </a:r>
          </a:p>
          <a:p>
            <a:pPr lvl="1"/>
            <a:r>
              <a:rPr lang="nb-NO" sz="2000" dirty="0"/>
              <a:t>En god start – at integere personen i fællesskabet og den større formål med miljøet – hvordan bidrager de til det? (ikke bare at levere på et projekt her og nu)</a:t>
            </a:r>
          </a:p>
        </p:txBody>
      </p:sp>
      <p:sp>
        <p:nvSpPr>
          <p:cNvPr id="5" name="Slide Number Placeholder 4"/>
          <p:cNvSpPr>
            <a:spLocks noGrp="1"/>
          </p:cNvSpPr>
          <p:nvPr>
            <p:ph type="sldNum" sz="quarter" idx="11"/>
          </p:nvPr>
        </p:nvSpPr>
        <p:spPr/>
        <p:txBody>
          <a:bodyPr/>
          <a:lstStyle/>
          <a:p>
            <a:pPr marL="0" marR="0" lvl="0" indent="0" algn="r" defTabSz="912652" rtl="0" eaLnBrk="0" fontAlgn="auto" latinLnBrk="0" hangingPunct="0">
              <a:lnSpc>
                <a:spcPct val="100000"/>
              </a:lnSpc>
              <a:spcBef>
                <a:spcPts val="0"/>
              </a:spcBef>
              <a:spcAft>
                <a:spcPts val="0"/>
              </a:spcAft>
              <a:buClrTx/>
              <a:buSzTx/>
              <a:buFontTx/>
              <a:buNone/>
              <a:tabLst/>
              <a:defRPr/>
            </a:pPr>
            <a:fld id="{AB35ACD5-0D42-42F7-B111-2AEA8F2C3631}" type="slidenum">
              <a:rPr kumimoji="0" lang="en-US" altLang="nb-NO" sz="900" b="0" i="0" u="none" strike="noStrike" kern="1200" cap="none" spc="0" normalizeH="0" baseline="0" noProof="0" smtClean="0">
                <a:ln>
                  <a:noFill/>
                </a:ln>
                <a:solidFill>
                  <a:srgbClr val="808080"/>
                </a:solidFill>
                <a:effectLst/>
                <a:uLnTx/>
                <a:uFillTx/>
                <a:latin typeface="Arial"/>
              </a:rPr>
              <a:pPr marL="0" marR="0" lvl="0" indent="0" algn="r" defTabSz="912652" rtl="0" eaLnBrk="0" fontAlgn="auto" latinLnBrk="0" hangingPunct="0">
                <a:lnSpc>
                  <a:spcPct val="100000"/>
                </a:lnSpc>
                <a:spcBef>
                  <a:spcPts val="0"/>
                </a:spcBef>
                <a:spcAft>
                  <a:spcPts val="0"/>
                </a:spcAft>
                <a:buClrTx/>
                <a:buSzTx/>
                <a:buFontTx/>
                <a:buNone/>
                <a:tabLst/>
                <a:defRPr/>
              </a:pPr>
              <a:t>10</a:t>
            </a:fld>
            <a:endParaRPr kumimoji="0" lang="en-US" altLang="nb-NO" sz="900" b="0" i="0" u="none" strike="noStrike" kern="1200" cap="none" spc="0" normalizeH="0" baseline="0" noProof="0">
              <a:ln>
                <a:noFill/>
              </a:ln>
              <a:solidFill>
                <a:srgbClr val="808080"/>
              </a:solidFill>
              <a:effectLst/>
              <a:uLnTx/>
              <a:uFillTx/>
              <a:latin typeface="Arial"/>
            </a:endParaRPr>
          </a:p>
        </p:txBody>
      </p:sp>
    </p:spTree>
    <p:extLst>
      <p:ext uri="{BB962C8B-B14F-4D97-AF65-F5344CB8AC3E}">
        <p14:creationId xmlns:p14="http://schemas.microsoft.com/office/powerpoint/2010/main" val="2986718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607" y="532484"/>
            <a:ext cx="11050785" cy="691277"/>
          </a:xfrm>
        </p:spPr>
        <p:txBody>
          <a:bodyPr/>
          <a:lstStyle/>
          <a:p>
            <a:r>
              <a:rPr lang="nb-NO" dirty="0"/>
              <a:t>Onboarding</a:t>
            </a:r>
          </a:p>
        </p:txBody>
      </p:sp>
      <p:sp>
        <p:nvSpPr>
          <p:cNvPr id="3" name="Content Placeholder 2"/>
          <p:cNvSpPr>
            <a:spLocks noGrp="1"/>
          </p:cNvSpPr>
          <p:nvPr>
            <p:ph idx="1"/>
          </p:nvPr>
        </p:nvSpPr>
        <p:spPr>
          <a:xfrm>
            <a:off x="1045497" y="1355169"/>
            <a:ext cx="7387303" cy="5098166"/>
          </a:xfrm>
        </p:spPr>
        <p:txBody>
          <a:bodyPr/>
          <a:lstStyle/>
          <a:p>
            <a:r>
              <a:rPr lang="nb-NO" sz="2400" dirty="0"/>
              <a:t>Skal føres ind i fællesskab og større formål</a:t>
            </a:r>
          </a:p>
          <a:p>
            <a:r>
              <a:rPr lang="nb-NO" sz="2400" dirty="0"/>
              <a:t>Skelne mellem introduktion/orientation og onboarding (hvor hurtigt kan vi få personen til at bidrage motiveret)</a:t>
            </a:r>
          </a:p>
          <a:p>
            <a:r>
              <a:rPr lang="nb-NO" sz="2400" dirty="0"/>
              <a:t>Hvad kræver situationen og denne person (rolle)?</a:t>
            </a:r>
          </a:p>
          <a:p>
            <a:endParaRPr lang="nb-NO" sz="2400" dirty="0"/>
          </a:p>
          <a:p>
            <a:r>
              <a:rPr lang="nb-NO" sz="2400" dirty="0"/>
              <a:t>Godt råd – skab tidligt forbindelse mellem:</a:t>
            </a:r>
          </a:p>
          <a:p>
            <a:pPr lvl="1"/>
            <a:r>
              <a:rPr lang="nb-NO" sz="2000" dirty="0"/>
              <a:t>Miljøets større formål/ambition/vision</a:t>
            </a:r>
          </a:p>
          <a:p>
            <a:pPr lvl="1"/>
            <a:r>
              <a:rPr lang="nb-NO" sz="2000" dirty="0"/>
              <a:t>Personens motivationsprofil</a:t>
            </a:r>
          </a:p>
          <a:p>
            <a:pPr lvl="1"/>
            <a:r>
              <a:rPr lang="nb-NO" sz="2000" dirty="0"/>
              <a:t>Personens tanker om fremtiden og hans/hendes bidrag</a:t>
            </a:r>
          </a:p>
          <a:p>
            <a:r>
              <a:rPr lang="nb-NO" sz="2400" dirty="0"/>
              <a:t>Arbejdsdeling – hvem gør hvad?</a:t>
            </a:r>
          </a:p>
          <a:p>
            <a:pPr lvl="1"/>
            <a:r>
              <a:rPr lang="nb-NO" sz="2000" dirty="0"/>
              <a:t>Vejleder, forskningsleder, projektleder, centerleder, centerleder, lokal admin, central admin, kolleger osv.</a:t>
            </a:r>
          </a:p>
        </p:txBody>
      </p:sp>
      <p:pic>
        <p:nvPicPr>
          <p:cNvPr id="7" name="Billede 6">
            <a:extLst>
              <a:ext uri="{FF2B5EF4-FFF2-40B4-BE49-F238E27FC236}">
                <a16:creationId xmlns:a16="http://schemas.microsoft.com/office/drawing/2014/main" id="{BC5BCB45-AB53-48B3-BFBE-E7583AE7D929}"/>
              </a:ext>
            </a:extLst>
          </p:cNvPr>
          <p:cNvPicPr>
            <a:picLocks noChangeAspect="1"/>
          </p:cNvPicPr>
          <p:nvPr/>
        </p:nvPicPr>
        <p:blipFill>
          <a:blip r:embed="rId2"/>
          <a:stretch>
            <a:fillRect/>
          </a:stretch>
        </p:blipFill>
        <p:spPr>
          <a:xfrm rot="547100">
            <a:off x="8631227" y="2430541"/>
            <a:ext cx="3235696" cy="4360606"/>
          </a:xfrm>
          <a:prstGeom prst="rect">
            <a:avLst/>
          </a:prstGeom>
          <a:scene3d>
            <a:camera prst="orthographicFront"/>
            <a:lightRig rig="threePt" dir="t"/>
          </a:scene3d>
          <a:sp3d>
            <a:bevelT w="101600" h="101600"/>
          </a:sp3d>
        </p:spPr>
      </p:pic>
      <p:pic>
        <p:nvPicPr>
          <p:cNvPr id="6" name="Billede 5">
            <a:extLst>
              <a:ext uri="{FF2B5EF4-FFF2-40B4-BE49-F238E27FC236}">
                <a16:creationId xmlns:a16="http://schemas.microsoft.com/office/drawing/2014/main" id="{4695A4F6-FDD2-4B33-9C0C-3D6CE4EDE155}"/>
              </a:ext>
            </a:extLst>
          </p:cNvPr>
          <p:cNvPicPr>
            <a:picLocks noChangeAspect="1"/>
          </p:cNvPicPr>
          <p:nvPr/>
        </p:nvPicPr>
        <p:blipFill>
          <a:blip r:embed="rId3"/>
          <a:stretch>
            <a:fillRect/>
          </a:stretch>
        </p:blipFill>
        <p:spPr>
          <a:xfrm rot="538502">
            <a:off x="8845495" y="138427"/>
            <a:ext cx="3551721" cy="2433484"/>
          </a:xfrm>
          <a:prstGeom prst="rect">
            <a:avLst/>
          </a:prstGeom>
          <a:scene3d>
            <a:camera prst="orthographicFront"/>
            <a:lightRig rig="threePt" dir="t"/>
          </a:scene3d>
          <a:sp3d>
            <a:bevelT w="101600" h="101600"/>
          </a:sp3d>
        </p:spPr>
      </p:pic>
    </p:spTree>
    <p:extLst>
      <p:ext uri="{BB962C8B-B14F-4D97-AF65-F5344CB8AC3E}">
        <p14:creationId xmlns:p14="http://schemas.microsoft.com/office/powerpoint/2010/main" val="3284278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323" y="422687"/>
            <a:ext cx="11050785" cy="691277"/>
          </a:xfrm>
        </p:spPr>
        <p:txBody>
          <a:bodyPr/>
          <a:lstStyle/>
          <a:p>
            <a:r>
              <a:rPr lang="nb-NO" dirty="0"/>
              <a:t>Situationsbetinget ledelse – behovet for ledelse</a:t>
            </a:r>
          </a:p>
        </p:txBody>
      </p:sp>
      <p:sp>
        <p:nvSpPr>
          <p:cNvPr id="5" name="Slide Number Placeholder 4"/>
          <p:cNvSpPr>
            <a:spLocks noGrp="1"/>
          </p:cNvSpPr>
          <p:nvPr>
            <p:ph type="sldNum" sz="quarter" idx="11"/>
          </p:nvPr>
        </p:nvSpPr>
        <p:spPr/>
        <p:txBody>
          <a:bodyPr/>
          <a:lstStyle/>
          <a:p>
            <a:pPr marL="0" marR="0" lvl="0" indent="0" algn="r" defTabSz="912652" rtl="0" eaLnBrk="0" fontAlgn="auto" latinLnBrk="0" hangingPunct="0">
              <a:lnSpc>
                <a:spcPct val="100000"/>
              </a:lnSpc>
              <a:spcBef>
                <a:spcPts val="0"/>
              </a:spcBef>
              <a:spcAft>
                <a:spcPts val="0"/>
              </a:spcAft>
              <a:buClrTx/>
              <a:buSzTx/>
              <a:buFontTx/>
              <a:buNone/>
              <a:tabLst/>
              <a:defRPr/>
            </a:pPr>
            <a:fld id="{AB35ACD5-0D42-42F7-B111-2AEA8F2C3631}" type="slidenum">
              <a:rPr kumimoji="0" lang="en-US" altLang="nb-NO" sz="900" b="0" i="0" u="none" strike="noStrike" kern="1200" cap="none" spc="0" normalizeH="0" baseline="0" noProof="0" smtClean="0">
                <a:ln>
                  <a:noFill/>
                </a:ln>
                <a:solidFill>
                  <a:srgbClr val="808080"/>
                </a:solidFill>
                <a:effectLst/>
                <a:uLnTx/>
                <a:uFillTx/>
                <a:latin typeface="Arial"/>
              </a:rPr>
              <a:pPr marL="0" marR="0" lvl="0" indent="0" algn="r" defTabSz="912652" rtl="0" eaLnBrk="0" fontAlgn="auto" latinLnBrk="0" hangingPunct="0">
                <a:lnSpc>
                  <a:spcPct val="100000"/>
                </a:lnSpc>
                <a:spcBef>
                  <a:spcPts val="0"/>
                </a:spcBef>
                <a:spcAft>
                  <a:spcPts val="0"/>
                </a:spcAft>
                <a:buClrTx/>
                <a:buSzTx/>
                <a:buFontTx/>
                <a:buNone/>
                <a:tabLst/>
                <a:defRPr/>
              </a:pPr>
              <a:t>12</a:t>
            </a:fld>
            <a:endParaRPr kumimoji="0" lang="en-US" altLang="nb-NO" sz="900" b="0" i="0" u="none" strike="noStrike" kern="1200" cap="none" spc="0" normalizeH="0" baseline="0" noProof="0">
              <a:ln>
                <a:noFill/>
              </a:ln>
              <a:solidFill>
                <a:srgbClr val="808080"/>
              </a:solidFill>
              <a:effectLst/>
              <a:uLnTx/>
              <a:uFillTx/>
              <a:latin typeface="Arial"/>
            </a:endParaRPr>
          </a:p>
        </p:txBody>
      </p:sp>
      <p:graphicFrame>
        <p:nvGraphicFramePr>
          <p:cNvPr id="8" name="Table 4">
            <a:extLst>
              <a:ext uri="{FF2B5EF4-FFF2-40B4-BE49-F238E27FC236}">
                <a16:creationId xmlns:a16="http://schemas.microsoft.com/office/drawing/2014/main" id="{8366A39D-40D6-4CAF-A090-30688B38847A}"/>
              </a:ext>
            </a:extLst>
          </p:cNvPr>
          <p:cNvGraphicFramePr>
            <a:graphicFrameLocks noGrp="1"/>
          </p:cNvGraphicFramePr>
          <p:nvPr>
            <p:extLst>
              <p:ext uri="{D42A27DB-BD31-4B8C-83A1-F6EECF244321}">
                <p14:modId xmlns:p14="http://schemas.microsoft.com/office/powerpoint/2010/main" val="2070404076"/>
              </p:ext>
            </p:extLst>
          </p:nvPr>
        </p:nvGraphicFramePr>
        <p:xfrm>
          <a:off x="6363112" y="1460708"/>
          <a:ext cx="3819526" cy="3222626"/>
        </p:xfrm>
        <a:graphic>
          <a:graphicData uri="http://schemas.openxmlformats.org/drawingml/2006/table">
            <a:tbl>
              <a:tblPr/>
              <a:tblGrid>
                <a:gridCol w="1909763">
                  <a:extLst>
                    <a:ext uri="{9D8B030D-6E8A-4147-A177-3AD203B41FA5}">
                      <a16:colId xmlns:a16="http://schemas.microsoft.com/office/drawing/2014/main" val="20000"/>
                    </a:ext>
                  </a:extLst>
                </a:gridCol>
                <a:gridCol w="1909763">
                  <a:extLst>
                    <a:ext uri="{9D8B030D-6E8A-4147-A177-3AD203B41FA5}">
                      <a16:colId xmlns:a16="http://schemas.microsoft.com/office/drawing/2014/main" val="20001"/>
                    </a:ext>
                  </a:extLst>
                </a:gridCol>
              </a:tblGrid>
              <a:tr h="1611313">
                <a:tc>
                  <a:txBody>
                    <a:bodyPr/>
                    <a:lstStyle>
                      <a:lvl1pPr marL="0" algn="l" defTabSz="912813" rtl="0" eaLnBrk="0" latinLnBrk="0" hangingPunct="0">
                        <a:spcBef>
                          <a:spcPct val="20000"/>
                        </a:spcBef>
                        <a:defRPr sz="2400" kern="1200">
                          <a:solidFill>
                            <a:schemeClr val="tx1"/>
                          </a:solidFill>
                          <a:latin typeface="Arial" pitchFamily="34" charset="0"/>
                          <a:ea typeface="ヒラギノ角ゴ Pro W3"/>
                          <a:cs typeface="ヒラギノ角ゴ Pro W3"/>
                        </a:defRPr>
                      </a:lvl1pPr>
                      <a:lvl2pPr marL="742950" indent="-285750" algn="l" defTabSz="912813" rtl="0" eaLnBrk="0" latinLnBrk="0" hangingPunct="0">
                        <a:spcBef>
                          <a:spcPct val="20000"/>
                        </a:spcBef>
                        <a:defRPr sz="2000" kern="1200">
                          <a:solidFill>
                            <a:schemeClr val="tx1"/>
                          </a:solidFill>
                          <a:latin typeface="Arial" pitchFamily="34" charset="0"/>
                          <a:ea typeface="ヒラギノ角ゴ Pro W3"/>
                          <a:cs typeface="ヒラギノ角ゴ Pro W3"/>
                        </a:defRPr>
                      </a:lvl2pPr>
                      <a:lvl3pPr marL="1143000" indent="-228600" algn="l" defTabSz="912813" rtl="0" eaLnBrk="0" latinLnBrk="0" hangingPunct="0">
                        <a:spcBef>
                          <a:spcPct val="20000"/>
                        </a:spcBef>
                        <a:defRPr sz="1800" kern="1200">
                          <a:solidFill>
                            <a:schemeClr val="tx1"/>
                          </a:solidFill>
                          <a:latin typeface="Arial" pitchFamily="34" charset="0"/>
                          <a:ea typeface="ヒラギノ角ゴ Pro W3"/>
                          <a:cs typeface="ヒラギノ角ゴ Pro W3"/>
                        </a:defRPr>
                      </a:lvl3pPr>
                      <a:lvl4pPr marL="1600200" indent="-228600" algn="l" defTabSz="912813" rtl="0" eaLnBrk="0" latinLnBrk="0" hangingPunct="0">
                        <a:spcBef>
                          <a:spcPct val="20000"/>
                        </a:spcBef>
                        <a:defRPr sz="1600" kern="1200">
                          <a:solidFill>
                            <a:schemeClr val="tx1"/>
                          </a:solidFill>
                          <a:latin typeface="Arial" pitchFamily="34" charset="0"/>
                          <a:ea typeface="ヒラギノ角ゴ Pro W3"/>
                          <a:cs typeface="ヒラギノ角ゴ Pro W3"/>
                        </a:defRPr>
                      </a:lvl4pPr>
                      <a:lvl5pPr marL="2057400" indent="-228600" algn="l" defTabSz="912813" rtl="0" eaLnBrk="0" latinLnBrk="0" hangingPunct="0">
                        <a:spcBef>
                          <a:spcPct val="20000"/>
                        </a:spcBef>
                        <a:defRPr sz="1400" kern="1200">
                          <a:solidFill>
                            <a:schemeClr val="tx1"/>
                          </a:solidFill>
                          <a:latin typeface="Arial" pitchFamily="34" charset="0"/>
                          <a:ea typeface="ヒラギノ角ゴ Pro W3"/>
                          <a:cs typeface="ヒラギノ角ゴ Pro W3"/>
                        </a:defRPr>
                      </a:lvl5pPr>
                      <a:lvl6pPr marL="25146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6pPr>
                      <a:lvl7pPr marL="29718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7pPr>
                      <a:lvl8pPr marL="34290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8pPr>
                      <a:lvl9pPr marL="38862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S3</a:t>
                      </a: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High supportive and low directive behaviour</a:t>
                      </a:r>
                    </a:p>
                    <a:p>
                      <a:pPr marL="0" marR="0" lvl="0" indent="0" algn="l" defTabSz="912813" rtl="0" eaLnBrk="1" fontAlgn="base" latinLnBrk="0" hangingPunct="1">
                        <a:lnSpc>
                          <a:spcPct val="100000"/>
                        </a:lnSpc>
                        <a:spcBef>
                          <a:spcPct val="0"/>
                        </a:spcBef>
                        <a:spcAft>
                          <a:spcPct val="0"/>
                        </a:spcAft>
                        <a:buClrTx/>
                        <a:buSzTx/>
                        <a:buFontTx/>
                        <a:buNone/>
                        <a:tabLst/>
                      </a:pPr>
                      <a:endPar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Coaching</a:t>
                      </a:r>
                    </a:p>
                  </a:txBody>
                  <a:tcPr marT="45724" marB="45724"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B10421"/>
                    </a:solidFill>
                  </a:tcPr>
                </a:tc>
                <a:tc>
                  <a:txBody>
                    <a:bodyPr/>
                    <a:lstStyle>
                      <a:lvl1pPr marL="0" algn="l" defTabSz="912813" rtl="0" eaLnBrk="0" latinLnBrk="0" hangingPunct="0">
                        <a:spcBef>
                          <a:spcPct val="20000"/>
                        </a:spcBef>
                        <a:defRPr sz="2400" kern="1200">
                          <a:solidFill>
                            <a:schemeClr val="tx1"/>
                          </a:solidFill>
                          <a:latin typeface="Arial" pitchFamily="34" charset="0"/>
                          <a:ea typeface="ヒラギノ角ゴ Pro W3"/>
                          <a:cs typeface="ヒラギノ角ゴ Pro W3"/>
                        </a:defRPr>
                      </a:lvl1pPr>
                      <a:lvl2pPr marL="742950" indent="-285750" algn="l" defTabSz="912813" rtl="0" eaLnBrk="0" latinLnBrk="0" hangingPunct="0">
                        <a:spcBef>
                          <a:spcPct val="20000"/>
                        </a:spcBef>
                        <a:defRPr sz="2000" kern="1200">
                          <a:solidFill>
                            <a:schemeClr val="tx1"/>
                          </a:solidFill>
                          <a:latin typeface="Arial" pitchFamily="34" charset="0"/>
                          <a:ea typeface="ヒラギノ角ゴ Pro W3"/>
                          <a:cs typeface="ヒラギノ角ゴ Pro W3"/>
                        </a:defRPr>
                      </a:lvl2pPr>
                      <a:lvl3pPr marL="1143000" indent="-228600" algn="l" defTabSz="912813" rtl="0" eaLnBrk="0" latinLnBrk="0" hangingPunct="0">
                        <a:spcBef>
                          <a:spcPct val="20000"/>
                        </a:spcBef>
                        <a:defRPr sz="1800" kern="1200">
                          <a:solidFill>
                            <a:schemeClr val="tx1"/>
                          </a:solidFill>
                          <a:latin typeface="Arial" pitchFamily="34" charset="0"/>
                          <a:ea typeface="ヒラギノ角ゴ Pro W3"/>
                          <a:cs typeface="ヒラギノ角ゴ Pro W3"/>
                        </a:defRPr>
                      </a:lvl3pPr>
                      <a:lvl4pPr marL="1600200" indent="-228600" algn="l" defTabSz="912813" rtl="0" eaLnBrk="0" latinLnBrk="0" hangingPunct="0">
                        <a:spcBef>
                          <a:spcPct val="20000"/>
                        </a:spcBef>
                        <a:defRPr sz="1600" kern="1200">
                          <a:solidFill>
                            <a:schemeClr val="tx1"/>
                          </a:solidFill>
                          <a:latin typeface="Arial" pitchFamily="34" charset="0"/>
                          <a:ea typeface="ヒラギノ角ゴ Pro W3"/>
                          <a:cs typeface="ヒラギノ角ゴ Pro W3"/>
                        </a:defRPr>
                      </a:lvl4pPr>
                      <a:lvl5pPr marL="2057400" indent="-228600" algn="l" defTabSz="912813" rtl="0" eaLnBrk="0" latinLnBrk="0" hangingPunct="0">
                        <a:spcBef>
                          <a:spcPct val="20000"/>
                        </a:spcBef>
                        <a:defRPr sz="1400" kern="1200">
                          <a:solidFill>
                            <a:schemeClr val="tx1"/>
                          </a:solidFill>
                          <a:latin typeface="Arial" pitchFamily="34" charset="0"/>
                          <a:ea typeface="ヒラギノ角ゴ Pro W3"/>
                          <a:cs typeface="ヒラギノ角ゴ Pro W3"/>
                        </a:defRPr>
                      </a:lvl5pPr>
                      <a:lvl6pPr marL="25146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6pPr>
                      <a:lvl7pPr marL="29718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7pPr>
                      <a:lvl8pPr marL="34290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8pPr>
                      <a:lvl9pPr marL="3886200" indent="-228600" algn="l" defTabSz="912813"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a:ln>
                            <a:noFill/>
                          </a:ln>
                          <a:solidFill>
                            <a:schemeClr val="bg1"/>
                          </a:solidFill>
                          <a:effectLst/>
                          <a:latin typeface="Arial" pitchFamily="34" charset="0"/>
                          <a:ea typeface="ヒラギノ角ゴ Pro W3"/>
                          <a:cs typeface="ヒラギノ角ゴ Pro W3"/>
                        </a:rPr>
                        <a:t>S2</a:t>
                      </a:r>
                    </a:p>
                    <a:p>
                      <a:pPr marL="0" marR="0" lvl="0" indent="0" algn="l"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a:ln>
                            <a:noFill/>
                          </a:ln>
                          <a:solidFill>
                            <a:schemeClr val="bg1"/>
                          </a:solidFill>
                          <a:effectLst/>
                          <a:latin typeface="Arial" pitchFamily="34" charset="0"/>
                          <a:ea typeface="ヒラギノ角ゴ Pro W3"/>
                          <a:cs typeface="ヒラギノ角ゴ Pro W3"/>
                        </a:rPr>
                        <a:t>High directive and high supportive behaviour</a:t>
                      </a:r>
                    </a:p>
                    <a:p>
                      <a:pPr marL="0" marR="0" lvl="0" indent="0" algn="l" defTabSz="912813" rtl="0" eaLnBrk="1" fontAlgn="base" latinLnBrk="0" hangingPunct="1">
                        <a:lnSpc>
                          <a:spcPct val="100000"/>
                        </a:lnSpc>
                        <a:spcBef>
                          <a:spcPct val="0"/>
                        </a:spcBef>
                        <a:spcAft>
                          <a:spcPct val="0"/>
                        </a:spcAft>
                        <a:buClrTx/>
                        <a:buSzTx/>
                        <a:buFontTx/>
                        <a:buNone/>
                        <a:tabLst/>
                      </a:pPr>
                      <a:endParaRPr kumimoji="0" lang="en-GB" altLang="da-DK" sz="1400" b="0" i="0" u="none" strike="noStrike" cap="none" normalizeH="0" baseline="0">
                        <a:ln>
                          <a:noFill/>
                        </a:ln>
                        <a:solidFill>
                          <a:schemeClr val="bg1"/>
                        </a:solidFill>
                        <a:effectLst/>
                        <a:latin typeface="Arial" pitchFamily="34" charset="0"/>
                        <a:ea typeface="ヒラギノ角ゴ Pro W3"/>
                        <a:cs typeface="ヒラギノ角ゴ Pro W3"/>
                      </a:endParaRPr>
                    </a:p>
                    <a:p>
                      <a:pPr marL="0" marR="0" lvl="0" indent="0" algn="ctr" defTabSz="912813"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a:ln>
                            <a:noFill/>
                          </a:ln>
                          <a:solidFill>
                            <a:schemeClr val="bg1"/>
                          </a:solidFill>
                          <a:effectLst/>
                          <a:latin typeface="Arial" pitchFamily="34" charset="0"/>
                          <a:ea typeface="ヒラギノ角ゴ Pro W3"/>
                          <a:cs typeface="ヒラギノ角ゴ Pro W3"/>
                        </a:rPr>
                        <a:t>Training</a:t>
                      </a:r>
                    </a:p>
                  </a:txBody>
                  <a:tcPr marT="45724" marB="45724"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5A842A"/>
                    </a:solidFill>
                  </a:tcPr>
                </a:tc>
                <a:extLst>
                  <a:ext uri="{0D108BD9-81ED-4DB2-BD59-A6C34878D82A}">
                    <a16:rowId xmlns:a16="http://schemas.microsoft.com/office/drawing/2014/main" val="10000"/>
                  </a:ext>
                </a:extLst>
              </a:tr>
              <a:tr h="1611313">
                <a:tc>
                  <a:txBody>
                    <a:bodyPr/>
                    <a:lstStyle>
                      <a:lvl1pPr marL="0" algn="l" defTabSz="457200" rtl="0" eaLnBrk="0" latinLnBrk="0" hangingPunct="0">
                        <a:spcBef>
                          <a:spcPct val="20000"/>
                        </a:spcBef>
                        <a:defRPr sz="2400" kern="1200">
                          <a:solidFill>
                            <a:schemeClr val="tx1"/>
                          </a:solidFill>
                          <a:latin typeface="Arial" pitchFamily="34" charset="0"/>
                          <a:ea typeface="ヒラギノ角ゴ Pro W3"/>
                          <a:cs typeface="ヒラギノ角ゴ Pro W3"/>
                        </a:defRPr>
                      </a:lvl1pPr>
                      <a:lvl2pPr marL="742950" indent="-285750" algn="l" defTabSz="457200" rtl="0" eaLnBrk="0" latinLnBrk="0" hangingPunct="0">
                        <a:spcBef>
                          <a:spcPct val="20000"/>
                        </a:spcBef>
                        <a:defRPr sz="2000" kern="1200">
                          <a:solidFill>
                            <a:schemeClr val="tx1"/>
                          </a:solidFill>
                          <a:latin typeface="Arial" pitchFamily="34" charset="0"/>
                          <a:ea typeface="ヒラギノ角ゴ Pro W3"/>
                          <a:cs typeface="ヒラギノ角ゴ Pro W3"/>
                        </a:defRPr>
                      </a:lvl2pPr>
                      <a:lvl3pPr marL="1143000" indent="-228600" algn="l" defTabSz="457200" rtl="0" eaLnBrk="0" latinLnBrk="0" hangingPunct="0">
                        <a:spcBef>
                          <a:spcPct val="20000"/>
                        </a:spcBef>
                        <a:defRPr sz="1800" kern="1200">
                          <a:solidFill>
                            <a:schemeClr val="tx1"/>
                          </a:solidFill>
                          <a:latin typeface="Arial" pitchFamily="34" charset="0"/>
                          <a:ea typeface="ヒラギノ角ゴ Pro W3"/>
                          <a:cs typeface="ヒラギノ角ゴ Pro W3"/>
                        </a:defRPr>
                      </a:lvl3pPr>
                      <a:lvl4pPr marL="1600200" indent="-228600" algn="l" defTabSz="457200" rtl="0" eaLnBrk="0" latinLnBrk="0" hangingPunct="0">
                        <a:spcBef>
                          <a:spcPct val="20000"/>
                        </a:spcBef>
                        <a:defRPr sz="1600" kern="1200">
                          <a:solidFill>
                            <a:schemeClr val="tx1"/>
                          </a:solidFill>
                          <a:latin typeface="Arial" pitchFamily="34" charset="0"/>
                          <a:ea typeface="ヒラギノ角ゴ Pro W3"/>
                          <a:cs typeface="ヒラギノ角ゴ Pro W3"/>
                        </a:defRPr>
                      </a:lvl4pPr>
                      <a:lvl5pPr marL="2057400" indent="-228600" algn="l" defTabSz="457200" rtl="0" eaLnBrk="0" latinLnBrk="0" hangingPunct="0">
                        <a:spcBef>
                          <a:spcPct val="20000"/>
                        </a:spcBef>
                        <a:defRPr sz="1400" kern="1200">
                          <a:solidFill>
                            <a:schemeClr val="tx1"/>
                          </a:solidFill>
                          <a:latin typeface="Arial" pitchFamily="34" charset="0"/>
                          <a:ea typeface="ヒラギノ角ゴ Pro W3"/>
                          <a:cs typeface="ヒラギノ角ゴ Pro W3"/>
                        </a:defRPr>
                      </a:lvl5pPr>
                      <a:lvl6pPr marL="25146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6pPr>
                      <a:lvl7pPr marL="29718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7pPr>
                      <a:lvl8pPr marL="34290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8pPr>
                      <a:lvl9pPr marL="38862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S4</a:t>
                      </a:r>
                    </a:p>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Low supportive and low directive behaviour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Delegating</a:t>
                      </a:r>
                    </a:p>
                  </a:txBody>
                  <a:tcPr marT="45724" marB="45724"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B115"/>
                    </a:solidFill>
                  </a:tcPr>
                </a:tc>
                <a:tc>
                  <a:txBody>
                    <a:bodyPr/>
                    <a:lstStyle>
                      <a:lvl1pPr marL="0" algn="l" defTabSz="457200" rtl="0" eaLnBrk="0" latinLnBrk="0" hangingPunct="0">
                        <a:spcBef>
                          <a:spcPct val="20000"/>
                        </a:spcBef>
                        <a:defRPr sz="2400" kern="1200">
                          <a:solidFill>
                            <a:schemeClr val="tx1"/>
                          </a:solidFill>
                          <a:latin typeface="Arial" pitchFamily="34" charset="0"/>
                          <a:ea typeface="ヒラギノ角ゴ Pro W3"/>
                          <a:cs typeface="ヒラギノ角ゴ Pro W3"/>
                        </a:defRPr>
                      </a:lvl1pPr>
                      <a:lvl2pPr marL="742950" indent="-285750" algn="l" defTabSz="457200" rtl="0" eaLnBrk="0" latinLnBrk="0" hangingPunct="0">
                        <a:spcBef>
                          <a:spcPct val="20000"/>
                        </a:spcBef>
                        <a:defRPr sz="2000" kern="1200">
                          <a:solidFill>
                            <a:schemeClr val="tx1"/>
                          </a:solidFill>
                          <a:latin typeface="Arial" pitchFamily="34" charset="0"/>
                          <a:ea typeface="ヒラギノ角ゴ Pro W3"/>
                          <a:cs typeface="ヒラギノ角ゴ Pro W3"/>
                        </a:defRPr>
                      </a:lvl2pPr>
                      <a:lvl3pPr marL="1143000" indent="-228600" algn="l" defTabSz="457200" rtl="0" eaLnBrk="0" latinLnBrk="0" hangingPunct="0">
                        <a:spcBef>
                          <a:spcPct val="20000"/>
                        </a:spcBef>
                        <a:defRPr sz="1800" kern="1200">
                          <a:solidFill>
                            <a:schemeClr val="tx1"/>
                          </a:solidFill>
                          <a:latin typeface="Arial" pitchFamily="34" charset="0"/>
                          <a:ea typeface="ヒラギノ角ゴ Pro W3"/>
                          <a:cs typeface="ヒラギノ角ゴ Pro W3"/>
                        </a:defRPr>
                      </a:lvl3pPr>
                      <a:lvl4pPr marL="1600200" indent="-228600" algn="l" defTabSz="457200" rtl="0" eaLnBrk="0" latinLnBrk="0" hangingPunct="0">
                        <a:spcBef>
                          <a:spcPct val="20000"/>
                        </a:spcBef>
                        <a:defRPr sz="1600" kern="1200">
                          <a:solidFill>
                            <a:schemeClr val="tx1"/>
                          </a:solidFill>
                          <a:latin typeface="Arial" pitchFamily="34" charset="0"/>
                          <a:ea typeface="ヒラギノ角ゴ Pro W3"/>
                          <a:cs typeface="ヒラギノ角ゴ Pro W3"/>
                        </a:defRPr>
                      </a:lvl4pPr>
                      <a:lvl5pPr marL="2057400" indent="-228600" algn="l" defTabSz="457200" rtl="0" eaLnBrk="0" latinLnBrk="0" hangingPunct="0">
                        <a:spcBef>
                          <a:spcPct val="20000"/>
                        </a:spcBef>
                        <a:defRPr sz="1400" kern="1200">
                          <a:solidFill>
                            <a:schemeClr val="tx1"/>
                          </a:solidFill>
                          <a:latin typeface="Arial" pitchFamily="34" charset="0"/>
                          <a:ea typeface="ヒラギノ角ゴ Pro W3"/>
                          <a:cs typeface="ヒラギノ角ゴ Pro W3"/>
                        </a:defRPr>
                      </a:lvl5pPr>
                      <a:lvl6pPr marL="25146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6pPr>
                      <a:lvl7pPr marL="29718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7pPr>
                      <a:lvl8pPr marL="34290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8pPr>
                      <a:lvl9pPr marL="3886200" indent="-228600" algn="l" defTabSz="457200" rtl="0" eaLnBrk="0" fontAlgn="base" latinLnBrk="0" hangingPunct="0">
                        <a:spcBef>
                          <a:spcPct val="20000"/>
                        </a:spcBef>
                        <a:spcAft>
                          <a:spcPct val="0"/>
                        </a:spcAft>
                        <a:defRPr sz="1400" kern="1200">
                          <a:solidFill>
                            <a:schemeClr val="tx1"/>
                          </a:solidFill>
                          <a:latin typeface="Arial" pitchFamily="34" charset="0"/>
                          <a:ea typeface="ヒラギノ角ゴ Pro W3"/>
                          <a:cs typeface="ヒラギノ角ゴ Pro W3"/>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S1</a:t>
                      </a:r>
                    </a:p>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High directive and low supportive behaviour</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da-DK" sz="1400" b="0" i="0" u="none" strike="noStrike" cap="none" normalizeH="0" baseline="0" dirty="0">
                          <a:ln>
                            <a:noFill/>
                          </a:ln>
                          <a:solidFill>
                            <a:schemeClr val="bg1"/>
                          </a:solidFill>
                          <a:effectLst/>
                          <a:latin typeface="Arial" pitchFamily="34" charset="0"/>
                          <a:ea typeface="ヒラギノ角ゴ Pro W3"/>
                          <a:cs typeface="ヒラギノ角ゴ Pro W3"/>
                        </a:rPr>
                        <a:t>Directive</a:t>
                      </a:r>
                    </a:p>
                  </a:txBody>
                  <a:tcPr marT="45724" marB="45724"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002582"/>
                    </a:solidFill>
                  </a:tcPr>
                </a:tc>
                <a:extLst>
                  <a:ext uri="{0D108BD9-81ED-4DB2-BD59-A6C34878D82A}">
                    <a16:rowId xmlns:a16="http://schemas.microsoft.com/office/drawing/2014/main" val="10001"/>
                  </a:ext>
                </a:extLst>
              </a:tr>
            </a:tbl>
          </a:graphicData>
        </a:graphic>
      </p:graphicFrame>
      <p:graphicFrame>
        <p:nvGraphicFramePr>
          <p:cNvPr id="9" name="Table 5">
            <a:extLst>
              <a:ext uri="{FF2B5EF4-FFF2-40B4-BE49-F238E27FC236}">
                <a16:creationId xmlns:a16="http://schemas.microsoft.com/office/drawing/2014/main" id="{2E8B0A76-4E33-411C-AB5B-35AF241AE03B}"/>
              </a:ext>
            </a:extLst>
          </p:cNvPr>
          <p:cNvGraphicFramePr>
            <a:graphicFrameLocks noGrp="1"/>
          </p:cNvGraphicFramePr>
          <p:nvPr>
            <p:extLst>
              <p:ext uri="{D42A27DB-BD31-4B8C-83A1-F6EECF244321}">
                <p14:modId xmlns:p14="http://schemas.microsoft.com/office/powerpoint/2010/main" val="158709856"/>
              </p:ext>
            </p:extLst>
          </p:nvPr>
        </p:nvGraphicFramePr>
        <p:xfrm>
          <a:off x="5370925" y="5067508"/>
          <a:ext cx="4811712" cy="1238250"/>
        </p:xfrm>
        <a:graphic>
          <a:graphicData uri="http://schemas.openxmlformats.org/drawingml/2006/table">
            <a:tbl>
              <a:tblPr firstRow="1" bandRow="1"/>
              <a:tblGrid>
                <a:gridCol w="1311446">
                  <a:extLst>
                    <a:ext uri="{9D8B030D-6E8A-4147-A177-3AD203B41FA5}">
                      <a16:colId xmlns:a16="http://schemas.microsoft.com/office/drawing/2014/main" val="20000"/>
                    </a:ext>
                  </a:extLst>
                </a:gridCol>
                <a:gridCol w="831197">
                  <a:extLst>
                    <a:ext uri="{9D8B030D-6E8A-4147-A177-3AD203B41FA5}">
                      <a16:colId xmlns:a16="http://schemas.microsoft.com/office/drawing/2014/main" val="20001"/>
                    </a:ext>
                  </a:extLst>
                </a:gridCol>
                <a:gridCol w="886610">
                  <a:extLst>
                    <a:ext uri="{9D8B030D-6E8A-4147-A177-3AD203B41FA5}">
                      <a16:colId xmlns:a16="http://schemas.microsoft.com/office/drawing/2014/main" val="20002"/>
                    </a:ext>
                  </a:extLst>
                </a:gridCol>
                <a:gridCol w="895846">
                  <a:extLst>
                    <a:ext uri="{9D8B030D-6E8A-4147-A177-3AD203B41FA5}">
                      <a16:colId xmlns:a16="http://schemas.microsoft.com/office/drawing/2014/main" val="20003"/>
                    </a:ext>
                  </a:extLst>
                </a:gridCol>
                <a:gridCol w="886613">
                  <a:extLst>
                    <a:ext uri="{9D8B030D-6E8A-4147-A177-3AD203B41FA5}">
                      <a16:colId xmlns:a16="http://schemas.microsoft.com/office/drawing/2014/main" val="20004"/>
                    </a:ext>
                  </a:extLst>
                </a:gridCol>
              </a:tblGrid>
              <a:tr h="304894">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endParaRPr lang="en-GB" sz="1400" dirty="0"/>
                    </a:p>
                  </a:txBody>
                  <a:tcPr marL="91432" marR="91432" marT="45734" marB="45734">
                    <a:lnL w="12700" cmpd="sng">
                      <a:noFill/>
                    </a:lnL>
                    <a:lnR w="12700" cmpd="sng">
                      <a:solidFill>
                        <a:sysClr val="windowText" lastClr="000000"/>
                      </a:solidFill>
                    </a:lnR>
                    <a:lnT w="12700" cmpd="sng">
                      <a:no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400" dirty="0">
                          <a:solidFill>
                            <a:schemeClr val="bg1"/>
                          </a:solidFill>
                        </a:rPr>
                        <a:t>D4</a:t>
                      </a:r>
                    </a:p>
                  </a:txBody>
                  <a:tcPr marL="91432" marR="91432" marT="45734" marB="4573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B115"/>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400" dirty="0">
                          <a:solidFill>
                            <a:schemeClr val="bg1"/>
                          </a:solidFill>
                        </a:rPr>
                        <a:t>D3</a:t>
                      </a:r>
                    </a:p>
                  </a:txBody>
                  <a:tcPr marL="91432" marR="91432" marT="45734" marB="4573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10421"/>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400" dirty="0">
                          <a:solidFill>
                            <a:schemeClr val="bg1"/>
                          </a:solidFill>
                        </a:rPr>
                        <a:t>D2</a:t>
                      </a:r>
                    </a:p>
                  </a:txBody>
                  <a:tcPr marL="91432" marR="91432" marT="45734" marB="4573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A842A"/>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400" dirty="0">
                          <a:solidFill>
                            <a:schemeClr val="bg1"/>
                          </a:solidFill>
                        </a:rPr>
                        <a:t>D1</a:t>
                      </a:r>
                    </a:p>
                  </a:txBody>
                  <a:tcPr marL="91432" marR="91432" marT="45734" marB="4573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002582"/>
                    </a:solidFill>
                  </a:tcPr>
                </a:tc>
                <a:extLst>
                  <a:ext uri="{0D108BD9-81ED-4DB2-BD59-A6C34878D82A}">
                    <a16:rowId xmlns:a16="http://schemas.microsoft.com/office/drawing/2014/main" val="10000"/>
                  </a:ext>
                </a:extLst>
              </a:tr>
              <a:tr h="487831">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t>Competence </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High</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B115"/>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Moderate to high</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10421"/>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Low or some</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A842A"/>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Low</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002582"/>
                    </a:solidFill>
                  </a:tcPr>
                </a:tc>
                <a:extLst>
                  <a:ext uri="{0D108BD9-81ED-4DB2-BD59-A6C34878D82A}">
                    <a16:rowId xmlns:a16="http://schemas.microsoft.com/office/drawing/2014/main" val="10001"/>
                  </a:ext>
                </a:extLst>
              </a:tr>
              <a:tr h="445525">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t>Commitment</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High</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B115"/>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variable</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10421"/>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Low</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A842A"/>
                    </a:solidFill>
                  </a:tcPr>
                </a:tc>
                <a:tc>
                  <a:txBody>
                    <a:bodyPr/>
                    <a:lstStyle>
                      <a:lvl1pPr marL="0" algn="l" defTabSz="464652" rtl="0" eaLnBrk="1" latinLnBrk="0" hangingPunct="1">
                        <a:defRPr sz="1800" kern="1200">
                          <a:solidFill>
                            <a:schemeClr val="tx1"/>
                          </a:solidFill>
                          <a:latin typeface="Calibri"/>
                        </a:defRPr>
                      </a:lvl1pPr>
                      <a:lvl2pPr marL="464652" algn="l" defTabSz="464652" rtl="0" eaLnBrk="1" latinLnBrk="0" hangingPunct="1">
                        <a:defRPr sz="1800" kern="1200">
                          <a:solidFill>
                            <a:schemeClr val="tx1"/>
                          </a:solidFill>
                          <a:latin typeface="Calibri"/>
                        </a:defRPr>
                      </a:lvl2pPr>
                      <a:lvl3pPr marL="929277" algn="l" defTabSz="464652" rtl="0" eaLnBrk="1" latinLnBrk="0" hangingPunct="1">
                        <a:defRPr sz="1800" kern="1200">
                          <a:solidFill>
                            <a:schemeClr val="tx1"/>
                          </a:solidFill>
                          <a:latin typeface="Calibri"/>
                        </a:defRPr>
                      </a:lvl3pPr>
                      <a:lvl4pPr marL="1393920" algn="l" defTabSz="464652" rtl="0" eaLnBrk="1" latinLnBrk="0" hangingPunct="1">
                        <a:defRPr sz="1800" kern="1200">
                          <a:solidFill>
                            <a:schemeClr val="tx1"/>
                          </a:solidFill>
                          <a:latin typeface="Calibri"/>
                        </a:defRPr>
                      </a:lvl4pPr>
                      <a:lvl5pPr marL="1858553" algn="l" defTabSz="464652" rtl="0" eaLnBrk="1" latinLnBrk="0" hangingPunct="1">
                        <a:defRPr sz="1800" kern="1200">
                          <a:solidFill>
                            <a:schemeClr val="tx1"/>
                          </a:solidFill>
                          <a:latin typeface="Calibri"/>
                        </a:defRPr>
                      </a:lvl5pPr>
                      <a:lvl6pPr marL="2323196" algn="l" defTabSz="464652" rtl="0" eaLnBrk="1" latinLnBrk="0" hangingPunct="1">
                        <a:defRPr sz="1800" kern="1200">
                          <a:solidFill>
                            <a:schemeClr val="tx1"/>
                          </a:solidFill>
                          <a:latin typeface="Calibri"/>
                        </a:defRPr>
                      </a:lvl6pPr>
                      <a:lvl7pPr marL="2787830" algn="l" defTabSz="464652" rtl="0" eaLnBrk="1" latinLnBrk="0" hangingPunct="1">
                        <a:defRPr sz="1800" kern="1200">
                          <a:solidFill>
                            <a:schemeClr val="tx1"/>
                          </a:solidFill>
                          <a:latin typeface="Calibri"/>
                        </a:defRPr>
                      </a:lvl7pPr>
                      <a:lvl8pPr marL="3252462" algn="l" defTabSz="464652" rtl="0" eaLnBrk="1" latinLnBrk="0" hangingPunct="1">
                        <a:defRPr sz="1800" kern="1200">
                          <a:solidFill>
                            <a:schemeClr val="tx1"/>
                          </a:solidFill>
                          <a:latin typeface="Calibri"/>
                        </a:defRPr>
                      </a:lvl8pPr>
                      <a:lvl9pPr marL="3717106" algn="l" defTabSz="464652" rtl="0" eaLnBrk="1" latinLnBrk="0" hangingPunct="1">
                        <a:defRPr sz="1800" kern="1200">
                          <a:solidFill>
                            <a:schemeClr val="tx1"/>
                          </a:solidFill>
                          <a:latin typeface="Calibri"/>
                        </a:defRPr>
                      </a:lvl9pPr>
                    </a:lstStyle>
                    <a:p>
                      <a:pPr algn="ctr"/>
                      <a:r>
                        <a:rPr lang="en-GB" sz="1300" dirty="0">
                          <a:solidFill>
                            <a:schemeClr val="bg1"/>
                          </a:solidFill>
                        </a:rPr>
                        <a:t>High</a:t>
                      </a:r>
                    </a:p>
                  </a:txBody>
                  <a:tcPr marL="91432" marR="91432" marT="45734" marB="4573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002582"/>
                    </a:solidFill>
                  </a:tcPr>
                </a:tc>
                <a:extLst>
                  <a:ext uri="{0D108BD9-81ED-4DB2-BD59-A6C34878D82A}">
                    <a16:rowId xmlns:a16="http://schemas.microsoft.com/office/drawing/2014/main" val="10002"/>
                  </a:ext>
                </a:extLst>
              </a:tr>
            </a:tbl>
          </a:graphicData>
        </a:graphic>
      </p:graphicFrame>
      <p:sp>
        <p:nvSpPr>
          <p:cNvPr id="10" name="Circular Arrow 11">
            <a:extLst>
              <a:ext uri="{FF2B5EF4-FFF2-40B4-BE49-F238E27FC236}">
                <a16:creationId xmlns:a16="http://schemas.microsoft.com/office/drawing/2014/main" id="{38B7F672-CCBC-44CB-97DD-CEE162DA178E}"/>
              </a:ext>
            </a:extLst>
          </p:cNvPr>
          <p:cNvSpPr/>
          <p:nvPr/>
        </p:nvSpPr>
        <p:spPr>
          <a:xfrm rot="2744491" flipH="1">
            <a:off x="8185253" y="2938482"/>
            <a:ext cx="377949" cy="470975"/>
          </a:xfrm>
          <a:prstGeom prst="circularArrow">
            <a:avLst>
              <a:gd name="adj1" fmla="val 12500"/>
              <a:gd name="adj2" fmla="val 1142319"/>
              <a:gd name="adj3" fmla="val 20457681"/>
              <a:gd name="adj4" fmla="val 10800000"/>
              <a:gd name="adj5" fmla="val 20014"/>
            </a:avLst>
          </a:prstGeom>
          <a:gradFill rotWithShape="1">
            <a:gsLst>
              <a:gs pos="0">
                <a:srgbClr val="EEBFA9">
                  <a:shade val="51000"/>
                  <a:satMod val="130000"/>
                </a:srgbClr>
              </a:gs>
              <a:gs pos="80000">
                <a:srgbClr val="EEBFA9">
                  <a:shade val="93000"/>
                  <a:satMod val="130000"/>
                </a:srgbClr>
              </a:gs>
              <a:gs pos="100000">
                <a:srgbClr val="EEBFA9">
                  <a:shade val="94000"/>
                  <a:satMod val="135000"/>
                </a:srgbClr>
              </a:gs>
            </a:gsLst>
            <a:lin ang="16200000" scaled="0"/>
          </a:gradFill>
          <a:ln>
            <a:noFill/>
          </a:ln>
          <a:effectLst/>
          <a:scene3d>
            <a:camera prst="orthographicFront">
              <a:rot lat="0" lon="0" rev="0"/>
            </a:camera>
            <a:lightRig rig="threePt" dir="t">
              <a:rot lat="0" lon="0" rev="1200000"/>
            </a:lightRig>
          </a:scene3d>
          <a:sp3d/>
        </p:spPr>
        <p:txBody>
          <a:bodyPr anchor="ctr"/>
          <a:lstStyle/>
          <a:p>
            <a:pPr marL="0" marR="0" lvl="0" indent="0" algn="ctr" defTabSz="914400" eaLnBrk="0" fontAlgn="auto" latinLnBrk="0" hangingPunct="0">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404040"/>
              </a:solidFill>
              <a:effectLst/>
              <a:uLnTx/>
              <a:uFillTx/>
              <a:latin typeface="Calibri"/>
              <a:ea typeface="+mn-ea"/>
              <a:cs typeface="+mn-cs"/>
            </a:endParaRPr>
          </a:p>
        </p:txBody>
      </p:sp>
      <p:cxnSp>
        <p:nvCxnSpPr>
          <p:cNvPr id="11" name="Straight Arrow Connector 15">
            <a:extLst>
              <a:ext uri="{FF2B5EF4-FFF2-40B4-BE49-F238E27FC236}">
                <a16:creationId xmlns:a16="http://schemas.microsoft.com/office/drawing/2014/main" id="{F15B2A18-4AAD-43CA-9F38-EF4F7AEFA0D5}"/>
              </a:ext>
            </a:extLst>
          </p:cNvPr>
          <p:cNvCxnSpPr/>
          <p:nvPr/>
        </p:nvCxnSpPr>
        <p:spPr>
          <a:xfrm rot="5400000" flipH="1" flipV="1">
            <a:off x="4658138" y="3229183"/>
            <a:ext cx="3086100" cy="9525"/>
          </a:xfrm>
          <a:prstGeom prst="straightConnector1">
            <a:avLst/>
          </a:prstGeom>
          <a:noFill/>
          <a:ln w="19050" cap="flat" cmpd="sng" algn="ctr">
            <a:solidFill>
              <a:sysClr val="windowText" lastClr="000000"/>
            </a:solidFill>
            <a:prstDash val="solid"/>
            <a:tailEnd type="triangle"/>
          </a:ln>
          <a:effectLst/>
        </p:spPr>
      </p:cxnSp>
      <p:sp>
        <p:nvSpPr>
          <p:cNvPr id="12" name="TextBox 12">
            <a:extLst>
              <a:ext uri="{FF2B5EF4-FFF2-40B4-BE49-F238E27FC236}">
                <a16:creationId xmlns:a16="http://schemas.microsoft.com/office/drawing/2014/main" id="{D8F1CA46-8F84-47A9-A5B5-DAA46706D6D3}"/>
              </a:ext>
            </a:extLst>
          </p:cNvPr>
          <p:cNvSpPr txBox="1">
            <a:spLocks noChangeArrowheads="1"/>
          </p:cNvSpPr>
          <p:nvPr/>
        </p:nvSpPr>
        <p:spPr bwMode="auto">
          <a:xfrm rot="-5400000">
            <a:off x="5259006" y="3080752"/>
            <a:ext cx="1874837" cy="307975"/>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Char char="–"/>
              <a:defRPr sz="24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Char char="•"/>
              <a:defRPr sz="20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Char char="»"/>
              <a:defRPr sz="16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en-GB" altLang="da-DK" sz="1400" b="0" i="0" u="none" strike="noStrike" kern="0" cap="none" spc="0" normalizeH="0" baseline="0" noProof="0">
                <a:ln>
                  <a:noFill/>
                </a:ln>
                <a:solidFill>
                  <a:srgbClr val="404040"/>
                </a:solidFill>
                <a:effectLst/>
                <a:uLnTx/>
                <a:uFillTx/>
                <a:latin typeface="Arial" panose="020B0604020202020204" pitchFamily="34" charset="0"/>
              </a:rPr>
              <a:t>Supportive behaviour</a:t>
            </a:r>
          </a:p>
        </p:txBody>
      </p:sp>
      <p:cxnSp>
        <p:nvCxnSpPr>
          <p:cNvPr id="13" name="Straight Arrow Connector 17">
            <a:extLst>
              <a:ext uri="{FF2B5EF4-FFF2-40B4-BE49-F238E27FC236}">
                <a16:creationId xmlns:a16="http://schemas.microsoft.com/office/drawing/2014/main" id="{35DEE1BD-ECAA-46D2-8819-D572357983E4}"/>
              </a:ext>
            </a:extLst>
          </p:cNvPr>
          <p:cNvCxnSpPr/>
          <p:nvPr/>
        </p:nvCxnSpPr>
        <p:spPr>
          <a:xfrm>
            <a:off x="6663150" y="4830971"/>
            <a:ext cx="3398837" cy="1587"/>
          </a:xfrm>
          <a:prstGeom prst="straightConnector1">
            <a:avLst/>
          </a:prstGeom>
          <a:noFill/>
          <a:ln w="19050" cap="flat" cmpd="sng" algn="ctr">
            <a:solidFill>
              <a:sysClr val="windowText" lastClr="000000"/>
            </a:solidFill>
            <a:prstDash val="solid"/>
            <a:tailEnd type="triangle"/>
          </a:ln>
          <a:effectLst/>
        </p:spPr>
      </p:cxnSp>
      <p:sp>
        <p:nvSpPr>
          <p:cNvPr id="14" name="TextBox 18">
            <a:extLst>
              <a:ext uri="{FF2B5EF4-FFF2-40B4-BE49-F238E27FC236}">
                <a16:creationId xmlns:a16="http://schemas.microsoft.com/office/drawing/2014/main" id="{5CECDB48-CB3F-4DAF-876B-8694F13C651C}"/>
              </a:ext>
            </a:extLst>
          </p:cNvPr>
          <p:cNvSpPr txBox="1"/>
          <p:nvPr/>
        </p:nvSpPr>
        <p:spPr>
          <a:xfrm>
            <a:off x="6148800" y="6320046"/>
            <a:ext cx="720725" cy="234950"/>
          </a:xfrm>
          <a:prstGeom prst="rect">
            <a:avLst/>
          </a:prstGeom>
          <a:solidFill>
            <a:sysClr val="window" lastClr="FFFFFF"/>
          </a:solidFill>
        </p:spPr>
        <p:txBody>
          <a:bodyPr wrap="none" lIns="36000" tIns="36000" rIns="36000" bIns="36000">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rgbClr val="404040"/>
                </a:solidFill>
                <a:effectLst/>
                <a:uLnTx/>
                <a:uFillTx/>
                <a:cs typeface="Arial" charset="0"/>
              </a:rPr>
              <a:t>Developed</a:t>
            </a:r>
          </a:p>
        </p:txBody>
      </p:sp>
      <p:sp>
        <p:nvSpPr>
          <p:cNvPr id="15" name="TextBox 19">
            <a:extLst>
              <a:ext uri="{FF2B5EF4-FFF2-40B4-BE49-F238E27FC236}">
                <a16:creationId xmlns:a16="http://schemas.microsoft.com/office/drawing/2014/main" id="{78AA3712-BFC2-4F19-A17F-C3EAB14927D5}"/>
              </a:ext>
            </a:extLst>
          </p:cNvPr>
          <p:cNvSpPr txBox="1"/>
          <p:nvPr/>
        </p:nvSpPr>
        <p:spPr>
          <a:xfrm>
            <a:off x="9311100" y="6320046"/>
            <a:ext cx="871537" cy="234950"/>
          </a:xfrm>
          <a:prstGeom prst="rect">
            <a:avLst/>
          </a:prstGeom>
          <a:solidFill>
            <a:sysClr val="window" lastClr="FFFFFF"/>
          </a:solidFill>
        </p:spPr>
        <p:txBody>
          <a:bodyPr wrap="none" lIns="36000" tIns="36000" rIns="36000" bIns="36000">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rgbClr val="404040"/>
                </a:solidFill>
                <a:effectLst/>
                <a:uLnTx/>
                <a:uFillTx/>
                <a:cs typeface="Arial" charset="0"/>
              </a:rPr>
              <a:t>Undeveloped</a:t>
            </a:r>
          </a:p>
        </p:txBody>
      </p:sp>
      <p:cxnSp>
        <p:nvCxnSpPr>
          <p:cNvPr id="16" name="Straight Arrow Connector 21">
            <a:extLst>
              <a:ext uri="{FF2B5EF4-FFF2-40B4-BE49-F238E27FC236}">
                <a16:creationId xmlns:a16="http://schemas.microsoft.com/office/drawing/2014/main" id="{551EA6C8-9454-4154-80C2-42F7ABAD805B}"/>
              </a:ext>
            </a:extLst>
          </p:cNvPr>
          <p:cNvCxnSpPr/>
          <p:nvPr/>
        </p:nvCxnSpPr>
        <p:spPr>
          <a:xfrm rot="10800000">
            <a:off x="6906037" y="6437521"/>
            <a:ext cx="2405063" cy="1587"/>
          </a:xfrm>
          <a:prstGeom prst="straightConnector1">
            <a:avLst/>
          </a:prstGeom>
          <a:noFill/>
          <a:ln w="19050" cap="flat" cmpd="sng" algn="ctr">
            <a:solidFill>
              <a:sysClr val="windowText" lastClr="000000">
                <a:shade val="95000"/>
                <a:satMod val="105000"/>
              </a:sysClr>
            </a:solidFill>
            <a:prstDash val="solid"/>
            <a:tailEnd type="triangle"/>
          </a:ln>
          <a:effectLst/>
        </p:spPr>
      </p:cxnSp>
      <p:cxnSp>
        <p:nvCxnSpPr>
          <p:cNvPr id="17" name="Straight Arrow Connector 16">
            <a:extLst>
              <a:ext uri="{FF2B5EF4-FFF2-40B4-BE49-F238E27FC236}">
                <a16:creationId xmlns:a16="http://schemas.microsoft.com/office/drawing/2014/main" id="{A06C0552-3C26-45EA-B76F-F80548EE7855}"/>
              </a:ext>
            </a:extLst>
          </p:cNvPr>
          <p:cNvCxnSpPr/>
          <p:nvPr/>
        </p:nvCxnSpPr>
        <p:spPr>
          <a:xfrm rot="5400000" flipH="1" flipV="1">
            <a:off x="9281731" y="4611102"/>
            <a:ext cx="877888" cy="0"/>
          </a:xfrm>
          <a:prstGeom prst="straightConnector1">
            <a:avLst/>
          </a:prstGeom>
          <a:noFill/>
          <a:ln w="25400" cap="flat" cmpd="sng" algn="ctr">
            <a:solidFill>
              <a:srgbClr val="9D5B97"/>
            </a:solidFill>
            <a:prstDash val="solid"/>
            <a:headEnd type="triangle" w="med" len="med"/>
            <a:tailEnd type="triangle" w="med" len="med"/>
          </a:ln>
          <a:effectLst/>
        </p:spPr>
      </p:cxnSp>
      <p:cxnSp>
        <p:nvCxnSpPr>
          <p:cNvPr id="18" name="Straight Arrow Connector 24">
            <a:extLst>
              <a:ext uri="{FF2B5EF4-FFF2-40B4-BE49-F238E27FC236}">
                <a16:creationId xmlns:a16="http://schemas.microsoft.com/office/drawing/2014/main" id="{6CF7816B-50FC-4473-A486-B8A89F59EF5B}"/>
              </a:ext>
            </a:extLst>
          </p:cNvPr>
          <p:cNvCxnSpPr/>
          <p:nvPr/>
        </p:nvCxnSpPr>
        <p:spPr>
          <a:xfrm rot="5400000" flipH="1" flipV="1">
            <a:off x="7655337" y="3811796"/>
            <a:ext cx="2474913" cy="1587"/>
          </a:xfrm>
          <a:prstGeom prst="straightConnector1">
            <a:avLst/>
          </a:prstGeom>
          <a:noFill/>
          <a:ln w="25400" cap="flat" cmpd="sng" algn="ctr">
            <a:solidFill>
              <a:srgbClr val="9D5B97"/>
            </a:solidFill>
            <a:prstDash val="solid"/>
            <a:headEnd type="triangle" w="med" len="med"/>
            <a:tailEnd type="triangle" w="med" len="med"/>
          </a:ln>
          <a:effectLst/>
        </p:spPr>
      </p:cxnSp>
      <p:cxnSp>
        <p:nvCxnSpPr>
          <p:cNvPr id="19" name="Straight Arrow Connector 27">
            <a:extLst>
              <a:ext uri="{FF2B5EF4-FFF2-40B4-BE49-F238E27FC236}">
                <a16:creationId xmlns:a16="http://schemas.microsoft.com/office/drawing/2014/main" id="{4B20C8C3-A3CA-4A9C-A3EE-76B3EF73D2B2}"/>
              </a:ext>
            </a:extLst>
          </p:cNvPr>
          <p:cNvCxnSpPr/>
          <p:nvPr/>
        </p:nvCxnSpPr>
        <p:spPr>
          <a:xfrm rot="5400000" flipH="1" flipV="1">
            <a:off x="6813169" y="3830052"/>
            <a:ext cx="2438400" cy="1587"/>
          </a:xfrm>
          <a:prstGeom prst="straightConnector1">
            <a:avLst/>
          </a:prstGeom>
          <a:noFill/>
          <a:ln w="25400" cap="flat" cmpd="sng" algn="ctr">
            <a:solidFill>
              <a:srgbClr val="9D5B97"/>
            </a:solidFill>
            <a:prstDash val="solid"/>
            <a:headEnd type="triangle" w="med" len="med"/>
            <a:tailEnd type="triangle" w="med" len="med"/>
          </a:ln>
          <a:effectLst/>
        </p:spPr>
      </p:cxnSp>
      <p:cxnSp>
        <p:nvCxnSpPr>
          <p:cNvPr id="20" name="Straight Arrow Connector 29">
            <a:extLst>
              <a:ext uri="{FF2B5EF4-FFF2-40B4-BE49-F238E27FC236}">
                <a16:creationId xmlns:a16="http://schemas.microsoft.com/office/drawing/2014/main" id="{4DB672B0-32C7-4CC7-A13E-D1C780A48BAB}"/>
              </a:ext>
            </a:extLst>
          </p:cNvPr>
          <p:cNvCxnSpPr/>
          <p:nvPr/>
        </p:nvCxnSpPr>
        <p:spPr>
          <a:xfrm rot="5400000" flipH="1" flipV="1">
            <a:off x="6682199" y="4624596"/>
            <a:ext cx="849313" cy="1588"/>
          </a:xfrm>
          <a:prstGeom prst="straightConnector1">
            <a:avLst/>
          </a:prstGeom>
          <a:noFill/>
          <a:ln w="25400" cap="flat" cmpd="sng" algn="ctr">
            <a:solidFill>
              <a:srgbClr val="9D5B97"/>
            </a:solidFill>
            <a:prstDash val="solid"/>
            <a:headEnd type="triangle" w="med" len="med"/>
            <a:tailEnd type="triangle" w="med" len="med"/>
          </a:ln>
          <a:effectLst/>
        </p:spPr>
      </p:cxnSp>
      <p:sp>
        <p:nvSpPr>
          <p:cNvPr id="21" name="TextBox 13">
            <a:extLst>
              <a:ext uri="{FF2B5EF4-FFF2-40B4-BE49-F238E27FC236}">
                <a16:creationId xmlns:a16="http://schemas.microsoft.com/office/drawing/2014/main" id="{03B6BB95-8C32-4729-AEF6-E78925700EB0}"/>
              </a:ext>
            </a:extLst>
          </p:cNvPr>
          <p:cNvSpPr txBox="1">
            <a:spLocks noChangeArrowheads="1"/>
          </p:cNvSpPr>
          <p:nvPr/>
        </p:nvSpPr>
        <p:spPr bwMode="auto">
          <a:xfrm>
            <a:off x="7814087" y="4715083"/>
            <a:ext cx="1604963" cy="288925"/>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36000" tIns="36000" rIns="36000" bIns="36000">
            <a:spAutoFit/>
          </a:bodyPr>
          <a:lstStyle>
            <a:lvl1pPr eaLnBrk="0" hangingPunct="0">
              <a:spcBef>
                <a:spcPct val="20000"/>
              </a:spcBef>
              <a:buChar char="•"/>
              <a:defRPr sz="28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Char char="–"/>
              <a:defRPr sz="24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Char char="•"/>
              <a:defRPr sz="20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Char char="»"/>
              <a:defRPr sz="16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en-GB" altLang="da-DK" sz="1400" b="0" i="0" u="none" strike="noStrike" kern="0" cap="none" spc="0" normalizeH="0" baseline="0" noProof="0">
                <a:ln>
                  <a:noFill/>
                </a:ln>
                <a:solidFill>
                  <a:srgbClr val="404040"/>
                </a:solidFill>
                <a:effectLst/>
                <a:uLnTx/>
                <a:uFillTx/>
                <a:latin typeface="Arial" panose="020B0604020202020204" pitchFamily="34" charset="0"/>
              </a:rPr>
              <a:t>Directive behaviour</a:t>
            </a:r>
          </a:p>
        </p:txBody>
      </p:sp>
      <p:sp>
        <p:nvSpPr>
          <p:cNvPr id="22" name="Tekstboks 21">
            <a:extLst>
              <a:ext uri="{FF2B5EF4-FFF2-40B4-BE49-F238E27FC236}">
                <a16:creationId xmlns:a16="http://schemas.microsoft.com/office/drawing/2014/main" id="{EC94B046-5D43-45DB-AFDF-B12BC9F5E8FB}"/>
              </a:ext>
            </a:extLst>
          </p:cNvPr>
          <p:cNvSpPr txBox="1">
            <a:spLocks noChangeArrowheads="1"/>
          </p:cNvSpPr>
          <p:nvPr/>
        </p:nvSpPr>
        <p:spPr bwMode="auto">
          <a:xfrm>
            <a:off x="1006975" y="1312758"/>
            <a:ext cx="4440238"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Char char="–"/>
              <a:defRPr sz="24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Char char="•"/>
              <a:defRPr sz="20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Char char="–"/>
              <a:defRPr>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Char char="»"/>
              <a:defRPr sz="16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a:cs typeface="ヒラギノ角ゴ Pro W3"/>
              </a:defRPr>
            </a:lvl9pPr>
          </a:lstStyle>
          <a:p>
            <a:pPr marL="0" marR="0" lvl="0" indent="0" defTabSz="914400" eaLnBrk="0" fontAlgn="auto" latinLnBrk="0" hangingPunct="0">
              <a:lnSpc>
                <a:spcPct val="100000"/>
              </a:lnSpc>
              <a:spcBef>
                <a:spcPct val="0"/>
              </a:spcBef>
              <a:spcAft>
                <a:spcPts val="0"/>
              </a:spcAft>
              <a:buClrTx/>
              <a:buSzTx/>
              <a:buFontTx/>
              <a:buNone/>
              <a:tabLst/>
              <a:defRPr/>
            </a:pP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De forskellige medarbejdere skal ledes ud fra deres behov og situation – ikke lederens præference</a:t>
            </a:r>
          </a:p>
          <a:p>
            <a:pPr marL="0" marR="0" lvl="0" indent="0" defTabSz="914400" eaLnBrk="0" fontAlgn="auto" latinLnBrk="0" hangingPunct="0">
              <a:lnSpc>
                <a:spcPct val="100000"/>
              </a:lnSpc>
              <a:spcBef>
                <a:spcPct val="0"/>
              </a:spcBef>
              <a:spcAft>
                <a:spcPts val="0"/>
              </a:spcAft>
              <a:buClrTx/>
              <a:buSzTx/>
              <a:buFontTx/>
              <a:buNone/>
              <a:tabLst/>
              <a:defRPr/>
            </a:pPr>
            <a:endPar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0" fontAlgn="auto" latinLnBrk="0" hangingPunct="0">
              <a:lnSpc>
                <a:spcPct val="100000"/>
              </a:lnSpc>
              <a:spcBef>
                <a:spcPct val="0"/>
              </a:spcBef>
              <a:spcAft>
                <a:spcPts val="0"/>
              </a:spcAft>
              <a:buClrTx/>
              <a:buSzTx/>
              <a:buFontTx/>
              <a:buNone/>
              <a:tabLst/>
              <a:defRPr/>
            </a:pP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Hvor meget instruktion (</a:t>
            </a:r>
            <a:r>
              <a:rPr kumimoji="0" lang="da-DK" altLang="da-DK" sz="1600" b="0" i="0" u="none" strike="noStrike" kern="0" cap="none" spc="0" normalizeH="0" baseline="0" noProof="0" dirty="0" err="1">
                <a:ln>
                  <a:noFill/>
                </a:ln>
                <a:solidFill>
                  <a:srgbClr val="000000"/>
                </a:solidFill>
                <a:effectLst/>
                <a:uLnTx/>
                <a:uFillTx/>
                <a:latin typeface="Arial" panose="020B0604020202020204" pitchFamily="34" charset="0"/>
              </a:rPr>
              <a:t>directive</a:t>
            </a: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 </a:t>
            </a:r>
            <a:r>
              <a:rPr kumimoji="0" lang="da-DK" altLang="da-DK" sz="1600" b="0" i="0" u="none" strike="noStrike" kern="0" cap="none" spc="0" normalizeH="0" baseline="0" noProof="0" dirty="0" err="1">
                <a:ln>
                  <a:noFill/>
                </a:ln>
                <a:solidFill>
                  <a:srgbClr val="000000"/>
                </a:solidFill>
                <a:effectLst/>
                <a:uLnTx/>
                <a:uFillTx/>
                <a:latin typeface="Arial" panose="020B0604020202020204" pitchFamily="34" charset="0"/>
              </a:rPr>
              <a:t>behaviour</a:t>
            </a: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 behøver medarbejderen?</a:t>
            </a:r>
          </a:p>
          <a:p>
            <a:pPr marL="0" marR="0" lvl="0" indent="0" defTabSz="914400" eaLnBrk="0" fontAlgn="auto" latinLnBrk="0" hangingPunct="0">
              <a:lnSpc>
                <a:spcPct val="100000"/>
              </a:lnSpc>
              <a:spcBef>
                <a:spcPct val="0"/>
              </a:spcBef>
              <a:spcAft>
                <a:spcPts val="0"/>
              </a:spcAft>
              <a:buClrTx/>
              <a:buSzTx/>
              <a:buFontTx/>
              <a:buNone/>
              <a:tabLst/>
              <a:defRPr/>
            </a:pPr>
            <a:endPar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endParaRPr>
          </a:p>
          <a:p>
            <a:pPr marL="0" marR="0" lvl="0" indent="0" defTabSz="914400" eaLnBrk="0" fontAlgn="auto" latinLnBrk="0" hangingPunct="0">
              <a:lnSpc>
                <a:spcPct val="100000"/>
              </a:lnSpc>
              <a:spcBef>
                <a:spcPct val="0"/>
              </a:spcBef>
              <a:spcAft>
                <a:spcPts val="0"/>
              </a:spcAft>
              <a:buClrTx/>
              <a:buSzTx/>
              <a:buFontTx/>
              <a:buNone/>
              <a:tabLst/>
              <a:defRPr/>
            </a:pP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Hvor meget støtte (</a:t>
            </a:r>
            <a:r>
              <a:rPr kumimoji="0" lang="da-DK" altLang="da-DK" sz="1600" b="0" i="0" u="none" strike="noStrike" kern="0" cap="none" spc="0" normalizeH="0" baseline="0" noProof="0" dirty="0" err="1">
                <a:ln>
                  <a:noFill/>
                </a:ln>
                <a:solidFill>
                  <a:srgbClr val="000000"/>
                </a:solidFill>
                <a:effectLst/>
                <a:uLnTx/>
                <a:uFillTx/>
                <a:latin typeface="Arial" panose="020B0604020202020204" pitchFamily="34" charset="0"/>
              </a:rPr>
              <a:t>supportive</a:t>
            </a: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 </a:t>
            </a:r>
            <a:r>
              <a:rPr kumimoji="0" lang="da-DK" altLang="da-DK" sz="1600" b="0" i="0" u="none" strike="noStrike" kern="0" cap="none" spc="0" normalizeH="0" baseline="0" noProof="0" dirty="0" err="1">
                <a:ln>
                  <a:noFill/>
                </a:ln>
                <a:solidFill>
                  <a:srgbClr val="000000"/>
                </a:solidFill>
                <a:effectLst/>
                <a:uLnTx/>
                <a:uFillTx/>
                <a:latin typeface="Arial" panose="020B0604020202020204" pitchFamily="34" charset="0"/>
              </a:rPr>
              <a:t>behaviour</a:t>
            </a:r>
            <a:r>
              <a:rPr kumimoji="0" lang="da-DK" altLang="da-DK" sz="1600" b="0" i="0" u="none" strike="noStrike" kern="0" cap="none" spc="0" normalizeH="0" baseline="0" noProof="0" dirty="0">
                <a:ln>
                  <a:noFill/>
                </a:ln>
                <a:solidFill>
                  <a:srgbClr val="000000"/>
                </a:solidFill>
                <a:effectLst/>
                <a:uLnTx/>
                <a:uFillTx/>
                <a:latin typeface="Arial" panose="020B0604020202020204" pitchFamily="34" charset="0"/>
              </a:rPr>
              <a:t>) behøver medarbejderen?</a:t>
            </a:r>
          </a:p>
          <a:p>
            <a:pPr marL="0" marR="0" lvl="0" indent="0" defTabSz="914400" eaLnBrk="0" fontAlgn="auto" latinLnBrk="0" hangingPunct="0">
              <a:lnSpc>
                <a:spcPct val="100000"/>
              </a:lnSpc>
              <a:spcBef>
                <a:spcPct val="0"/>
              </a:spcBef>
              <a:spcAft>
                <a:spcPts val="0"/>
              </a:spcAft>
              <a:buClrTx/>
              <a:buSzTx/>
              <a:buFontTx/>
              <a:buNone/>
              <a:tabLst/>
              <a:defRPr/>
            </a:pPr>
            <a:endParaRPr kumimoji="0" lang="da-DK" altLang="da-DK" sz="2000" b="0" i="0" u="none" strike="noStrike" kern="0" cap="none" spc="0" normalizeH="0" baseline="0" noProof="0" dirty="0">
              <a:ln>
                <a:noFill/>
              </a:ln>
              <a:solidFill>
                <a:srgbClr val="000000"/>
              </a:solidFill>
              <a:effectLst/>
              <a:uLnTx/>
              <a:uFillTx/>
              <a:latin typeface="Arial" panose="020B0604020202020204" pitchFamily="34" charset="0"/>
            </a:endParaRPr>
          </a:p>
        </p:txBody>
      </p:sp>
      <p:sp>
        <p:nvSpPr>
          <p:cNvPr id="23" name="Rektangel 20">
            <a:extLst>
              <a:ext uri="{FF2B5EF4-FFF2-40B4-BE49-F238E27FC236}">
                <a16:creationId xmlns:a16="http://schemas.microsoft.com/office/drawing/2014/main" id="{F32EB11E-EAEE-4853-ABBD-0DC31B6C3349}"/>
              </a:ext>
            </a:extLst>
          </p:cNvPr>
          <p:cNvSpPr/>
          <p:nvPr/>
        </p:nvSpPr>
        <p:spPr>
          <a:xfrm>
            <a:off x="1156597" y="3943147"/>
            <a:ext cx="4006850" cy="1657350"/>
          </a:xfrm>
          <a:prstGeom prst="rect">
            <a:avLst/>
          </a:prstGeom>
        </p:spPr>
        <p:txBody>
          <a:bodyPr lIns="0" tIns="0" rIns="0" bIns="0">
            <a:spAutoFit/>
          </a:bodyPr>
          <a:lstStyle/>
          <a:p>
            <a:pPr marL="0" marR="0" lvl="0" indent="0" defTabSz="914400" eaLnBrk="1" fontAlgn="auto" latinLnBrk="0" hangingPunct="1">
              <a:lnSpc>
                <a:spcPct val="100000"/>
              </a:lnSpc>
              <a:spcBef>
                <a:spcPts val="0"/>
              </a:spcBef>
              <a:spcAft>
                <a:spcPts val="713"/>
              </a:spcAft>
              <a:buClrTx/>
              <a:buSzTx/>
              <a:buFontTx/>
              <a:buNone/>
              <a:tabLst>
                <a:tab pos="346075" algn="l"/>
                <a:tab pos="685800" algn="l"/>
              </a:tabLst>
              <a:defRPr/>
            </a:pPr>
            <a:r>
              <a:rPr kumimoji="0" lang="da-DK" sz="1600" b="1" i="0" u="none" strike="noStrike" kern="0" cap="none" spc="0" normalizeH="0" baseline="0" noProof="0" dirty="0">
                <a:ln>
                  <a:noFill/>
                </a:ln>
                <a:solidFill>
                  <a:srgbClr val="000000"/>
                </a:solidFill>
                <a:effectLst/>
                <a:uLnTx/>
                <a:uFillTx/>
              </a:rPr>
              <a:t>Fleksibilitet </a:t>
            </a:r>
          </a:p>
          <a:p>
            <a:pPr marL="182563" marR="0" lvl="0" indent="-182563" defTabSz="914400" eaLnBrk="1" fontAlgn="auto" latinLnBrk="0" hangingPunct="1">
              <a:lnSpc>
                <a:spcPct val="100000"/>
              </a:lnSpc>
              <a:spcBef>
                <a:spcPts val="0"/>
              </a:spcBef>
              <a:spcAft>
                <a:spcPts val="713"/>
              </a:spcAft>
              <a:buClrTx/>
              <a:buSzTx/>
              <a:buFont typeface="Arial" pitchFamily="34" charset="0"/>
              <a:buChar char="•"/>
              <a:tabLst/>
              <a:defRPr/>
            </a:pPr>
            <a:r>
              <a:rPr kumimoji="0" lang="da-DK" sz="1600" b="0" i="0" u="none" strike="noStrike" kern="0" cap="none" spc="0" normalizeH="0" baseline="0" noProof="0" dirty="0">
                <a:ln>
                  <a:noFill/>
                </a:ln>
                <a:solidFill>
                  <a:srgbClr val="000000"/>
                </a:solidFill>
                <a:effectLst/>
                <a:uLnTx/>
                <a:uFillTx/>
              </a:rPr>
              <a:t>Lederen skal være i stand til at anvende alle 4 ledelsesformer</a:t>
            </a:r>
          </a:p>
          <a:p>
            <a:pPr marL="182563" marR="0" lvl="0" indent="-182563" defTabSz="914400" eaLnBrk="1" fontAlgn="auto" latinLnBrk="0" hangingPunct="1">
              <a:lnSpc>
                <a:spcPct val="100000"/>
              </a:lnSpc>
              <a:spcBef>
                <a:spcPts val="0"/>
              </a:spcBef>
              <a:spcAft>
                <a:spcPts val="713"/>
              </a:spcAft>
              <a:buClrTx/>
              <a:buSzTx/>
              <a:buFont typeface="Arial" pitchFamily="34" charset="0"/>
              <a:buChar char="•"/>
              <a:tabLst/>
              <a:defRPr/>
            </a:pPr>
            <a:r>
              <a:rPr kumimoji="0" lang="da-DK" sz="1600" b="0" i="0" u="none" strike="noStrike" kern="0" cap="none" spc="0" normalizeH="0" baseline="0" noProof="0" dirty="0">
                <a:ln>
                  <a:noFill/>
                </a:ln>
                <a:solidFill>
                  <a:srgbClr val="000000"/>
                </a:solidFill>
                <a:effectLst/>
                <a:uLnTx/>
                <a:uFillTx/>
              </a:rPr>
              <a:t>Lederen skal anvende den ledelsesform, som passer til det udviklingsniveau (D), som medarbejderen er på</a:t>
            </a:r>
          </a:p>
        </p:txBody>
      </p:sp>
    </p:spTree>
    <p:extLst>
      <p:ext uri="{BB962C8B-B14F-4D97-AF65-F5344CB8AC3E}">
        <p14:creationId xmlns:p14="http://schemas.microsoft.com/office/powerpoint/2010/main" val="110950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99" y="552149"/>
            <a:ext cx="11050785" cy="691277"/>
          </a:xfrm>
        </p:spPr>
        <p:txBody>
          <a:bodyPr/>
          <a:lstStyle/>
          <a:p>
            <a:r>
              <a:rPr lang="nb-NO" dirty="0"/>
              <a:t>Succession </a:t>
            </a:r>
          </a:p>
        </p:txBody>
      </p:sp>
      <p:sp>
        <p:nvSpPr>
          <p:cNvPr id="3" name="Content Placeholder 2"/>
          <p:cNvSpPr>
            <a:spLocks noGrp="1"/>
          </p:cNvSpPr>
          <p:nvPr>
            <p:ph idx="1"/>
          </p:nvPr>
        </p:nvSpPr>
        <p:spPr>
          <a:xfrm>
            <a:off x="554899" y="1365001"/>
            <a:ext cx="6583321" cy="5098166"/>
          </a:xfrm>
        </p:spPr>
        <p:txBody>
          <a:bodyPr/>
          <a:lstStyle/>
          <a:p>
            <a:r>
              <a:rPr lang="nb-NO" sz="2400" dirty="0"/>
              <a:t>Mere end «bare» at udvikle de talenter, vi allerede har.</a:t>
            </a:r>
          </a:p>
          <a:p>
            <a:r>
              <a:rPr lang="nb-NO" sz="2400" dirty="0"/>
              <a:t>Hvordan sikrer vi, at vi har de rette personer i fremtiden?</a:t>
            </a:r>
          </a:p>
          <a:p>
            <a:pPr lvl="1"/>
            <a:r>
              <a:rPr lang="nb-NO" sz="2000" dirty="0"/>
              <a:t>Vi skal vide hvad de centrale rolle/positioner er</a:t>
            </a:r>
          </a:p>
          <a:p>
            <a:pPr lvl="1"/>
            <a:r>
              <a:rPr lang="nb-NO" sz="2000" dirty="0"/>
              <a:t>Vi skal finde de rette kandidater eller udvikle dem</a:t>
            </a:r>
          </a:p>
          <a:p>
            <a:endParaRPr lang="nb-NO" sz="2400" dirty="0"/>
          </a:p>
          <a:p>
            <a:r>
              <a:rPr lang="nb-NO" sz="2400" dirty="0"/>
              <a:t>Vi ved, at unge folk forsvinder og nye kommer til. Hvordan kan de «erfarne» unge selv onboarde de nye?</a:t>
            </a:r>
          </a:p>
          <a:p>
            <a:r>
              <a:rPr lang="nb-NO" sz="2400" dirty="0"/>
              <a:t>Meget af dette kræver en initial investering for at sætte det igang </a:t>
            </a:r>
          </a:p>
          <a:p>
            <a:endParaRPr lang="nb-NO" sz="2000" dirty="0"/>
          </a:p>
        </p:txBody>
      </p:sp>
      <p:sp>
        <p:nvSpPr>
          <p:cNvPr id="5" name="Slide Number Placeholder 4"/>
          <p:cNvSpPr>
            <a:spLocks noGrp="1"/>
          </p:cNvSpPr>
          <p:nvPr>
            <p:ph type="sldNum" sz="quarter" idx="11"/>
          </p:nvPr>
        </p:nvSpPr>
        <p:spPr/>
        <p:txBody>
          <a:bodyPr/>
          <a:lstStyle/>
          <a:p>
            <a:pPr marL="0" marR="0" lvl="0" indent="0" algn="r" defTabSz="912652" rtl="0" eaLnBrk="0" fontAlgn="auto" latinLnBrk="0" hangingPunct="0">
              <a:lnSpc>
                <a:spcPct val="100000"/>
              </a:lnSpc>
              <a:spcBef>
                <a:spcPts val="0"/>
              </a:spcBef>
              <a:spcAft>
                <a:spcPts val="0"/>
              </a:spcAft>
              <a:buClrTx/>
              <a:buSzTx/>
              <a:buFontTx/>
              <a:buNone/>
              <a:tabLst/>
              <a:defRPr/>
            </a:pPr>
            <a:fld id="{AB35ACD5-0D42-42F7-B111-2AEA8F2C3631}" type="slidenum">
              <a:rPr kumimoji="0" lang="en-US" altLang="nb-NO" sz="900" b="0" i="0" u="none" strike="noStrike" kern="1200" cap="none" spc="0" normalizeH="0" baseline="0" noProof="0" smtClean="0">
                <a:ln>
                  <a:noFill/>
                </a:ln>
                <a:solidFill>
                  <a:srgbClr val="808080"/>
                </a:solidFill>
                <a:effectLst/>
                <a:uLnTx/>
                <a:uFillTx/>
                <a:latin typeface="Arial"/>
              </a:rPr>
              <a:pPr marL="0" marR="0" lvl="0" indent="0" algn="r" defTabSz="912652" rtl="0" eaLnBrk="0" fontAlgn="auto" latinLnBrk="0" hangingPunct="0">
                <a:lnSpc>
                  <a:spcPct val="100000"/>
                </a:lnSpc>
                <a:spcBef>
                  <a:spcPts val="0"/>
                </a:spcBef>
                <a:spcAft>
                  <a:spcPts val="0"/>
                </a:spcAft>
                <a:buClrTx/>
                <a:buSzTx/>
                <a:buFontTx/>
                <a:buNone/>
                <a:tabLst/>
                <a:defRPr/>
              </a:pPr>
              <a:t>13</a:t>
            </a:fld>
            <a:endParaRPr kumimoji="0" lang="en-US" altLang="nb-NO" sz="900" b="0" i="0" u="none" strike="noStrike" kern="1200" cap="none" spc="0" normalizeH="0" baseline="0" noProof="0">
              <a:ln>
                <a:noFill/>
              </a:ln>
              <a:solidFill>
                <a:srgbClr val="808080"/>
              </a:solidFill>
              <a:effectLst/>
              <a:uLnTx/>
              <a:uFillTx/>
              <a:latin typeface="Arial"/>
            </a:endParaRPr>
          </a:p>
        </p:txBody>
      </p:sp>
      <p:pic>
        <p:nvPicPr>
          <p:cNvPr id="7" name="Billede 6">
            <a:extLst>
              <a:ext uri="{FF2B5EF4-FFF2-40B4-BE49-F238E27FC236}">
                <a16:creationId xmlns:a16="http://schemas.microsoft.com/office/drawing/2014/main" id="{071750E8-8520-4293-8EF2-3AF5D5D12759}"/>
              </a:ext>
            </a:extLst>
          </p:cNvPr>
          <p:cNvPicPr>
            <a:picLocks noChangeAspect="1"/>
          </p:cNvPicPr>
          <p:nvPr/>
        </p:nvPicPr>
        <p:blipFill>
          <a:blip r:embed="rId2">
            <a:alphaModFix amt="78000"/>
          </a:blip>
          <a:stretch>
            <a:fillRect/>
          </a:stretch>
        </p:blipFill>
        <p:spPr>
          <a:xfrm>
            <a:off x="7349581" y="1109406"/>
            <a:ext cx="4287520" cy="3830885"/>
          </a:xfrm>
          <a:prstGeom prst="rect">
            <a:avLst/>
          </a:prstGeom>
          <a:effectLst>
            <a:outerShdw blurRad="622300" dist="50800" dir="5400000" algn="ctr" rotWithShape="0">
              <a:srgbClr val="000000">
                <a:alpha val="80000"/>
              </a:srgbClr>
            </a:outerShdw>
            <a:softEdge rad="12700"/>
          </a:effectLst>
        </p:spPr>
      </p:pic>
    </p:spTree>
    <p:extLst>
      <p:ext uri="{BB962C8B-B14F-4D97-AF65-F5344CB8AC3E}">
        <p14:creationId xmlns:p14="http://schemas.microsoft.com/office/powerpoint/2010/main" val="2854694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99" y="552149"/>
            <a:ext cx="11050785" cy="691277"/>
          </a:xfrm>
        </p:spPr>
        <p:txBody>
          <a:bodyPr/>
          <a:lstStyle/>
          <a:p>
            <a:r>
              <a:rPr lang="nb-NO" dirty="0"/>
              <a:t>Øvelse - motivationsinterview</a:t>
            </a:r>
          </a:p>
        </p:txBody>
      </p:sp>
      <p:sp>
        <p:nvSpPr>
          <p:cNvPr id="3" name="Content Placeholder 2"/>
          <p:cNvSpPr>
            <a:spLocks noGrp="1"/>
          </p:cNvSpPr>
          <p:nvPr>
            <p:ph idx="1"/>
          </p:nvPr>
        </p:nvSpPr>
        <p:spPr>
          <a:xfrm>
            <a:off x="1124155" y="879917"/>
            <a:ext cx="9258709" cy="5098166"/>
          </a:xfrm>
        </p:spPr>
        <p:txBody>
          <a:bodyPr/>
          <a:lstStyle/>
          <a:p>
            <a:endParaRPr lang="nb-NO" sz="2400" dirty="0"/>
          </a:p>
          <a:p>
            <a:r>
              <a:rPr lang="nb-NO" sz="2400" dirty="0"/>
              <a:t>Par på tværs af centrene</a:t>
            </a:r>
          </a:p>
          <a:p>
            <a:r>
              <a:rPr lang="nb-NO" sz="2400" dirty="0"/>
              <a:t>Interview hinanden i ca. 30 minutter (15 til hver)</a:t>
            </a:r>
          </a:p>
          <a:p>
            <a:r>
              <a:rPr lang="nb-NO" sz="2400" dirty="0"/>
              <a:t>Gå direkte til lunsj – forsæt gerne</a:t>
            </a:r>
          </a:p>
          <a:p>
            <a:endParaRPr lang="nb-NO" sz="2400" dirty="0"/>
          </a:p>
          <a:p>
            <a:endParaRPr lang="nb-NO" sz="2400" dirty="0"/>
          </a:p>
          <a:p>
            <a:r>
              <a:rPr lang="nb-NO" sz="2400" dirty="0"/>
              <a:t>Interview hinanden om jeres motivation for at være forskningsledere:</a:t>
            </a:r>
          </a:p>
          <a:p>
            <a:pPr lvl="1"/>
            <a:r>
              <a:rPr lang="nb-NO" sz="1800" dirty="0"/>
              <a:t>Hvad driver dere?</a:t>
            </a:r>
          </a:p>
          <a:p>
            <a:pPr lvl="1"/>
            <a:r>
              <a:rPr lang="nb-NO" sz="1800" dirty="0"/>
              <a:t>Hvad gjorde at dere blev forsker?</a:t>
            </a:r>
          </a:p>
          <a:p>
            <a:pPr lvl="1"/>
            <a:r>
              <a:rPr lang="nb-NO" sz="1800" dirty="0"/>
              <a:t>Hvorfor er dere blevet forskningsleder</a:t>
            </a:r>
          </a:p>
          <a:p>
            <a:pPr lvl="1"/>
            <a:endParaRPr lang="nb-NO" sz="1800" dirty="0"/>
          </a:p>
          <a:p>
            <a:r>
              <a:rPr lang="nb-NO" sz="2400" dirty="0"/>
              <a:t>Forsøg at holde dialogen på niveau 2 (se næste slide)</a:t>
            </a:r>
          </a:p>
        </p:txBody>
      </p:sp>
      <p:sp>
        <p:nvSpPr>
          <p:cNvPr id="5" name="Slide Number Placeholder 4"/>
          <p:cNvSpPr>
            <a:spLocks noGrp="1"/>
          </p:cNvSpPr>
          <p:nvPr>
            <p:ph type="sldNum" sz="quarter" idx="11"/>
          </p:nvPr>
        </p:nvSpPr>
        <p:spPr/>
        <p:txBody>
          <a:bodyPr/>
          <a:lstStyle/>
          <a:p>
            <a:pPr marL="0" marR="0" lvl="0" indent="0" algn="r" defTabSz="912652" rtl="0" eaLnBrk="0" fontAlgn="auto" latinLnBrk="0" hangingPunct="0">
              <a:lnSpc>
                <a:spcPct val="100000"/>
              </a:lnSpc>
              <a:spcBef>
                <a:spcPts val="0"/>
              </a:spcBef>
              <a:spcAft>
                <a:spcPts val="0"/>
              </a:spcAft>
              <a:buClrTx/>
              <a:buSzTx/>
              <a:buFontTx/>
              <a:buNone/>
              <a:tabLst/>
              <a:defRPr/>
            </a:pPr>
            <a:fld id="{AB35ACD5-0D42-42F7-B111-2AEA8F2C3631}" type="slidenum">
              <a:rPr kumimoji="0" lang="en-US" altLang="nb-NO" sz="900" b="0" i="0" u="none" strike="noStrike" kern="1200" cap="none" spc="0" normalizeH="0" baseline="0" noProof="0" smtClean="0">
                <a:ln>
                  <a:noFill/>
                </a:ln>
                <a:solidFill>
                  <a:srgbClr val="808080"/>
                </a:solidFill>
                <a:effectLst/>
                <a:uLnTx/>
                <a:uFillTx/>
                <a:latin typeface="Arial"/>
              </a:rPr>
              <a:pPr marL="0" marR="0" lvl="0" indent="0" algn="r" defTabSz="912652" rtl="0" eaLnBrk="0" fontAlgn="auto" latinLnBrk="0" hangingPunct="0">
                <a:lnSpc>
                  <a:spcPct val="100000"/>
                </a:lnSpc>
                <a:spcBef>
                  <a:spcPts val="0"/>
                </a:spcBef>
                <a:spcAft>
                  <a:spcPts val="0"/>
                </a:spcAft>
                <a:buClrTx/>
                <a:buSzTx/>
                <a:buFontTx/>
                <a:buNone/>
                <a:tabLst/>
                <a:defRPr/>
              </a:pPr>
              <a:t>14</a:t>
            </a:fld>
            <a:endParaRPr kumimoji="0" lang="en-US" altLang="nb-NO" sz="900" b="0" i="0" u="none" strike="noStrike" kern="1200" cap="none" spc="0" normalizeH="0" baseline="0" noProof="0">
              <a:ln>
                <a:noFill/>
              </a:ln>
              <a:solidFill>
                <a:srgbClr val="808080"/>
              </a:solidFill>
              <a:effectLst/>
              <a:uLnTx/>
              <a:uFillTx/>
              <a:latin typeface="Arial"/>
            </a:endParaRPr>
          </a:p>
        </p:txBody>
      </p:sp>
    </p:spTree>
    <p:extLst>
      <p:ext uri="{BB962C8B-B14F-4D97-AF65-F5344CB8AC3E}">
        <p14:creationId xmlns:p14="http://schemas.microsoft.com/office/powerpoint/2010/main" val="7500172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899" y="552149"/>
            <a:ext cx="11050785" cy="691277"/>
          </a:xfrm>
        </p:spPr>
        <p:txBody>
          <a:bodyPr/>
          <a:lstStyle/>
          <a:p>
            <a:r>
              <a:rPr lang="nb-NO" dirty="0"/>
              <a:t>Dialog på tre niveauer</a:t>
            </a:r>
          </a:p>
        </p:txBody>
      </p:sp>
      <p:sp>
        <p:nvSpPr>
          <p:cNvPr id="5" name="Slide Number Placeholder 4"/>
          <p:cNvSpPr>
            <a:spLocks noGrp="1"/>
          </p:cNvSpPr>
          <p:nvPr>
            <p:ph type="sldNum" sz="quarter" idx="11"/>
          </p:nvPr>
        </p:nvSpPr>
        <p:spPr/>
        <p:txBody>
          <a:bodyPr/>
          <a:lstStyle/>
          <a:p>
            <a:pPr marL="0" marR="0" lvl="0" indent="0" algn="r" defTabSz="912652" rtl="0" eaLnBrk="0" fontAlgn="auto" latinLnBrk="0" hangingPunct="0">
              <a:lnSpc>
                <a:spcPct val="100000"/>
              </a:lnSpc>
              <a:spcBef>
                <a:spcPts val="0"/>
              </a:spcBef>
              <a:spcAft>
                <a:spcPts val="0"/>
              </a:spcAft>
              <a:buClrTx/>
              <a:buSzTx/>
              <a:buFontTx/>
              <a:buNone/>
              <a:tabLst/>
              <a:defRPr/>
            </a:pPr>
            <a:fld id="{AB35ACD5-0D42-42F7-B111-2AEA8F2C3631}" type="slidenum">
              <a:rPr kumimoji="0" lang="en-US" altLang="nb-NO" sz="900" b="0" i="0" u="none" strike="noStrike" kern="1200" cap="none" spc="0" normalizeH="0" baseline="0" noProof="0" smtClean="0">
                <a:ln>
                  <a:noFill/>
                </a:ln>
                <a:solidFill>
                  <a:srgbClr val="808080"/>
                </a:solidFill>
                <a:effectLst/>
                <a:uLnTx/>
                <a:uFillTx/>
                <a:latin typeface="Arial"/>
              </a:rPr>
              <a:pPr marL="0" marR="0" lvl="0" indent="0" algn="r" defTabSz="912652" rtl="0" eaLnBrk="0" fontAlgn="auto" latinLnBrk="0" hangingPunct="0">
                <a:lnSpc>
                  <a:spcPct val="100000"/>
                </a:lnSpc>
                <a:spcBef>
                  <a:spcPts val="0"/>
                </a:spcBef>
                <a:spcAft>
                  <a:spcPts val="0"/>
                </a:spcAft>
                <a:buClrTx/>
                <a:buSzTx/>
                <a:buFontTx/>
                <a:buNone/>
                <a:tabLst/>
                <a:defRPr/>
              </a:pPr>
              <a:t>15</a:t>
            </a:fld>
            <a:endParaRPr kumimoji="0" lang="en-US" altLang="nb-NO" sz="900" b="0" i="0" u="none" strike="noStrike" kern="1200" cap="none" spc="0" normalizeH="0" baseline="0" noProof="0">
              <a:ln>
                <a:noFill/>
              </a:ln>
              <a:solidFill>
                <a:srgbClr val="808080"/>
              </a:solidFill>
              <a:effectLst/>
              <a:uLnTx/>
              <a:uFillTx/>
              <a:latin typeface="Arial"/>
            </a:endParaRPr>
          </a:p>
        </p:txBody>
      </p:sp>
      <p:sp>
        <p:nvSpPr>
          <p:cNvPr id="7" name="Rektangel 6">
            <a:extLst>
              <a:ext uri="{FF2B5EF4-FFF2-40B4-BE49-F238E27FC236}">
                <a16:creationId xmlns:a16="http://schemas.microsoft.com/office/drawing/2014/main" id="{0250BE84-36A4-416E-AAA0-A04AED784682}"/>
              </a:ext>
            </a:extLst>
          </p:cNvPr>
          <p:cNvSpPr/>
          <p:nvPr/>
        </p:nvSpPr>
        <p:spPr>
          <a:xfrm>
            <a:off x="1001949" y="1429131"/>
            <a:ext cx="10383935" cy="4876720"/>
          </a:xfrm>
          <a:prstGeom prst="rect">
            <a:avLst/>
          </a:prstGeom>
        </p:spPr>
        <p:txBody>
          <a:bodyPr wrap="square">
            <a:spAutoFit/>
          </a:bodyPr>
          <a:lstStyle/>
          <a:p>
            <a:pPr defTabSz="914400">
              <a:lnSpc>
                <a:spcPct val="106000"/>
              </a:lnSpc>
              <a:spcBef>
                <a:spcPts val="600"/>
              </a:spcBef>
            </a:pP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For at kunne åbne en kollega op og få en fornemmelse for dennes motivationsprofil er det vigtigt at skelne mellem dialoger på tre niveauer:</a:t>
            </a:r>
          </a:p>
          <a:p>
            <a:pPr marL="342900" indent="-342900" defTabSz="914400">
              <a:lnSpc>
                <a:spcPct val="106000"/>
              </a:lnSpc>
              <a:spcBef>
                <a:spcPts val="600"/>
              </a:spcBef>
              <a:buFont typeface="Arial" panose="020B0604020202020204" pitchFamily="34" charset="0"/>
              <a:buChar char="•"/>
            </a:pP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På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niveau 0 </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er det faktisk ikke en dialog, men en situation hvor man afleverer en besked eller ordre til kollegaen. Måske lader man som om, at det er en dialog, hvor man er interesseret i, hvad kollegaen siger. Men man tænker mest på at få afleveret beskeden. Lytter ikke ordentlig, men tænker over, hvad man selv skal sige.</a:t>
            </a:r>
          </a:p>
          <a:p>
            <a:pPr marL="342900" indent="-342900" defTabSz="914400">
              <a:lnSpc>
                <a:spcPct val="106000"/>
              </a:lnSpc>
              <a:spcBef>
                <a:spcPts val="600"/>
              </a:spcBef>
              <a:buFont typeface="Arial" panose="020B0604020202020204" pitchFamily="34" charset="0"/>
              <a:buChar char="•"/>
            </a:pP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På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niveau 1 </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er det en dialog. Man er interesseret i at høre, hvad kollegaen siger. Lytter engageret, men kortvarigt. Fordi man selv får associationer på grundlag af, hvad den anden siger. Man er ikke fokuseret på den anden, men sine egne tanker. Man kommer ikke dybere i forståelsen af </a:t>
            </a:r>
            <a:r>
              <a:rPr lang="da-DK" sz="2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kolleagen</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motivationsprofil, men bevæger sig på overfladen.</a:t>
            </a:r>
          </a:p>
          <a:p>
            <a:pPr marL="342900" indent="-342900" defTabSz="914400">
              <a:lnSpc>
                <a:spcPct val="106000"/>
              </a:lnSpc>
              <a:spcBef>
                <a:spcPts val="600"/>
              </a:spcBef>
              <a:buFont typeface="Arial" panose="020B0604020202020204" pitchFamily="34" charset="0"/>
              <a:buChar char="•"/>
            </a:pP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På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niveau 2</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handler det om at fastholde fokus på den anden, og det den anden siger. At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lytte interesseret</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for at kunne stille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uddybende spørgsmål</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Man arbejder bevidst med at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holde egne associationer væk</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Man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fokuserer på</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få </a:t>
            </a:r>
            <a:r>
              <a:rPr lang="da-DK"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den anden </a:t>
            </a:r>
            <a:r>
              <a:rPr lang="da-DK"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til at blive klogere selv og komme dybere ind i sin egen forståelse af sin motivation. Man stiller guidende og faciliterende spørgsmål.</a:t>
            </a:r>
          </a:p>
        </p:txBody>
      </p:sp>
    </p:spTree>
    <p:extLst>
      <p:ext uri="{BB962C8B-B14F-4D97-AF65-F5344CB8AC3E}">
        <p14:creationId xmlns:p14="http://schemas.microsoft.com/office/powerpoint/2010/main" val="490155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UIONorsk16-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bilize_Skabelon_2016">
  <a:themeElements>
    <a:clrScheme name="Mobilize">
      <a:dk1>
        <a:sysClr val="windowText" lastClr="000000"/>
      </a:dk1>
      <a:lt1>
        <a:sysClr val="window" lastClr="FFFFFF"/>
      </a:lt1>
      <a:dk2>
        <a:srgbClr val="001D35"/>
      </a:dk2>
      <a:lt2>
        <a:srgbClr val="AEC7E8"/>
      </a:lt2>
      <a:accent1>
        <a:srgbClr val="001D35"/>
      </a:accent1>
      <a:accent2>
        <a:srgbClr val="28376D"/>
      </a:accent2>
      <a:accent3>
        <a:srgbClr val="4770B6"/>
      </a:accent3>
      <a:accent4>
        <a:srgbClr val="AEC7E8"/>
      </a:accent4>
      <a:accent5>
        <a:srgbClr val="9D5B97"/>
      </a:accent5>
      <a:accent6>
        <a:srgbClr val="EEBFA9"/>
      </a:accent6>
      <a:hlink>
        <a:srgbClr val="28376D"/>
      </a:hlink>
      <a:folHlink>
        <a:srgbClr val="28376D"/>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6341</TotalTime>
  <Words>1301</Words>
  <Application>Microsoft Office PowerPoint</Application>
  <PresentationFormat>Widescreen</PresentationFormat>
  <Paragraphs>206</Paragraphs>
  <Slides>15</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ヒラギノ角ゴ Pro W3</vt:lpstr>
      <vt:lpstr>Arial</vt:lpstr>
      <vt:lpstr>Calibri</vt:lpstr>
      <vt:lpstr>Georgia</vt:lpstr>
      <vt:lpstr>Times New Roman</vt:lpstr>
      <vt:lpstr>1_Blank Presentation</vt:lpstr>
      <vt:lpstr>4_UIONorsk16-10</vt:lpstr>
      <vt:lpstr>Mobilize_Skabelon_2016</vt:lpstr>
      <vt:lpstr>Søren Barlebo Rasmussen, Mobilize</vt:lpstr>
      <vt:lpstr>Ledelse af yngre forskere – vigtige emner...</vt:lpstr>
      <vt:lpstr>Motivation</vt:lpstr>
      <vt:lpstr>PowerPoint Presentation</vt:lpstr>
      <vt:lpstr>Vi er forskjellige – forskellige motivasjonsprofiler</vt:lpstr>
      <vt:lpstr>Flow-modellen 2</vt:lpstr>
      <vt:lpstr>Flow-modellen – XX</vt:lpstr>
      <vt:lpstr>Flow-modellen – Z</vt:lpstr>
      <vt:lpstr>Flow-modellen – X og Y</vt:lpstr>
      <vt:lpstr>Potentiale</vt:lpstr>
      <vt:lpstr>Onboarding</vt:lpstr>
      <vt:lpstr>Situationsbetinget ledelse – behovet for ledelse</vt:lpstr>
      <vt:lpstr>Succession </vt:lpstr>
      <vt:lpstr>Øvelse - motivationsinterview</vt:lpstr>
      <vt:lpstr>Dialog på tre niveauer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UiO FLP8</dc:title>
  <dc:creator>barlebo</dc:creator>
  <cp:lastModifiedBy>Olaug Kristine Ø Bringager</cp:lastModifiedBy>
  <cp:revision>189</cp:revision>
  <cp:lastPrinted>2018-11-05T13:44:45Z</cp:lastPrinted>
  <dcterms:created xsi:type="dcterms:W3CDTF">2014-03-20T09:24:10Z</dcterms:created>
  <dcterms:modified xsi:type="dcterms:W3CDTF">2018-11-14T12:44:52Z</dcterms:modified>
</cp:coreProperties>
</file>