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7A556-96F5-49D0-8811-D80CD6638676}" type="datetimeFigureOut">
              <a:rPr lang="nb-NO" smtClean="0"/>
              <a:t>07.04.2016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9FA4F-9CE2-4632-9474-613AE96DA10D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isblad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63095"/>
            <a:ext cx="9144000" cy="35318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23728" y="450912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9</a:t>
            </a:r>
            <a:endParaRPr lang="nb-NO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23728" y="263691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1</a:t>
            </a:r>
            <a:endParaRPr lang="nb-NO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35896" y="270892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2</a:t>
            </a:r>
            <a:endParaRPr lang="nb-NO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436096" y="213285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3</a:t>
            </a:r>
            <a:endParaRPr lang="nb-NO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76056" y="486916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4</a:t>
            </a:r>
            <a:endParaRPr lang="nb-NO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76056" y="42210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5</a:t>
            </a:r>
            <a:endParaRPr lang="nb-NO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516216" y="191683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4</a:t>
            </a:r>
            <a:endParaRPr lang="nb-NO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04048" y="314096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6</a:t>
            </a:r>
            <a:endParaRPr lang="nb-NO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987824" y="364502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/>
              <a:t>7</a:t>
            </a:r>
            <a:endParaRPr lang="nb-NO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3568" y="357301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8</a:t>
            </a:r>
            <a:endParaRPr lang="nb-NO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Universitetet i Oslo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halvora</dc:creator>
  <cp:lastModifiedBy>halvora</cp:lastModifiedBy>
  <cp:revision>2</cp:revision>
  <dcterms:created xsi:type="dcterms:W3CDTF">2016-04-07T10:08:44Z</dcterms:created>
  <dcterms:modified xsi:type="dcterms:W3CDTF">2016-04-07T10:16:40Z</dcterms:modified>
</cp:coreProperties>
</file>