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6" r:id="rId1"/>
  </p:sldMasterIdLst>
  <p:notesMasterIdLst>
    <p:notesMasterId r:id="rId17"/>
  </p:notesMasterIdLst>
  <p:sldIdLst>
    <p:sldId id="256" r:id="rId2"/>
    <p:sldId id="257" r:id="rId3"/>
    <p:sldId id="261" r:id="rId4"/>
    <p:sldId id="258" r:id="rId5"/>
    <p:sldId id="307" r:id="rId6"/>
    <p:sldId id="304" r:id="rId7"/>
    <p:sldId id="305" r:id="rId8"/>
    <p:sldId id="306" r:id="rId9"/>
    <p:sldId id="259" r:id="rId10"/>
    <p:sldId id="260" r:id="rId11"/>
    <p:sldId id="295" r:id="rId12"/>
    <p:sldId id="296" r:id="rId13"/>
    <p:sldId id="294" r:id="rId14"/>
    <p:sldId id="297" r:id="rId15"/>
    <p:sldId id="308" r:id="rId16"/>
  </p:sldIdLst>
  <p:sldSz cx="12192000" cy="6858000"/>
  <p:notesSz cx="6858000" cy="9144000"/>
  <p:defaultTextStyle>
    <a:defPPr>
      <a:defRPr lang="en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D81983E-C7E8-8B17-76D5-28D14B86DFDF}" name="Jie Bian" initials="JB" userId="S::jiebi@uio.no::ff085422-9bdb-400d-b5ec-657ab0d0937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F80E0B-D8D9-5640-B5D7-34D703D3953D}" v="36" dt="2024-09-10T12:23:15.0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82"/>
    <p:restoredTop sz="94678"/>
  </p:normalViewPr>
  <p:slideViewPr>
    <p:cSldViewPr snapToGrid="0">
      <p:cViewPr varScale="1">
        <p:scale>
          <a:sx n="196" d="100"/>
          <a:sy n="196" d="100"/>
        </p:scale>
        <p:origin x="17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8/10/relationships/authors" Target="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ie Bian" userId="ff085422-9bdb-400d-b5ec-657ab0d0937b" providerId="ADAL" clId="{07F80E0B-D8D9-5640-B5D7-34D703D3953D}"/>
    <pc:docChg chg="undo custSel addSld delSld modSld modShowInfo">
      <pc:chgData name="Jie Bian" userId="ff085422-9bdb-400d-b5ec-657ab0d0937b" providerId="ADAL" clId="{07F80E0B-D8D9-5640-B5D7-34D703D3953D}" dt="2024-09-10T12:22:57.334" v="598" actId="20577"/>
      <pc:docMkLst>
        <pc:docMk/>
      </pc:docMkLst>
      <pc:sldChg chg="modTransition">
        <pc:chgData name="Jie Bian" userId="ff085422-9bdb-400d-b5ec-657ab0d0937b" providerId="ADAL" clId="{07F80E0B-D8D9-5640-B5D7-34D703D3953D}" dt="2024-09-10T10:18:47.099" v="406"/>
        <pc:sldMkLst>
          <pc:docMk/>
          <pc:sldMk cId="3215547604" sldId="256"/>
        </pc:sldMkLst>
      </pc:sldChg>
      <pc:sldChg chg="modSp mod modTransition">
        <pc:chgData name="Jie Bian" userId="ff085422-9bdb-400d-b5ec-657ab0d0937b" providerId="ADAL" clId="{07F80E0B-D8D9-5640-B5D7-34D703D3953D}" dt="2024-09-10T10:55:04.566" v="506" actId="5793"/>
        <pc:sldMkLst>
          <pc:docMk/>
          <pc:sldMk cId="614159354" sldId="257"/>
        </pc:sldMkLst>
        <pc:spChg chg="mod">
          <ac:chgData name="Jie Bian" userId="ff085422-9bdb-400d-b5ec-657ab0d0937b" providerId="ADAL" clId="{07F80E0B-D8D9-5640-B5D7-34D703D3953D}" dt="2024-09-10T10:55:04.566" v="506" actId="5793"/>
          <ac:spMkLst>
            <pc:docMk/>
            <pc:sldMk cId="614159354" sldId="257"/>
            <ac:spMk id="3" creationId="{6C386DC2-7BC4-EE5F-77A7-708B5C8A81D2}"/>
          </ac:spMkLst>
        </pc:spChg>
      </pc:sldChg>
      <pc:sldChg chg="modTransition">
        <pc:chgData name="Jie Bian" userId="ff085422-9bdb-400d-b5ec-657ab0d0937b" providerId="ADAL" clId="{07F80E0B-D8D9-5640-B5D7-34D703D3953D}" dt="2024-09-10T10:18:47.099" v="406"/>
        <pc:sldMkLst>
          <pc:docMk/>
          <pc:sldMk cId="685589048" sldId="258"/>
        </pc:sldMkLst>
      </pc:sldChg>
      <pc:sldChg chg="modTransition">
        <pc:chgData name="Jie Bian" userId="ff085422-9bdb-400d-b5ec-657ab0d0937b" providerId="ADAL" clId="{07F80E0B-D8D9-5640-B5D7-34D703D3953D}" dt="2024-09-10T10:18:47.099" v="406"/>
        <pc:sldMkLst>
          <pc:docMk/>
          <pc:sldMk cId="3624797195" sldId="259"/>
        </pc:sldMkLst>
      </pc:sldChg>
      <pc:sldChg chg="addSp delSp modSp mod modTransition setBg">
        <pc:chgData name="Jie Bian" userId="ff085422-9bdb-400d-b5ec-657ab0d0937b" providerId="ADAL" clId="{07F80E0B-D8D9-5640-B5D7-34D703D3953D}" dt="2024-09-10T10:34:00.972" v="413" actId="26606"/>
        <pc:sldMkLst>
          <pc:docMk/>
          <pc:sldMk cId="3972470902" sldId="261"/>
        </pc:sldMkLst>
        <pc:spChg chg="mod">
          <ac:chgData name="Jie Bian" userId="ff085422-9bdb-400d-b5ec-657ab0d0937b" providerId="ADAL" clId="{07F80E0B-D8D9-5640-B5D7-34D703D3953D}" dt="2024-09-10T10:34:00.972" v="413" actId="26606"/>
          <ac:spMkLst>
            <pc:docMk/>
            <pc:sldMk cId="3972470902" sldId="261"/>
            <ac:spMk id="2" creationId="{5575B361-6559-9B31-5B6F-671C9EF9919D}"/>
          </ac:spMkLst>
        </pc:spChg>
        <pc:spChg chg="del mod">
          <ac:chgData name="Jie Bian" userId="ff085422-9bdb-400d-b5ec-657ab0d0937b" providerId="ADAL" clId="{07F80E0B-D8D9-5640-B5D7-34D703D3953D}" dt="2024-09-10T10:34:00.972" v="413" actId="26606"/>
          <ac:spMkLst>
            <pc:docMk/>
            <pc:sldMk cId="3972470902" sldId="261"/>
            <ac:spMk id="3" creationId="{2396DC43-2314-124C-0950-992C1C2A9BF2}"/>
          </ac:spMkLst>
        </pc:spChg>
        <pc:spChg chg="add">
          <ac:chgData name="Jie Bian" userId="ff085422-9bdb-400d-b5ec-657ab0d0937b" providerId="ADAL" clId="{07F80E0B-D8D9-5640-B5D7-34D703D3953D}" dt="2024-09-10T10:34:00.972" v="413" actId="26606"/>
          <ac:spMkLst>
            <pc:docMk/>
            <pc:sldMk cId="3972470902" sldId="261"/>
            <ac:spMk id="9" creationId="{9F0B1846-6CE5-47AE-B0D0-7202A39CEF64}"/>
          </ac:spMkLst>
        </pc:spChg>
        <pc:graphicFrameChg chg="add">
          <ac:chgData name="Jie Bian" userId="ff085422-9bdb-400d-b5ec-657ab0d0937b" providerId="ADAL" clId="{07F80E0B-D8D9-5640-B5D7-34D703D3953D}" dt="2024-09-10T10:34:00.972" v="413" actId="26606"/>
          <ac:graphicFrameMkLst>
            <pc:docMk/>
            <pc:sldMk cId="3972470902" sldId="261"/>
            <ac:graphicFrameMk id="5" creationId="{AA6D73A4-E43A-CA43-C289-580E44EF3DDF}"/>
          </ac:graphicFrameMkLst>
        </pc:graphicFrameChg>
        <pc:cxnChg chg="add">
          <ac:chgData name="Jie Bian" userId="ff085422-9bdb-400d-b5ec-657ab0d0937b" providerId="ADAL" clId="{07F80E0B-D8D9-5640-B5D7-34D703D3953D}" dt="2024-09-10T10:34:00.972" v="413" actId="26606"/>
          <ac:cxnSpMkLst>
            <pc:docMk/>
            <pc:sldMk cId="3972470902" sldId="261"/>
            <ac:cxnSpMk id="11" creationId="{4B706659-8817-44F5-87F5-B7804F1CBE94}"/>
          </ac:cxnSpMkLst>
        </pc:cxnChg>
        <pc:cxnChg chg="add">
          <ac:chgData name="Jie Bian" userId="ff085422-9bdb-400d-b5ec-657ab0d0937b" providerId="ADAL" clId="{07F80E0B-D8D9-5640-B5D7-34D703D3953D}" dt="2024-09-10T10:34:00.972" v="413" actId="26606"/>
          <ac:cxnSpMkLst>
            <pc:docMk/>
            <pc:sldMk cId="3972470902" sldId="261"/>
            <ac:cxnSpMk id="13" creationId="{CE7E0E66-59D6-4A3A-B1A2-84B907843286}"/>
          </ac:cxnSpMkLst>
        </pc:cxnChg>
        <pc:cxnChg chg="add">
          <ac:chgData name="Jie Bian" userId="ff085422-9bdb-400d-b5ec-657ab0d0937b" providerId="ADAL" clId="{07F80E0B-D8D9-5640-B5D7-34D703D3953D}" dt="2024-09-10T10:34:00.972" v="413" actId="26606"/>
          <ac:cxnSpMkLst>
            <pc:docMk/>
            <pc:sldMk cId="3972470902" sldId="261"/>
            <ac:cxnSpMk id="15" creationId="{C64F6F91-27E3-4BF5-9BD7-E5923D27CC56}"/>
          </ac:cxnSpMkLst>
        </pc:cxnChg>
      </pc:sldChg>
      <pc:sldChg chg="modSp del mod modTransition">
        <pc:chgData name="Jie Bian" userId="ff085422-9bdb-400d-b5ec-657ab0d0937b" providerId="ADAL" clId="{07F80E0B-D8D9-5640-B5D7-34D703D3953D}" dt="2024-09-10T12:01:06.176" v="510" actId="2696"/>
        <pc:sldMkLst>
          <pc:docMk/>
          <pc:sldMk cId="2052871458" sldId="293"/>
        </pc:sldMkLst>
        <pc:picChg chg="mod">
          <ac:chgData name="Jie Bian" userId="ff085422-9bdb-400d-b5ec-657ab0d0937b" providerId="ADAL" clId="{07F80E0B-D8D9-5640-B5D7-34D703D3953D}" dt="2024-09-10T12:00:52.667" v="509" actId="1076"/>
          <ac:picMkLst>
            <pc:docMk/>
            <pc:sldMk cId="2052871458" sldId="293"/>
            <ac:picMk id="11" creationId="{00000000-0000-0000-0000-000000000000}"/>
          </ac:picMkLst>
        </pc:picChg>
      </pc:sldChg>
      <pc:sldChg chg="modSp">
        <pc:chgData name="Jie Bian" userId="ff085422-9bdb-400d-b5ec-657ab0d0937b" providerId="ADAL" clId="{07F80E0B-D8D9-5640-B5D7-34D703D3953D}" dt="2024-09-10T10:40:59.351" v="436" actId="20577"/>
        <pc:sldMkLst>
          <pc:docMk/>
          <pc:sldMk cId="2870721231" sldId="294"/>
        </pc:sldMkLst>
        <pc:graphicFrameChg chg="mod">
          <ac:chgData name="Jie Bian" userId="ff085422-9bdb-400d-b5ec-657ab0d0937b" providerId="ADAL" clId="{07F80E0B-D8D9-5640-B5D7-34D703D3953D}" dt="2024-09-10T10:40:59.351" v="436" actId="20577"/>
          <ac:graphicFrameMkLst>
            <pc:docMk/>
            <pc:sldMk cId="2870721231" sldId="294"/>
            <ac:graphicFrameMk id="5" creationId="{6E64B088-08D3-BB5B-B398-14DF922347FE}"/>
          </ac:graphicFrameMkLst>
        </pc:graphicFrameChg>
      </pc:sldChg>
      <pc:sldChg chg="addSp delSp modSp mod">
        <pc:chgData name="Jie Bian" userId="ff085422-9bdb-400d-b5ec-657ab0d0937b" providerId="ADAL" clId="{07F80E0B-D8D9-5640-B5D7-34D703D3953D}" dt="2024-09-10T12:21:11.586" v="554" actId="20577"/>
        <pc:sldMkLst>
          <pc:docMk/>
          <pc:sldMk cId="2857068827" sldId="295"/>
        </pc:sldMkLst>
        <pc:spChg chg="add del mod">
          <ac:chgData name="Jie Bian" userId="ff085422-9bdb-400d-b5ec-657ab0d0937b" providerId="ADAL" clId="{07F80E0B-D8D9-5640-B5D7-34D703D3953D}" dt="2024-09-10T12:11:44.410" v="517"/>
          <ac:spMkLst>
            <pc:docMk/>
            <pc:sldMk cId="2857068827" sldId="295"/>
            <ac:spMk id="3" creationId="{8CCEC796-5FA5-CB00-8B88-C58BE0295CF8}"/>
          </ac:spMkLst>
        </pc:spChg>
        <pc:spChg chg="add del mod">
          <ac:chgData name="Jie Bian" userId="ff085422-9bdb-400d-b5ec-657ab0d0937b" providerId="ADAL" clId="{07F80E0B-D8D9-5640-B5D7-34D703D3953D}" dt="2024-09-10T12:12:59.603" v="520"/>
          <ac:spMkLst>
            <pc:docMk/>
            <pc:sldMk cId="2857068827" sldId="295"/>
            <ac:spMk id="7" creationId="{2BC418EB-27C9-83A1-FC57-D3AC5BA73F1B}"/>
          </ac:spMkLst>
        </pc:spChg>
        <pc:spChg chg="add mod">
          <ac:chgData name="Jie Bian" userId="ff085422-9bdb-400d-b5ec-657ab0d0937b" providerId="ADAL" clId="{07F80E0B-D8D9-5640-B5D7-34D703D3953D}" dt="2024-09-10T12:21:11.586" v="554" actId="20577"/>
          <ac:spMkLst>
            <pc:docMk/>
            <pc:sldMk cId="2857068827" sldId="295"/>
            <ac:spMk id="12" creationId="{F52D2275-F9C8-E550-8155-86F9142DC1A7}"/>
          </ac:spMkLst>
        </pc:spChg>
        <pc:picChg chg="add del mod">
          <ac:chgData name="Jie Bian" userId="ff085422-9bdb-400d-b5ec-657ab0d0937b" providerId="ADAL" clId="{07F80E0B-D8D9-5640-B5D7-34D703D3953D}" dt="2024-09-10T12:12:46.874" v="519" actId="478"/>
          <ac:picMkLst>
            <pc:docMk/>
            <pc:sldMk cId="2857068827" sldId="295"/>
            <ac:picMk id="5" creationId="{4169058A-FA54-DB74-1034-3F20A2F627DC}"/>
          </ac:picMkLst>
        </pc:picChg>
        <pc:picChg chg="add mod">
          <ac:chgData name="Jie Bian" userId="ff085422-9bdb-400d-b5ec-657ab0d0937b" providerId="ADAL" clId="{07F80E0B-D8D9-5640-B5D7-34D703D3953D}" dt="2024-09-10T12:13:09.121" v="523" actId="1076"/>
          <ac:picMkLst>
            <pc:docMk/>
            <pc:sldMk cId="2857068827" sldId="295"/>
            <ac:picMk id="9" creationId="{E9EFB11E-4A6C-ED46-DA1C-B0B9DB1970D4}"/>
          </ac:picMkLst>
        </pc:picChg>
        <pc:picChg chg="add mod">
          <ac:chgData name="Jie Bian" userId="ff085422-9bdb-400d-b5ec-657ab0d0937b" providerId="ADAL" clId="{07F80E0B-D8D9-5640-B5D7-34D703D3953D}" dt="2024-09-10T12:13:16.205" v="524" actId="1076"/>
          <ac:picMkLst>
            <pc:docMk/>
            <pc:sldMk cId="2857068827" sldId="295"/>
            <ac:picMk id="11" creationId="{5505CBE4-14FC-F10E-1A6B-4591E3280524}"/>
          </ac:picMkLst>
        </pc:picChg>
        <pc:picChg chg="del">
          <ac:chgData name="Jie Bian" userId="ff085422-9bdb-400d-b5ec-657ab0d0937b" providerId="ADAL" clId="{07F80E0B-D8D9-5640-B5D7-34D703D3953D}" dt="2024-09-10T12:10:41.419" v="516" actId="478"/>
          <ac:picMkLst>
            <pc:docMk/>
            <pc:sldMk cId="2857068827" sldId="295"/>
            <ac:picMk id="1028" creationId="{E7292B6C-4BF8-A765-89E3-3AFDD8845B66}"/>
          </ac:picMkLst>
        </pc:picChg>
      </pc:sldChg>
      <pc:sldChg chg="addSp delSp modSp mod">
        <pc:chgData name="Jie Bian" userId="ff085422-9bdb-400d-b5ec-657ab0d0937b" providerId="ADAL" clId="{07F80E0B-D8D9-5640-B5D7-34D703D3953D}" dt="2024-09-10T12:21:59.781" v="568"/>
        <pc:sldMkLst>
          <pc:docMk/>
          <pc:sldMk cId="1033305426" sldId="296"/>
        </pc:sldMkLst>
        <pc:spChg chg="add mod">
          <ac:chgData name="Jie Bian" userId="ff085422-9bdb-400d-b5ec-657ab0d0937b" providerId="ADAL" clId="{07F80E0B-D8D9-5640-B5D7-34D703D3953D}" dt="2024-09-10T12:21:57.182" v="566" actId="255"/>
          <ac:spMkLst>
            <pc:docMk/>
            <pc:sldMk cId="1033305426" sldId="296"/>
            <ac:spMk id="3" creationId="{DD45434E-A242-2BED-E9AB-8F8E46CC2042}"/>
          </ac:spMkLst>
        </pc:spChg>
        <pc:spChg chg="add del mod">
          <ac:chgData name="Jie Bian" userId="ff085422-9bdb-400d-b5ec-657ab0d0937b" providerId="ADAL" clId="{07F80E0B-D8D9-5640-B5D7-34D703D3953D}" dt="2024-09-10T12:21:59.781" v="568"/>
          <ac:spMkLst>
            <pc:docMk/>
            <pc:sldMk cId="1033305426" sldId="296"/>
            <ac:spMk id="4" creationId="{FEB3D6C1-C933-D2D9-8325-F5D353254B66}"/>
          </ac:spMkLst>
        </pc:spChg>
      </pc:sldChg>
      <pc:sldChg chg="modSp mod">
        <pc:chgData name="Jie Bian" userId="ff085422-9bdb-400d-b5ec-657ab0d0937b" providerId="ADAL" clId="{07F80E0B-D8D9-5640-B5D7-34D703D3953D}" dt="2024-09-10T09:11:44.086" v="405" actId="20577"/>
        <pc:sldMkLst>
          <pc:docMk/>
          <pc:sldMk cId="2751633773" sldId="297"/>
        </pc:sldMkLst>
        <pc:spChg chg="mod">
          <ac:chgData name="Jie Bian" userId="ff085422-9bdb-400d-b5ec-657ab0d0937b" providerId="ADAL" clId="{07F80E0B-D8D9-5640-B5D7-34D703D3953D}" dt="2024-09-10T09:10:08.764" v="385" actId="2711"/>
          <ac:spMkLst>
            <pc:docMk/>
            <pc:sldMk cId="2751633773" sldId="297"/>
            <ac:spMk id="2" creationId="{43E1AA73-F67A-DC29-C196-0DDE9F144A7C}"/>
          </ac:spMkLst>
        </pc:spChg>
        <pc:spChg chg="mod">
          <ac:chgData name="Jie Bian" userId="ff085422-9bdb-400d-b5ec-657ab0d0937b" providerId="ADAL" clId="{07F80E0B-D8D9-5640-B5D7-34D703D3953D}" dt="2024-09-10T09:11:44.086" v="405" actId="20577"/>
          <ac:spMkLst>
            <pc:docMk/>
            <pc:sldMk cId="2751633773" sldId="297"/>
            <ac:spMk id="3" creationId="{24E2E1E2-FB96-07FC-BEBB-80DA73D0A110}"/>
          </ac:spMkLst>
        </pc:spChg>
      </pc:sldChg>
      <pc:sldChg chg="del modTransition">
        <pc:chgData name="Jie Bian" userId="ff085422-9bdb-400d-b5ec-657ab0d0937b" providerId="ADAL" clId="{07F80E0B-D8D9-5640-B5D7-34D703D3953D}" dt="2024-09-10T12:01:08.019" v="511" actId="2696"/>
        <pc:sldMkLst>
          <pc:docMk/>
          <pc:sldMk cId="3657394221" sldId="303"/>
        </pc:sldMkLst>
      </pc:sldChg>
      <pc:sldChg chg="addSp delSp modSp mod modTransition">
        <pc:chgData name="Jie Bian" userId="ff085422-9bdb-400d-b5ec-657ab0d0937b" providerId="ADAL" clId="{07F80E0B-D8D9-5640-B5D7-34D703D3953D}" dt="2024-09-10T12:22:57.334" v="598" actId="20577"/>
        <pc:sldMkLst>
          <pc:docMk/>
          <pc:sldMk cId="1517997631" sldId="304"/>
        </pc:sldMkLst>
        <pc:spChg chg="add mod">
          <ac:chgData name="Jie Bian" userId="ff085422-9bdb-400d-b5ec-657ab0d0937b" providerId="ADAL" clId="{07F80E0B-D8D9-5640-B5D7-34D703D3953D}" dt="2024-09-10T12:22:57.334" v="598" actId="20577"/>
          <ac:spMkLst>
            <pc:docMk/>
            <pc:sldMk cId="1517997631" sldId="304"/>
            <ac:spMk id="3" creationId="{A9C99DD3-FE8E-04C0-DF28-1750B777613A}"/>
          </ac:spMkLst>
        </pc:spChg>
        <pc:picChg chg="add mod">
          <ac:chgData name="Jie Bian" userId="ff085422-9bdb-400d-b5ec-657ab0d0937b" providerId="ADAL" clId="{07F80E0B-D8D9-5640-B5D7-34D703D3953D}" dt="2024-09-10T10:36:26.322" v="426" actId="1076"/>
          <ac:picMkLst>
            <pc:docMk/>
            <pc:sldMk cId="1517997631" sldId="304"/>
            <ac:picMk id="4" creationId="{2CD1F36F-92A3-374D-9C8A-2875E14F669D}"/>
          </ac:picMkLst>
        </pc:picChg>
        <pc:picChg chg="del">
          <ac:chgData name="Jie Bian" userId="ff085422-9bdb-400d-b5ec-657ab0d0937b" providerId="ADAL" clId="{07F80E0B-D8D9-5640-B5D7-34D703D3953D}" dt="2024-09-10T10:36:08.938" v="417" actId="478"/>
          <ac:picMkLst>
            <pc:docMk/>
            <pc:sldMk cId="1517997631" sldId="304"/>
            <ac:picMk id="3074" creationId="{76A9D596-4EF4-4F56-C645-D7DA238DFDE3}"/>
          </ac:picMkLst>
        </pc:picChg>
        <pc:picChg chg="mod">
          <ac:chgData name="Jie Bian" userId="ff085422-9bdb-400d-b5ec-657ab0d0937b" providerId="ADAL" clId="{07F80E0B-D8D9-5640-B5D7-34D703D3953D}" dt="2024-09-10T10:36:24.734" v="425" actId="1076"/>
          <ac:picMkLst>
            <pc:docMk/>
            <pc:sldMk cId="1517997631" sldId="304"/>
            <ac:picMk id="3076" creationId="{40FE69F7-005D-3CB5-AE36-FCF25BA8CF9D}"/>
          </ac:picMkLst>
        </pc:picChg>
      </pc:sldChg>
      <pc:sldChg chg="modSp mod modTransition">
        <pc:chgData name="Jie Bian" userId="ff085422-9bdb-400d-b5ec-657ab0d0937b" providerId="ADAL" clId="{07F80E0B-D8D9-5640-B5D7-34D703D3953D}" dt="2024-09-10T12:17:17.688" v="536" actId="1076"/>
        <pc:sldMkLst>
          <pc:docMk/>
          <pc:sldMk cId="2455316266" sldId="305"/>
        </pc:sldMkLst>
        <pc:picChg chg="mod">
          <ac:chgData name="Jie Bian" userId="ff085422-9bdb-400d-b5ec-657ab0d0937b" providerId="ADAL" clId="{07F80E0B-D8D9-5640-B5D7-34D703D3953D}" dt="2024-09-10T12:17:17.688" v="536" actId="1076"/>
          <ac:picMkLst>
            <pc:docMk/>
            <pc:sldMk cId="2455316266" sldId="305"/>
            <ac:picMk id="5" creationId="{CD3A650D-5479-777D-E43B-0E47DC4BE667}"/>
          </ac:picMkLst>
        </pc:picChg>
      </pc:sldChg>
      <pc:sldChg chg="addSp delSp modSp mod modTransition">
        <pc:chgData name="Jie Bian" userId="ff085422-9bdb-400d-b5ec-657ab0d0937b" providerId="ADAL" clId="{07F80E0B-D8D9-5640-B5D7-34D703D3953D}" dt="2024-09-10T12:14:55.511" v="525" actId="478"/>
        <pc:sldMkLst>
          <pc:docMk/>
          <pc:sldMk cId="3923694204" sldId="306"/>
        </pc:sldMkLst>
        <pc:picChg chg="add del mod">
          <ac:chgData name="Jie Bian" userId="ff085422-9bdb-400d-b5ec-657ab0d0937b" providerId="ADAL" clId="{07F80E0B-D8D9-5640-B5D7-34D703D3953D}" dt="2024-09-10T12:14:55.511" v="525" actId="478"/>
          <ac:picMkLst>
            <pc:docMk/>
            <pc:sldMk cId="3923694204" sldId="306"/>
            <ac:picMk id="6" creationId="{E68B762A-2443-7914-597F-5DE40800AFCD}"/>
          </ac:picMkLst>
        </pc:picChg>
      </pc:sldChg>
      <pc:sldChg chg="addSp delSp modSp new mod modTransition setBg">
        <pc:chgData name="Jie Bian" userId="ff085422-9bdb-400d-b5ec-657ab0d0937b" providerId="ADAL" clId="{07F80E0B-D8D9-5640-B5D7-34D703D3953D}" dt="2024-09-10T10:34:56.769" v="416" actId="26606"/>
        <pc:sldMkLst>
          <pc:docMk/>
          <pc:sldMk cId="2449293795" sldId="307"/>
        </pc:sldMkLst>
        <pc:spChg chg="mod">
          <ac:chgData name="Jie Bian" userId="ff085422-9bdb-400d-b5ec-657ab0d0937b" providerId="ADAL" clId="{07F80E0B-D8D9-5640-B5D7-34D703D3953D}" dt="2024-09-10T10:34:56.769" v="416" actId="26606"/>
          <ac:spMkLst>
            <pc:docMk/>
            <pc:sldMk cId="2449293795" sldId="307"/>
            <ac:spMk id="2" creationId="{3BBB449D-7FB0-7D33-18BD-6470411DFD1C}"/>
          </ac:spMkLst>
        </pc:spChg>
        <pc:spChg chg="add del mod">
          <ac:chgData name="Jie Bian" userId="ff085422-9bdb-400d-b5ec-657ab0d0937b" providerId="ADAL" clId="{07F80E0B-D8D9-5640-B5D7-34D703D3953D}" dt="2024-09-10T10:34:56.769" v="416" actId="26606"/>
          <ac:spMkLst>
            <pc:docMk/>
            <pc:sldMk cId="2449293795" sldId="307"/>
            <ac:spMk id="3" creationId="{4785C07C-CFA4-CF41-0B3D-694B246A6D09}"/>
          </ac:spMkLst>
        </pc:spChg>
        <pc:spChg chg="add del">
          <ac:chgData name="Jie Bian" userId="ff085422-9bdb-400d-b5ec-657ab0d0937b" providerId="ADAL" clId="{07F80E0B-D8D9-5640-B5D7-34D703D3953D}" dt="2024-09-10T10:34:56.749" v="415" actId="26606"/>
          <ac:spMkLst>
            <pc:docMk/>
            <pc:sldMk cId="2449293795" sldId="307"/>
            <ac:spMk id="9" creationId="{7B4314D2-D2A1-4CD8-AC61-D3A8624096DF}"/>
          </ac:spMkLst>
        </pc:spChg>
        <pc:spChg chg="add">
          <ac:chgData name="Jie Bian" userId="ff085422-9bdb-400d-b5ec-657ab0d0937b" providerId="ADAL" clId="{07F80E0B-D8D9-5640-B5D7-34D703D3953D}" dt="2024-09-10T10:34:56.769" v="416" actId="26606"/>
          <ac:spMkLst>
            <pc:docMk/>
            <pc:sldMk cId="2449293795" sldId="307"/>
            <ac:spMk id="16" creationId="{9F0B1846-6CE5-47AE-B0D0-7202A39CEF64}"/>
          </ac:spMkLst>
        </pc:spChg>
        <pc:graphicFrameChg chg="add del">
          <ac:chgData name="Jie Bian" userId="ff085422-9bdb-400d-b5ec-657ab0d0937b" providerId="ADAL" clId="{07F80E0B-D8D9-5640-B5D7-34D703D3953D}" dt="2024-09-10T10:34:56.749" v="415" actId="26606"/>
          <ac:graphicFrameMkLst>
            <pc:docMk/>
            <pc:sldMk cId="2449293795" sldId="307"/>
            <ac:graphicFrameMk id="5" creationId="{4279BA92-8C5A-8D57-8EB4-1055AD08F4E6}"/>
          </ac:graphicFrameMkLst>
        </pc:graphicFrameChg>
        <pc:graphicFrameChg chg="add">
          <ac:chgData name="Jie Bian" userId="ff085422-9bdb-400d-b5ec-657ab0d0937b" providerId="ADAL" clId="{07F80E0B-D8D9-5640-B5D7-34D703D3953D}" dt="2024-09-10T10:34:56.769" v="416" actId="26606"/>
          <ac:graphicFrameMkLst>
            <pc:docMk/>
            <pc:sldMk cId="2449293795" sldId="307"/>
            <ac:graphicFrameMk id="19" creationId="{969BE909-595B-30D8-64FF-04CEB4BC076F}"/>
          </ac:graphicFrameMkLst>
        </pc:graphicFrameChg>
        <pc:cxnChg chg="add del">
          <ac:chgData name="Jie Bian" userId="ff085422-9bdb-400d-b5ec-657ab0d0937b" providerId="ADAL" clId="{07F80E0B-D8D9-5640-B5D7-34D703D3953D}" dt="2024-09-10T10:34:56.749" v="415" actId="26606"/>
          <ac:cxnSpMkLst>
            <pc:docMk/>
            <pc:sldMk cId="2449293795" sldId="307"/>
            <ac:cxnSpMk id="11" creationId="{989C9033-50A6-4C0D-A434-1DA417B55CA3}"/>
          </ac:cxnSpMkLst>
        </pc:cxnChg>
        <pc:cxnChg chg="add del">
          <ac:chgData name="Jie Bian" userId="ff085422-9bdb-400d-b5ec-657ab0d0937b" providerId="ADAL" clId="{07F80E0B-D8D9-5640-B5D7-34D703D3953D}" dt="2024-09-10T10:34:56.749" v="415" actId="26606"/>
          <ac:cxnSpMkLst>
            <pc:docMk/>
            <pc:sldMk cId="2449293795" sldId="307"/>
            <ac:cxnSpMk id="13" creationId="{6E77119D-632B-44FE-918A-65D2788D0094}"/>
          </ac:cxnSpMkLst>
        </pc:cxnChg>
        <pc:cxnChg chg="add">
          <ac:chgData name="Jie Bian" userId="ff085422-9bdb-400d-b5ec-657ab0d0937b" providerId="ADAL" clId="{07F80E0B-D8D9-5640-B5D7-34D703D3953D}" dt="2024-09-10T10:34:56.769" v="416" actId="26606"/>
          <ac:cxnSpMkLst>
            <pc:docMk/>
            <pc:sldMk cId="2449293795" sldId="307"/>
            <ac:cxnSpMk id="15" creationId="{C64F6F91-27E3-4BF5-9BD7-E5923D27CC56}"/>
          </ac:cxnSpMkLst>
        </pc:cxnChg>
        <pc:cxnChg chg="add">
          <ac:chgData name="Jie Bian" userId="ff085422-9bdb-400d-b5ec-657ab0d0937b" providerId="ADAL" clId="{07F80E0B-D8D9-5640-B5D7-34D703D3953D}" dt="2024-09-10T10:34:56.769" v="416" actId="26606"/>
          <ac:cxnSpMkLst>
            <pc:docMk/>
            <pc:sldMk cId="2449293795" sldId="307"/>
            <ac:cxnSpMk id="17" creationId="{4B706659-8817-44F5-87F5-B7804F1CBE94}"/>
          </ac:cxnSpMkLst>
        </pc:cxnChg>
        <pc:cxnChg chg="add">
          <ac:chgData name="Jie Bian" userId="ff085422-9bdb-400d-b5ec-657ab0d0937b" providerId="ADAL" clId="{07F80E0B-D8D9-5640-B5D7-34D703D3953D}" dt="2024-09-10T10:34:56.769" v="416" actId="26606"/>
          <ac:cxnSpMkLst>
            <pc:docMk/>
            <pc:sldMk cId="2449293795" sldId="307"/>
            <ac:cxnSpMk id="18" creationId="{CE7E0E66-59D6-4A3A-B1A2-84B907843286}"/>
          </ac:cxnSpMkLst>
        </pc:cxnChg>
      </pc:sldChg>
      <pc:sldChg chg="modSp new mod">
        <pc:chgData name="Jie Bian" userId="ff085422-9bdb-400d-b5ec-657ab0d0937b" providerId="ADAL" clId="{07F80E0B-D8D9-5640-B5D7-34D703D3953D}" dt="2024-09-10T09:11:26.071" v="399" actId="20577"/>
        <pc:sldMkLst>
          <pc:docMk/>
          <pc:sldMk cId="1233313406" sldId="308"/>
        </pc:sldMkLst>
        <pc:spChg chg="mod">
          <ac:chgData name="Jie Bian" userId="ff085422-9bdb-400d-b5ec-657ab0d0937b" providerId="ADAL" clId="{07F80E0B-D8D9-5640-B5D7-34D703D3953D}" dt="2024-09-10T09:10:57.572" v="393" actId="2711"/>
          <ac:spMkLst>
            <pc:docMk/>
            <pc:sldMk cId="1233313406" sldId="308"/>
            <ac:spMk id="2" creationId="{F71C9BCF-2298-1842-5182-5BFE693F6895}"/>
          </ac:spMkLst>
        </pc:spChg>
        <pc:spChg chg="mod">
          <ac:chgData name="Jie Bian" userId="ff085422-9bdb-400d-b5ec-657ab0d0937b" providerId="ADAL" clId="{07F80E0B-D8D9-5640-B5D7-34D703D3953D}" dt="2024-09-10T09:11:26.071" v="399" actId="20577"/>
          <ac:spMkLst>
            <pc:docMk/>
            <pc:sldMk cId="1233313406" sldId="308"/>
            <ac:spMk id="3" creationId="{0775D6DF-2F1C-DCC3-B1BE-DAD8A12B3CC0}"/>
          </ac:spMkLst>
        </pc:sp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4" Type="http://schemas.openxmlformats.org/officeDocument/2006/relationships/image" Target="../media/image16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4" Type="http://schemas.openxmlformats.org/officeDocument/2006/relationships/image" Target="../media/image1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933756B-53E9-4659-8280-6467027F77DC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A4147C68-50A9-48C3-B7B3-F157EE4E0D3B}">
      <dgm:prSet/>
      <dgm:spPr/>
      <dgm:t>
        <a:bodyPr/>
        <a:lstStyle/>
        <a:p>
          <a:r>
            <a:rPr lang="en-US"/>
            <a:t>RFCs </a:t>
          </a:r>
        </a:p>
      </dgm:t>
    </dgm:pt>
    <dgm:pt modelId="{1DF98CF9-46A8-413A-BBCB-781D9ECE1FA0}" type="parTrans" cxnId="{B19B5F1F-A213-44AA-AD76-82357BAA5077}">
      <dgm:prSet/>
      <dgm:spPr/>
      <dgm:t>
        <a:bodyPr/>
        <a:lstStyle/>
        <a:p>
          <a:endParaRPr lang="en-US"/>
        </a:p>
      </dgm:t>
    </dgm:pt>
    <dgm:pt modelId="{9BC3D5C9-D3EA-450E-A9F3-44A2692C8797}" type="sibTrans" cxnId="{B19B5F1F-A213-44AA-AD76-82357BAA5077}">
      <dgm:prSet/>
      <dgm:spPr/>
      <dgm:t>
        <a:bodyPr/>
        <a:lstStyle/>
        <a:p>
          <a:endParaRPr lang="en-US"/>
        </a:p>
      </dgm:t>
    </dgm:pt>
    <dgm:pt modelId="{B2E19D08-2F8F-402F-AEB0-86B30728C408}">
      <dgm:prSet/>
      <dgm:spPr/>
      <dgm:t>
        <a:bodyPr/>
        <a:lstStyle/>
        <a:p>
          <a:r>
            <a:rPr lang="en-US"/>
            <a:t>Over 10K</a:t>
          </a:r>
        </a:p>
      </dgm:t>
    </dgm:pt>
    <dgm:pt modelId="{DA6FDEF3-6673-4B8B-9735-6200BD7E36BC}" type="parTrans" cxnId="{E02FD525-733B-497C-92FA-BA08AE0F251D}">
      <dgm:prSet/>
      <dgm:spPr/>
      <dgm:t>
        <a:bodyPr/>
        <a:lstStyle/>
        <a:p>
          <a:endParaRPr lang="en-US"/>
        </a:p>
      </dgm:t>
    </dgm:pt>
    <dgm:pt modelId="{5CF5904B-B26C-49AE-9FBC-6E30639EBC10}" type="sibTrans" cxnId="{E02FD525-733B-497C-92FA-BA08AE0F251D}">
      <dgm:prSet/>
      <dgm:spPr/>
      <dgm:t>
        <a:bodyPr/>
        <a:lstStyle/>
        <a:p>
          <a:endParaRPr lang="en-US"/>
        </a:p>
      </dgm:t>
    </dgm:pt>
    <dgm:pt modelId="{1A1CF50A-DD1F-4D17-B8BA-2B552567E735}">
      <dgm:prSet/>
      <dgm:spPr/>
      <dgm:t>
        <a:bodyPr/>
        <a:lstStyle/>
        <a:p>
          <a:r>
            <a:rPr lang="en-US"/>
            <a:t>Email Archive</a:t>
          </a:r>
        </a:p>
      </dgm:t>
    </dgm:pt>
    <dgm:pt modelId="{4461C887-8D78-4C7E-9E3D-583340C09686}" type="parTrans" cxnId="{902E00F4-C9B6-4EB6-A4C5-FFBE45C6FE48}">
      <dgm:prSet/>
      <dgm:spPr/>
      <dgm:t>
        <a:bodyPr/>
        <a:lstStyle/>
        <a:p>
          <a:endParaRPr lang="en-US"/>
        </a:p>
      </dgm:t>
    </dgm:pt>
    <dgm:pt modelId="{4A94163E-372F-4A15-95F9-2E7E818D4241}" type="sibTrans" cxnId="{902E00F4-C9B6-4EB6-A4C5-FFBE45C6FE48}">
      <dgm:prSet/>
      <dgm:spPr/>
      <dgm:t>
        <a:bodyPr/>
        <a:lstStyle/>
        <a:p>
          <a:endParaRPr lang="en-US"/>
        </a:p>
      </dgm:t>
    </dgm:pt>
    <dgm:pt modelId="{E310CB7A-2B3A-45F7-BF3A-68EF62A25444}">
      <dgm:prSet/>
      <dgm:spPr/>
      <dgm:t>
        <a:bodyPr/>
        <a:lstStyle/>
        <a:p>
          <a:r>
            <a:rPr lang="en-GB"/>
            <a:t>Over decades 55 years</a:t>
          </a:r>
          <a:endParaRPr lang="en-US"/>
        </a:p>
      </dgm:t>
    </dgm:pt>
    <dgm:pt modelId="{372CAC8B-FD17-4386-858C-D438E329AC86}" type="parTrans" cxnId="{7D2AC777-2B7F-46DE-98DE-6D27B164A2AA}">
      <dgm:prSet/>
      <dgm:spPr/>
      <dgm:t>
        <a:bodyPr/>
        <a:lstStyle/>
        <a:p>
          <a:endParaRPr lang="en-US"/>
        </a:p>
      </dgm:t>
    </dgm:pt>
    <dgm:pt modelId="{7047849D-1D05-45BA-928C-F077B7D4E30D}" type="sibTrans" cxnId="{7D2AC777-2B7F-46DE-98DE-6D27B164A2AA}">
      <dgm:prSet/>
      <dgm:spPr/>
      <dgm:t>
        <a:bodyPr/>
        <a:lstStyle/>
        <a:p>
          <a:endParaRPr lang="en-US"/>
        </a:p>
      </dgm:t>
    </dgm:pt>
    <dgm:pt modelId="{95034A61-04AA-4474-BD54-CB3AB6E22C77}">
      <dgm:prSet/>
      <dgm:spPr/>
      <dgm:t>
        <a:bodyPr/>
        <a:lstStyle/>
        <a:p>
          <a:r>
            <a:rPr lang="en-US"/>
            <a:t>GitHub</a:t>
          </a:r>
        </a:p>
      </dgm:t>
    </dgm:pt>
    <dgm:pt modelId="{CA188133-36A8-407B-BCAF-12E88687A3D1}" type="parTrans" cxnId="{363E69C1-DFEA-439E-92C5-BCB9323A5C3C}">
      <dgm:prSet/>
      <dgm:spPr/>
      <dgm:t>
        <a:bodyPr/>
        <a:lstStyle/>
        <a:p>
          <a:endParaRPr lang="en-US"/>
        </a:p>
      </dgm:t>
    </dgm:pt>
    <dgm:pt modelId="{1252E025-2AA8-4831-A45A-17380231066A}" type="sibTrans" cxnId="{363E69C1-DFEA-439E-92C5-BCB9323A5C3C}">
      <dgm:prSet/>
      <dgm:spPr/>
      <dgm:t>
        <a:bodyPr/>
        <a:lstStyle/>
        <a:p>
          <a:endParaRPr lang="en-US"/>
        </a:p>
      </dgm:t>
    </dgm:pt>
    <dgm:pt modelId="{8C76B9E5-7650-4067-8312-82DA4437BCA2}">
      <dgm:prSet/>
      <dgm:spPr/>
      <dgm:t>
        <a:bodyPr/>
        <a:lstStyle/>
        <a:p>
          <a:r>
            <a:rPr lang="en-GB"/>
            <a:t>R</a:t>
          </a:r>
          <a:r>
            <a:rPr lang="en-US"/>
            <a:t>ecent years</a:t>
          </a:r>
        </a:p>
      </dgm:t>
    </dgm:pt>
    <dgm:pt modelId="{9D2C688D-4C76-4565-90C8-BDBAE1D20B72}" type="parTrans" cxnId="{87897353-76B2-486E-B6D2-EF6DB770BDBD}">
      <dgm:prSet/>
      <dgm:spPr/>
      <dgm:t>
        <a:bodyPr/>
        <a:lstStyle/>
        <a:p>
          <a:endParaRPr lang="en-US"/>
        </a:p>
      </dgm:t>
    </dgm:pt>
    <dgm:pt modelId="{B4DFF77B-FBD3-4E00-A1C5-0BBC41CB56E3}" type="sibTrans" cxnId="{87897353-76B2-486E-B6D2-EF6DB770BDBD}">
      <dgm:prSet/>
      <dgm:spPr/>
      <dgm:t>
        <a:bodyPr/>
        <a:lstStyle/>
        <a:p>
          <a:endParaRPr lang="en-US"/>
        </a:p>
      </dgm:t>
    </dgm:pt>
    <dgm:pt modelId="{7A0AD45A-C016-4E4D-A4D2-13770A96992B}" type="pres">
      <dgm:prSet presAssocID="{3933756B-53E9-4659-8280-6467027F77DC}" presName="root" presStyleCnt="0">
        <dgm:presLayoutVars>
          <dgm:dir/>
          <dgm:resizeHandles val="exact"/>
        </dgm:presLayoutVars>
      </dgm:prSet>
      <dgm:spPr/>
    </dgm:pt>
    <dgm:pt modelId="{E106B437-D356-4892-A299-369F8DB60DE3}" type="pres">
      <dgm:prSet presAssocID="{A4147C68-50A9-48C3-B7B3-F157EE4E0D3B}" presName="compNode" presStyleCnt="0"/>
      <dgm:spPr/>
    </dgm:pt>
    <dgm:pt modelId="{EA3002D1-1AAE-4607-8BED-A3B57446DD95}" type="pres">
      <dgm:prSet presAssocID="{A4147C68-50A9-48C3-B7B3-F157EE4E0D3B}" presName="bgRect" presStyleLbl="bgShp" presStyleIdx="0" presStyleCnt="3"/>
      <dgm:spPr/>
    </dgm:pt>
    <dgm:pt modelId="{28D25FAE-05F1-4D87-AFA7-F1210B1447A7}" type="pres">
      <dgm:prSet presAssocID="{A4147C68-50A9-48C3-B7B3-F157EE4E0D3B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"/>
        </a:ext>
      </dgm:extLst>
    </dgm:pt>
    <dgm:pt modelId="{0B89C630-112F-42BC-A428-52052889D281}" type="pres">
      <dgm:prSet presAssocID="{A4147C68-50A9-48C3-B7B3-F157EE4E0D3B}" presName="spaceRect" presStyleCnt="0"/>
      <dgm:spPr/>
    </dgm:pt>
    <dgm:pt modelId="{E0D4EEE7-90DD-49E0-89A5-306D5935364E}" type="pres">
      <dgm:prSet presAssocID="{A4147C68-50A9-48C3-B7B3-F157EE4E0D3B}" presName="parTx" presStyleLbl="revTx" presStyleIdx="0" presStyleCnt="6">
        <dgm:presLayoutVars>
          <dgm:chMax val="0"/>
          <dgm:chPref val="0"/>
        </dgm:presLayoutVars>
      </dgm:prSet>
      <dgm:spPr/>
    </dgm:pt>
    <dgm:pt modelId="{EDDE117A-DF07-4C18-BBB0-C66A0F9DCCD0}" type="pres">
      <dgm:prSet presAssocID="{A4147C68-50A9-48C3-B7B3-F157EE4E0D3B}" presName="desTx" presStyleLbl="revTx" presStyleIdx="1" presStyleCnt="6">
        <dgm:presLayoutVars/>
      </dgm:prSet>
      <dgm:spPr/>
    </dgm:pt>
    <dgm:pt modelId="{487CAF6A-CFD8-4777-8260-9FE1EB4C8E4C}" type="pres">
      <dgm:prSet presAssocID="{9BC3D5C9-D3EA-450E-A9F3-44A2692C8797}" presName="sibTrans" presStyleCnt="0"/>
      <dgm:spPr/>
    </dgm:pt>
    <dgm:pt modelId="{7A584C89-7E19-4E68-9C4F-B83880D8813A}" type="pres">
      <dgm:prSet presAssocID="{1A1CF50A-DD1F-4D17-B8BA-2B552567E735}" presName="compNode" presStyleCnt="0"/>
      <dgm:spPr/>
    </dgm:pt>
    <dgm:pt modelId="{F3617286-B6EF-4C3F-9100-CE998C7C2FAA}" type="pres">
      <dgm:prSet presAssocID="{1A1CF50A-DD1F-4D17-B8BA-2B552567E735}" presName="bgRect" presStyleLbl="bgShp" presStyleIdx="1" presStyleCnt="3"/>
      <dgm:spPr/>
    </dgm:pt>
    <dgm:pt modelId="{5A49BFBE-204D-4A74-949A-DA9E9E3D2B0F}" type="pres">
      <dgm:prSet presAssocID="{1A1CF50A-DD1F-4D17-B8BA-2B552567E735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nvelope"/>
        </a:ext>
      </dgm:extLst>
    </dgm:pt>
    <dgm:pt modelId="{650A8964-6585-417D-AEBD-2B70EAD45DEC}" type="pres">
      <dgm:prSet presAssocID="{1A1CF50A-DD1F-4D17-B8BA-2B552567E735}" presName="spaceRect" presStyleCnt="0"/>
      <dgm:spPr/>
    </dgm:pt>
    <dgm:pt modelId="{84845978-0B81-473C-968E-01AD65F636B3}" type="pres">
      <dgm:prSet presAssocID="{1A1CF50A-DD1F-4D17-B8BA-2B552567E735}" presName="parTx" presStyleLbl="revTx" presStyleIdx="2" presStyleCnt="6">
        <dgm:presLayoutVars>
          <dgm:chMax val="0"/>
          <dgm:chPref val="0"/>
        </dgm:presLayoutVars>
      </dgm:prSet>
      <dgm:spPr/>
    </dgm:pt>
    <dgm:pt modelId="{5E8B31F2-5EB0-4289-B4D2-795AB4D90BBC}" type="pres">
      <dgm:prSet presAssocID="{1A1CF50A-DD1F-4D17-B8BA-2B552567E735}" presName="desTx" presStyleLbl="revTx" presStyleIdx="3" presStyleCnt="6">
        <dgm:presLayoutVars/>
      </dgm:prSet>
      <dgm:spPr/>
    </dgm:pt>
    <dgm:pt modelId="{0D5CA5AC-106A-4188-A911-28519828BAC6}" type="pres">
      <dgm:prSet presAssocID="{4A94163E-372F-4A15-95F9-2E7E818D4241}" presName="sibTrans" presStyleCnt="0"/>
      <dgm:spPr/>
    </dgm:pt>
    <dgm:pt modelId="{5513E579-BA9D-438D-9C65-7571D4ABDFD6}" type="pres">
      <dgm:prSet presAssocID="{95034A61-04AA-4474-BD54-CB3AB6E22C77}" presName="compNode" presStyleCnt="0"/>
      <dgm:spPr/>
    </dgm:pt>
    <dgm:pt modelId="{C85A1E27-D7CC-48A3-A260-4A72B8417382}" type="pres">
      <dgm:prSet presAssocID="{95034A61-04AA-4474-BD54-CB3AB6E22C77}" presName="bgRect" presStyleLbl="bgShp" presStyleIdx="2" presStyleCnt="3"/>
      <dgm:spPr/>
    </dgm:pt>
    <dgm:pt modelId="{7BBBA166-EF90-4A39-951E-968C5D0125A4}" type="pres">
      <dgm:prSet presAssocID="{95034A61-04AA-4474-BD54-CB3AB6E22C77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ick"/>
        </a:ext>
      </dgm:extLst>
    </dgm:pt>
    <dgm:pt modelId="{0E06CE23-C5DD-4C1E-BBDD-8CB675CBD0C2}" type="pres">
      <dgm:prSet presAssocID="{95034A61-04AA-4474-BD54-CB3AB6E22C77}" presName="spaceRect" presStyleCnt="0"/>
      <dgm:spPr/>
    </dgm:pt>
    <dgm:pt modelId="{50CBBE5C-AFCD-49CA-8445-A02E2A6825FE}" type="pres">
      <dgm:prSet presAssocID="{95034A61-04AA-4474-BD54-CB3AB6E22C77}" presName="parTx" presStyleLbl="revTx" presStyleIdx="4" presStyleCnt="6">
        <dgm:presLayoutVars>
          <dgm:chMax val="0"/>
          <dgm:chPref val="0"/>
        </dgm:presLayoutVars>
      </dgm:prSet>
      <dgm:spPr/>
    </dgm:pt>
    <dgm:pt modelId="{979D2A6D-02D6-4F6A-9E14-3539D0F38E2F}" type="pres">
      <dgm:prSet presAssocID="{95034A61-04AA-4474-BD54-CB3AB6E22C77}" presName="desTx" presStyleLbl="revTx" presStyleIdx="5" presStyleCnt="6">
        <dgm:presLayoutVars/>
      </dgm:prSet>
      <dgm:spPr/>
    </dgm:pt>
  </dgm:ptLst>
  <dgm:cxnLst>
    <dgm:cxn modelId="{77C63F06-5F9F-4567-A4BB-ED642C94C4A8}" type="presOf" srcId="{95034A61-04AA-4474-BD54-CB3AB6E22C77}" destId="{50CBBE5C-AFCD-49CA-8445-A02E2A6825FE}" srcOrd="0" destOrd="0" presId="urn:microsoft.com/office/officeart/2018/2/layout/IconVerticalSolidList"/>
    <dgm:cxn modelId="{B19B5F1F-A213-44AA-AD76-82357BAA5077}" srcId="{3933756B-53E9-4659-8280-6467027F77DC}" destId="{A4147C68-50A9-48C3-B7B3-F157EE4E0D3B}" srcOrd="0" destOrd="0" parTransId="{1DF98CF9-46A8-413A-BBCB-781D9ECE1FA0}" sibTransId="{9BC3D5C9-D3EA-450E-A9F3-44A2692C8797}"/>
    <dgm:cxn modelId="{E54A6F20-AA70-4CBB-99F0-7812818DF03E}" type="presOf" srcId="{E310CB7A-2B3A-45F7-BF3A-68EF62A25444}" destId="{5E8B31F2-5EB0-4289-B4D2-795AB4D90BBC}" srcOrd="0" destOrd="0" presId="urn:microsoft.com/office/officeart/2018/2/layout/IconVerticalSolidList"/>
    <dgm:cxn modelId="{E02FD525-733B-497C-92FA-BA08AE0F251D}" srcId="{A4147C68-50A9-48C3-B7B3-F157EE4E0D3B}" destId="{B2E19D08-2F8F-402F-AEB0-86B30728C408}" srcOrd="0" destOrd="0" parTransId="{DA6FDEF3-6673-4B8B-9735-6200BD7E36BC}" sibTransId="{5CF5904B-B26C-49AE-9FBC-6E30639EBC10}"/>
    <dgm:cxn modelId="{2A3CA732-6E3C-442B-B9E7-D59E30F55C57}" type="presOf" srcId="{8C76B9E5-7650-4067-8312-82DA4437BCA2}" destId="{979D2A6D-02D6-4F6A-9E14-3539D0F38E2F}" srcOrd="0" destOrd="0" presId="urn:microsoft.com/office/officeart/2018/2/layout/IconVerticalSolidList"/>
    <dgm:cxn modelId="{87897353-76B2-486E-B6D2-EF6DB770BDBD}" srcId="{95034A61-04AA-4474-BD54-CB3AB6E22C77}" destId="{8C76B9E5-7650-4067-8312-82DA4437BCA2}" srcOrd="0" destOrd="0" parTransId="{9D2C688D-4C76-4565-90C8-BDBAE1D20B72}" sibTransId="{B4DFF77B-FBD3-4E00-A1C5-0BBC41CB56E3}"/>
    <dgm:cxn modelId="{A8343955-4CC8-4740-BC45-ECA5374BA364}" type="presOf" srcId="{A4147C68-50A9-48C3-B7B3-F157EE4E0D3B}" destId="{E0D4EEE7-90DD-49E0-89A5-306D5935364E}" srcOrd="0" destOrd="0" presId="urn:microsoft.com/office/officeart/2018/2/layout/IconVerticalSolidList"/>
    <dgm:cxn modelId="{7D2AC777-2B7F-46DE-98DE-6D27B164A2AA}" srcId="{1A1CF50A-DD1F-4D17-B8BA-2B552567E735}" destId="{E310CB7A-2B3A-45F7-BF3A-68EF62A25444}" srcOrd="0" destOrd="0" parTransId="{372CAC8B-FD17-4386-858C-D438E329AC86}" sibTransId="{7047849D-1D05-45BA-928C-F077B7D4E30D}"/>
    <dgm:cxn modelId="{8EDE7387-AE2C-4CC5-9DDC-8D163B8FE23A}" type="presOf" srcId="{3933756B-53E9-4659-8280-6467027F77DC}" destId="{7A0AD45A-C016-4E4D-A4D2-13770A96992B}" srcOrd="0" destOrd="0" presId="urn:microsoft.com/office/officeart/2018/2/layout/IconVerticalSolidList"/>
    <dgm:cxn modelId="{F0D3F2B6-71EC-4E72-A055-45B3A5ACBC8C}" type="presOf" srcId="{1A1CF50A-DD1F-4D17-B8BA-2B552567E735}" destId="{84845978-0B81-473C-968E-01AD65F636B3}" srcOrd="0" destOrd="0" presId="urn:microsoft.com/office/officeart/2018/2/layout/IconVerticalSolidList"/>
    <dgm:cxn modelId="{363E69C1-DFEA-439E-92C5-BCB9323A5C3C}" srcId="{3933756B-53E9-4659-8280-6467027F77DC}" destId="{95034A61-04AA-4474-BD54-CB3AB6E22C77}" srcOrd="2" destOrd="0" parTransId="{CA188133-36A8-407B-BCAF-12E88687A3D1}" sibTransId="{1252E025-2AA8-4831-A45A-17380231066A}"/>
    <dgm:cxn modelId="{2E7B5BD3-AC16-48EC-9E5E-9045ED003D4D}" type="presOf" srcId="{B2E19D08-2F8F-402F-AEB0-86B30728C408}" destId="{EDDE117A-DF07-4C18-BBB0-C66A0F9DCCD0}" srcOrd="0" destOrd="0" presId="urn:microsoft.com/office/officeart/2018/2/layout/IconVerticalSolidList"/>
    <dgm:cxn modelId="{902E00F4-C9B6-4EB6-A4C5-FFBE45C6FE48}" srcId="{3933756B-53E9-4659-8280-6467027F77DC}" destId="{1A1CF50A-DD1F-4D17-B8BA-2B552567E735}" srcOrd="1" destOrd="0" parTransId="{4461C887-8D78-4C7E-9E3D-583340C09686}" sibTransId="{4A94163E-372F-4A15-95F9-2E7E818D4241}"/>
    <dgm:cxn modelId="{64FAF17C-1E51-40D2-B0BB-62BA0AC283F0}" type="presParOf" srcId="{7A0AD45A-C016-4E4D-A4D2-13770A96992B}" destId="{E106B437-D356-4892-A299-369F8DB60DE3}" srcOrd="0" destOrd="0" presId="urn:microsoft.com/office/officeart/2018/2/layout/IconVerticalSolidList"/>
    <dgm:cxn modelId="{B7BD55D6-D3DE-4549-807A-E006D386DAEB}" type="presParOf" srcId="{E106B437-D356-4892-A299-369F8DB60DE3}" destId="{EA3002D1-1AAE-4607-8BED-A3B57446DD95}" srcOrd="0" destOrd="0" presId="urn:microsoft.com/office/officeart/2018/2/layout/IconVerticalSolidList"/>
    <dgm:cxn modelId="{CFD59C2A-1D47-45D1-B6A3-670BD1DF2CD1}" type="presParOf" srcId="{E106B437-D356-4892-A299-369F8DB60DE3}" destId="{28D25FAE-05F1-4D87-AFA7-F1210B1447A7}" srcOrd="1" destOrd="0" presId="urn:microsoft.com/office/officeart/2018/2/layout/IconVerticalSolidList"/>
    <dgm:cxn modelId="{680C729E-5BB2-4E98-A5F0-2D5392C87ABD}" type="presParOf" srcId="{E106B437-D356-4892-A299-369F8DB60DE3}" destId="{0B89C630-112F-42BC-A428-52052889D281}" srcOrd="2" destOrd="0" presId="urn:microsoft.com/office/officeart/2018/2/layout/IconVerticalSolidList"/>
    <dgm:cxn modelId="{2C169469-F3BA-44B7-86CE-630CC03E48CD}" type="presParOf" srcId="{E106B437-D356-4892-A299-369F8DB60DE3}" destId="{E0D4EEE7-90DD-49E0-89A5-306D5935364E}" srcOrd="3" destOrd="0" presId="urn:microsoft.com/office/officeart/2018/2/layout/IconVerticalSolidList"/>
    <dgm:cxn modelId="{A6D07DAE-50C5-493D-9DE9-60AFFE7A7E82}" type="presParOf" srcId="{E106B437-D356-4892-A299-369F8DB60DE3}" destId="{EDDE117A-DF07-4C18-BBB0-C66A0F9DCCD0}" srcOrd="4" destOrd="0" presId="urn:microsoft.com/office/officeart/2018/2/layout/IconVerticalSolidList"/>
    <dgm:cxn modelId="{D0B25A69-E84E-4950-8FEB-6D6BD5C0EFBC}" type="presParOf" srcId="{7A0AD45A-C016-4E4D-A4D2-13770A96992B}" destId="{487CAF6A-CFD8-4777-8260-9FE1EB4C8E4C}" srcOrd="1" destOrd="0" presId="urn:microsoft.com/office/officeart/2018/2/layout/IconVerticalSolidList"/>
    <dgm:cxn modelId="{37C8AEFD-1CE6-4B83-9754-BEDFFAF2FAE1}" type="presParOf" srcId="{7A0AD45A-C016-4E4D-A4D2-13770A96992B}" destId="{7A584C89-7E19-4E68-9C4F-B83880D8813A}" srcOrd="2" destOrd="0" presId="urn:microsoft.com/office/officeart/2018/2/layout/IconVerticalSolidList"/>
    <dgm:cxn modelId="{52CDBD19-3E0E-47DF-9018-FE8FA68F3AD7}" type="presParOf" srcId="{7A584C89-7E19-4E68-9C4F-B83880D8813A}" destId="{F3617286-B6EF-4C3F-9100-CE998C7C2FAA}" srcOrd="0" destOrd="0" presId="urn:microsoft.com/office/officeart/2018/2/layout/IconVerticalSolidList"/>
    <dgm:cxn modelId="{BED4EB01-74F6-403D-A488-2A0289C4420F}" type="presParOf" srcId="{7A584C89-7E19-4E68-9C4F-B83880D8813A}" destId="{5A49BFBE-204D-4A74-949A-DA9E9E3D2B0F}" srcOrd="1" destOrd="0" presId="urn:microsoft.com/office/officeart/2018/2/layout/IconVerticalSolidList"/>
    <dgm:cxn modelId="{9CDC5328-4956-48CF-BA0C-11F0CD15E074}" type="presParOf" srcId="{7A584C89-7E19-4E68-9C4F-B83880D8813A}" destId="{650A8964-6585-417D-AEBD-2B70EAD45DEC}" srcOrd="2" destOrd="0" presId="urn:microsoft.com/office/officeart/2018/2/layout/IconVerticalSolidList"/>
    <dgm:cxn modelId="{51DAC631-ABD6-476F-A64E-40F10A97D290}" type="presParOf" srcId="{7A584C89-7E19-4E68-9C4F-B83880D8813A}" destId="{84845978-0B81-473C-968E-01AD65F636B3}" srcOrd="3" destOrd="0" presId="urn:microsoft.com/office/officeart/2018/2/layout/IconVerticalSolidList"/>
    <dgm:cxn modelId="{3F900017-2737-4CB4-B8D3-7E6BDE07E319}" type="presParOf" srcId="{7A584C89-7E19-4E68-9C4F-B83880D8813A}" destId="{5E8B31F2-5EB0-4289-B4D2-795AB4D90BBC}" srcOrd="4" destOrd="0" presId="urn:microsoft.com/office/officeart/2018/2/layout/IconVerticalSolidList"/>
    <dgm:cxn modelId="{F7A93BA5-9161-4130-BAEE-17BF23DF1A75}" type="presParOf" srcId="{7A0AD45A-C016-4E4D-A4D2-13770A96992B}" destId="{0D5CA5AC-106A-4188-A911-28519828BAC6}" srcOrd="3" destOrd="0" presId="urn:microsoft.com/office/officeart/2018/2/layout/IconVerticalSolidList"/>
    <dgm:cxn modelId="{CB7B7D6E-97A6-4348-82B3-CE9CC39F012B}" type="presParOf" srcId="{7A0AD45A-C016-4E4D-A4D2-13770A96992B}" destId="{5513E579-BA9D-438D-9C65-7571D4ABDFD6}" srcOrd="4" destOrd="0" presId="urn:microsoft.com/office/officeart/2018/2/layout/IconVerticalSolidList"/>
    <dgm:cxn modelId="{DBD0A5EA-A650-40D3-B2FA-F0089280CFAF}" type="presParOf" srcId="{5513E579-BA9D-438D-9C65-7571D4ABDFD6}" destId="{C85A1E27-D7CC-48A3-A260-4A72B8417382}" srcOrd="0" destOrd="0" presId="urn:microsoft.com/office/officeart/2018/2/layout/IconVerticalSolidList"/>
    <dgm:cxn modelId="{0E6BDE6E-3C99-489C-B864-3400447EFEE8}" type="presParOf" srcId="{5513E579-BA9D-438D-9C65-7571D4ABDFD6}" destId="{7BBBA166-EF90-4A39-951E-968C5D0125A4}" srcOrd="1" destOrd="0" presId="urn:microsoft.com/office/officeart/2018/2/layout/IconVerticalSolidList"/>
    <dgm:cxn modelId="{E75F5DC7-AC38-434C-8CA0-590BB69B334F}" type="presParOf" srcId="{5513E579-BA9D-438D-9C65-7571D4ABDFD6}" destId="{0E06CE23-C5DD-4C1E-BBDD-8CB675CBD0C2}" srcOrd="2" destOrd="0" presId="urn:microsoft.com/office/officeart/2018/2/layout/IconVerticalSolidList"/>
    <dgm:cxn modelId="{EC891A7C-8283-42EA-A39C-316E64A4B0A0}" type="presParOf" srcId="{5513E579-BA9D-438D-9C65-7571D4ABDFD6}" destId="{50CBBE5C-AFCD-49CA-8445-A02E2A6825FE}" srcOrd="3" destOrd="0" presId="urn:microsoft.com/office/officeart/2018/2/layout/IconVerticalSolidList"/>
    <dgm:cxn modelId="{830AE23D-DAC9-4953-8AE3-A8AE7FEF6B68}" type="presParOf" srcId="{5513E579-BA9D-438D-9C65-7571D4ABDFD6}" destId="{979D2A6D-02D6-4F6A-9E14-3539D0F38E2F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8BAE48F-EC8C-42E2-A76C-F098227F4452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AFA7BE0E-D4D7-483E-A5D4-64C78842F54F}">
      <dgm:prSet/>
      <dgm:spPr/>
      <dgm:t>
        <a:bodyPr/>
        <a:lstStyle/>
        <a:p>
          <a:pPr>
            <a:defRPr cap="all"/>
          </a:pPr>
          <a:r>
            <a:rPr lang="en-US"/>
            <a:t>Github</a:t>
          </a:r>
        </a:p>
      </dgm:t>
    </dgm:pt>
    <dgm:pt modelId="{CCE6995A-1620-4EE7-BDC0-330F33F49E0D}" type="parTrans" cxnId="{754BAC01-C190-4143-A920-A5FB973D56A7}">
      <dgm:prSet/>
      <dgm:spPr/>
      <dgm:t>
        <a:bodyPr/>
        <a:lstStyle/>
        <a:p>
          <a:endParaRPr lang="en-US"/>
        </a:p>
      </dgm:t>
    </dgm:pt>
    <dgm:pt modelId="{8422D213-F1F4-46E1-81C0-AB8EA4FED23C}" type="sibTrans" cxnId="{754BAC01-C190-4143-A920-A5FB973D56A7}">
      <dgm:prSet/>
      <dgm:spPr/>
      <dgm:t>
        <a:bodyPr/>
        <a:lstStyle/>
        <a:p>
          <a:endParaRPr lang="en-US"/>
        </a:p>
      </dgm:t>
    </dgm:pt>
    <dgm:pt modelId="{3D2FA931-81AC-4A92-8F84-3F6033FA9690}">
      <dgm:prSet/>
      <dgm:spPr/>
      <dgm:t>
        <a:bodyPr/>
        <a:lstStyle/>
        <a:p>
          <a:pPr>
            <a:defRPr cap="all"/>
          </a:pPr>
          <a:r>
            <a:rPr lang="en-US"/>
            <a:t>Email</a:t>
          </a:r>
        </a:p>
      </dgm:t>
    </dgm:pt>
    <dgm:pt modelId="{685633E0-0BDD-44B7-B66E-D1F8D9652E0F}" type="parTrans" cxnId="{C1F58DC5-CFE5-4034-B1A6-2A8C4DC359C6}">
      <dgm:prSet/>
      <dgm:spPr/>
      <dgm:t>
        <a:bodyPr/>
        <a:lstStyle/>
        <a:p>
          <a:endParaRPr lang="en-US"/>
        </a:p>
      </dgm:t>
    </dgm:pt>
    <dgm:pt modelId="{7AA7B129-C629-4D39-AE32-58D23D677B86}" type="sibTrans" cxnId="{C1F58DC5-CFE5-4034-B1A6-2A8C4DC359C6}">
      <dgm:prSet/>
      <dgm:spPr/>
      <dgm:t>
        <a:bodyPr/>
        <a:lstStyle/>
        <a:p>
          <a:endParaRPr lang="en-US"/>
        </a:p>
      </dgm:t>
    </dgm:pt>
    <dgm:pt modelId="{47D3BD9A-AB92-4A0E-8D07-55E472FC3C63}">
      <dgm:prSet/>
      <dgm:spPr/>
      <dgm:t>
        <a:bodyPr/>
        <a:lstStyle/>
        <a:p>
          <a:pPr>
            <a:defRPr cap="all"/>
          </a:pPr>
          <a:r>
            <a:rPr lang="en-US" dirty="0"/>
            <a:t>Dream</a:t>
          </a:r>
        </a:p>
      </dgm:t>
    </dgm:pt>
    <dgm:pt modelId="{6C50CF69-65B8-4C5C-A3A2-B32D49A8E54B}" type="parTrans" cxnId="{D47F95B2-8587-42F8-9B49-25B4DDFA509D}">
      <dgm:prSet/>
      <dgm:spPr/>
      <dgm:t>
        <a:bodyPr/>
        <a:lstStyle/>
        <a:p>
          <a:endParaRPr lang="en-US"/>
        </a:p>
      </dgm:t>
    </dgm:pt>
    <dgm:pt modelId="{512CAEBB-473E-4BB6-92A3-E06E6180EED5}" type="sibTrans" cxnId="{D47F95B2-8587-42F8-9B49-25B4DDFA509D}">
      <dgm:prSet/>
      <dgm:spPr/>
      <dgm:t>
        <a:bodyPr/>
        <a:lstStyle/>
        <a:p>
          <a:endParaRPr lang="en-US"/>
        </a:p>
      </dgm:t>
    </dgm:pt>
    <dgm:pt modelId="{A15E5C4F-0EF2-C34D-AF61-2F2141AEEE5E}" type="pres">
      <dgm:prSet presAssocID="{08BAE48F-EC8C-42E2-A76C-F098227F4452}" presName="outerComposite" presStyleCnt="0">
        <dgm:presLayoutVars>
          <dgm:chMax val="5"/>
          <dgm:dir/>
          <dgm:resizeHandles val="exact"/>
        </dgm:presLayoutVars>
      </dgm:prSet>
      <dgm:spPr/>
    </dgm:pt>
    <dgm:pt modelId="{747E534B-9701-C94C-8BE3-D2B038E5A4E0}" type="pres">
      <dgm:prSet presAssocID="{08BAE48F-EC8C-42E2-A76C-F098227F4452}" presName="dummyMaxCanvas" presStyleCnt="0">
        <dgm:presLayoutVars/>
      </dgm:prSet>
      <dgm:spPr/>
    </dgm:pt>
    <dgm:pt modelId="{28590059-2159-0547-A861-BB1349B8F9C6}" type="pres">
      <dgm:prSet presAssocID="{08BAE48F-EC8C-42E2-A76C-F098227F4452}" presName="ThreeNodes_1" presStyleLbl="node1" presStyleIdx="0" presStyleCnt="3">
        <dgm:presLayoutVars>
          <dgm:bulletEnabled val="1"/>
        </dgm:presLayoutVars>
      </dgm:prSet>
      <dgm:spPr/>
    </dgm:pt>
    <dgm:pt modelId="{ACEB97A1-031E-5E43-8B7B-83DE6C0519D4}" type="pres">
      <dgm:prSet presAssocID="{08BAE48F-EC8C-42E2-A76C-F098227F4452}" presName="ThreeNodes_2" presStyleLbl="node1" presStyleIdx="1" presStyleCnt="3">
        <dgm:presLayoutVars>
          <dgm:bulletEnabled val="1"/>
        </dgm:presLayoutVars>
      </dgm:prSet>
      <dgm:spPr/>
    </dgm:pt>
    <dgm:pt modelId="{2B279011-F7E2-2749-B701-C00BC6969722}" type="pres">
      <dgm:prSet presAssocID="{08BAE48F-EC8C-42E2-A76C-F098227F4452}" presName="ThreeNodes_3" presStyleLbl="node1" presStyleIdx="2" presStyleCnt="3">
        <dgm:presLayoutVars>
          <dgm:bulletEnabled val="1"/>
        </dgm:presLayoutVars>
      </dgm:prSet>
      <dgm:spPr/>
    </dgm:pt>
    <dgm:pt modelId="{B8073AB5-4433-4D4E-B7FE-EBD02CC24F1F}" type="pres">
      <dgm:prSet presAssocID="{08BAE48F-EC8C-42E2-A76C-F098227F4452}" presName="ThreeConn_1-2" presStyleLbl="fgAccFollowNode1" presStyleIdx="0" presStyleCnt="2">
        <dgm:presLayoutVars>
          <dgm:bulletEnabled val="1"/>
        </dgm:presLayoutVars>
      </dgm:prSet>
      <dgm:spPr/>
    </dgm:pt>
    <dgm:pt modelId="{BDD57205-519E-A24C-9913-DE5C1265A143}" type="pres">
      <dgm:prSet presAssocID="{08BAE48F-EC8C-42E2-A76C-F098227F4452}" presName="ThreeConn_2-3" presStyleLbl="fgAccFollowNode1" presStyleIdx="1" presStyleCnt="2">
        <dgm:presLayoutVars>
          <dgm:bulletEnabled val="1"/>
        </dgm:presLayoutVars>
      </dgm:prSet>
      <dgm:spPr/>
    </dgm:pt>
    <dgm:pt modelId="{9A3AC9E1-5BFF-E347-A684-C87A05CC67EB}" type="pres">
      <dgm:prSet presAssocID="{08BAE48F-EC8C-42E2-A76C-F098227F4452}" presName="ThreeNodes_1_text" presStyleLbl="node1" presStyleIdx="2" presStyleCnt="3">
        <dgm:presLayoutVars>
          <dgm:bulletEnabled val="1"/>
        </dgm:presLayoutVars>
      </dgm:prSet>
      <dgm:spPr/>
    </dgm:pt>
    <dgm:pt modelId="{B459536C-90D0-CF4E-8B71-3B7291EEAF28}" type="pres">
      <dgm:prSet presAssocID="{08BAE48F-EC8C-42E2-A76C-F098227F4452}" presName="ThreeNodes_2_text" presStyleLbl="node1" presStyleIdx="2" presStyleCnt="3">
        <dgm:presLayoutVars>
          <dgm:bulletEnabled val="1"/>
        </dgm:presLayoutVars>
      </dgm:prSet>
      <dgm:spPr/>
    </dgm:pt>
    <dgm:pt modelId="{5DF781A6-B85F-D443-AD1C-8571A19E397C}" type="pres">
      <dgm:prSet presAssocID="{08BAE48F-EC8C-42E2-A76C-F098227F4452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754BAC01-C190-4143-A920-A5FB973D56A7}" srcId="{08BAE48F-EC8C-42E2-A76C-F098227F4452}" destId="{AFA7BE0E-D4D7-483E-A5D4-64C78842F54F}" srcOrd="0" destOrd="0" parTransId="{CCE6995A-1620-4EE7-BDC0-330F33F49E0D}" sibTransId="{8422D213-F1F4-46E1-81C0-AB8EA4FED23C}"/>
    <dgm:cxn modelId="{813BDA15-2B0D-7545-A612-AC4B9E440357}" type="presOf" srcId="{47D3BD9A-AB92-4A0E-8D07-55E472FC3C63}" destId="{5DF781A6-B85F-D443-AD1C-8571A19E397C}" srcOrd="1" destOrd="0" presId="urn:microsoft.com/office/officeart/2005/8/layout/vProcess5"/>
    <dgm:cxn modelId="{00893518-9E8E-2845-9AF0-B8483373B5B2}" type="presOf" srcId="{3D2FA931-81AC-4A92-8F84-3F6033FA9690}" destId="{ACEB97A1-031E-5E43-8B7B-83DE6C0519D4}" srcOrd="0" destOrd="0" presId="urn:microsoft.com/office/officeart/2005/8/layout/vProcess5"/>
    <dgm:cxn modelId="{D97A7D23-9599-7A47-B5D4-1D54DE89193D}" type="presOf" srcId="{3D2FA931-81AC-4A92-8F84-3F6033FA9690}" destId="{B459536C-90D0-CF4E-8B71-3B7291EEAF28}" srcOrd="1" destOrd="0" presId="urn:microsoft.com/office/officeart/2005/8/layout/vProcess5"/>
    <dgm:cxn modelId="{04AC5937-7E40-C64A-83BE-81EA15257F31}" type="presOf" srcId="{8422D213-F1F4-46E1-81C0-AB8EA4FED23C}" destId="{B8073AB5-4433-4D4E-B7FE-EBD02CC24F1F}" srcOrd="0" destOrd="0" presId="urn:microsoft.com/office/officeart/2005/8/layout/vProcess5"/>
    <dgm:cxn modelId="{E3576861-1C74-854F-B357-BC35A30F21B5}" type="presOf" srcId="{AFA7BE0E-D4D7-483E-A5D4-64C78842F54F}" destId="{28590059-2159-0547-A861-BB1349B8F9C6}" srcOrd="0" destOrd="0" presId="urn:microsoft.com/office/officeart/2005/8/layout/vProcess5"/>
    <dgm:cxn modelId="{BBE4A48F-CD6C-8547-BEE4-077F8C34614B}" type="presOf" srcId="{47D3BD9A-AB92-4A0E-8D07-55E472FC3C63}" destId="{2B279011-F7E2-2749-B701-C00BC6969722}" srcOrd="0" destOrd="0" presId="urn:microsoft.com/office/officeart/2005/8/layout/vProcess5"/>
    <dgm:cxn modelId="{D47F95B2-8587-42F8-9B49-25B4DDFA509D}" srcId="{08BAE48F-EC8C-42E2-A76C-F098227F4452}" destId="{47D3BD9A-AB92-4A0E-8D07-55E472FC3C63}" srcOrd="2" destOrd="0" parTransId="{6C50CF69-65B8-4C5C-A3A2-B32D49A8E54B}" sibTransId="{512CAEBB-473E-4BB6-92A3-E06E6180EED5}"/>
    <dgm:cxn modelId="{C1F58DC5-CFE5-4034-B1A6-2A8C4DC359C6}" srcId="{08BAE48F-EC8C-42E2-A76C-F098227F4452}" destId="{3D2FA931-81AC-4A92-8F84-3F6033FA9690}" srcOrd="1" destOrd="0" parTransId="{685633E0-0BDD-44B7-B66E-D1F8D9652E0F}" sibTransId="{7AA7B129-C629-4D39-AE32-58D23D677B86}"/>
    <dgm:cxn modelId="{12D2F4CF-E922-6D4F-BCDC-BFE703932E25}" type="presOf" srcId="{AFA7BE0E-D4D7-483E-A5D4-64C78842F54F}" destId="{9A3AC9E1-5BFF-E347-A684-C87A05CC67EB}" srcOrd="1" destOrd="0" presId="urn:microsoft.com/office/officeart/2005/8/layout/vProcess5"/>
    <dgm:cxn modelId="{943C26D0-2FCE-7B4C-9B77-7DA05F1AA2DE}" type="presOf" srcId="{7AA7B129-C629-4D39-AE32-58D23D677B86}" destId="{BDD57205-519E-A24C-9913-DE5C1265A143}" srcOrd="0" destOrd="0" presId="urn:microsoft.com/office/officeart/2005/8/layout/vProcess5"/>
    <dgm:cxn modelId="{0DE633E0-E71B-B54E-B39A-A467D2BADFC0}" type="presOf" srcId="{08BAE48F-EC8C-42E2-A76C-F098227F4452}" destId="{A15E5C4F-0EF2-C34D-AF61-2F2141AEEE5E}" srcOrd="0" destOrd="0" presId="urn:microsoft.com/office/officeart/2005/8/layout/vProcess5"/>
    <dgm:cxn modelId="{9F5E085B-5D6F-0D48-9C4F-C3618A040625}" type="presParOf" srcId="{A15E5C4F-0EF2-C34D-AF61-2F2141AEEE5E}" destId="{747E534B-9701-C94C-8BE3-D2B038E5A4E0}" srcOrd="0" destOrd="0" presId="urn:microsoft.com/office/officeart/2005/8/layout/vProcess5"/>
    <dgm:cxn modelId="{EC9E17F7-143B-4E4A-9373-605F255C41A4}" type="presParOf" srcId="{A15E5C4F-0EF2-C34D-AF61-2F2141AEEE5E}" destId="{28590059-2159-0547-A861-BB1349B8F9C6}" srcOrd="1" destOrd="0" presId="urn:microsoft.com/office/officeart/2005/8/layout/vProcess5"/>
    <dgm:cxn modelId="{D7C9D1B0-6A99-0940-8C5A-63E43EBB49DF}" type="presParOf" srcId="{A15E5C4F-0EF2-C34D-AF61-2F2141AEEE5E}" destId="{ACEB97A1-031E-5E43-8B7B-83DE6C0519D4}" srcOrd="2" destOrd="0" presId="urn:microsoft.com/office/officeart/2005/8/layout/vProcess5"/>
    <dgm:cxn modelId="{AED1E9C2-735F-1C47-BF26-287A2933DF1C}" type="presParOf" srcId="{A15E5C4F-0EF2-C34D-AF61-2F2141AEEE5E}" destId="{2B279011-F7E2-2749-B701-C00BC6969722}" srcOrd="3" destOrd="0" presId="urn:microsoft.com/office/officeart/2005/8/layout/vProcess5"/>
    <dgm:cxn modelId="{48B32ABB-2B9C-F546-8946-740C8A6E366B}" type="presParOf" srcId="{A15E5C4F-0EF2-C34D-AF61-2F2141AEEE5E}" destId="{B8073AB5-4433-4D4E-B7FE-EBD02CC24F1F}" srcOrd="4" destOrd="0" presId="urn:microsoft.com/office/officeart/2005/8/layout/vProcess5"/>
    <dgm:cxn modelId="{829069E9-FC2C-8647-8833-2D625A77D7C6}" type="presParOf" srcId="{A15E5C4F-0EF2-C34D-AF61-2F2141AEEE5E}" destId="{BDD57205-519E-A24C-9913-DE5C1265A143}" srcOrd="5" destOrd="0" presId="urn:microsoft.com/office/officeart/2005/8/layout/vProcess5"/>
    <dgm:cxn modelId="{693EA404-9DB4-A740-881C-D8861F35AF4E}" type="presParOf" srcId="{A15E5C4F-0EF2-C34D-AF61-2F2141AEEE5E}" destId="{9A3AC9E1-5BFF-E347-A684-C87A05CC67EB}" srcOrd="6" destOrd="0" presId="urn:microsoft.com/office/officeart/2005/8/layout/vProcess5"/>
    <dgm:cxn modelId="{48A615E2-D75E-5E44-A442-6224CAA6083C}" type="presParOf" srcId="{A15E5C4F-0EF2-C34D-AF61-2F2141AEEE5E}" destId="{B459536C-90D0-CF4E-8B71-3B7291EEAF28}" srcOrd="7" destOrd="0" presId="urn:microsoft.com/office/officeart/2005/8/layout/vProcess5"/>
    <dgm:cxn modelId="{58E61F48-4480-8247-A2E4-EB4ECD008622}" type="presParOf" srcId="{A15E5C4F-0EF2-C34D-AF61-2F2141AEEE5E}" destId="{5DF781A6-B85F-D443-AD1C-8571A19E397C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0E04748-36F5-401A-BDBD-21227D0206C9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35142FC0-1B3E-4890-AD8F-565875FF2182}">
      <dgm:prSet/>
      <dgm:spPr/>
      <dgm:t>
        <a:bodyPr/>
        <a:lstStyle/>
        <a:p>
          <a:r>
            <a:rPr lang="en-GB"/>
            <a:t>suggest further edits</a:t>
          </a:r>
          <a:endParaRPr lang="en-US"/>
        </a:p>
      </dgm:t>
    </dgm:pt>
    <dgm:pt modelId="{AEF7DB87-FA91-4619-AEE4-47241D38AEE2}" type="parTrans" cxnId="{EDE5432A-3898-4BED-B024-DA7D9B58B2F1}">
      <dgm:prSet/>
      <dgm:spPr/>
      <dgm:t>
        <a:bodyPr/>
        <a:lstStyle/>
        <a:p>
          <a:endParaRPr lang="en-US"/>
        </a:p>
      </dgm:t>
    </dgm:pt>
    <dgm:pt modelId="{87400EBF-2DA6-4F99-B199-CA95F94D8543}" type="sibTrans" cxnId="{EDE5432A-3898-4BED-B024-DA7D9B58B2F1}">
      <dgm:prSet/>
      <dgm:spPr/>
      <dgm:t>
        <a:bodyPr/>
        <a:lstStyle/>
        <a:p>
          <a:endParaRPr lang="en-US"/>
        </a:p>
      </dgm:t>
    </dgm:pt>
    <dgm:pt modelId="{393994B5-7D40-4819-868C-B1D7A71A723F}">
      <dgm:prSet/>
      <dgm:spPr/>
      <dgm:t>
        <a:bodyPr/>
        <a:lstStyle/>
        <a:p>
          <a:r>
            <a:rPr lang="en-GB"/>
            <a:t>ask for clarification</a:t>
          </a:r>
          <a:endParaRPr lang="en-US"/>
        </a:p>
      </dgm:t>
    </dgm:pt>
    <dgm:pt modelId="{A45E63D0-9A63-444F-AB63-1032EB3FBFA3}" type="parTrans" cxnId="{13990F2B-1D65-4294-95AF-258F6BA46A0C}">
      <dgm:prSet/>
      <dgm:spPr/>
      <dgm:t>
        <a:bodyPr/>
        <a:lstStyle/>
        <a:p>
          <a:endParaRPr lang="en-US"/>
        </a:p>
      </dgm:t>
    </dgm:pt>
    <dgm:pt modelId="{0AB2589A-8002-459E-BEBE-9894418F13C1}" type="sibTrans" cxnId="{13990F2B-1D65-4294-95AF-258F6BA46A0C}">
      <dgm:prSet/>
      <dgm:spPr/>
      <dgm:t>
        <a:bodyPr/>
        <a:lstStyle/>
        <a:p>
          <a:endParaRPr lang="en-US"/>
        </a:p>
      </dgm:t>
    </dgm:pt>
    <dgm:pt modelId="{82A0B64F-521B-451B-8750-FBA8F5E048F7}">
      <dgm:prSet/>
      <dgm:spPr/>
      <dgm:t>
        <a:bodyPr/>
        <a:lstStyle/>
        <a:p>
          <a:r>
            <a:rPr lang="en-GB"/>
            <a:t>explain the rationale</a:t>
          </a:r>
          <a:endParaRPr lang="en-US"/>
        </a:p>
      </dgm:t>
    </dgm:pt>
    <dgm:pt modelId="{CDEED905-774F-477F-985A-407E7E599764}" type="parTrans" cxnId="{5311D78A-C7FE-4C71-AF30-541F90CBEBC6}">
      <dgm:prSet/>
      <dgm:spPr/>
      <dgm:t>
        <a:bodyPr/>
        <a:lstStyle/>
        <a:p>
          <a:endParaRPr lang="en-US"/>
        </a:p>
      </dgm:t>
    </dgm:pt>
    <dgm:pt modelId="{B04D8660-72C1-40CC-824F-416C810B4B88}" type="sibTrans" cxnId="{5311D78A-C7FE-4C71-AF30-541F90CBEBC6}">
      <dgm:prSet/>
      <dgm:spPr/>
      <dgm:t>
        <a:bodyPr/>
        <a:lstStyle/>
        <a:p>
          <a:endParaRPr lang="en-US"/>
        </a:p>
      </dgm:t>
    </dgm:pt>
    <dgm:pt modelId="{25A4884C-A7B3-4E44-959D-6B8287E3BB46}">
      <dgm:prSet/>
      <dgm:spPr/>
      <dgm:t>
        <a:bodyPr/>
        <a:lstStyle/>
        <a:p>
          <a:r>
            <a:rPr lang="en-GB"/>
            <a:t>defend certain design choices </a:t>
          </a:r>
          <a:endParaRPr lang="en-US"/>
        </a:p>
      </dgm:t>
    </dgm:pt>
    <dgm:pt modelId="{E8CCA7FA-B88C-4963-BAEF-0E223D611C16}" type="parTrans" cxnId="{ECE11CF4-F092-44FC-8246-6D3EFA4EBEA2}">
      <dgm:prSet/>
      <dgm:spPr/>
      <dgm:t>
        <a:bodyPr/>
        <a:lstStyle/>
        <a:p>
          <a:endParaRPr lang="en-US"/>
        </a:p>
      </dgm:t>
    </dgm:pt>
    <dgm:pt modelId="{FAB4C187-B37B-471A-ACC0-DF813078D95B}" type="sibTrans" cxnId="{ECE11CF4-F092-44FC-8246-6D3EFA4EBEA2}">
      <dgm:prSet/>
      <dgm:spPr/>
      <dgm:t>
        <a:bodyPr/>
        <a:lstStyle/>
        <a:p>
          <a:endParaRPr lang="en-US"/>
        </a:p>
      </dgm:t>
    </dgm:pt>
    <dgm:pt modelId="{27878295-353D-4E72-ADED-47ACED276CE8}">
      <dgm:prSet/>
      <dgm:spPr/>
      <dgm:t>
        <a:bodyPr/>
        <a:lstStyle/>
        <a:p>
          <a:r>
            <a:rPr lang="en-GB"/>
            <a:t>reject other options</a:t>
          </a:r>
          <a:endParaRPr lang="en-US"/>
        </a:p>
      </dgm:t>
    </dgm:pt>
    <dgm:pt modelId="{197679FE-5D8D-4585-96C7-51ABAA4B9CF3}" type="parTrans" cxnId="{E272F14E-6501-4251-BD97-751E50CC2CB6}">
      <dgm:prSet/>
      <dgm:spPr/>
      <dgm:t>
        <a:bodyPr/>
        <a:lstStyle/>
        <a:p>
          <a:endParaRPr lang="en-US"/>
        </a:p>
      </dgm:t>
    </dgm:pt>
    <dgm:pt modelId="{87A3251B-23DB-4E9E-9F04-F45BD0FC5463}" type="sibTrans" cxnId="{E272F14E-6501-4251-BD97-751E50CC2CB6}">
      <dgm:prSet/>
      <dgm:spPr/>
      <dgm:t>
        <a:bodyPr/>
        <a:lstStyle/>
        <a:p>
          <a:endParaRPr lang="en-US"/>
        </a:p>
      </dgm:t>
    </dgm:pt>
    <dgm:pt modelId="{EBDE745A-330A-4BD1-BB23-7A04012930E6}">
      <dgm:prSet/>
      <dgm:spPr/>
      <dgm:t>
        <a:bodyPr/>
        <a:lstStyle/>
        <a:p>
          <a:r>
            <a:rPr lang="en-GB"/>
            <a:t>and more</a:t>
          </a:r>
          <a:endParaRPr lang="en-US"/>
        </a:p>
      </dgm:t>
    </dgm:pt>
    <dgm:pt modelId="{86AB4D39-921F-4B6B-BA36-353D36A16E4E}" type="parTrans" cxnId="{5AE93C14-9B8F-4760-A808-4D49C49E1A0B}">
      <dgm:prSet/>
      <dgm:spPr/>
      <dgm:t>
        <a:bodyPr/>
        <a:lstStyle/>
        <a:p>
          <a:endParaRPr lang="en-US"/>
        </a:p>
      </dgm:t>
    </dgm:pt>
    <dgm:pt modelId="{B4C9A312-AD76-4547-999C-3ED2810AAE89}" type="sibTrans" cxnId="{5AE93C14-9B8F-4760-A808-4D49C49E1A0B}">
      <dgm:prSet/>
      <dgm:spPr/>
      <dgm:t>
        <a:bodyPr/>
        <a:lstStyle/>
        <a:p>
          <a:endParaRPr lang="en-US"/>
        </a:p>
      </dgm:t>
    </dgm:pt>
    <dgm:pt modelId="{76E6B566-6F21-2240-BC69-24BBE75B15AE}" type="pres">
      <dgm:prSet presAssocID="{40E04748-36F5-401A-BDBD-21227D0206C9}" presName="linear" presStyleCnt="0">
        <dgm:presLayoutVars>
          <dgm:animLvl val="lvl"/>
          <dgm:resizeHandles val="exact"/>
        </dgm:presLayoutVars>
      </dgm:prSet>
      <dgm:spPr/>
    </dgm:pt>
    <dgm:pt modelId="{D6D8ABF5-A987-6441-968F-516BBDD6BA9A}" type="pres">
      <dgm:prSet presAssocID="{35142FC0-1B3E-4890-AD8F-565875FF2182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F6BA18DA-1016-284C-987D-32C14AA4B334}" type="pres">
      <dgm:prSet presAssocID="{87400EBF-2DA6-4F99-B199-CA95F94D8543}" presName="spacer" presStyleCnt="0"/>
      <dgm:spPr/>
    </dgm:pt>
    <dgm:pt modelId="{70FAC91A-0DA8-5C45-A731-90E3C8C3F683}" type="pres">
      <dgm:prSet presAssocID="{393994B5-7D40-4819-868C-B1D7A71A723F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6A1F6C12-3112-634D-806D-8C3A56DDB7D9}" type="pres">
      <dgm:prSet presAssocID="{0AB2589A-8002-459E-BEBE-9894418F13C1}" presName="spacer" presStyleCnt="0"/>
      <dgm:spPr/>
    </dgm:pt>
    <dgm:pt modelId="{1A96C0DD-73E9-DA4A-8112-F8C8FB7A8FDA}" type="pres">
      <dgm:prSet presAssocID="{82A0B64F-521B-451B-8750-FBA8F5E048F7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B798A764-3953-3642-892B-16077E5AB819}" type="pres">
      <dgm:prSet presAssocID="{B04D8660-72C1-40CC-824F-416C810B4B88}" presName="spacer" presStyleCnt="0"/>
      <dgm:spPr/>
    </dgm:pt>
    <dgm:pt modelId="{6F99E692-4DAC-6749-8F60-46BAD8CFBF0B}" type="pres">
      <dgm:prSet presAssocID="{25A4884C-A7B3-4E44-959D-6B8287E3BB46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06DE199E-6B5F-6643-900D-00D830EF3AFC}" type="pres">
      <dgm:prSet presAssocID="{FAB4C187-B37B-471A-ACC0-DF813078D95B}" presName="spacer" presStyleCnt="0"/>
      <dgm:spPr/>
    </dgm:pt>
    <dgm:pt modelId="{BAFB9236-3479-5649-9303-60A9E3D278B0}" type="pres">
      <dgm:prSet presAssocID="{27878295-353D-4E72-ADED-47ACED276CE8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B0117BDD-48C3-3440-88C4-CCE74D4298C3}" type="pres">
      <dgm:prSet presAssocID="{87A3251B-23DB-4E9E-9F04-F45BD0FC5463}" presName="spacer" presStyleCnt="0"/>
      <dgm:spPr/>
    </dgm:pt>
    <dgm:pt modelId="{82DF97F1-E923-6E46-95F0-7CC0711B257B}" type="pres">
      <dgm:prSet presAssocID="{EBDE745A-330A-4BD1-BB23-7A04012930E6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5AE93C14-9B8F-4760-A808-4D49C49E1A0B}" srcId="{40E04748-36F5-401A-BDBD-21227D0206C9}" destId="{EBDE745A-330A-4BD1-BB23-7A04012930E6}" srcOrd="5" destOrd="0" parTransId="{86AB4D39-921F-4B6B-BA36-353D36A16E4E}" sibTransId="{B4C9A312-AD76-4547-999C-3ED2810AAE89}"/>
    <dgm:cxn modelId="{EDE5432A-3898-4BED-B024-DA7D9B58B2F1}" srcId="{40E04748-36F5-401A-BDBD-21227D0206C9}" destId="{35142FC0-1B3E-4890-AD8F-565875FF2182}" srcOrd="0" destOrd="0" parTransId="{AEF7DB87-FA91-4619-AEE4-47241D38AEE2}" sibTransId="{87400EBF-2DA6-4F99-B199-CA95F94D8543}"/>
    <dgm:cxn modelId="{13990F2B-1D65-4294-95AF-258F6BA46A0C}" srcId="{40E04748-36F5-401A-BDBD-21227D0206C9}" destId="{393994B5-7D40-4819-868C-B1D7A71A723F}" srcOrd="1" destOrd="0" parTransId="{A45E63D0-9A63-444F-AB63-1032EB3FBFA3}" sibTransId="{0AB2589A-8002-459E-BEBE-9894418F13C1}"/>
    <dgm:cxn modelId="{41347240-CED4-D24A-8F2D-7886A3AD50C2}" type="presOf" srcId="{27878295-353D-4E72-ADED-47ACED276CE8}" destId="{BAFB9236-3479-5649-9303-60A9E3D278B0}" srcOrd="0" destOrd="0" presId="urn:microsoft.com/office/officeart/2005/8/layout/vList2"/>
    <dgm:cxn modelId="{A0BF2F47-3247-6548-9EB7-71E2DA96EC4D}" type="presOf" srcId="{25A4884C-A7B3-4E44-959D-6B8287E3BB46}" destId="{6F99E692-4DAC-6749-8F60-46BAD8CFBF0B}" srcOrd="0" destOrd="0" presId="urn:microsoft.com/office/officeart/2005/8/layout/vList2"/>
    <dgm:cxn modelId="{E272F14E-6501-4251-BD97-751E50CC2CB6}" srcId="{40E04748-36F5-401A-BDBD-21227D0206C9}" destId="{27878295-353D-4E72-ADED-47ACED276CE8}" srcOrd="4" destOrd="0" parTransId="{197679FE-5D8D-4585-96C7-51ABAA4B9CF3}" sibTransId="{87A3251B-23DB-4E9E-9F04-F45BD0FC5463}"/>
    <dgm:cxn modelId="{5311D78A-C7FE-4C71-AF30-541F90CBEBC6}" srcId="{40E04748-36F5-401A-BDBD-21227D0206C9}" destId="{82A0B64F-521B-451B-8750-FBA8F5E048F7}" srcOrd="2" destOrd="0" parTransId="{CDEED905-774F-477F-985A-407E7E599764}" sibTransId="{B04D8660-72C1-40CC-824F-416C810B4B88}"/>
    <dgm:cxn modelId="{0996CDC1-027D-2742-A748-ED48E325495B}" type="presOf" srcId="{393994B5-7D40-4819-868C-B1D7A71A723F}" destId="{70FAC91A-0DA8-5C45-A731-90E3C8C3F683}" srcOrd="0" destOrd="0" presId="urn:microsoft.com/office/officeart/2005/8/layout/vList2"/>
    <dgm:cxn modelId="{6C1666CC-1029-C940-A5CE-B659651B5265}" type="presOf" srcId="{82A0B64F-521B-451B-8750-FBA8F5E048F7}" destId="{1A96C0DD-73E9-DA4A-8112-F8C8FB7A8FDA}" srcOrd="0" destOrd="0" presId="urn:microsoft.com/office/officeart/2005/8/layout/vList2"/>
    <dgm:cxn modelId="{1DC256F1-0B84-0B45-8E29-0E598340D647}" type="presOf" srcId="{40E04748-36F5-401A-BDBD-21227D0206C9}" destId="{76E6B566-6F21-2240-BC69-24BBE75B15AE}" srcOrd="0" destOrd="0" presId="urn:microsoft.com/office/officeart/2005/8/layout/vList2"/>
    <dgm:cxn modelId="{F57590F3-B01B-D64F-A629-D137CF4E0C3E}" type="presOf" srcId="{EBDE745A-330A-4BD1-BB23-7A04012930E6}" destId="{82DF97F1-E923-6E46-95F0-7CC0711B257B}" srcOrd="0" destOrd="0" presId="urn:microsoft.com/office/officeart/2005/8/layout/vList2"/>
    <dgm:cxn modelId="{ECE11CF4-F092-44FC-8246-6D3EFA4EBEA2}" srcId="{40E04748-36F5-401A-BDBD-21227D0206C9}" destId="{25A4884C-A7B3-4E44-959D-6B8287E3BB46}" srcOrd="3" destOrd="0" parTransId="{E8CCA7FA-B88C-4963-BAEF-0E223D611C16}" sibTransId="{FAB4C187-B37B-471A-ACC0-DF813078D95B}"/>
    <dgm:cxn modelId="{1E9DD8FB-485B-AC40-ABFC-E50DB838CCC0}" type="presOf" srcId="{35142FC0-1B3E-4890-AD8F-565875FF2182}" destId="{D6D8ABF5-A987-6441-968F-516BBDD6BA9A}" srcOrd="0" destOrd="0" presId="urn:microsoft.com/office/officeart/2005/8/layout/vList2"/>
    <dgm:cxn modelId="{1A313739-89EB-4942-8FFC-3688B8499486}" type="presParOf" srcId="{76E6B566-6F21-2240-BC69-24BBE75B15AE}" destId="{D6D8ABF5-A987-6441-968F-516BBDD6BA9A}" srcOrd="0" destOrd="0" presId="urn:microsoft.com/office/officeart/2005/8/layout/vList2"/>
    <dgm:cxn modelId="{507FFB83-72F0-CB48-99A9-16A6E9C5C719}" type="presParOf" srcId="{76E6B566-6F21-2240-BC69-24BBE75B15AE}" destId="{F6BA18DA-1016-284C-987D-32C14AA4B334}" srcOrd="1" destOrd="0" presId="urn:microsoft.com/office/officeart/2005/8/layout/vList2"/>
    <dgm:cxn modelId="{DFF3E72F-4B15-9F48-B4E1-A0708E0B924E}" type="presParOf" srcId="{76E6B566-6F21-2240-BC69-24BBE75B15AE}" destId="{70FAC91A-0DA8-5C45-A731-90E3C8C3F683}" srcOrd="2" destOrd="0" presId="urn:microsoft.com/office/officeart/2005/8/layout/vList2"/>
    <dgm:cxn modelId="{CEA6AF77-B769-E244-8519-00C5A2F574A2}" type="presParOf" srcId="{76E6B566-6F21-2240-BC69-24BBE75B15AE}" destId="{6A1F6C12-3112-634D-806D-8C3A56DDB7D9}" srcOrd="3" destOrd="0" presId="urn:microsoft.com/office/officeart/2005/8/layout/vList2"/>
    <dgm:cxn modelId="{C33E30ED-BB85-3842-8810-C500C0C98D37}" type="presParOf" srcId="{76E6B566-6F21-2240-BC69-24BBE75B15AE}" destId="{1A96C0DD-73E9-DA4A-8112-F8C8FB7A8FDA}" srcOrd="4" destOrd="0" presId="urn:microsoft.com/office/officeart/2005/8/layout/vList2"/>
    <dgm:cxn modelId="{136F798D-0D15-AD45-B96C-C6ED549D2EF6}" type="presParOf" srcId="{76E6B566-6F21-2240-BC69-24BBE75B15AE}" destId="{B798A764-3953-3642-892B-16077E5AB819}" srcOrd="5" destOrd="0" presId="urn:microsoft.com/office/officeart/2005/8/layout/vList2"/>
    <dgm:cxn modelId="{380C3AFC-1A99-8445-AC33-DF5159284F1D}" type="presParOf" srcId="{76E6B566-6F21-2240-BC69-24BBE75B15AE}" destId="{6F99E692-4DAC-6749-8F60-46BAD8CFBF0B}" srcOrd="6" destOrd="0" presId="urn:microsoft.com/office/officeart/2005/8/layout/vList2"/>
    <dgm:cxn modelId="{075EC39F-8BAE-C24B-9BAB-81D0F60E5833}" type="presParOf" srcId="{76E6B566-6F21-2240-BC69-24BBE75B15AE}" destId="{06DE199E-6B5F-6643-900D-00D830EF3AFC}" srcOrd="7" destOrd="0" presId="urn:microsoft.com/office/officeart/2005/8/layout/vList2"/>
    <dgm:cxn modelId="{4C7D0A27-655B-EA47-946B-E44CD1103104}" type="presParOf" srcId="{76E6B566-6F21-2240-BC69-24BBE75B15AE}" destId="{BAFB9236-3479-5649-9303-60A9E3D278B0}" srcOrd="8" destOrd="0" presId="urn:microsoft.com/office/officeart/2005/8/layout/vList2"/>
    <dgm:cxn modelId="{97D6A9EB-34E0-AB4D-B0FD-27C0E6BD3161}" type="presParOf" srcId="{76E6B566-6F21-2240-BC69-24BBE75B15AE}" destId="{B0117BDD-48C3-3440-88C4-CCE74D4298C3}" srcOrd="9" destOrd="0" presId="urn:microsoft.com/office/officeart/2005/8/layout/vList2"/>
    <dgm:cxn modelId="{FEF736BB-EA34-4F48-B454-76BAED7A8CC5}" type="presParOf" srcId="{76E6B566-6F21-2240-BC69-24BBE75B15AE}" destId="{82DF97F1-E923-6E46-95F0-7CC0711B257B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D9C97EE-E028-4AF8-A19A-62FE9A4FF23B}" type="doc">
      <dgm:prSet loTypeId="urn:microsoft.com/office/officeart/2018/5/layout/IconLeaf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57D1F231-DDBD-4976-8881-22D17800D206}">
      <dgm:prSet/>
      <dgm:spPr/>
      <dgm:t>
        <a:bodyPr/>
        <a:lstStyle/>
        <a:p>
          <a:pPr>
            <a:defRPr cap="all"/>
          </a:pPr>
          <a:r>
            <a:rPr lang="en-US" dirty="0"/>
            <a:t>binary classification</a:t>
          </a:r>
        </a:p>
      </dgm:t>
    </dgm:pt>
    <dgm:pt modelId="{6F18448A-CC25-4303-9997-43603E307AC6}" type="parTrans" cxnId="{0A0C9B54-917E-4201-9AE4-F0A66EE4B09C}">
      <dgm:prSet/>
      <dgm:spPr/>
      <dgm:t>
        <a:bodyPr/>
        <a:lstStyle/>
        <a:p>
          <a:endParaRPr lang="en-US"/>
        </a:p>
      </dgm:t>
    </dgm:pt>
    <dgm:pt modelId="{D0893645-8042-4135-A936-14E34049A595}" type="sibTrans" cxnId="{0A0C9B54-917E-4201-9AE4-F0A66EE4B09C}">
      <dgm:prSet/>
      <dgm:spPr/>
      <dgm:t>
        <a:bodyPr/>
        <a:lstStyle/>
        <a:p>
          <a:endParaRPr lang="en-US"/>
        </a:p>
      </dgm:t>
    </dgm:pt>
    <dgm:pt modelId="{B2006C75-CF4A-463F-AA45-9692A37C80CB}">
      <dgm:prSet/>
      <dgm:spPr/>
      <dgm:t>
        <a:bodyPr/>
        <a:lstStyle/>
        <a:p>
          <a:pPr>
            <a:defRPr cap="all"/>
          </a:pPr>
          <a:r>
            <a:rPr lang="en-US"/>
            <a:t>Informaiton Retrieval</a:t>
          </a:r>
        </a:p>
      </dgm:t>
    </dgm:pt>
    <dgm:pt modelId="{FDCE9AD8-D96A-4465-BA77-A91647375E5C}" type="parTrans" cxnId="{DACD8357-4CF8-4D28-B3E7-CEBE484D04C5}">
      <dgm:prSet/>
      <dgm:spPr/>
      <dgm:t>
        <a:bodyPr/>
        <a:lstStyle/>
        <a:p>
          <a:endParaRPr lang="en-US"/>
        </a:p>
      </dgm:t>
    </dgm:pt>
    <dgm:pt modelId="{B918C2D1-4181-41B2-B091-3167675B2870}" type="sibTrans" cxnId="{DACD8357-4CF8-4D28-B3E7-CEBE484D04C5}">
      <dgm:prSet/>
      <dgm:spPr/>
      <dgm:t>
        <a:bodyPr/>
        <a:lstStyle/>
        <a:p>
          <a:endParaRPr lang="en-US"/>
        </a:p>
      </dgm:t>
    </dgm:pt>
    <dgm:pt modelId="{62743389-80BC-4945-8C2D-02AD0EF74417}" type="pres">
      <dgm:prSet presAssocID="{ED9C97EE-E028-4AF8-A19A-62FE9A4FF23B}" presName="root" presStyleCnt="0">
        <dgm:presLayoutVars>
          <dgm:dir/>
          <dgm:resizeHandles val="exact"/>
        </dgm:presLayoutVars>
      </dgm:prSet>
      <dgm:spPr/>
    </dgm:pt>
    <dgm:pt modelId="{D997CF98-133A-4CF5-AEA0-85B2482DA5E9}" type="pres">
      <dgm:prSet presAssocID="{57D1F231-DDBD-4976-8881-22D17800D206}" presName="compNode" presStyleCnt="0"/>
      <dgm:spPr/>
    </dgm:pt>
    <dgm:pt modelId="{92AFDCA5-0C1B-4FFC-84CE-C4FE781A1C4C}" type="pres">
      <dgm:prSet presAssocID="{57D1F231-DDBD-4976-8881-22D17800D206}" presName="iconBgRect" presStyleLbl="bgShp" presStyleIdx="0" presStyleCnt="2"/>
      <dgm:spPr>
        <a:prstGeom prst="round2DiagRect">
          <a:avLst>
            <a:gd name="adj1" fmla="val 29727"/>
            <a:gd name="adj2" fmla="val 0"/>
          </a:avLst>
        </a:prstGeom>
      </dgm:spPr>
    </dgm:pt>
    <dgm:pt modelId="{C86616E5-71C4-457E-BCA1-69DAF6265660}" type="pres">
      <dgm:prSet presAssocID="{57D1F231-DDBD-4976-8881-22D17800D206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ument"/>
        </a:ext>
      </dgm:extLst>
    </dgm:pt>
    <dgm:pt modelId="{F2FB3F80-04F4-4ECC-B005-9B3E662FB73D}" type="pres">
      <dgm:prSet presAssocID="{57D1F231-DDBD-4976-8881-22D17800D206}" presName="spaceRect" presStyleCnt="0"/>
      <dgm:spPr/>
    </dgm:pt>
    <dgm:pt modelId="{8A041FF7-D554-45CF-92ED-35AC47E31BE6}" type="pres">
      <dgm:prSet presAssocID="{57D1F231-DDBD-4976-8881-22D17800D206}" presName="textRect" presStyleLbl="revTx" presStyleIdx="0" presStyleCnt="2">
        <dgm:presLayoutVars>
          <dgm:chMax val="1"/>
          <dgm:chPref val="1"/>
        </dgm:presLayoutVars>
      </dgm:prSet>
      <dgm:spPr/>
    </dgm:pt>
    <dgm:pt modelId="{EDA6F77E-E8CE-4EDF-9EE5-8561828903B9}" type="pres">
      <dgm:prSet presAssocID="{D0893645-8042-4135-A936-14E34049A595}" presName="sibTrans" presStyleCnt="0"/>
      <dgm:spPr/>
    </dgm:pt>
    <dgm:pt modelId="{3A696A28-5EAA-4B38-B1B2-EA8994675B75}" type="pres">
      <dgm:prSet presAssocID="{B2006C75-CF4A-463F-AA45-9692A37C80CB}" presName="compNode" presStyleCnt="0"/>
      <dgm:spPr/>
    </dgm:pt>
    <dgm:pt modelId="{3E7E5C0A-3061-4F06-9B1E-279F151E9F6E}" type="pres">
      <dgm:prSet presAssocID="{B2006C75-CF4A-463F-AA45-9692A37C80CB}" presName="iconBgRect" presStyleLbl="bgShp" presStyleIdx="1" presStyleCnt="2"/>
      <dgm:spPr>
        <a:prstGeom prst="round2DiagRect">
          <a:avLst>
            <a:gd name="adj1" fmla="val 29727"/>
            <a:gd name="adj2" fmla="val 0"/>
          </a:avLst>
        </a:prstGeom>
      </dgm:spPr>
    </dgm:pt>
    <dgm:pt modelId="{3A7254F4-60E4-4C3B-B55C-38A682EFE39C}" type="pres">
      <dgm:prSet presAssocID="{B2006C75-CF4A-463F-AA45-9692A37C80CB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atabase"/>
        </a:ext>
      </dgm:extLst>
    </dgm:pt>
    <dgm:pt modelId="{F597D1D0-39BC-4877-B1AC-F761C4EF3629}" type="pres">
      <dgm:prSet presAssocID="{B2006C75-CF4A-463F-AA45-9692A37C80CB}" presName="spaceRect" presStyleCnt="0"/>
      <dgm:spPr/>
    </dgm:pt>
    <dgm:pt modelId="{379802B2-588F-4CF9-9817-A5FDF7539469}" type="pres">
      <dgm:prSet presAssocID="{B2006C75-CF4A-463F-AA45-9692A37C80CB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55C72230-F232-47C8-9069-6F84277EB301}" type="presOf" srcId="{57D1F231-DDBD-4976-8881-22D17800D206}" destId="{8A041FF7-D554-45CF-92ED-35AC47E31BE6}" srcOrd="0" destOrd="0" presId="urn:microsoft.com/office/officeart/2018/5/layout/IconLeafLabelList"/>
    <dgm:cxn modelId="{0A0C9B54-917E-4201-9AE4-F0A66EE4B09C}" srcId="{ED9C97EE-E028-4AF8-A19A-62FE9A4FF23B}" destId="{57D1F231-DDBD-4976-8881-22D17800D206}" srcOrd="0" destOrd="0" parTransId="{6F18448A-CC25-4303-9997-43603E307AC6}" sibTransId="{D0893645-8042-4135-A936-14E34049A595}"/>
    <dgm:cxn modelId="{DACD8357-4CF8-4D28-B3E7-CEBE484D04C5}" srcId="{ED9C97EE-E028-4AF8-A19A-62FE9A4FF23B}" destId="{B2006C75-CF4A-463F-AA45-9692A37C80CB}" srcOrd="1" destOrd="0" parTransId="{FDCE9AD8-D96A-4465-BA77-A91647375E5C}" sibTransId="{B918C2D1-4181-41B2-B091-3167675B2870}"/>
    <dgm:cxn modelId="{30694163-4646-492F-90E8-90273580E978}" type="presOf" srcId="{ED9C97EE-E028-4AF8-A19A-62FE9A4FF23B}" destId="{62743389-80BC-4945-8C2D-02AD0EF74417}" srcOrd="0" destOrd="0" presId="urn:microsoft.com/office/officeart/2018/5/layout/IconLeafLabelList"/>
    <dgm:cxn modelId="{F9451FC7-0197-49CF-AE28-85FCEC858C1C}" type="presOf" srcId="{B2006C75-CF4A-463F-AA45-9692A37C80CB}" destId="{379802B2-588F-4CF9-9817-A5FDF7539469}" srcOrd="0" destOrd="0" presId="urn:microsoft.com/office/officeart/2018/5/layout/IconLeafLabelList"/>
    <dgm:cxn modelId="{59ED6CB9-7988-4CBE-9946-89388BABBD31}" type="presParOf" srcId="{62743389-80BC-4945-8C2D-02AD0EF74417}" destId="{D997CF98-133A-4CF5-AEA0-85B2482DA5E9}" srcOrd="0" destOrd="0" presId="urn:microsoft.com/office/officeart/2018/5/layout/IconLeafLabelList"/>
    <dgm:cxn modelId="{2D8C7A03-138B-47BB-9C10-ABFB61F5F5CE}" type="presParOf" srcId="{D997CF98-133A-4CF5-AEA0-85B2482DA5E9}" destId="{92AFDCA5-0C1B-4FFC-84CE-C4FE781A1C4C}" srcOrd="0" destOrd="0" presId="urn:microsoft.com/office/officeart/2018/5/layout/IconLeafLabelList"/>
    <dgm:cxn modelId="{8DCC9580-BA63-4646-991F-A6E1529E18BC}" type="presParOf" srcId="{D997CF98-133A-4CF5-AEA0-85B2482DA5E9}" destId="{C86616E5-71C4-457E-BCA1-69DAF6265660}" srcOrd="1" destOrd="0" presId="urn:microsoft.com/office/officeart/2018/5/layout/IconLeafLabelList"/>
    <dgm:cxn modelId="{5BCC7A55-A6A4-4C3A-9399-9C5AEBA911DB}" type="presParOf" srcId="{D997CF98-133A-4CF5-AEA0-85B2482DA5E9}" destId="{F2FB3F80-04F4-4ECC-B005-9B3E662FB73D}" srcOrd="2" destOrd="0" presId="urn:microsoft.com/office/officeart/2018/5/layout/IconLeafLabelList"/>
    <dgm:cxn modelId="{841CF9A9-96E5-4F77-AACE-8341360FB969}" type="presParOf" srcId="{D997CF98-133A-4CF5-AEA0-85B2482DA5E9}" destId="{8A041FF7-D554-45CF-92ED-35AC47E31BE6}" srcOrd="3" destOrd="0" presId="urn:microsoft.com/office/officeart/2018/5/layout/IconLeafLabelList"/>
    <dgm:cxn modelId="{DBA9A82C-0972-4B3B-A00C-3C11DD95ED0D}" type="presParOf" srcId="{62743389-80BC-4945-8C2D-02AD0EF74417}" destId="{EDA6F77E-E8CE-4EDF-9EE5-8561828903B9}" srcOrd="1" destOrd="0" presId="urn:microsoft.com/office/officeart/2018/5/layout/IconLeafLabelList"/>
    <dgm:cxn modelId="{59EE8DDB-3B6C-474E-96D5-9FE3818EDBD8}" type="presParOf" srcId="{62743389-80BC-4945-8C2D-02AD0EF74417}" destId="{3A696A28-5EAA-4B38-B1B2-EA8994675B75}" srcOrd="2" destOrd="0" presId="urn:microsoft.com/office/officeart/2018/5/layout/IconLeafLabelList"/>
    <dgm:cxn modelId="{23C76B77-9F9F-44C8-8890-4B074F5DDECE}" type="presParOf" srcId="{3A696A28-5EAA-4B38-B1B2-EA8994675B75}" destId="{3E7E5C0A-3061-4F06-9B1E-279F151E9F6E}" srcOrd="0" destOrd="0" presId="urn:microsoft.com/office/officeart/2018/5/layout/IconLeafLabelList"/>
    <dgm:cxn modelId="{F574ECBB-9E62-453F-AD8B-0791B4B4ECE7}" type="presParOf" srcId="{3A696A28-5EAA-4B38-B1B2-EA8994675B75}" destId="{3A7254F4-60E4-4C3B-B55C-38A682EFE39C}" srcOrd="1" destOrd="0" presId="urn:microsoft.com/office/officeart/2018/5/layout/IconLeafLabelList"/>
    <dgm:cxn modelId="{48663C6C-0113-4FF7-9E3E-CEA69C65FA1D}" type="presParOf" srcId="{3A696A28-5EAA-4B38-B1B2-EA8994675B75}" destId="{F597D1D0-39BC-4877-B1AC-F761C4EF3629}" srcOrd="2" destOrd="0" presId="urn:microsoft.com/office/officeart/2018/5/layout/IconLeafLabelList"/>
    <dgm:cxn modelId="{DE733F87-BE52-444E-B544-C0D826CEE490}" type="presParOf" srcId="{3A696A28-5EAA-4B38-B1B2-EA8994675B75}" destId="{379802B2-588F-4CF9-9817-A5FDF7539469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917DA9A-75C3-41CC-828E-3144CCAA3E7C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1A0A373F-5AD7-4611-A7B0-8797B9D3DC87}">
      <dgm:prSet/>
      <dgm:spPr/>
      <dgm:t>
        <a:bodyPr/>
        <a:lstStyle/>
        <a:p>
          <a:r>
            <a:rPr lang="en-US"/>
            <a:t>We have difficulty to define the right task</a:t>
          </a:r>
        </a:p>
      </dgm:t>
    </dgm:pt>
    <dgm:pt modelId="{297CCDD5-E5BF-400A-BA1C-FC5197FFDDC2}" type="parTrans" cxnId="{E1CE7AC6-F8D7-4202-8B1D-5074EA67AE4E}">
      <dgm:prSet/>
      <dgm:spPr/>
      <dgm:t>
        <a:bodyPr/>
        <a:lstStyle/>
        <a:p>
          <a:endParaRPr lang="en-US"/>
        </a:p>
      </dgm:t>
    </dgm:pt>
    <dgm:pt modelId="{E4B85F95-63D8-4481-9D64-1D5629F014AB}" type="sibTrans" cxnId="{E1CE7AC6-F8D7-4202-8B1D-5074EA67AE4E}">
      <dgm:prSet/>
      <dgm:spPr/>
      <dgm:t>
        <a:bodyPr/>
        <a:lstStyle/>
        <a:p>
          <a:endParaRPr lang="en-US"/>
        </a:p>
      </dgm:t>
    </dgm:pt>
    <dgm:pt modelId="{02BE2969-0AE2-41A1-938B-44D762532CC1}">
      <dgm:prSet/>
      <dgm:spPr/>
      <dgm:t>
        <a:bodyPr/>
        <a:lstStyle/>
        <a:p>
          <a:r>
            <a:rPr lang="en-GB" dirty="0"/>
            <a:t>W</a:t>
          </a:r>
          <a:r>
            <a:rPr lang="en-US" dirty="0"/>
            <a:t>e struggle to get good performance, compared with well-established benchmark dataset.</a:t>
          </a:r>
        </a:p>
      </dgm:t>
    </dgm:pt>
    <dgm:pt modelId="{F4B91241-13B9-418E-8EDA-68605C4E530D}" type="parTrans" cxnId="{C063F4AA-FC3E-43FD-B9AD-CB3CE9891F5C}">
      <dgm:prSet/>
      <dgm:spPr/>
      <dgm:t>
        <a:bodyPr/>
        <a:lstStyle/>
        <a:p>
          <a:endParaRPr lang="en-US"/>
        </a:p>
      </dgm:t>
    </dgm:pt>
    <dgm:pt modelId="{00181C96-4DF4-46C3-8E4E-822A2A4C1CF3}" type="sibTrans" cxnId="{C063F4AA-FC3E-43FD-B9AD-CB3CE9891F5C}">
      <dgm:prSet/>
      <dgm:spPr/>
      <dgm:t>
        <a:bodyPr/>
        <a:lstStyle/>
        <a:p>
          <a:endParaRPr lang="en-US"/>
        </a:p>
      </dgm:t>
    </dgm:pt>
    <dgm:pt modelId="{F2A9BEC3-284C-9E44-BE02-93EA29944C9E}" type="pres">
      <dgm:prSet presAssocID="{5917DA9A-75C3-41CC-828E-3144CCAA3E7C}" presName="linear" presStyleCnt="0">
        <dgm:presLayoutVars>
          <dgm:animLvl val="lvl"/>
          <dgm:resizeHandles val="exact"/>
        </dgm:presLayoutVars>
      </dgm:prSet>
      <dgm:spPr/>
    </dgm:pt>
    <dgm:pt modelId="{997FD88C-DC5D-6645-8938-DA332BBE1F37}" type="pres">
      <dgm:prSet presAssocID="{1A0A373F-5AD7-4611-A7B0-8797B9D3DC87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FAEC0377-79D3-CD4C-81BC-42A27E8838F3}" type="pres">
      <dgm:prSet presAssocID="{E4B85F95-63D8-4481-9D64-1D5629F014AB}" presName="spacer" presStyleCnt="0"/>
      <dgm:spPr/>
    </dgm:pt>
    <dgm:pt modelId="{F70F7D74-DC89-9B4F-A494-BAA2094C896A}" type="pres">
      <dgm:prSet presAssocID="{02BE2969-0AE2-41A1-938B-44D762532CC1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7F20647F-D852-3A48-AE1E-7E6FF40BCCD3}" type="presOf" srcId="{5917DA9A-75C3-41CC-828E-3144CCAA3E7C}" destId="{F2A9BEC3-284C-9E44-BE02-93EA29944C9E}" srcOrd="0" destOrd="0" presId="urn:microsoft.com/office/officeart/2005/8/layout/vList2"/>
    <dgm:cxn modelId="{C063F4AA-FC3E-43FD-B9AD-CB3CE9891F5C}" srcId="{5917DA9A-75C3-41CC-828E-3144CCAA3E7C}" destId="{02BE2969-0AE2-41A1-938B-44D762532CC1}" srcOrd="1" destOrd="0" parTransId="{F4B91241-13B9-418E-8EDA-68605C4E530D}" sibTransId="{00181C96-4DF4-46C3-8E4E-822A2A4C1CF3}"/>
    <dgm:cxn modelId="{E1CE7AC6-F8D7-4202-8B1D-5074EA67AE4E}" srcId="{5917DA9A-75C3-41CC-828E-3144CCAA3E7C}" destId="{1A0A373F-5AD7-4611-A7B0-8797B9D3DC87}" srcOrd="0" destOrd="0" parTransId="{297CCDD5-E5BF-400A-BA1C-FC5197FFDDC2}" sibTransId="{E4B85F95-63D8-4481-9D64-1D5629F014AB}"/>
    <dgm:cxn modelId="{02CB5BF6-4FE7-F043-8855-71ED90394500}" type="presOf" srcId="{1A0A373F-5AD7-4611-A7B0-8797B9D3DC87}" destId="{997FD88C-DC5D-6645-8938-DA332BBE1F37}" srcOrd="0" destOrd="0" presId="urn:microsoft.com/office/officeart/2005/8/layout/vList2"/>
    <dgm:cxn modelId="{4798FBF6-9BF4-854F-AC55-202AC25550B2}" type="presOf" srcId="{02BE2969-0AE2-41A1-938B-44D762532CC1}" destId="{F70F7D74-DC89-9B4F-A494-BAA2094C896A}" srcOrd="0" destOrd="0" presId="urn:microsoft.com/office/officeart/2005/8/layout/vList2"/>
    <dgm:cxn modelId="{071CA8DE-AEB9-6E4C-BE2B-6F2A36A5BC4F}" type="presParOf" srcId="{F2A9BEC3-284C-9E44-BE02-93EA29944C9E}" destId="{997FD88C-DC5D-6645-8938-DA332BBE1F37}" srcOrd="0" destOrd="0" presId="urn:microsoft.com/office/officeart/2005/8/layout/vList2"/>
    <dgm:cxn modelId="{EEF055F7-41BC-7E46-AB3C-FF0C38B9CB24}" type="presParOf" srcId="{F2A9BEC3-284C-9E44-BE02-93EA29944C9E}" destId="{FAEC0377-79D3-CD4C-81BC-42A27E8838F3}" srcOrd="1" destOrd="0" presId="urn:microsoft.com/office/officeart/2005/8/layout/vList2"/>
    <dgm:cxn modelId="{EAA4DF31-59AB-514F-8761-97EDBB7FEA97}" type="presParOf" srcId="{F2A9BEC3-284C-9E44-BE02-93EA29944C9E}" destId="{F70F7D74-DC89-9B4F-A494-BAA2094C896A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3002D1-1AAE-4607-8BED-A3B57446DD95}">
      <dsp:nvSpPr>
        <dsp:cNvPr id="0" name=""/>
        <dsp:cNvSpPr/>
      </dsp:nvSpPr>
      <dsp:spPr>
        <a:xfrm>
          <a:off x="0" y="581"/>
          <a:ext cx="6593202" cy="136030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D25FAE-05F1-4D87-AFA7-F1210B1447A7}">
      <dsp:nvSpPr>
        <dsp:cNvPr id="0" name=""/>
        <dsp:cNvSpPr/>
      </dsp:nvSpPr>
      <dsp:spPr>
        <a:xfrm>
          <a:off x="411493" y="306650"/>
          <a:ext cx="748169" cy="74816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D4EEE7-90DD-49E0-89A5-306D5935364E}">
      <dsp:nvSpPr>
        <dsp:cNvPr id="0" name=""/>
        <dsp:cNvSpPr/>
      </dsp:nvSpPr>
      <dsp:spPr>
        <a:xfrm>
          <a:off x="1571156" y="581"/>
          <a:ext cx="2966940" cy="13603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3966" tIns="143966" rIns="143966" bIns="143966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RFCs </a:t>
          </a:r>
        </a:p>
      </dsp:txBody>
      <dsp:txXfrm>
        <a:off x="1571156" y="581"/>
        <a:ext cx="2966940" cy="1360308"/>
      </dsp:txXfrm>
    </dsp:sp>
    <dsp:sp modelId="{EDDE117A-DF07-4C18-BBB0-C66A0F9DCCD0}">
      <dsp:nvSpPr>
        <dsp:cNvPr id="0" name=""/>
        <dsp:cNvSpPr/>
      </dsp:nvSpPr>
      <dsp:spPr>
        <a:xfrm>
          <a:off x="4538097" y="581"/>
          <a:ext cx="2055104" cy="13603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3966" tIns="143966" rIns="143966" bIns="14396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Over 10K</a:t>
          </a:r>
        </a:p>
      </dsp:txBody>
      <dsp:txXfrm>
        <a:off x="4538097" y="581"/>
        <a:ext cx="2055104" cy="1360308"/>
      </dsp:txXfrm>
    </dsp:sp>
    <dsp:sp modelId="{F3617286-B6EF-4C3F-9100-CE998C7C2FAA}">
      <dsp:nvSpPr>
        <dsp:cNvPr id="0" name=""/>
        <dsp:cNvSpPr/>
      </dsp:nvSpPr>
      <dsp:spPr>
        <a:xfrm>
          <a:off x="0" y="1700967"/>
          <a:ext cx="6593202" cy="136030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49BFBE-204D-4A74-949A-DA9E9E3D2B0F}">
      <dsp:nvSpPr>
        <dsp:cNvPr id="0" name=""/>
        <dsp:cNvSpPr/>
      </dsp:nvSpPr>
      <dsp:spPr>
        <a:xfrm>
          <a:off x="411493" y="2007036"/>
          <a:ext cx="748169" cy="74816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845978-0B81-473C-968E-01AD65F636B3}">
      <dsp:nvSpPr>
        <dsp:cNvPr id="0" name=""/>
        <dsp:cNvSpPr/>
      </dsp:nvSpPr>
      <dsp:spPr>
        <a:xfrm>
          <a:off x="1571156" y="1700967"/>
          <a:ext cx="2966940" cy="13603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3966" tIns="143966" rIns="143966" bIns="143966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Email Archive</a:t>
          </a:r>
        </a:p>
      </dsp:txBody>
      <dsp:txXfrm>
        <a:off x="1571156" y="1700967"/>
        <a:ext cx="2966940" cy="1360308"/>
      </dsp:txXfrm>
    </dsp:sp>
    <dsp:sp modelId="{5E8B31F2-5EB0-4289-B4D2-795AB4D90BBC}">
      <dsp:nvSpPr>
        <dsp:cNvPr id="0" name=""/>
        <dsp:cNvSpPr/>
      </dsp:nvSpPr>
      <dsp:spPr>
        <a:xfrm>
          <a:off x="4538097" y="1700967"/>
          <a:ext cx="2055104" cy="13603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3966" tIns="143966" rIns="143966" bIns="14396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/>
            <a:t>Over decades 55 years</a:t>
          </a:r>
          <a:endParaRPr lang="en-US" sz="1800" kern="1200"/>
        </a:p>
      </dsp:txBody>
      <dsp:txXfrm>
        <a:off x="4538097" y="1700967"/>
        <a:ext cx="2055104" cy="1360308"/>
      </dsp:txXfrm>
    </dsp:sp>
    <dsp:sp modelId="{C85A1E27-D7CC-48A3-A260-4A72B8417382}">
      <dsp:nvSpPr>
        <dsp:cNvPr id="0" name=""/>
        <dsp:cNvSpPr/>
      </dsp:nvSpPr>
      <dsp:spPr>
        <a:xfrm>
          <a:off x="0" y="3401353"/>
          <a:ext cx="6593202" cy="136030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BBA166-EF90-4A39-951E-968C5D0125A4}">
      <dsp:nvSpPr>
        <dsp:cNvPr id="0" name=""/>
        <dsp:cNvSpPr/>
      </dsp:nvSpPr>
      <dsp:spPr>
        <a:xfrm>
          <a:off x="411493" y="3707422"/>
          <a:ext cx="748169" cy="74816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CBBE5C-AFCD-49CA-8445-A02E2A6825FE}">
      <dsp:nvSpPr>
        <dsp:cNvPr id="0" name=""/>
        <dsp:cNvSpPr/>
      </dsp:nvSpPr>
      <dsp:spPr>
        <a:xfrm>
          <a:off x="1571156" y="3401353"/>
          <a:ext cx="2966940" cy="13603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3966" tIns="143966" rIns="143966" bIns="143966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GitHub</a:t>
          </a:r>
        </a:p>
      </dsp:txBody>
      <dsp:txXfrm>
        <a:off x="1571156" y="3401353"/>
        <a:ext cx="2966940" cy="1360308"/>
      </dsp:txXfrm>
    </dsp:sp>
    <dsp:sp modelId="{979D2A6D-02D6-4F6A-9E14-3539D0F38E2F}">
      <dsp:nvSpPr>
        <dsp:cNvPr id="0" name=""/>
        <dsp:cNvSpPr/>
      </dsp:nvSpPr>
      <dsp:spPr>
        <a:xfrm>
          <a:off x="4538097" y="3401353"/>
          <a:ext cx="2055104" cy="13603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3966" tIns="143966" rIns="143966" bIns="14396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/>
            <a:t>R</a:t>
          </a:r>
          <a:r>
            <a:rPr lang="en-US" sz="1800" kern="1200"/>
            <a:t>ecent years</a:t>
          </a:r>
        </a:p>
      </dsp:txBody>
      <dsp:txXfrm>
        <a:off x="4538097" y="3401353"/>
        <a:ext cx="2055104" cy="136030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590059-2159-0547-A861-BB1349B8F9C6}">
      <dsp:nvSpPr>
        <dsp:cNvPr id="0" name=""/>
        <dsp:cNvSpPr/>
      </dsp:nvSpPr>
      <dsp:spPr>
        <a:xfrm>
          <a:off x="0" y="0"/>
          <a:ext cx="9401096" cy="118026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marL="0" lvl="0" indent="0" algn="l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5100" kern="1200"/>
            <a:t>Github</a:t>
          </a:r>
        </a:p>
      </dsp:txBody>
      <dsp:txXfrm>
        <a:off x="34569" y="34569"/>
        <a:ext cx="8127498" cy="1111126"/>
      </dsp:txXfrm>
    </dsp:sp>
    <dsp:sp modelId="{ACEB97A1-031E-5E43-8B7B-83DE6C0519D4}">
      <dsp:nvSpPr>
        <dsp:cNvPr id="0" name=""/>
        <dsp:cNvSpPr/>
      </dsp:nvSpPr>
      <dsp:spPr>
        <a:xfrm>
          <a:off x="829508" y="1376975"/>
          <a:ext cx="9401096" cy="1180264"/>
        </a:xfrm>
        <a:prstGeom prst="roundRect">
          <a:avLst>
            <a:gd name="adj" fmla="val 10000"/>
          </a:avLst>
        </a:prstGeom>
        <a:solidFill>
          <a:schemeClr val="accent2">
            <a:hueOff val="-751646"/>
            <a:satOff val="-324"/>
            <a:lumOff val="352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marL="0" lvl="0" indent="0" algn="l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5100" kern="1200"/>
            <a:t>Email</a:t>
          </a:r>
        </a:p>
      </dsp:txBody>
      <dsp:txXfrm>
        <a:off x="864077" y="1411544"/>
        <a:ext cx="7735277" cy="1111126"/>
      </dsp:txXfrm>
    </dsp:sp>
    <dsp:sp modelId="{2B279011-F7E2-2749-B701-C00BC6969722}">
      <dsp:nvSpPr>
        <dsp:cNvPr id="0" name=""/>
        <dsp:cNvSpPr/>
      </dsp:nvSpPr>
      <dsp:spPr>
        <a:xfrm>
          <a:off x="1659016" y="2753950"/>
          <a:ext cx="9401096" cy="1180264"/>
        </a:xfrm>
        <a:prstGeom prst="roundRect">
          <a:avLst>
            <a:gd name="adj" fmla="val 10000"/>
          </a:avLst>
        </a:prstGeom>
        <a:solidFill>
          <a:schemeClr val="accent2">
            <a:hueOff val="-1503292"/>
            <a:satOff val="-648"/>
            <a:lumOff val="705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marL="0" lvl="0" indent="0" algn="l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5100" kern="1200" dirty="0"/>
            <a:t>Dream</a:t>
          </a:r>
        </a:p>
      </dsp:txBody>
      <dsp:txXfrm>
        <a:off x="1693585" y="2788519"/>
        <a:ext cx="7735277" cy="1111126"/>
      </dsp:txXfrm>
    </dsp:sp>
    <dsp:sp modelId="{B8073AB5-4433-4D4E-B7FE-EBD02CC24F1F}">
      <dsp:nvSpPr>
        <dsp:cNvPr id="0" name=""/>
        <dsp:cNvSpPr/>
      </dsp:nvSpPr>
      <dsp:spPr>
        <a:xfrm>
          <a:off x="8633924" y="895033"/>
          <a:ext cx="767171" cy="767171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500" kern="1200"/>
        </a:p>
      </dsp:txBody>
      <dsp:txXfrm>
        <a:off x="8806537" y="895033"/>
        <a:ext cx="421945" cy="577296"/>
      </dsp:txXfrm>
    </dsp:sp>
    <dsp:sp modelId="{BDD57205-519E-A24C-9913-DE5C1265A143}">
      <dsp:nvSpPr>
        <dsp:cNvPr id="0" name=""/>
        <dsp:cNvSpPr/>
      </dsp:nvSpPr>
      <dsp:spPr>
        <a:xfrm>
          <a:off x="9463432" y="2264140"/>
          <a:ext cx="767171" cy="767171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2071802"/>
            <a:satOff val="14816"/>
            <a:lumOff val="1416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2071802"/>
              <a:satOff val="14816"/>
              <a:lumOff val="141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500" kern="1200"/>
        </a:p>
      </dsp:txBody>
      <dsp:txXfrm>
        <a:off x="9636045" y="2264140"/>
        <a:ext cx="421945" cy="57729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D8ABF5-A987-6441-968F-516BBDD6BA9A}">
      <dsp:nvSpPr>
        <dsp:cNvPr id="0" name=""/>
        <dsp:cNvSpPr/>
      </dsp:nvSpPr>
      <dsp:spPr>
        <a:xfrm>
          <a:off x="0" y="6471"/>
          <a:ext cx="6593202" cy="71954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000" kern="1200"/>
            <a:t>suggest further edits</a:t>
          </a:r>
          <a:endParaRPr lang="en-US" sz="3000" kern="1200"/>
        </a:p>
      </dsp:txBody>
      <dsp:txXfrm>
        <a:off x="35125" y="41596"/>
        <a:ext cx="6522952" cy="649299"/>
      </dsp:txXfrm>
    </dsp:sp>
    <dsp:sp modelId="{70FAC91A-0DA8-5C45-A731-90E3C8C3F683}">
      <dsp:nvSpPr>
        <dsp:cNvPr id="0" name=""/>
        <dsp:cNvSpPr/>
      </dsp:nvSpPr>
      <dsp:spPr>
        <a:xfrm>
          <a:off x="0" y="812421"/>
          <a:ext cx="6593202" cy="719549"/>
        </a:xfrm>
        <a:prstGeom prst="roundRect">
          <a:avLst/>
        </a:prstGeom>
        <a:solidFill>
          <a:schemeClr val="accent5">
            <a:hueOff val="-300660"/>
            <a:satOff val="130"/>
            <a:lumOff val="-141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000" kern="1200"/>
            <a:t>ask for clarification</a:t>
          </a:r>
          <a:endParaRPr lang="en-US" sz="3000" kern="1200"/>
        </a:p>
      </dsp:txBody>
      <dsp:txXfrm>
        <a:off x="35125" y="847546"/>
        <a:ext cx="6522952" cy="649299"/>
      </dsp:txXfrm>
    </dsp:sp>
    <dsp:sp modelId="{1A96C0DD-73E9-DA4A-8112-F8C8FB7A8FDA}">
      <dsp:nvSpPr>
        <dsp:cNvPr id="0" name=""/>
        <dsp:cNvSpPr/>
      </dsp:nvSpPr>
      <dsp:spPr>
        <a:xfrm>
          <a:off x="0" y="1618371"/>
          <a:ext cx="6593202" cy="719549"/>
        </a:xfrm>
        <a:prstGeom prst="roundRect">
          <a:avLst/>
        </a:prstGeom>
        <a:solidFill>
          <a:schemeClr val="accent5">
            <a:hueOff val="-601319"/>
            <a:satOff val="259"/>
            <a:lumOff val="-282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000" kern="1200"/>
            <a:t>explain the rationale</a:t>
          </a:r>
          <a:endParaRPr lang="en-US" sz="3000" kern="1200"/>
        </a:p>
      </dsp:txBody>
      <dsp:txXfrm>
        <a:off x="35125" y="1653496"/>
        <a:ext cx="6522952" cy="649299"/>
      </dsp:txXfrm>
    </dsp:sp>
    <dsp:sp modelId="{6F99E692-4DAC-6749-8F60-46BAD8CFBF0B}">
      <dsp:nvSpPr>
        <dsp:cNvPr id="0" name=""/>
        <dsp:cNvSpPr/>
      </dsp:nvSpPr>
      <dsp:spPr>
        <a:xfrm>
          <a:off x="0" y="2424321"/>
          <a:ext cx="6593202" cy="719549"/>
        </a:xfrm>
        <a:prstGeom prst="roundRect">
          <a:avLst/>
        </a:prstGeom>
        <a:solidFill>
          <a:schemeClr val="accent5">
            <a:hueOff val="-901979"/>
            <a:satOff val="389"/>
            <a:lumOff val="-423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000" kern="1200"/>
            <a:t>defend certain design choices </a:t>
          </a:r>
          <a:endParaRPr lang="en-US" sz="3000" kern="1200"/>
        </a:p>
      </dsp:txBody>
      <dsp:txXfrm>
        <a:off x="35125" y="2459446"/>
        <a:ext cx="6522952" cy="649299"/>
      </dsp:txXfrm>
    </dsp:sp>
    <dsp:sp modelId="{BAFB9236-3479-5649-9303-60A9E3D278B0}">
      <dsp:nvSpPr>
        <dsp:cNvPr id="0" name=""/>
        <dsp:cNvSpPr/>
      </dsp:nvSpPr>
      <dsp:spPr>
        <a:xfrm>
          <a:off x="0" y="3230271"/>
          <a:ext cx="6593202" cy="719549"/>
        </a:xfrm>
        <a:prstGeom prst="roundRect">
          <a:avLst/>
        </a:prstGeom>
        <a:solidFill>
          <a:schemeClr val="accent5">
            <a:hueOff val="-1202639"/>
            <a:satOff val="518"/>
            <a:lumOff val="-564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000" kern="1200"/>
            <a:t>reject other options</a:t>
          </a:r>
          <a:endParaRPr lang="en-US" sz="3000" kern="1200"/>
        </a:p>
      </dsp:txBody>
      <dsp:txXfrm>
        <a:off x="35125" y="3265396"/>
        <a:ext cx="6522952" cy="649299"/>
      </dsp:txXfrm>
    </dsp:sp>
    <dsp:sp modelId="{82DF97F1-E923-6E46-95F0-7CC0711B257B}">
      <dsp:nvSpPr>
        <dsp:cNvPr id="0" name=""/>
        <dsp:cNvSpPr/>
      </dsp:nvSpPr>
      <dsp:spPr>
        <a:xfrm>
          <a:off x="0" y="4036221"/>
          <a:ext cx="6593202" cy="719549"/>
        </a:xfrm>
        <a:prstGeom prst="roundRect">
          <a:avLst/>
        </a:prstGeom>
        <a:solidFill>
          <a:schemeClr val="accent5">
            <a:hueOff val="-1503299"/>
            <a:satOff val="648"/>
            <a:lumOff val="-705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000" kern="1200"/>
            <a:t>and more</a:t>
          </a:r>
          <a:endParaRPr lang="en-US" sz="3000" kern="1200"/>
        </a:p>
      </dsp:txBody>
      <dsp:txXfrm>
        <a:off x="35125" y="4071346"/>
        <a:ext cx="6522952" cy="64929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AFDCA5-0C1B-4FFC-84CE-C4FE781A1C4C}">
      <dsp:nvSpPr>
        <dsp:cNvPr id="0" name=""/>
        <dsp:cNvSpPr/>
      </dsp:nvSpPr>
      <dsp:spPr>
        <a:xfrm>
          <a:off x="727211" y="581121"/>
          <a:ext cx="2196000" cy="2196000"/>
        </a:xfrm>
        <a:prstGeom prst="round2DiagRect">
          <a:avLst>
            <a:gd name="adj1" fmla="val 29727"/>
            <a:gd name="adj2" fmla="val 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6616E5-71C4-457E-BCA1-69DAF6265660}">
      <dsp:nvSpPr>
        <dsp:cNvPr id="0" name=""/>
        <dsp:cNvSpPr/>
      </dsp:nvSpPr>
      <dsp:spPr>
        <a:xfrm>
          <a:off x="1195211" y="1049121"/>
          <a:ext cx="1260000" cy="126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041FF7-D554-45CF-92ED-35AC47E31BE6}">
      <dsp:nvSpPr>
        <dsp:cNvPr id="0" name=""/>
        <dsp:cNvSpPr/>
      </dsp:nvSpPr>
      <dsp:spPr>
        <a:xfrm>
          <a:off x="25211" y="3461121"/>
          <a:ext cx="36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500" kern="1200" dirty="0"/>
            <a:t>binary classification</a:t>
          </a:r>
        </a:p>
      </dsp:txBody>
      <dsp:txXfrm>
        <a:off x="25211" y="3461121"/>
        <a:ext cx="3600000" cy="720000"/>
      </dsp:txXfrm>
    </dsp:sp>
    <dsp:sp modelId="{3E7E5C0A-3061-4F06-9B1E-279F151E9F6E}">
      <dsp:nvSpPr>
        <dsp:cNvPr id="0" name=""/>
        <dsp:cNvSpPr/>
      </dsp:nvSpPr>
      <dsp:spPr>
        <a:xfrm>
          <a:off x="4957211" y="581121"/>
          <a:ext cx="2196000" cy="2196000"/>
        </a:xfrm>
        <a:prstGeom prst="round2DiagRect">
          <a:avLst>
            <a:gd name="adj1" fmla="val 29727"/>
            <a:gd name="adj2" fmla="val 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7254F4-60E4-4C3B-B55C-38A682EFE39C}">
      <dsp:nvSpPr>
        <dsp:cNvPr id="0" name=""/>
        <dsp:cNvSpPr/>
      </dsp:nvSpPr>
      <dsp:spPr>
        <a:xfrm>
          <a:off x="5425211" y="1049121"/>
          <a:ext cx="1260000" cy="126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9802B2-588F-4CF9-9817-A5FDF7539469}">
      <dsp:nvSpPr>
        <dsp:cNvPr id="0" name=""/>
        <dsp:cNvSpPr/>
      </dsp:nvSpPr>
      <dsp:spPr>
        <a:xfrm>
          <a:off x="4255211" y="3461121"/>
          <a:ext cx="36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500" kern="1200"/>
            <a:t>Informaiton Retrieval</a:t>
          </a:r>
        </a:p>
      </dsp:txBody>
      <dsp:txXfrm>
        <a:off x="4255211" y="3461121"/>
        <a:ext cx="3600000" cy="7200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7FD88C-DC5D-6645-8938-DA332BBE1F37}">
      <dsp:nvSpPr>
        <dsp:cNvPr id="0" name=""/>
        <dsp:cNvSpPr/>
      </dsp:nvSpPr>
      <dsp:spPr>
        <a:xfrm>
          <a:off x="0" y="67581"/>
          <a:ext cx="6593202" cy="226746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We have difficulty to define the right task</a:t>
          </a:r>
        </a:p>
      </dsp:txBody>
      <dsp:txXfrm>
        <a:off x="110688" y="178269"/>
        <a:ext cx="6371826" cy="2046084"/>
      </dsp:txXfrm>
    </dsp:sp>
    <dsp:sp modelId="{F70F7D74-DC89-9B4F-A494-BAA2094C896A}">
      <dsp:nvSpPr>
        <dsp:cNvPr id="0" name=""/>
        <dsp:cNvSpPr/>
      </dsp:nvSpPr>
      <dsp:spPr>
        <a:xfrm>
          <a:off x="0" y="2427201"/>
          <a:ext cx="6593202" cy="2267460"/>
        </a:xfrm>
        <a:prstGeom prst="roundRect">
          <a:avLst/>
        </a:prstGeom>
        <a:solidFill>
          <a:schemeClr val="accent5">
            <a:hueOff val="-1503299"/>
            <a:satOff val="648"/>
            <a:lumOff val="-705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/>
            <a:t>W</a:t>
          </a:r>
          <a:r>
            <a:rPr lang="en-US" sz="3200" kern="1200" dirty="0"/>
            <a:t>e struggle to get good performance, compared with well-established benchmark dataset.</a:t>
          </a:r>
        </a:p>
      </dsp:txBody>
      <dsp:txXfrm>
        <a:off x="110688" y="2537889"/>
        <a:ext cx="6371826" cy="20460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31D242-F13E-0B45-ACE7-BB4F68DE2ACE}" type="datetimeFigureOut">
              <a:rPr lang="en-NO" smtClean="0"/>
              <a:t>10/09/2024</a:t>
            </a:fld>
            <a:endParaRPr lang="en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8C2644-0A34-914A-8F5C-B035F1DA6CF2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1731024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O" dirty="0"/>
              <a:t>Git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8C2644-0A34-914A-8F5C-B035F1DA6CF2}" type="slidenum">
              <a:rPr lang="en-NO" smtClean="0"/>
              <a:t>4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4126751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3D8E5E-745C-407D-B425-C78EBF08DF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1501" y="822960"/>
            <a:ext cx="6057899" cy="5015169"/>
          </a:xfrm>
        </p:spPr>
        <p:txBody>
          <a:bodyPr anchor="t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07A4D5-56F4-4287-B174-56C55B18FD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09113" y="3003642"/>
            <a:ext cx="3522199" cy="2900274"/>
          </a:xfrm>
        </p:spPr>
        <p:txBody>
          <a:bodyPr anchor="b">
            <a:normAutofit/>
          </a:bodyPr>
          <a:lstStyle>
            <a:lvl1pPr marL="0" indent="0" algn="l">
              <a:lnSpc>
                <a:spcPct val="130000"/>
              </a:lnSpc>
              <a:buNone/>
              <a:defRPr sz="1400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EB9C19-FEE0-4852-B181-14A0DD77F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9/10/24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127DDF-01B7-463C-82BC-BBF429618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B2056A-C3EE-4809-B1F3-1CEEEA266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240FCEE-B6E2-46D0-9BB0-F45F79545E9D}"/>
              </a:ext>
            </a:extLst>
          </p:cNvPr>
          <p:cNvCxnSpPr>
            <a:cxnSpLocks/>
          </p:cNvCxnSpPr>
          <p:nvPr/>
        </p:nvCxnSpPr>
        <p:spPr>
          <a:xfrm flipH="1">
            <a:off x="571501" y="571500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BD2FB83-3783-4477-80B5-DA5BF10BAF57}"/>
              </a:ext>
            </a:extLst>
          </p:cNvPr>
          <p:cNvCxnSpPr>
            <a:cxnSpLocks/>
          </p:cNvCxnSpPr>
          <p:nvPr/>
        </p:nvCxnSpPr>
        <p:spPr>
          <a:xfrm>
            <a:off x="7742482" y="571500"/>
            <a:ext cx="0" cy="5715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83EA203-71D5-49C0-9626-FFA8E46787B0}"/>
              </a:ext>
            </a:extLst>
          </p:cNvPr>
          <p:cNvCxnSpPr>
            <a:cxnSpLocks/>
          </p:cNvCxnSpPr>
          <p:nvPr/>
        </p:nvCxnSpPr>
        <p:spPr>
          <a:xfrm flipH="1">
            <a:off x="577485" y="6283518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48919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B2ED8-7F53-4C03-A740-493E50798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611087-99A9-4100-B5F7-520880DE32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499" y="2075688"/>
            <a:ext cx="11059811" cy="39109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7B4B20-1A65-4A26-B11E-6095083A16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9/10/24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0D52D3-E985-4FEB-89B9-57C754711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EA751A-C72D-47C1-A7A6-E8510A40C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127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81F78-07BF-45A9-92D4-E4E0A1E88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914255"/>
            <a:ext cx="6867115" cy="5009471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CC2A83-A380-4828-BC68-C065C8BC5A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39817" y="914399"/>
            <a:ext cx="2370268" cy="2670273"/>
          </a:xfrm>
        </p:spPr>
        <p:txBody>
          <a:bodyPr anchor="t">
            <a:normAutofit/>
          </a:bodyPr>
          <a:lstStyle>
            <a:lvl1pPr marL="0" indent="0">
              <a:lnSpc>
                <a:spcPct val="130000"/>
              </a:lnSpc>
              <a:buNone/>
              <a:defRPr sz="1400" cap="all" spc="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F92B2F-8804-4195-A779-F5C67C25CB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9/10/24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099C26-4411-4833-A917-A45E62D56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68C7C7-F862-434D-A87A-DECE9FD2E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40BAA4B-C4C0-40C1-8DC8-B4E2F8A68E12}"/>
              </a:ext>
            </a:extLst>
          </p:cNvPr>
          <p:cNvCxnSpPr>
            <a:cxnSpLocks/>
          </p:cNvCxnSpPr>
          <p:nvPr/>
        </p:nvCxnSpPr>
        <p:spPr>
          <a:xfrm>
            <a:off x="8872625" y="571500"/>
            <a:ext cx="0" cy="5715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C0A2259-2540-4B32-A999-2B46A6790E3D}"/>
              </a:ext>
            </a:extLst>
          </p:cNvPr>
          <p:cNvCxnSpPr>
            <a:cxnSpLocks/>
          </p:cNvCxnSpPr>
          <p:nvPr/>
        </p:nvCxnSpPr>
        <p:spPr>
          <a:xfrm flipH="1">
            <a:off x="566094" y="571500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CEFB0ED-3F76-4403-AD0B-E738DD9D8CB6}"/>
              </a:ext>
            </a:extLst>
          </p:cNvPr>
          <p:cNvCxnSpPr>
            <a:cxnSpLocks/>
          </p:cNvCxnSpPr>
          <p:nvPr/>
        </p:nvCxnSpPr>
        <p:spPr>
          <a:xfrm flipH="1">
            <a:off x="577485" y="6283518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3441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6BD5F-CF53-4DD5-B8C5-27BBA2BB8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09684"/>
            <a:ext cx="11049000" cy="1057160"/>
          </a:xfrm>
        </p:spPr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76C2E1-5D5E-409F-BEE8-F48CE86F55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9447" y="2074990"/>
            <a:ext cx="5181600" cy="41019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BBF823-1BFB-4CF0-BAF4-D660C8F1AF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47082" y="2074990"/>
            <a:ext cx="5181600" cy="41019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FF816E-EE02-44A4-8B81-B324ECFD7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9/10/24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34D9E4-A693-44D2-A3E8-E3AABC905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4F669F-4B8E-415D-A9BF-AD451F452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20AF959-FCDC-4B92-9324-06A06C0D56F2}"/>
              </a:ext>
            </a:extLst>
          </p:cNvPr>
          <p:cNvCxnSpPr>
            <a:cxnSpLocks/>
          </p:cNvCxnSpPr>
          <p:nvPr/>
        </p:nvCxnSpPr>
        <p:spPr>
          <a:xfrm flipV="1">
            <a:off x="6101405" y="1883336"/>
            <a:ext cx="0" cy="439965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3493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FF85E5-82C4-4BAE-B2B0-A078ABD6C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469" y="699118"/>
            <a:ext cx="11025062" cy="1063601"/>
          </a:xfrm>
        </p:spPr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2D15C7-F445-40F7-88F6-FD6526269C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3468" y="2022883"/>
            <a:ext cx="5230469" cy="564079"/>
          </a:xfrm>
        </p:spPr>
        <p:txBody>
          <a:bodyPr anchor="ctr">
            <a:normAutofit/>
          </a:bodyPr>
          <a:lstStyle>
            <a:lvl1pPr marL="0" indent="0">
              <a:buNone/>
              <a:defRPr sz="16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652C35-AA8E-4154-8A78-7DE9590E1F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3469" y="2866031"/>
            <a:ext cx="5157787" cy="32276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57EAC6-567C-4A4A-BB10-57EC14B97D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41470" y="2022883"/>
            <a:ext cx="5183188" cy="564080"/>
          </a:xfrm>
        </p:spPr>
        <p:txBody>
          <a:bodyPr anchor="ctr">
            <a:normAutofit/>
          </a:bodyPr>
          <a:lstStyle>
            <a:lvl1pPr marL="0" indent="0">
              <a:buNone/>
              <a:defRPr sz="16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19A083F-AD60-4437-B32A-44035D78AF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41470" y="2866031"/>
            <a:ext cx="5183188" cy="32276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DBF86F-3266-4551-B680-06F401FFE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9/10/24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55B38FE-80F9-4582-B2E1-B067C288D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7BEF32-F637-47A1-9ED3-AFC4F79F3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0C508D4-7C99-4B8D-BCDE-F0001BD345D9}"/>
              </a:ext>
            </a:extLst>
          </p:cNvPr>
          <p:cNvCxnSpPr>
            <a:cxnSpLocks/>
          </p:cNvCxnSpPr>
          <p:nvPr/>
        </p:nvCxnSpPr>
        <p:spPr>
          <a:xfrm flipV="1">
            <a:off x="6101405" y="1883336"/>
            <a:ext cx="0" cy="43996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49BF61B-7951-48F4-982B-9401A483FFBF}"/>
              </a:ext>
            </a:extLst>
          </p:cNvPr>
          <p:cNvCxnSpPr>
            <a:cxnSpLocks/>
          </p:cNvCxnSpPr>
          <p:nvPr/>
        </p:nvCxnSpPr>
        <p:spPr>
          <a:xfrm flipH="1">
            <a:off x="577485" y="2738598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879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A94CB-6BE5-4B9E-B0A6-54F83B201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17452"/>
            <a:ext cx="11049000" cy="1161836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E8643C-1A5D-4F23-B0D7-5B46F5E45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9/10/24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1A3394-78CC-43B0-9762-5E826F8BB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347F0A-1980-4E13-AB22-AE3B8AA44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E9D858B-8A9C-4235-B151-81C99A3D20D2}"/>
              </a:ext>
            </a:extLst>
          </p:cNvPr>
          <p:cNvCxnSpPr>
            <a:cxnSpLocks/>
          </p:cNvCxnSpPr>
          <p:nvPr/>
        </p:nvCxnSpPr>
        <p:spPr>
          <a:xfrm flipH="1">
            <a:off x="577485" y="571500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6C7798B-3ECB-4076-8955-A82116BB0D25}"/>
              </a:ext>
            </a:extLst>
          </p:cNvPr>
          <p:cNvCxnSpPr>
            <a:cxnSpLocks/>
          </p:cNvCxnSpPr>
          <p:nvPr/>
        </p:nvCxnSpPr>
        <p:spPr>
          <a:xfrm flipH="1">
            <a:off x="577485" y="6283518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9307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5C61D85-3E72-406F-AB26-B4ED94918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9/10/24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9C831E-4321-467E-9090-C89C48CF2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8A9556-B3D8-4403-835F-11AE2D409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7236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0AA48-D521-423D-B185-6490EF57B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201" y="810344"/>
            <a:ext cx="3478084" cy="1408062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64E6DD-DDD2-4ED6-B8A9-A8B6D76565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9809" y="931232"/>
            <a:ext cx="6700679" cy="507936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F08F5E-AD33-4ACF-84C9-78B0FF6BE3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1500" y="2578608"/>
            <a:ext cx="3478783" cy="34172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D7604E-7DD4-4497-B325-74F899E8AC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9/10/24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02BEED-A8F6-4256-9539-4434694AA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EA1AA6-EE0B-48FD-A7DE-6CEE6A8C7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3F35B32-9A23-4805-94A6-96826D202139}"/>
              </a:ext>
            </a:extLst>
          </p:cNvPr>
          <p:cNvCxnSpPr>
            <a:cxnSpLocks/>
          </p:cNvCxnSpPr>
          <p:nvPr/>
        </p:nvCxnSpPr>
        <p:spPr>
          <a:xfrm flipH="1">
            <a:off x="571500" y="571500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62BA7DA-3944-40D4-91CD-40CA24DBB79B}"/>
              </a:ext>
            </a:extLst>
          </p:cNvPr>
          <p:cNvCxnSpPr>
            <a:cxnSpLocks/>
          </p:cNvCxnSpPr>
          <p:nvPr/>
        </p:nvCxnSpPr>
        <p:spPr>
          <a:xfrm flipV="1">
            <a:off x="4419601" y="571500"/>
            <a:ext cx="0" cy="5715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BEA0B78-39E7-4039-B8BE-4F425688C6DF}"/>
              </a:ext>
            </a:extLst>
          </p:cNvPr>
          <p:cNvCxnSpPr>
            <a:cxnSpLocks/>
          </p:cNvCxnSpPr>
          <p:nvPr/>
        </p:nvCxnSpPr>
        <p:spPr>
          <a:xfrm flipH="1">
            <a:off x="571501" y="2406845"/>
            <a:ext cx="38481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D68B99C-0744-42EE-9713-AB0CEC3F5D85}"/>
              </a:ext>
            </a:extLst>
          </p:cNvPr>
          <p:cNvCxnSpPr>
            <a:cxnSpLocks/>
          </p:cNvCxnSpPr>
          <p:nvPr/>
        </p:nvCxnSpPr>
        <p:spPr>
          <a:xfrm flipH="1">
            <a:off x="577485" y="6283518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7771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12732-5D39-4B30-A499-D51BABC88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499" y="802204"/>
            <a:ext cx="3478787" cy="1408062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3AF5AEC-77BC-4A52-8A56-C6479CA6A2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723467" y="847384"/>
            <a:ext cx="6907844" cy="521681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0A9240-8762-4C7D-AF22-A844CB2EC8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1498" y="2574906"/>
            <a:ext cx="3478787" cy="343571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995685-E45D-4E74-8B78-D3B8E85C43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9/10/24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1FCBA3-0FF5-47C2-901A-645F6185D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030381-5320-46AD-A0B9-7C04B3E5A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357A432-D933-402A-8657-216EE20450EE}"/>
              </a:ext>
            </a:extLst>
          </p:cNvPr>
          <p:cNvCxnSpPr>
            <a:cxnSpLocks/>
          </p:cNvCxnSpPr>
          <p:nvPr/>
        </p:nvCxnSpPr>
        <p:spPr>
          <a:xfrm flipH="1">
            <a:off x="571500" y="571500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1B1E0F3-D71B-436F-A10B-B6EA7125F684}"/>
              </a:ext>
            </a:extLst>
          </p:cNvPr>
          <p:cNvCxnSpPr>
            <a:cxnSpLocks/>
          </p:cNvCxnSpPr>
          <p:nvPr/>
        </p:nvCxnSpPr>
        <p:spPr>
          <a:xfrm flipV="1">
            <a:off x="4419601" y="571500"/>
            <a:ext cx="0" cy="5715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DEE64F5-2B48-4A2E-BA5E-1D37F1A7C9A3}"/>
              </a:ext>
            </a:extLst>
          </p:cNvPr>
          <p:cNvCxnSpPr>
            <a:cxnSpLocks/>
          </p:cNvCxnSpPr>
          <p:nvPr/>
        </p:nvCxnSpPr>
        <p:spPr>
          <a:xfrm flipH="1">
            <a:off x="571501" y="2406845"/>
            <a:ext cx="38481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99BF9AA-A2C8-4233-B597-EB11C6D6A0E0}"/>
              </a:ext>
            </a:extLst>
          </p:cNvPr>
          <p:cNvCxnSpPr>
            <a:cxnSpLocks/>
          </p:cNvCxnSpPr>
          <p:nvPr/>
        </p:nvCxnSpPr>
        <p:spPr>
          <a:xfrm flipH="1">
            <a:off x="577485" y="6283518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972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99A0A-70FC-426A-8B3B-60FAF9806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F47EC6-9753-4ABC-BB66-64CCC8BA08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71499" y="2036363"/>
            <a:ext cx="11059811" cy="387077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884D9F-DC99-4B4C-98CF-178BBBB766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9/10/24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7A6840-AC0B-4260-8368-08E0A22D2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A5DAB8-EC07-4CCF-96EA-5D8ACDAE6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438F1AC-9961-4786-A189-20863DD97F68}"/>
              </a:ext>
            </a:extLst>
          </p:cNvPr>
          <p:cNvCxnSpPr>
            <a:cxnSpLocks/>
          </p:cNvCxnSpPr>
          <p:nvPr/>
        </p:nvCxnSpPr>
        <p:spPr>
          <a:xfrm flipH="1">
            <a:off x="571500" y="1780979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2147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C75F678-EC03-4845-A51B-C90FA6A154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77953" y="797251"/>
            <a:ext cx="2483929" cy="528378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4A8B4D-A39F-4528-975A-9C84BEE778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66094" y="797251"/>
            <a:ext cx="8101072" cy="528378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5E4A23-6984-4AD1-A51D-600EDC263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9/10/24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273E28-C341-49CC-BAAB-0C0D19821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26D54A-8E86-4026-8DD0-5B0979BB8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CB05DA4-DF32-4D7A-9E4D-36309C90C5BB}"/>
              </a:ext>
            </a:extLst>
          </p:cNvPr>
          <p:cNvCxnSpPr>
            <a:cxnSpLocks/>
          </p:cNvCxnSpPr>
          <p:nvPr/>
        </p:nvCxnSpPr>
        <p:spPr>
          <a:xfrm flipH="1">
            <a:off x="566094" y="577110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7CC7262-4997-41E4-976D-BA82E148280F}"/>
              </a:ext>
            </a:extLst>
          </p:cNvPr>
          <p:cNvCxnSpPr>
            <a:cxnSpLocks/>
          </p:cNvCxnSpPr>
          <p:nvPr/>
        </p:nvCxnSpPr>
        <p:spPr>
          <a:xfrm flipV="1">
            <a:off x="8875226" y="571500"/>
            <a:ext cx="0" cy="571149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F5063B5-E478-4C41-AD40-49A39AE07429}"/>
              </a:ext>
            </a:extLst>
          </p:cNvPr>
          <p:cNvCxnSpPr>
            <a:cxnSpLocks/>
          </p:cNvCxnSpPr>
          <p:nvPr/>
        </p:nvCxnSpPr>
        <p:spPr>
          <a:xfrm flipH="1">
            <a:off x="577485" y="6283518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63581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9E1467D-9ED1-4211-A71E-41C91C755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689289"/>
            <a:ext cx="11049000" cy="10841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F8A6A1-C9C7-4FDF-B4DA-1E86B6A355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1499" y="2075688"/>
            <a:ext cx="11059811" cy="38180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ACC44A-C635-4CD0-90E9-D9503AF4CC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036732" y="6397103"/>
            <a:ext cx="3091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spc="200" baseline="0">
                <a:solidFill>
                  <a:schemeClr val="tx1"/>
                </a:solidFill>
              </a:defRPr>
            </a:lvl1pPr>
          </a:lstStyle>
          <a:p>
            <a:fld id="{1C8322F6-1C60-46CF-968C-BC20E470F443}" type="datetimeFigureOut">
              <a:rPr lang="en-US" smtClean="0"/>
              <a:t>9/10/24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ABF682-1A47-492C-81E3-9DB0A50ECB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75782" y="639710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spc="20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CC814B-9105-44ED-98A9-D326B2E260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24553" y="6397103"/>
            <a:ext cx="7007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6814345-41DE-42C5-8657-66C1417DF81A}"/>
              </a:ext>
            </a:extLst>
          </p:cNvPr>
          <p:cNvCxnSpPr>
            <a:cxnSpLocks/>
          </p:cNvCxnSpPr>
          <p:nvPr/>
        </p:nvCxnSpPr>
        <p:spPr>
          <a:xfrm flipH="1">
            <a:off x="566094" y="6286347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E68E419-3727-4F5E-8840-AF149B33B0B7}"/>
              </a:ext>
            </a:extLst>
          </p:cNvPr>
          <p:cNvCxnSpPr>
            <a:cxnSpLocks/>
          </p:cNvCxnSpPr>
          <p:nvPr/>
        </p:nvCxnSpPr>
        <p:spPr>
          <a:xfrm flipH="1">
            <a:off x="577485" y="1883336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519B6EC-D7AE-452F-8D0C-D11BD3377F3E}"/>
              </a:ext>
            </a:extLst>
          </p:cNvPr>
          <p:cNvCxnSpPr>
            <a:cxnSpLocks/>
          </p:cNvCxnSpPr>
          <p:nvPr/>
        </p:nvCxnSpPr>
        <p:spPr>
          <a:xfrm flipH="1">
            <a:off x="577485" y="571500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5001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spc="-100" baseline="0">
          <a:solidFill>
            <a:schemeClr val="tx1"/>
          </a:solidFill>
          <a:latin typeface="Batang" panose="02030600000101010101" pitchFamily="18" charset="-127"/>
          <a:ea typeface="Batang" panose="02030600000101010101" pitchFamily="18" charset="-127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8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SzPct val="80000"/>
        <a:buFont typeface="Avenir Next LT Pro Light" panose="020B03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2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defTabSz="914400" rtl="0" eaLnBrk="1" latinLnBrk="0" hangingPunct="1">
        <a:lnSpc>
          <a:spcPct val="120000"/>
        </a:lnSpc>
        <a:spcBef>
          <a:spcPts val="500"/>
        </a:spcBef>
        <a:buSzPct val="80000"/>
        <a:buFont typeface="Avenir Next LT Pro Light" panose="020B03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228600" algn="l" defTabSz="914400" rtl="0" eaLnBrk="1" latinLnBrk="0" hangingPunct="1">
        <a:lnSpc>
          <a:spcPct val="12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doc-geonode.readthedocs.io/en/latest/005_dev_workshop/008_contribute_geonode/work_with_github.html" TargetMode="External"/><Relationship Id="rId4" Type="http://schemas.openxmlformats.org/officeDocument/2006/relationships/hyperlink" Target="https://www.matthewsetter.com/better-git-diff-support/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datatracker.ietf.org/doc/rfc8205/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atatracker.ietf.org/doc/rfc8374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ieeexplore.ieee.org/stamp/stamp.jsp?tp=&amp;arnumber=10624781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2004.12832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63AB9E1-499E-41EB-A74E-905920CCDF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782" y="0"/>
            <a:ext cx="1219878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09D1CA-F617-C20F-3BF7-786E4C48A9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0601" y="4840264"/>
            <a:ext cx="8044280" cy="1215547"/>
          </a:xfrm>
        </p:spPr>
        <p:txBody>
          <a:bodyPr anchor="ctr">
            <a:normAutofit fontScale="90000"/>
          </a:bodyPr>
          <a:lstStyle/>
          <a:p>
            <a:r>
              <a:rPr lang="en-GB" dirty="0"/>
              <a:t>Protocol Insight: Introducing the NetD2R Dataset</a:t>
            </a:r>
            <a:br>
              <a:rPr lang="en-GB" dirty="0"/>
            </a:br>
            <a:r>
              <a:rPr lang="en-GB" dirty="0"/>
              <a:t>for Applied Information Retrieval</a:t>
            </a:r>
            <a:endParaRPr lang="en-NO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C9C55A-8161-93D0-AD1C-6472A91B90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89720" y="4753342"/>
            <a:ext cx="2519973" cy="1389390"/>
          </a:xfrm>
        </p:spPr>
        <p:txBody>
          <a:bodyPr anchor="ctr">
            <a:normAutofit/>
          </a:bodyPr>
          <a:lstStyle/>
          <a:p>
            <a:r>
              <a:rPr lang="en-NO" dirty="0"/>
              <a:t>Jie Bian</a:t>
            </a:r>
          </a:p>
          <a:p>
            <a:r>
              <a:rPr lang="en-NO" dirty="0"/>
              <a:t>Sep. 10. 2024</a:t>
            </a:r>
          </a:p>
        </p:txBody>
      </p:sp>
      <p:pic>
        <p:nvPicPr>
          <p:cNvPr id="4" name="Picture 3" descr="An abstract burst of blue and pink">
            <a:extLst>
              <a:ext uri="{FF2B5EF4-FFF2-40B4-BE49-F238E27FC236}">
                <a16:creationId xmlns:a16="http://schemas.microsoft.com/office/drawing/2014/main" id="{ACF67F96-D065-521C-20DB-D676EB709E7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6993" b="14100"/>
          <a:stretch/>
        </p:blipFill>
        <p:spPr>
          <a:xfrm>
            <a:off x="-6781" y="1"/>
            <a:ext cx="12198782" cy="4042122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EEA40C4-6B9E-4B9E-8CDF-A0C572462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65869" y="4610607"/>
            <a:ext cx="1105479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A54810C-5CC0-45D3-BD8F-C4407F92F5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877300" y="4610607"/>
            <a:ext cx="0" cy="16748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E458AAC-F667-498F-A263-A8C7AB4FC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61819" y="6289514"/>
            <a:ext cx="1105479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5547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28"/>
    </mc:Choice>
    <mc:Fallback xmlns="">
      <p:transition spd="slow" advTm="1728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79169-5F1B-36D9-B9B4-CD889FC3E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Motivation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386DC2-7BC4-EE5F-77A7-708B5C8A81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The education nowadays focused on what and how, instead of why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2000" dirty="0"/>
              <a:t>Understanding </a:t>
            </a:r>
            <a:r>
              <a:rPr lang="en-US" sz="2000" u="sng" dirty="0"/>
              <a:t>why</a:t>
            </a:r>
            <a:r>
              <a:rPr lang="en-US" sz="2000" dirty="0"/>
              <a:t> can let us understand basic principles</a:t>
            </a:r>
          </a:p>
          <a:p>
            <a:pPr lvl="1"/>
            <a:r>
              <a:rPr lang="en-US" sz="1800" dirty="0"/>
              <a:t>Principles are not taught enough in networking</a:t>
            </a:r>
          </a:p>
          <a:p>
            <a:pPr lvl="1"/>
            <a:r>
              <a:rPr lang="en-US" sz="1800" dirty="0"/>
              <a:t>Important when designing something new!</a:t>
            </a:r>
          </a:p>
          <a:p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614159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2"/>
    </mc:Choice>
    <mc:Fallback xmlns="">
      <p:transition spd="slow" advTm="1002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F0B1846-6CE5-47AE-B0D0-7202A39CE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75B361-6559-9B31-5B6F-671C9EF991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08006"/>
            <a:ext cx="3503409" cy="5070171"/>
          </a:xfrm>
        </p:spPr>
        <p:txBody>
          <a:bodyPr anchor="b">
            <a:normAutofit/>
          </a:bodyPr>
          <a:lstStyle/>
          <a:p>
            <a:r>
              <a:rPr lang="en-NO" dirty="0"/>
              <a:t>Important Resources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B706659-8817-44F5-87F5-B7804F1CBE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71501" y="6286500"/>
            <a:ext cx="1104899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E7E0E66-59D6-4A3A-B1A2-84B9078432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419600" y="571500"/>
            <a:ext cx="0" cy="5715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64F6F91-27E3-4BF5-9BD7-E5923D27CC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71501" y="571500"/>
            <a:ext cx="1104899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A6D73A4-E43A-CA43-C289-580E44EF3DD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83488415"/>
              </p:ext>
            </p:extLst>
          </p:nvPr>
        </p:nvGraphicFramePr>
        <p:xfrm>
          <a:off x="5038410" y="1061686"/>
          <a:ext cx="6593202" cy="47622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72470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1"/>
    </mc:Choice>
    <mc:Fallback xmlns="">
      <p:transition spd="slow" advTm="18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7B4314D2-D2A1-4CD8-AC61-D3A8624096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BCC779-3408-C9C8-86E8-9C463583E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7" y="789567"/>
            <a:ext cx="11110405" cy="1054864"/>
          </a:xfrm>
        </p:spPr>
        <p:txBody>
          <a:bodyPr anchor="t">
            <a:normAutofit/>
          </a:bodyPr>
          <a:lstStyle/>
          <a:p>
            <a:r>
              <a:rPr lang="en-NO" dirty="0"/>
              <a:t>Data Demo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89C9033-50A6-4C0D-A434-1DA417B55C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71500" y="567751"/>
            <a:ext cx="1105479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E77119D-632B-44FE-918A-65D2788D00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71500" y="6286500"/>
            <a:ext cx="1105479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57FF605-C91F-2B76-175E-11F6C3BC69E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28737296"/>
              </p:ext>
            </p:extLst>
          </p:nvPr>
        </p:nvGraphicFramePr>
        <p:xfrm>
          <a:off x="571500" y="1936417"/>
          <a:ext cx="11060113" cy="39342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85589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39"/>
    </mc:Choice>
    <mc:Fallback xmlns="">
      <p:transition spd="slow" advTm="3339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9F0B1846-6CE5-47AE-B0D0-7202A39CE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BB449D-7FB0-7D33-18BD-6470411DFD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08006"/>
            <a:ext cx="3503409" cy="5070171"/>
          </a:xfrm>
        </p:spPr>
        <p:txBody>
          <a:bodyPr anchor="b">
            <a:normAutofit/>
          </a:bodyPr>
          <a:lstStyle/>
          <a:p>
            <a:r>
              <a:rPr lang="en-NO" dirty="0"/>
              <a:t>What they “discuss” about?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B706659-8817-44F5-87F5-B7804F1CBE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71501" y="6286500"/>
            <a:ext cx="1104899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E7E0E66-59D6-4A3A-B1A2-84B9078432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419600" y="571500"/>
            <a:ext cx="0" cy="5715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64F6F91-27E3-4BF5-9BD7-E5923D27CC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71501" y="571500"/>
            <a:ext cx="1104899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Content Placeholder 2">
            <a:extLst>
              <a:ext uri="{FF2B5EF4-FFF2-40B4-BE49-F238E27FC236}">
                <a16:creationId xmlns:a16="http://schemas.microsoft.com/office/drawing/2014/main" id="{969BE909-595B-30D8-64FF-04CEB4BC076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38719767"/>
              </p:ext>
            </p:extLst>
          </p:nvPr>
        </p:nvGraphicFramePr>
        <p:xfrm>
          <a:off x="5038410" y="1061686"/>
          <a:ext cx="6593202" cy="47622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49293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4"/>
    </mc:Choice>
    <mc:Fallback xmlns="">
      <p:transition spd="slow" advTm="514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94" name="Straight Connector 3093">
            <a:extLst>
              <a:ext uri="{FF2B5EF4-FFF2-40B4-BE49-F238E27FC236}">
                <a16:creationId xmlns:a16="http://schemas.microsoft.com/office/drawing/2014/main" id="{A240FCEE-B6E2-46D0-9BB0-F45F79545E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71501" y="571500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96" name="Straight Connector 3095">
            <a:extLst>
              <a:ext uri="{FF2B5EF4-FFF2-40B4-BE49-F238E27FC236}">
                <a16:creationId xmlns:a16="http://schemas.microsoft.com/office/drawing/2014/main" id="{3BD2FB83-3783-4477-80B5-DA5BF10BAF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742482" y="571500"/>
            <a:ext cx="0" cy="5715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98" name="Straight Connector 3097">
            <a:extLst>
              <a:ext uri="{FF2B5EF4-FFF2-40B4-BE49-F238E27FC236}">
                <a16:creationId xmlns:a16="http://schemas.microsoft.com/office/drawing/2014/main" id="{E83EA203-71D5-49C0-9626-FFA8E46787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77485" y="6283518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100" name="Rectangle 3099">
            <a:extLst>
              <a:ext uri="{FF2B5EF4-FFF2-40B4-BE49-F238E27FC236}">
                <a16:creationId xmlns:a16="http://schemas.microsoft.com/office/drawing/2014/main" id="{C63AB9E1-499E-41EB-A74E-905920CCDF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782" y="0"/>
            <a:ext cx="1219878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B2B9D2-8F34-2E90-939A-0216CA080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046" y="4817294"/>
            <a:ext cx="6857321" cy="126957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 dirty="0"/>
              <a:t>GitHub</a:t>
            </a:r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40FE69F7-005D-3CB5-AE36-FCF25BA8CF9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1891"/>
          <a:stretch/>
        </p:blipFill>
        <p:spPr bwMode="auto">
          <a:xfrm>
            <a:off x="144960" y="607918"/>
            <a:ext cx="5389457" cy="3780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102" name="Straight Connector 3101">
            <a:extLst>
              <a:ext uri="{FF2B5EF4-FFF2-40B4-BE49-F238E27FC236}">
                <a16:creationId xmlns:a16="http://schemas.microsoft.com/office/drawing/2014/main" id="{9D5B6F1A-4974-4BCA-8395-D9973EF913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65869" y="4610607"/>
            <a:ext cx="1105479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04" name="Straight Connector 3103">
            <a:extLst>
              <a:ext uri="{FF2B5EF4-FFF2-40B4-BE49-F238E27FC236}">
                <a16:creationId xmlns:a16="http://schemas.microsoft.com/office/drawing/2014/main" id="{AE458AAC-F667-498F-A263-A8C7AB4FC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61819" y="6289514"/>
            <a:ext cx="1105479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06" name="Straight Connector 3105">
            <a:extLst>
              <a:ext uri="{FF2B5EF4-FFF2-40B4-BE49-F238E27FC236}">
                <a16:creationId xmlns:a16="http://schemas.microsoft.com/office/drawing/2014/main" id="{5AADB4C3-95D8-46A5-A7DB-F9BCC920C7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734300" y="4614653"/>
            <a:ext cx="0" cy="16748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6">
            <a:extLst>
              <a:ext uri="{FF2B5EF4-FFF2-40B4-BE49-F238E27FC236}">
                <a16:creationId xmlns:a16="http://schemas.microsoft.com/office/drawing/2014/main" id="{2CD1F36F-92A3-374D-9C8A-2875E14F66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0431" y="575697"/>
            <a:ext cx="6238320" cy="3977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9C99DD3-FE8E-04C0-DF28-1750B777613A}"/>
              </a:ext>
            </a:extLst>
          </p:cNvPr>
          <p:cNvSpPr txBox="1"/>
          <p:nvPr/>
        </p:nvSpPr>
        <p:spPr>
          <a:xfrm>
            <a:off x="428016" y="6396335"/>
            <a:ext cx="110635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hlinkClick r:id="rId4"/>
              </a:rPr>
              <a:t>Left figure </a:t>
            </a:r>
            <a:endParaRPr lang="en-GB" sz="1000" dirty="0"/>
          </a:p>
          <a:p>
            <a:r>
              <a:rPr lang="en-GB" sz="1000" dirty="0">
                <a:hlinkClick r:id="rId5"/>
              </a:rPr>
              <a:t>Right Figure</a:t>
            </a:r>
            <a:endParaRPr lang="en-GB" sz="1000" dirty="0"/>
          </a:p>
        </p:txBody>
      </p:sp>
    </p:spTree>
    <p:extLst>
      <p:ext uri="{BB962C8B-B14F-4D97-AF65-F5344CB8AC3E}">
        <p14:creationId xmlns:p14="http://schemas.microsoft.com/office/powerpoint/2010/main" val="1517997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1"/>
    </mc:Choice>
    <mc:Fallback xmlns="">
      <p:transition spd="slow" advTm="18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240FCEE-B6E2-46D0-9BB0-F45F79545E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71501" y="571500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BD2FB83-3783-4477-80B5-DA5BF10BAF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742482" y="571500"/>
            <a:ext cx="0" cy="5715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83EA203-71D5-49C0-9626-FFA8E46787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77485" y="6283518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60220DBA-8988-4873-8FCD-3FFAC3CF1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Tiger peering through dense forest">
            <a:extLst>
              <a:ext uri="{FF2B5EF4-FFF2-40B4-BE49-F238E27FC236}">
                <a16:creationId xmlns:a16="http://schemas.microsoft.com/office/drawing/2014/main" id="{CD3A650D-5479-777D-E43B-0E47DC4BE66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0000"/>
          </a:blip>
          <a:srcRect t="15730"/>
          <a:stretch/>
        </p:blipFill>
        <p:spPr>
          <a:xfrm>
            <a:off x="20" y="181593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CEBB356-9F7F-E594-3F20-DBE338305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4819615"/>
            <a:ext cx="6817836" cy="126493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 dirty="0">
                <a:solidFill>
                  <a:srgbClr val="FFFFFF"/>
                </a:solidFill>
              </a:rPr>
              <a:t>GitHub Demo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1981B13-F880-47D1-BA19-C2C84FC754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65869" y="4610607"/>
            <a:ext cx="11054799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9889C86-81F5-4E2B-A1BF-3DC57716B5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734300" y="4614653"/>
            <a:ext cx="0" cy="1674861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D1651B2-663F-4ED2-A7D2-9D74A5DFD1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61819" y="6289514"/>
            <a:ext cx="11054799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5316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7"/>
    </mc:Choice>
    <mc:Fallback xmlns="">
      <p:transition spd="slow" advTm="147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240FCEE-B6E2-46D0-9BB0-F45F79545E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71501" y="571500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BD2FB83-3783-4477-80B5-DA5BF10BAF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742482" y="571500"/>
            <a:ext cx="0" cy="5715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83EA203-71D5-49C0-9626-FFA8E46787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77485" y="6283518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60220DBA-8988-4873-8FCD-3FFAC3CF1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Colourful envelopes">
            <a:extLst>
              <a:ext uri="{FF2B5EF4-FFF2-40B4-BE49-F238E27FC236}">
                <a16:creationId xmlns:a16="http://schemas.microsoft.com/office/drawing/2014/main" id="{4411F9B6-19FC-BCFC-87D7-100869B2418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5000"/>
          </a:blip>
          <a:srcRect t="13011" b="2719"/>
          <a:stretch/>
        </p:blipFill>
        <p:spPr>
          <a:xfrm>
            <a:off x="20" y="10"/>
            <a:ext cx="12191979" cy="685798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E665569-236A-9078-9B33-8AC1D245A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4819615"/>
            <a:ext cx="6817836" cy="126493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>
                <a:solidFill>
                  <a:srgbClr val="FFFFFF"/>
                </a:solidFill>
              </a:rPr>
              <a:t>Email Demo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1981B13-F880-47D1-BA19-C2C84FC754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65869" y="4610607"/>
            <a:ext cx="11054799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9889C86-81F5-4E2B-A1BF-3DC57716B5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734300" y="4614653"/>
            <a:ext cx="0" cy="1674861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D1651B2-663F-4ED2-A7D2-9D74A5DFD1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61819" y="6289514"/>
            <a:ext cx="11054799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3694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7"/>
    </mc:Choice>
    <mc:Fallback xmlns="">
      <p:transition spd="slow" advTm="147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EBAF395E-7D52-496C-ACDD-468AEC1ADF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D097AA-A6FC-5573-2D5B-7DB915AF3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685491"/>
            <a:ext cx="11110427" cy="847984"/>
          </a:xfrm>
        </p:spPr>
        <p:txBody>
          <a:bodyPr anchor="ctr">
            <a:normAutofit/>
          </a:bodyPr>
          <a:lstStyle/>
          <a:p>
            <a:r>
              <a:rPr lang="en-GB" dirty="0"/>
              <a:t>A</a:t>
            </a:r>
            <a:r>
              <a:rPr lang="en-NO" dirty="0"/>
              <a:t> snapshot of the dream data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56BAADB1-054E-4A82-8D07-643BD1F433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68602" y="576201"/>
            <a:ext cx="1105479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B3121654-FB13-441C-AB60-76710D9170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734300" y="1629923"/>
            <a:ext cx="0" cy="46540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60E2184-5CB3-4E83-A25F-90871164B0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68602" y="1629923"/>
            <a:ext cx="1105479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 descr="A screenshot of a computer&#10;&#10;Description automatically generated">
            <a:extLst>
              <a:ext uri="{FF2B5EF4-FFF2-40B4-BE49-F238E27FC236}">
                <a16:creationId xmlns:a16="http://schemas.microsoft.com/office/drawing/2014/main" id="{5A5B62CE-0B34-A0F6-6426-B14C3CC984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2" y="1919335"/>
            <a:ext cx="6324050" cy="4079063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65FDB98-B680-AE2E-756C-346A557188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4630" y="2031167"/>
            <a:ext cx="3446679" cy="3967235"/>
          </a:xfrm>
        </p:spPr>
        <p:txBody>
          <a:bodyPr>
            <a:normAutofit/>
          </a:bodyPr>
          <a:lstStyle/>
          <a:p>
            <a:r>
              <a:rPr lang="en-US" sz="1800" dirty="0">
                <a:hlinkClick r:id="rId3"/>
              </a:rPr>
              <a:t>RFC 8205</a:t>
            </a:r>
            <a:endParaRPr lang="en-US" sz="1800" dirty="0"/>
          </a:p>
          <a:p>
            <a:r>
              <a:rPr lang="en-US" sz="1800" dirty="0">
                <a:hlinkClick r:id="rId4"/>
              </a:rPr>
              <a:t>RFC 8374</a:t>
            </a:r>
            <a:endParaRPr lang="en-US" sz="1800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C58D2D3E-B980-4D6F-BBFB-DF7A3A9472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68602" y="6287813"/>
            <a:ext cx="1105479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4797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9813"/>
    </mc:Choice>
    <mc:Fallback xmlns="">
      <p:transition spd="slow" advTm="389813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F0B1846-6CE5-47AE-B0D0-7202A39CE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6FE66F-644F-57FA-5665-1F307D38C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822960"/>
            <a:ext cx="2483246" cy="5296270"/>
          </a:xfrm>
        </p:spPr>
        <p:txBody>
          <a:bodyPr anchor="t">
            <a:normAutofit/>
          </a:bodyPr>
          <a:lstStyle/>
          <a:p>
            <a:r>
              <a:rPr lang="en-NO" dirty="0"/>
              <a:t>Solutions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B706659-8817-44F5-87F5-B7804F1CBE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71501" y="6286500"/>
            <a:ext cx="1104899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E7E0E66-59D6-4A3A-B1A2-84B9078432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314700" y="571500"/>
            <a:ext cx="0" cy="5715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64F6F91-27E3-4BF5-9BD7-E5923D27CC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71501" y="571500"/>
            <a:ext cx="1104899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624B077-366D-CA01-A87D-5FD3C65A52F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5495969"/>
              </p:ext>
            </p:extLst>
          </p:nvPr>
        </p:nvGraphicFramePr>
        <p:xfrm>
          <a:off x="3751189" y="1061686"/>
          <a:ext cx="7880423" cy="47622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216776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725E2F-6571-2255-AB02-43B602248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Classification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E9EFB11E-4A6C-ED46-DA1C-B0B9DB1970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1500" y="2840088"/>
            <a:ext cx="5372100" cy="3225800"/>
          </a:xfr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505CBE4-14FC-F10E-1A6B-4591E32805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1600" y="1633588"/>
            <a:ext cx="5168900" cy="44323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52D2275-F9C8-E550-8155-86F9142DC1A7}"/>
              </a:ext>
            </a:extLst>
          </p:cNvPr>
          <p:cNvSpPr txBox="1"/>
          <p:nvPr/>
        </p:nvSpPr>
        <p:spPr>
          <a:xfrm>
            <a:off x="525294" y="6407285"/>
            <a:ext cx="98119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sz="1000" dirty="0">
                <a:hlinkClick r:id="rId4"/>
              </a:rPr>
              <a:t>Tell me why</a:t>
            </a:r>
            <a:endParaRPr lang="en-NO" sz="1000" dirty="0"/>
          </a:p>
        </p:txBody>
      </p:sp>
    </p:spTree>
    <p:extLst>
      <p:ext uri="{BB962C8B-B14F-4D97-AF65-F5344CB8AC3E}">
        <p14:creationId xmlns:p14="http://schemas.microsoft.com/office/powerpoint/2010/main" val="28570688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390275-1202-2589-B012-644DF1267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Information Retrieval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46D16FB7-3830-34C8-8C9C-0EC7B0107FC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4106" y="2717006"/>
            <a:ext cx="4914900" cy="262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D45434E-A242-2BED-E9AB-8F8E46CC2042}"/>
              </a:ext>
            </a:extLst>
          </p:cNvPr>
          <p:cNvSpPr txBox="1"/>
          <p:nvPr/>
        </p:nvSpPr>
        <p:spPr>
          <a:xfrm>
            <a:off x="571500" y="6289522"/>
            <a:ext cx="62549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1000" dirty="0">
                <a:hlinkClick r:id="rId3"/>
              </a:rPr>
              <a:t>ColBert</a:t>
            </a:r>
            <a:endParaRPr lang="en-NO" sz="1000" dirty="0"/>
          </a:p>
        </p:txBody>
      </p:sp>
    </p:spTree>
    <p:extLst>
      <p:ext uri="{BB962C8B-B14F-4D97-AF65-F5344CB8AC3E}">
        <p14:creationId xmlns:p14="http://schemas.microsoft.com/office/powerpoint/2010/main" val="10333054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F0B1846-6CE5-47AE-B0D0-7202A39CE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0945C7-1C26-B5BF-D521-AE010D02D9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08006"/>
            <a:ext cx="3503409" cy="5070171"/>
          </a:xfrm>
        </p:spPr>
        <p:txBody>
          <a:bodyPr anchor="b">
            <a:normAutofit/>
          </a:bodyPr>
          <a:lstStyle/>
          <a:p>
            <a:r>
              <a:rPr lang="en-NO" dirty="0"/>
              <a:t>Problems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B706659-8817-44F5-87F5-B7804F1CBE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71501" y="6286500"/>
            <a:ext cx="1104899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E7E0E66-59D6-4A3A-B1A2-84B9078432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419600" y="571500"/>
            <a:ext cx="0" cy="5715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64F6F91-27E3-4BF5-9BD7-E5923D27CC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71501" y="571500"/>
            <a:ext cx="1104899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E64B088-08D3-BB5B-B398-14DF922347F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31126965"/>
              </p:ext>
            </p:extLst>
          </p:nvPr>
        </p:nvGraphicFramePr>
        <p:xfrm>
          <a:off x="5038410" y="1061686"/>
          <a:ext cx="6593202" cy="47622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707212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1AA73-F67A-DC29-C196-0DDE9F144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i="0" dirty="0">
                <a:solidFill>
                  <a:srgbClr val="262626"/>
                </a:solidFill>
                <a:effectLst/>
                <a:latin typeface="+mn-lt"/>
              </a:rPr>
              <a:t>Call to Action: Share Your Expertise!</a:t>
            </a:r>
            <a:endParaRPr lang="en-NO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E2E1E2-FB96-07FC-BEBB-80DA73D0A1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What is you impression on the data? </a:t>
            </a:r>
          </a:p>
          <a:p>
            <a:r>
              <a:rPr lang="en-GB" dirty="0"/>
              <a:t>What do you think on those methods we’ve tried? Pros, cons?</a:t>
            </a:r>
          </a:p>
          <a:p>
            <a:r>
              <a:rPr lang="en-GB" dirty="0"/>
              <a:t>How would you solve the task?</a:t>
            </a:r>
          </a:p>
          <a:p>
            <a:r>
              <a:rPr lang="en-GB" dirty="0"/>
              <a:t>Are there emerging trends or technologies in NLP that we should explore?</a:t>
            </a:r>
            <a:endParaRPr lang="en-NO" dirty="0"/>
          </a:p>
          <a:p>
            <a:pPr marL="0" indent="0">
              <a:buNone/>
            </a:pPr>
            <a:endParaRPr lang="en-GB" b="0" i="0" dirty="0">
              <a:solidFill>
                <a:srgbClr val="262626"/>
              </a:solidFill>
              <a:effectLst/>
              <a:latin typeface="Helvetica" pitchFamily="2" charset="0"/>
            </a:endParaRPr>
          </a:p>
          <a:p>
            <a:pPr marL="0" indent="0">
              <a:buNone/>
            </a:pPr>
            <a:endParaRPr lang="en-GB" dirty="0">
              <a:solidFill>
                <a:srgbClr val="262626"/>
              </a:solidFill>
              <a:latin typeface="Helvetica" pitchFamily="2" charset="0"/>
            </a:endParaRPr>
          </a:p>
          <a:p>
            <a:pPr marL="0" indent="0">
              <a:buNone/>
            </a:pPr>
            <a:endParaRPr lang="en-GB" b="0" i="0" dirty="0">
              <a:solidFill>
                <a:srgbClr val="262626"/>
              </a:solidFill>
              <a:effectLst/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16337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1C9BCF-2298-1842-5182-5BFE693F6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i="0" dirty="0">
                <a:solidFill>
                  <a:srgbClr val="262626"/>
                </a:solidFill>
                <a:effectLst/>
                <a:latin typeface="+mn-lt"/>
              </a:rPr>
              <a:t>Thank You!</a:t>
            </a:r>
            <a:br>
              <a:rPr lang="en-GB" dirty="0">
                <a:latin typeface="+mn-lt"/>
              </a:rPr>
            </a:br>
            <a:endParaRPr lang="en-NO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75D6DF-2F1C-DCC3-B1BE-DAD8A12B3C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0" dirty="0">
                <a:solidFill>
                  <a:srgbClr val="262626"/>
                </a:solidFill>
                <a:effectLst/>
              </a:rPr>
              <a:t>Together, we can drive innovation and excellence in NLP.</a:t>
            </a:r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1233313406"/>
      </p:ext>
    </p:extLst>
  </p:cSld>
  <p:clrMapOvr>
    <a:masterClrMapping/>
  </p:clrMapOvr>
</p:sld>
</file>

<file path=ppt/theme/theme1.xml><?xml version="1.0" encoding="utf-8"?>
<a:theme xmlns:a="http://schemas.openxmlformats.org/drawingml/2006/main" name="AlignmentVTI">
  <a:themeElements>
    <a:clrScheme name="AnalogousFromRegularSeedLeftStep">
      <a:dk1>
        <a:srgbClr val="000000"/>
      </a:dk1>
      <a:lt1>
        <a:srgbClr val="FFFFFF"/>
      </a:lt1>
      <a:dk2>
        <a:srgbClr val="1B2830"/>
      </a:dk2>
      <a:lt2>
        <a:srgbClr val="F0F3F1"/>
      </a:lt2>
      <a:accent1>
        <a:srgbClr val="E32D9B"/>
      </a:accent1>
      <a:accent2>
        <a:srgbClr val="CD1BD1"/>
      </a:accent2>
      <a:accent3>
        <a:srgbClr val="932DE3"/>
      </a:accent3>
      <a:accent4>
        <a:srgbClr val="4E36D6"/>
      </a:accent4>
      <a:accent5>
        <a:srgbClr val="2D5EE3"/>
      </a:accent5>
      <a:accent6>
        <a:srgbClr val="1B98D1"/>
      </a:accent6>
      <a:hlink>
        <a:srgbClr val="349C5D"/>
      </a:hlink>
      <a:folHlink>
        <a:srgbClr val="7F7F7F"/>
      </a:folHlink>
    </a:clrScheme>
    <a:fontScheme name="Custom 1">
      <a:majorFont>
        <a:latin typeface="Batang"/>
        <a:ea typeface=""/>
        <a:cs typeface=""/>
      </a:majorFont>
      <a:minorFont>
        <a:latin typeface="Avenir Next LT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lignmentVTI" id="{606D7720-FAA0-4ADC-B967-3239DA8ECA1A}" vid="{10074623-6FCC-4A3C-AAA5-58644BD8FF1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1027</TotalTime>
  <Words>219</Words>
  <Application>Microsoft Macintosh PowerPoint</Application>
  <PresentationFormat>Widescreen</PresentationFormat>
  <Paragraphs>55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Batang</vt:lpstr>
      <vt:lpstr>Aptos</vt:lpstr>
      <vt:lpstr>Arial</vt:lpstr>
      <vt:lpstr>Avenir Next LT Pro Light</vt:lpstr>
      <vt:lpstr>Helvetica</vt:lpstr>
      <vt:lpstr>AlignmentVTI</vt:lpstr>
      <vt:lpstr>Protocol Insight: Introducing the NetD2R Dataset for Applied Information Retrieval</vt:lpstr>
      <vt:lpstr>Motivation</vt:lpstr>
      <vt:lpstr>Important Resources</vt:lpstr>
      <vt:lpstr>Data Demo</vt:lpstr>
      <vt:lpstr>What they “discuss” about?</vt:lpstr>
      <vt:lpstr>GitHub</vt:lpstr>
      <vt:lpstr>GitHub Demo</vt:lpstr>
      <vt:lpstr>Email Demo</vt:lpstr>
      <vt:lpstr>A snapshot of the dream data</vt:lpstr>
      <vt:lpstr>Solutions</vt:lpstr>
      <vt:lpstr>Classification</vt:lpstr>
      <vt:lpstr>Information Retrieval</vt:lpstr>
      <vt:lpstr>Problems</vt:lpstr>
      <vt:lpstr>Call to Action: Share Your Expertise!</vt:lpstr>
      <vt:lpstr>Thank You!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Jie Bian</dc:creator>
  <cp:lastModifiedBy>Jie Bian</cp:lastModifiedBy>
  <cp:revision>1</cp:revision>
  <dcterms:created xsi:type="dcterms:W3CDTF">2024-09-09T18:16:43Z</dcterms:created>
  <dcterms:modified xsi:type="dcterms:W3CDTF">2024-09-10T12:23:17Z</dcterms:modified>
</cp:coreProperties>
</file>