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0" r:id="rId6"/>
    <p:sldId id="257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14" autoAdjust="0"/>
    <p:restoredTop sz="94660"/>
  </p:normalViewPr>
  <p:slideViewPr>
    <p:cSldViewPr>
      <p:cViewPr>
        <p:scale>
          <a:sx n="112" d="100"/>
          <a:sy n="112" d="100"/>
        </p:scale>
        <p:origin x="-536" y="-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EEED-87B9-43E3-B9EB-DE14027EF173}" type="datetimeFigureOut">
              <a:rPr lang="da-DK" smtClean="0"/>
              <a:t>13/08/13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6F28D-33C3-44E8-88A9-1897E1A15B6E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EEED-87B9-43E3-B9EB-DE14027EF173}" type="datetimeFigureOut">
              <a:rPr lang="da-DK" smtClean="0"/>
              <a:t>13/08/13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6F28D-33C3-44E8-88A9-1897E1A15B6E}" type="slidenum">
              <a:rPr lang="da-DK" smtClean="0"/>
              <a:t>‹#›</a:t>
            </a:fld>
            <a:endParaRPr lang="da-DK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EEED-87B9-43E3-B9EB-DE14027EF173}" type="datetimeFigureOut">
              <a:rPr lang="da-DK" smtClean="0"/>
              <a:t>13/08/13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6F28D-33C3-44E8-88A9-1897E1A15B6E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EEED-87B9-43E3-B9EB-DE14027EF173}" type="datetimeFigureOut">
              <a:rPr lang="da-DK" smtClean="0"/>
              <a:t>13/08/13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6F28D-33C3-44E8-88A9-1897E1A15B6E}" type="slidenum">
              <a:rPr lang="da-DK" smtClean="0"/>
              <a:t>‹#›</a:t>
            </a:fld>
            <a:endParaRPr lang="da-D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EEED-87B9-43E3-B9EB-DE14027EF173}" type="datetimeFigureOut">
              <a:rPr lang="da-DK" smtClean="0"/>
              <a:t>13/08/13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6F28D-33C3-44E8-88A9-1897E1A15B6E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EEED-87B9-43E3-B9EB-DE14027EF173}" type="datetimeFigureOut">
              <a:rPr lang="da-DK" smtClean="0"/>
              <a:t>13/08/13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6F28D-33C3-44E8-88A9-1897E1A15B6E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EEED-87B9-43E3-B9EB-DE14027EF173}" type="datetimeFigureOut">
              <a:rPr lang="da-DK" smtClean="0"/>
              <a:t>13/08/13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6F28D-33C3-44E8-88A9-1897E1A15B6E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EEED-87B9-43E3-B9EB-DE14027EF173}" type="datetimeFigureOut">
              <a:rPr lang="da-DK" smtClean="0"/>
              <a:t>13/08/13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6F28D-33C3-44E8-88A9-1897E1A15B6E}" type="slidenum">
              <a:rPr lang="da-DK" smtClean="0"/>
              <a:t>‹#›</a:t>
            </a:fld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EEED-87B9-43E3-B9EB-DE14027EF173}" type="datetimeFigureOut">
              <a:rPr lang="da-DK" smtClean="0"/>
              <a:t>13/08/13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6F28D-33C3-44E8-88A9-1897E1A15B6E}" type="slidenum">
              <a:rPr lang="da-DK" smtClean="0"/>
              <a:t>‹#›</a:t>
            </a:fld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EEED-87B9-43E3-B9EB-DE14027EF173}" type="datetimeFigureOut">
              <a:rPr lang="da-DK" smtClean="0"/>
              <a:t>13/08/13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6F28D-33C3-44E8-88A9-1897E1A15B6E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FEEED-87B9-43E3-B9EB-DE14027EF173}" type="datetimeFigureOut">
              <a:rPr lang="da-DK" smtClean="0"/>
              <a:t>13/08/13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6F28D-33C3-44E8-88A9-1897E1A15B6E}" type="slidenum">
              <a:rPr lang="da-DK" smtClean="0"/>
              <a:t>‹#›</a:t>
            </a:fld>
            <a:endParaRPr lang="da-DK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54FEEED-87B9-43E3-B9EB-DE14027EF173}" type="datetimeFigureOut">
              <a:rPr lang="da-DK" smtClean="0"/>
              <a:t>13/08/13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E86F28D-33C3-44E8-88A9-1897E1A15B6E}" type="slidenum">
              <a:rPr lang="da-DK" smtClean="0"/>
              <a:t>‹#›</a:t>
            </a:fld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hyperlink" Target="http://www.google.dk/url?sa=i&amp;rct=j&amp;q=&amp;source=images&amp;cd=&amp;cad=rja&amp;docid=jwpMp2Vt4WdGpM&amp;tbnid=Z5FKn242khzQJM:&amp;ved=0CAUQjRw&amp;url=http://commons.wikimedia.org/wiki/File:Map_DK_Ringsted.PNG&amp;ei=wBG7UcacGMGVO77HgYAP&amp;bvm=bv.47883778,d.ZWU&amp;psig=AFQjCNEdTt4oEVWUWGcAw6AufWHeGxUFaQ&amp;ust=1371300666067428" TargetMode="External"/><Relationship Id="rId5" Type="http://schemas.openxmlformats.org/officeDocument/2006/relationships/image" Target="../media/image3.png"/><Relationship Id="rId6" Type="http://schemas.openxmlformats.org/officeDocument/2006/relationships/hyperlink" Target="http://www.google.dk/url?sa=i&amp;rct=j&amp;q=s%C3%B8rup+herreg%C3%A5rd+kort&amp;source=images&amp;cd=&amp;cad=rja&amp;docid=YXhrjW26zvCovM&amp;tbnid=miMEcANjQ_3fzM:&amp;ved=0CAUQjRw&amp;url=http://www.cornwell.dk/Kort%20kirke%20sorup.html&amp;ei=gRG7UdayN8HaOv60gcAO&amp;bvm=bv.47883778,d.ZWU&amp;psig=AFQjCNG1sbUB2t6Jx1T-exB7PE-co91a-A&amp;ust=1371300602227641" TargetMode="External"/><Relationship Id="rId7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dk/url?sa=i&amp;rct=j&amp;q=&amp;source=images&amp;cd=&amp;cad=rja&amp;docid=h2Qrb4GUXItwFM&amp;tbnid=I3wOLglES5xuiM:&amp;ved=0CAUQjRw&amp;url=http://mw1.google.com/mw-earth-vectordb/dynamic/panoramio_delta/000076/0201031110.kmz&amp;ei=MBG7UZuEBIOtO8eqgdAN&amp;bvm=bv.47883778,d.ZWU&amp;psig=AFQjCNHihzlPPUhkerqFkgqnjeElrc6O4w&amp;ust=137130036250875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hyperlink" Target="http://www.google.dk/url?sa=i&amp;rct=j&amp;q=&amp;source=images&amp;cd=&amp;cad=rja&amp;docid=4p91bFLJ-RI9KM&amp;tbnid=l4iopWqbTToZjM:&amp;ved=0CAUQjRw&amp;url=http://www.spottingyou.dk/pages/koebenhavn-koebenhavn-k-lufthavn-kastrup-21-11-2010-21-51.asp&amp;ei=vxK7UcvAJsmIOLvegZgE&amp;bvm=bv.47883778,d.ZWU&amp;psig=AFQjCNFbNHEsZyJE0C6e6tje-nDeFPo8nQ&amp;ust=1371300912384413" TargetMode="External"/><Relationship Id="rId5" Type="http://schemas.openxmlformats.org/officeDocument/2006/relationships/image" Target="../media/image6.jpeg"/><Relationship Id="rId6" Type="http://schemas.openxmlformats.org/officeDocument/2006/relationships/hyperlink" Target="http://www.google.dk/url?sa=i&amp;rct=j&amp;q=&amp;source=images&amp;cd=&amp;cad=rja&amp;docid=-iUzS97bmfWPQM&amp;tbnid=0ZyFvdf0uf47KM:&amp;ved=0CAUQjRw&amp;url=http://pratibhakulkarni.wordpress.com/2013/04/19/saga-of-travelling-in-a-bus/&amp;ei=JhO7UbzNMImqOtvwgLgH&amp;bvm=bv.47883778,d.ZWU&amp;psig=AFQjCNEmZypx3gBVd1IubWNk4oiXAK6uaw&amp;ust=1371301003579001" TargetMode="External"/><Relationship Id="rId7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dk/url?sa=i&amp;rct=j&amp;q=&amp;source=images&amp;cd=&amp;cad=rja&amp;docid=XoAflMkwGTSQEM&amp;tbnid=XWFPo16uiZzE8M:&amp;ved=0CAUQjRw&amp;url=http://www.skyscrapercity.com/showthread.php?p=71494299&amp;ei=jRK7UYT3BYPcOp6dgMAE&amp;bvm=bv.47883778,d.ZWU&amp;psig=AFQjCNGUC9p7i1yF7yO-g8cGXjlCuDX5mg&amp;ust=1371300852547185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hyperlink" Target="http://www.google.dk/url?sa=i&amp;rct=j&amp;q=&amp;source=images&amp;cd=&amp;cad=rja&amp;docid=Y7ZIVif9kWCcfM&amp;tbnid=f-rk0HsL4nYDRM:&amp;ved=0CAUQjRw&amp;url=http://creon.dk/grafisk-design/&amp;ei=BBW7UbrRNs7mPLv4gbAM&amp;bvm=bv.47883778,d.ZWU&amp;psig=AFQjCNFxkm8lY1kubcLZtJ1vzxgCgiuS1w&amp;ust=1371301500612253" TargetMode="External"/><Relationship Id="rId5" Type="http://schemas.openxmlformats.org/officeDocument/2006/relationships/image" Target="../media/image9.jpeg"/><Relationship Id="rId6" Type="http://schemas.openxmlformats.org/officeDocument/2006/relationships/hyperlink" Target="http://www.google.dk/url?sa=i&amp;rct=j&amp;q=&amp;source=images&amp;cd=&amp;cad=rja&amp;docid=haiTFyZv2KXpdM&amp;tbnid=2FVXv5QpQndYtM:&amp;ved=0CAUQjRw&amp;url=http://www.successconnections.com/articles/2013/04/03/creative-entrepreneurs-musthave-technology-list/&amp;ei=dRW7UdCMMcrEPK2QgdgG&amp;bvm=bv.47883778,d.ZWU&amp;psig=AFQjCNGEgE2WWl4tAuKPd3Hcjeb8qp4Yow&amp;ust=1371301607788236" TargetMode="External"/><Relationship Id="rId7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dk/url?sa=i&amp;rct=j&amp;q=human&amp;source=images&amp;cd=&amp;cad=rja&amp;docid=lIt3BaWC_IG7jM&amp;tbnid=kZacSoh7Ty7LiM:&amp;ved=0CAUQjRw&amp;url=http://www.mhacg.org/human-resources/&amp;ei=KRW7UdOuDoaUO-K_AQ&amp;bvm=bv.47883778,d.ZWU&amp;psig=AFQjCNHaax1c24HHo9iGFdhsk8Yrgkw-Zg&amp;ust=1371301535954290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dk/url?sa=i&amp;rct=j&amp;q=&amp;source=images&amp;cd=&amp;cad=rja&amp;docid=jYVORek3SnVhgM&amp;tbnid=PhaWekzzGRf8iM:&amp;ved=0CAUQjRw&amp;url=https://plus.google.com/105021011117623808008&amp;ei=VRe7UdSbEoqsPZvogdgB&amp;bvm=bv.47883778,d.ZWU&amp;psig=AFQjCNHPeZ2qNWh5EgbtHC3t02NOdjZejw&amp;ust=1371302097227033" TargetMode="External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hyperlink" Target="http://www.google.dk/url?sa=i&amp;rct=j&amp;q=s%C3%B8rup+herreg%C3%A5rd+kort&amp;source=images&amp;cd=&amp;cad=rja&amp;docid=k6Fn6ETF9z9GsM&amp;tbnid=kNxtG3YRaajjfM:&amp;ved=0CAUQjRw&amp;url=http://www.booking.com/hotel/dk/sorup-herregaard.da.html&amp;ei=2Ri7UaaAO8fWPbq-gegJ&amp;psig=AFQjCNG1sbUB2t6Jx1T-exB7PE-co91a-A&amp;ust=1371300602227641" TargetMode="External"/><Relationship Id="rId5" Type="http://schemas.openxmlformats.org/officeDocument/2006/relationships/image" Target="../media/image14.jpeg"/><Relationship Id="rId6" Type="http://schemas.openxmlformats.org/officeDocument/2006/relationships/hyperlink" Target="http://www.google.dk/url?sa=i&amp;rct=j&amp;q=s%C3%B8rup+herreg%C3%A5rd+kort&amp;source=images&amp;cd=&amp;cad=rja&amp;docid=liTArZGqU-2VzM&amp;tbnid=p_oVWyWk33hJfM:&amp;ved=0CAUQjRw&amp;url=http://up93.dk/1999/e99.html&amp;ei=Ahm7UaCGCY7sO-uZgegB&amp;psig=AFQjCNG1sbUB2t6Jx1T-exB7PE-co91a-A&amp;ust=1371300602227641" TargetMode="External"/><Relationship Id="rId7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2" Type="http://schemas.openxmlformats.org/officeDocument/2006/relationships/hyperlink" Target="http://www.google.dk/url?sa=i&amp;rct=j&amp;q=s%C3%B8rup+herreg%C3%A5rd+kort&amp;source=images&amp;cd=&amp;cad=rja&amp;docid=TWD6E7F_Gr8dsM&amp;tbnid=WsU5wsXC5QdCwM:&amp;ved=0CAUQjRw&amp;url=http://www.tripadvisor.dk/Hotel_Review-g227595-d227245-Reviews-Hotel_Sorup_Herregaard-Ringsted_Ringsted_Municipality_West_Zealand_Zealand.html&amp;ei=rxi7Uf-kConsO8OxgeAE&amp;bvm=bv.47883778,d.ZWU&amp;psig=AFQjCNG1sbUB2t6Jx1T-exB7PE-co91a-A&amp;ust=137130060222764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2327572"/>
          </a:xfrm>
        </p:spPr>
        <p:txBody>
          <a:bodyPr>
            <a:normAutofit/>
          </a:bodyPr>
          <a:lstStyle/>
          <a:p>
            <a:r>
              <a:rPr lang="da-DK" dirty="0" smtClean="0"/>
              <a:t>SCIS 2014 / IRIS 37</a:t>
            </a:r>
            <a:br>
              <a:rPr lang="da-DK" dirty="0" smtClean="0"/>
            </a:br>
            <a:r>
              <a:rPr lang="da-DK" dirty="0" smtClean="0"/>
              <a:t>Sørup </a:t>
            </a:r>
            <a:r>
              <a:rPr lang="da-DK" dirty="0" err="1" smtClean="0"/>
              <a:t>Herregaard</a:t>
            </a:r>
            <a:r>
              <a:rPr lang="da-DK" dirty="0" smtClean="0"/>
              <a:t>, Ringsted, </a:t>
            </a:r>
            <a:r>
              <a:rPr lang="da-DK" dirty="0"/>
              <a:t>D</a:t>
            </a:r>
            <a:r>
              <a:rPr lang="da-DK" dirty="0" smtClean="0"/>
              <a:t>enmark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789039"/>
            <a:ext cx="6400800" cy="1240161"/>
          </a:xfrm>
        </p:spPr>
        <p:txBody>
          <a:bodyPr>
            <a:normAutofit/>
          </a:bodyPr>
          <a:lstStyle/>
          <a:p>
            <a:r>
              <a:rPr lang="da-DK" sz="4000" dirty="0" smtClean="0"/>
              <a:t>10 – 13 August 2014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3052160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Sørup: Right in the Center of Zealand</a:t>
            </a:r>
            <a:endParaRPr lang="da-DK" dirty="0"/>
          </a:p>
        </p:txBody>
      </p:sp>
      <p:pic>
        <p:nvPicPr>
          <p:cNvPr id="1026" name="Picture 2" descr="http://mw2.google.com/mw-panoramio/photos/medium/42724263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122166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upload.wikimedia.org/wikipedia/commons/b/bb/Map_DK_Ringsted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10744"/>
            <a:ext cx="2407226" cy="284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ornwell.dk/Kort%20stor%20kirke%20sorup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867" y="2060848"/>
            <a:ext cx="2849732" cy="2755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øjrepil 3"/>
          <p:cNvSpPr/>
          <p:nvPr/>
        </p:nvSpPr>
        <p:spPr>
          <a:xfrm rot="17818819">
            <a:off x="2134197" y="4699803"/>
            <a:ext cx="761066" cy="6704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270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364950" y="6100817"/>
            <a:ext cx="3771941" cy="681525"/>
          </a:xfrm>
        </p:spPr>
        <p:txBody>
          <a:bodyPr/>
          <a:lstStyle/>
          <a:p>
            <a:r>
              <a:rPr lang="da-DK" dirty="0" smtClean="0"/>
              <a:t>Fly to CPH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How to </a:t>
            </a:r>
            <a:r>
              <a:rPr lang="da-DK" dirty="0" err="1" smtClean="0"/>
              <a:t>get</a:t>
            </a:r>
            <a:r>
              <a:rPr lang="da-DK" dirty="0" smtClean="0"/>
              <a:t> </a:t>
            </a:r>
            <a:r>
              <a:rPr lang="da-DK" dirty="0" err="1" smtClean="0"/>
              <a:t>there</a:t>
            </a:r>
            <a:endParaRPr lang="da-DK" dirty="0"/>
          </a:p>
        </p:txBody>
      </p:sp>
      <p:pic>
        <p:nvPicPr>
          <p:cNvPr id="2050" name="Picture 2" descr="http://i55.tinypic.com/1z68iu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140968"/>
            <a:ext cx="3987751" cy="250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spottingyou.dk/site/graphics/places/lufthavn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149080"/>
            <a:ext cx="16668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dsholder til indhold 1"/>
          <p:cNvSpPr txBox="1">
            <a:spLocks/>
          </p:cNvSpPr>
          <p:nvPr/>
        </p:nvSpPr>
        <p:spPr>
          <a:xfrm>
            <a:off x="2403320" y="2689642"/>
            <a:ext cx="3771941" cy="3407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 smtClean="0"/>
              <a:t>To Ringsted by train (~1 hour)</a:t>
            </a:r>
            <a:endParaRPr lang="da-DK" dirty="0"/>
          </a:p>
        </p:txBody>
      </p:sp>
      <p:pic>
        <p:nvPicPr>
          <p:cNvPr id="2054" name="Picture 6" descr="http://pratibhakulkarni.files.wordpress.com/2013/04/bus-puzzle1.gif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293096"/>
            <a:ext cx="2553532" cy="231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ladsholder til indhold 1"/>
          <p:cNvSpPr txBox="1">
            <a:spLocks/>
          </p:cNvSpPr>
          <p:nvPr/>
        </p:nvSpPr>
        <p:spPr>
          <a:xfrm>
            <a:off x="6526075" y="3030405"/>
            <a:ext cx="2438414" cy="11186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 smtClean="0"/>
              <a:t>Bus to Sørup from 10am to 1pm 10 August</a:t>
            </a:r>
          </a:p>
        </p:txBody>
      </p:sp>
    </p:spTree>
    <p:extLst>
      <p:ext uri="{BB962C8B-B14F-4D97-AF65-F5344CB8AC3E}">
        <p14:creationId xmlns:p14="http://schemas.microsoft.com/office/powerpoint/2010/main" val="2339841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mhacg.org/wp-content/uploads/2012/10/HumanResource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564904"/>
            <a:ext cx="6496668" cy="252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err="1" smtClean="0"/>
              <a:t>Theme</a:t>
            </a:r>
            <a:r>
              <a:rPr lang="da-DK" dirty="0" smtClean="0"/>
              <a:t> of Conference:</a:t>
            </a:r>
            <a:br>
              <a:rPr lang="da-DK" dirty="0" smtClean="0"/>
            </a:br>
            <a:r>
              <a:rPr lang="da-DK" dirty="0" err="1" smtClean="0"/>
              <a:t>Designing</a:t>
            </a:r>
            <a:r>
              <a:rPr lang="da-DK" dirty="0" smtClean="0"/>
              <a:t> Human Technologies</a:t>
            </a:r>
            <a:endParaRPr lang="da-DK" dirty="0"/>
          </a:p>
        </p:txBody>
      </p:sp>
      <p:pic>
        <p:nvPicPr>
          <p:cNvPr id="3074" name="Picture 2" descr="http://creon.dk/wp-content/uploads/2012/05/design1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43" y="4437112"/>
            <a:ext cx="3240630" cy="229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successconnections.com/articles/wp-content/uploads/2013/04/technology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3" y="4437112"/>
            <a:ext cx="5472607" cy="228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742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3697144"/>
              </p:ext>
            </p:extLst>
          </p:nvPr>
        </p:nvGraphicFramePr>
        <p:xfrm>
          <a:off x="871538" y="2674938"/>
          <a:ext cx="7408864" cy="3657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2216"/>
                <a:gridCol w="1852216"/>
                <a:gridCol w="1852216"/>
                <a:gridCol w="18522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Sunday</a:t>
                      </a:r>
                    </a:p>
                    <a:p>
                      <a:r>
                        <a:rPr lang="en-US" noProof="0" dirty="0" smtClean="0"/>
                        <a:t>10</a:t>
                      </a:r>
                      <a:r>
                        <a:rPr lang="en-US" baseline="0" noProof="0" dirty="0" smtClean="0"/>
                        <a:t> August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smtClean="0"/>
                        <a:t>Monday</a:t>
                      </a:r>
                    </a:p>
                    <a:p>
                      <a:r>
                        <a:rPr lang="en-US" noProof="0" smtClean="0"/>
                        <a:t>11</a:t>
                      </a:r>
                      <a:r>
                        <a:rPr lang="en-US" baseline="0" noProof="0" smtClean="0"/>
                        <a:t> August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smtClean="0"/>
                        <a:t>Tuesday</a:t>
                      </a:r>
                    </a:p>
                    <a:p>
                      <a:r>
                        <a:rPr lang="en-US" noProof="0" smtClean="0"/>
                        <a:t>12 August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smtClean="0"/>
                        <a:t>Wednesday</a:t>
                      </a:r>
                    </a:p>
                    <a:p>
                      <a:r>
                        <a:rPr lang="en-US" noProof="0" smtClean="0"/>
                        <a:t>13 August</a:t>
                      </a:r>
                      <a:endParaRPr lang="en-US" noProof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Lunch included at 12pm</a:t>
                      </a:r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smtClean="0"/>
                        <a:t>SCIS in the morning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smtClean="0"/>
                        <a:t>Famous Key Note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smtClean="0"/>
                        <a:t>Young and upcoming Key</a:t>
                      </a:r>
                      <a:r>
                        <a:rPr lang="en-US" baseline="0" noProof="0" smtClean="0"/>
                        <a:t> Note</a:t>
                      </a:r>
                      <a:endParaRPr lang="en-US" noProof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 smtClean="0"/>
                        <a:t>SCIS starts</a:t>
                      </a:r>
                      <a:r>
                        <a:rPr lang="en-US" baseline="0" noProof="0" smtClean="0"/>
                        <a:t> at 1pm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smtClean="0"/>
                        <a:t>IRIS Working Groups during the day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smtClean="0"/>
                        <a:t>IRIS Working Groups during the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smtClean="0"/>
                        <a:t>IRIS Working Groups until 11:30</a:t>
                      </a:r>
                    </a:p>
                    <a:p>
                      <a:endParaRPr lang="en-US" noProof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 smtClean="0"/>
                        <a:t>First meeting in Working Groups</a:t>
                      </a:r>
                    </a:p>
                    <a:p>
                      <a:r>
                        <a:rPr lang="en-US" noProof="0" smtClean="0"/>
                        <a:t>late afernoon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smtClean="0"/>
                        <a:t>IRIS Games in the afternoon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smtClean="0"/>
                        <a:t>Conference Dinner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 smtClean="0"/>
                        <a:t>Ending IRIS at 12:30</a:t>
                      </a:r>
                      <a:endParaRPr lang="en-US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We</a:t>
            </a:r>
            <a:r>
              <a:rPr lang="da-DK" dirty="0" smtClean="0"/>
              <a:t> have a Plan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88863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February, </a:t>
            </a:r>
            <a:r>
              <a:rPr lang="en-US" dirty="0" smtClean="0"/>
              <a:t>11, 2014: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Submissions </a:t>
            </a:r>
            <a:r>
              <a:rPr lang="en-US" dirty="0" smtClean="0"/>
              <a:t>due</a:t>
            </a:r>
          </a:p>
          <a:p>
            <a:r>
              <a:rPr lang="en-US" dirty="0" smtClean="0"/>
              <a:t>March 11, 2014: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Editorial decisions sent to </a:t>
            </a:r>
            <a:r>
              <a:rPr lang="en-US" dirty="0" smtClean="0"/>
              <a:t>authors</a:t>
            </a:r>
          </a:p>
          <a:p>
            <a:r>
              <a:rPr lang="en-US" dirty="0" smtClean="0"/>
              <a:t>April 1, 2014: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Submission of final </a:t>
            </a:r>
            <a:r>
              <a:rPr lang="en-US" dirty="0" smtClean="0"/>
              <a:t>versions</a:t>
            </a:r>
          </a:p>
          <a:p>
            <a:r>
              <a:rPr lang="en-US" dirty="0"/>
              <a:t>May 1, 2014:</a:t>
            </a:r>
            <a:br>
              <a:rPr lang="en-US" dirty="0"/>
            </a:br>
            <a:r>
              <a:rPr lang="en-US" dirty="0"/>
              <a:t>Deadline for authors to register to the conference (with early bird fee)</a:t>
            </a:r>
          </a:p>
          <a:p>
            <a:r>
              <a:rPr lang="en-US" dirty="0" smtClean="0"/>
              <a:t>May 1, 2014: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Notification of acceptance for </a:t>
            </a:r>
            <a:r>
              <a:rPr lang="en-US" dirty="0" smtClean="0"/>
              <a:t>SCIS</a:t>
            </a:r>
          </a:p>
          <a:p>
            <a:r>
              <a:rPr lang="en-US" dirty="0" smtClean="0"/>
              <a:t>August 10-13, 2014: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SCIS/IRIS, </a:t>
            </a:r>
            <a:r>
              <a:rPr lang="en-US" dirty="0" err="1" smtClean="0"/>
              <a:t>Sørup</a:t>
            </a:r>
            <a:r>
              <a:rPr lang="en-US" dirty="0" smtClean="0"/>
              <a:t> </a:t>
            </a:r>
            <a:r>
              <a:rPr lang="en-US" dirty="0" err="1" smtClean="0"/>
              <a:t>Herregaard</a:t>
            </a:r>
            <a:r>
              <a:rPr lang="en-US" dirty="0" smtClean="0"/>
              <a:t>, Ringsted, </a:t>
            </a:r>
            <a:r>
              <a:rPr lang="en-US" dirty="0"/>
              <a:t>D</a:t>
            </a:r>
            <a:r>
              <a:rPr lang="en-US" dirty="0" smtClean="0"/>
              <a:t>enmark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51520" y="338328"/>
            <a:ext cx="8640960" cy="1252728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SCIS: Call for Papers and </a:t>
            </a:r>
            <a:r>
              <a:rPr lang="da-DK" dirty="0" err="1" smtClean="0"/>
              <a:t>what</a:t>
            </a:r>
            <a:r>
              <a:rPr lang="da-DK" dirty="0" smtClean="0"/>
              <a:t> </a:t>
            </a:r>
            <a:r>
              <a:rPr lang="da-DK" dirty="0" err="1" smtClean="0"/>
              <a:t>follows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5422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April 1, </a:t>
            </a:r>
            <a:r>
              <a:rPr lang="en-US" dirty="0"/>
              <a:t>2014:</a:t>
            </a:r>
            <a:br>
              <a:rPr lang="en-US" dirty="0"/>
            </a:br>
            <a:r>
              <a:rPr lang="en-US" dirty="0"/>
              <a:t>Submissions due</a:t>
            </a:r>
          </a:p>
          <a:p>
            <a:r>
              <a:rPr lang="en-US" dirty="0" smtClean="0"/>
              <a:t>April 28, 2014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R</a:t>
            </a:r>
            <a:r>
              <a:rPr lang="en-US" dirty="0" smtClean="0"/>
              <a:t>eviews </a:t>
            </a:r>
            <a:r>
              <a:rPr lang="en-US" dirty="0"/>
              <a:t>due</a:t>
            </a:r>
          </a:p>
          <a:p>
            <a:r>
              <a:rPr lang="en-US" dirty="0" smtClean="0"/>
              <a:t>May 9, </a:t>
            </a:r>
            <a:r>
              <a:rPr lang="en-US" dirty="0"/>
              <a:t>2014:</a:t>
            </a:r>
            <a:br>
              <a:rPr lang="en-US" dirty="0"/>
            </a:br>
            <a:r>
              <a:rPr lang="en-US" dirty="0"/>
              <a:t>Deadline for authors to register to the conference (with early bird fee)</a:t>
            </a:r>
          </a:p>
          <a:p>
            <a:r>
              <a:rPr lang="en-US" dirty="0" smtClean="0"/>
              <a:t>May 9, </a:t>
            </a:r>
            <a:r>
              <a:rPr lang="en-US" dirty="0"/>
              <a:t>2014:</a:t>
            </a:r>
            <a:br>
              <a:rPr lang="en-US" dirty="0"/>
            </a:br>
            <a:r>
              <a:rPr lang="en-US" dirty="0"/>
              <a:t>Submission of final versions</a:t>
            </a:r>
          </a:p>
          <a:p>
            <a:r>
              <a:rPr lang="en-US" dirty="0" smtClean="0"/>
              <a:t>August </a:t>
            </a:r>
            <a:r>
              <a:rPr lang="en-US" dirty="0"/>
              <a:t>10-13, 2014:</a:t>
            </a:r>
            <a:br>
              <a:rPr lang="en-US" dirty="0"/>
            </a:br>
            <a:r>
              <a:rPr lang="en-US" dirty="0"/>
              <a:t>SCIS/IRIS, </a:t>
            </a:r>
            <a:r>
              <a:rPr lang="en-US" dirty="0" err="1"/>
              <a:t>Sørup</a:t>
            </a:r>
            <a:r>
              <a:rPr lang="en-US" dirty="0"/>
              <a:t> </a:t>
            </a:r>
            <a:r>
              <a:rPr lang="en-US" dirty="0" err="1"/>
              <a:t>Herregaard</a:t>
            </a:r>
            <a:r>
              <a:rPr lang="en-US" dirty="0"/>
              <a:t>, Ringsted, Denmark</a:t>
            </a:r>
            <a:endParaRPr lang="da-DK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51520" y="338328"/>
            <a:ext cx="8640960" cy="1252728"/>
          </a:xfrm>
        </p:spPr>
        <p:txBody>
          <a:bodyPr>
            <a:normAutofit/>
          </a:bodyPr>
          <a:lstStyle/>
          <a:p>
            <a:r>
              <a:rPr lang="da-DK" sz="3600" dirty="0" smtClean="0"/>
              <a:t>IRIS 38: Call for </a:t>
            </a:r>
            <a:r>
              <a:rPr lang="da-DK" sz="3600" dirty="0"/>
              <a:t>P</a:t>
            </a:r>
            <a:r>
              <a:rPr lang="da-DK" sz="3600" dirty="0" smtClean="0"/>
              <a:t>apers and </a:t>
            </a:r>
            <a:r>
              <a:rPr lang="da-DK" sz="3600" dirty="0" err="1" smtClean="0"/>
              <a:t>what</a:t>
            </a:r>
            <a:r>
              <a:rPr lang="da-DK" sz="3600" dirty="0" smtClean="0"/>
              <a:t> </a:t>
            </a:r>
            <a:r>
              <a:rPr lang="da-DK" sz="3600" dirty="0" err="1" smtClean="0"/>
              <a:t>follows</a:t>
            </a:r>
            <a:endParaRPr lang="da-DK" sz="3600" dirty="0"/>
          </a:p>
        </p:txBody>
      </p:sp>
    </p:spTree>
    <p:extLst>
      <p:ext uri="{BB962C8B-B14F-4D97-AF65-F5344CB8AC3E}">
        <p14:creationId xmlns:p14="http://schemas.microsoft.com/office/powerpoint/2010/main" val="254682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Fotos - alle aar - 24 MAJ 2013\Pasfotos og portraetfotos\Foto_af_JanP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065" y="2852936"/>
            <a:ext cx="4988037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Doing</a:t>
            </a:r>
            <a:r>
              <a:rPr lang="da-DK" dirty="0" smtClean="0"/>
              <a:t> the </a:t>
            </a:r>
            <a:r>
              <a:rPr lang="da-DK" dirty="0" err="1" smtClean="0"/>
              <a:t>work</a:t>
            </a:r>
            <a:r>
              <a:rPr lang="da-DK" dirty="0" smtClean="0"/>
              <a:t>: The Chairs</a:t>
            </a:r>
            <a:endParaRPr lang="da-DK" dirty="0"/>
          </a:p>
        </p:txBody>
      </p:sp>
      <p:pic>
        <p:nvPicPr>
          <p:cNvPr id="4098" name="Picture 2" descr="https://lh4.googleusercontent.com/-2tSjztqkxuw/Tja7KWPZC7E/AAAAAAAAADs/ryBIfu0aIGI/s250-c-k-no/ProfilePhoto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396044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indhold 1"/>
          <p:cNvSpPr>
            <a:spLocks noGrp="1"/>
          </p:cNvSpPr>
          <p:nvPr>
            <p:ph idx="1"/>
          </p:nvPr>
        </p:nvSpPr>
        <p:spPr>
          <a:xfrm>
            <a:off x="364950" y="6100817"/>
            <a:ext cx="3771941" cy="681525"/>
          </a:xfrm>
        </p:spPr>
        <p:txBody>
          <a:bodyPr>
            <a:normAutofit fontScale="92500"/>
          </a:bodyPr>
          <a:lstStyle/>
          <a:p>
            <a:r>
              <a:rPr lang="da-DK" dirty="0" smtClean="0"/>
              <a:t>Jacob Nørbjerg, Ålborg U.</a:t>
            </a:r>
            <a:endParaRPr lang="da-DK" dirty="0"/>
          </a:p>
        </p:txBody>
      </p:sp>
      <p:sp>
        <p:nvSpPr>
          <p:cNvPr id="7" name="Pladsholder til indhold 1"/>
          <p:cNvSpPr txBox="1">
            <a:spLocks/>
          </p:cNvSpPr>
          <p:nvPr/>
        </p:nvSpPr>
        <p:spPr>
          <a:xfrm>
            <a:off x="4387112" y="6165304"/>
            <a:ext cx="3771941" cy="6815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 smtClean="0"/>
              <a:t>Jan </a:t>
            </a:r>
            <a:r>
              <a:rPr lang="da-DK" dirty="0"/>
              <a:t>P</a:t>
            </a:r>
            <a:r>
              <a:rPr lang="da-DK" dirty="0" smtClean="0"/>
              <a:t>ries-Heje, Roskilde U.</a:t>
            </a:r>
            <a:endParaRPr lang="da-DK" dirty="0"/>
          </a:p>
        </p:txBody>
      </p:sp>
      <p:sp>
        <p:nvSpPr>
          <p:cNvPr id="8" name="Pladsholder til indhold 1"/>
          <p:cNvSpPr txBox="1">
            <a:spLocks/>
          </p:cNvSpPr>
          <p:nvPr/>
        </p:nvSpPr>
        <p:spPr>
          <a:xfrm>
            <a:off x="467544" y="6176475"/>
            <a:ext cx="3771941" cy="681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 smtClean="0"/>
              <a:t>Jacob Nørbjerg, CBS.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04444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edia-cdn.tripadvisor.com/media/photo-s/02/70/5c/9e/hotel-sorup-herregaard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76672"/>
            <a:ext cx="4098150" cy="273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r-ec.bstatic.com/images/hotel/max300/211/2112548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658" y="3429000"/>
            <a:ext cx="28575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up93.dk/1999/sorup2.jpg">
            <a:hlinkClick r:id="rId6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" r="430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boks 4"/>
          <p:cNvSpPr txBox="1"/>
          <p:nvPr/>
        </p:nvSpPr>
        <p:spPr>
          <a:xfrm>
            <a:off x="683568" y="544324"/>
            <a:ext cx="36631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dirty="0" smtClean="0">
                <a:solidFill>
                  <a:srgbClr val="FFFF00"/>
                </a:solidFill>
              </a:rPr>
              <a:t>Sørup </a:t>
            </a:r>
            <a:r>
              <a:rPr lang="da-DK" sz="3200" dirty="0" err="1" smtClean="0">
                <a:solidFill>
                  <a:srgbClr val="FFFF00"/>
                </a:solidFill>
              </a:rPr>
              <a:t>awaits</a:t>
            </a:r>
            <a:r>
              <a:rPr lang="da-DK" sz="3200" dirty="0" smtClean="0">
                <a:solidFill>
                  <a:srgbClr val="FFFF00"/>
                </a:solidFill>
              </a:rPr>
              <a:t> </a:t>
            </a:r>
            <a:r>
              <a:rPr lang="da-DK" sz="3200" dirty="0" err="1" smtClean="0">
                <a:solidFill>
                  <a:srgbClr val="FFFF00"/>
                </a:solidFill>
              </a:rPr>
              <a:t>you</a:t>
            </a:r>
            <a:r>
              <a:rPr lang="da-DK" sz="3200" dirty="0" smtClean="0">
                <a:solidFill>
                  <a:srgbClr val="FFFF00"/>
                </a:solidFill>
              </a:rPr>
              <a:t> …</a:t>
            </a:r>
            <a:endParaRPr lang="da-DK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540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ølgeform">
  <a:themeElements>
    <a:clrScheme name="Bølg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Bølg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ølg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1070</TotalTime>
  <Words>179</Words>
  <Application>Microsoft Macintosh PowerPoint</Application>
  <PresentationFormat>On-screen Show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Bølgeform</vt:lpstr>
      <vt:lpstr>SCIS 2014 / IRIS 37 Sørup Herregaard, Ringsted, Denmark</vt:lpstr>
      <vt:lpstr>Sørup: Right in the Center of Zealand</vt:lpstr>
      <vt:lpstr>How to get there</vt:lpstr>
      <vt:lpstr>Theme of Conference: Designing Human Technologies</vt:lpstr>
      <vt:lpstr>We have a Plan</vt:lpstr>
      <vt:lpstr>SCIS: Call for Papers and what follows</vt:lpstr>
      <vt:lpstr>IRIS 38: Call for Papers and what follows</vt:lpstr>
      <vt:lpstr>Doing the work: The Chairs</vt:lpstr>
      <vt:lpstr>PowerPoint Presentation</vt:lpstr>
    </vt:vector>
  </TitlesOfParts>
  <Company>RUC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SCIS / IRIS 38 Sørup Herregaard, Ringsted, Denmark</dc:title>
  <dc:creator>janph</dc:creator>
  <cp:lastModifiedBy>Jacob Nørbjerg</cp:lastModifiedBy>
  <cp:revision>13</cp:revision>
  <dcterms:created xsi:type="dcterms:W3CDTF">2013-06-14T12:43:23Z</dcterms:created>
  <dcterms:modified xsi:type="dcterms:W3CDTF">2013-08-14T08:30:38Z</dcterms:modified>
</cp:coreProperties>
</file>