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24_FF120CD3.xml" ContentType="application/vnd.ms-powerpoint.comments+xml"/>
  <Override PartName="/ppt/comments/modernComment_125_FA0CEBDA.xml" ContentType="application/vnd.ms-powerpoint.comments+xml"/>
  <Override PartName="/ppt/comments/modernComment_110_A00625DB.xml" ContentType="application/vnd.ms-powerpoint.comments+xml"/>
  <Override PartName="/ppt/comments/modernComment_11B_B7634876.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 id="2147483723" r:id="rId5"/>
  </p:sldMasterIdLst>
  <p:notesMasterIdLst>
    <p:notesMasterId r:id="rId18"/>
  </p:notesMasterIdLst>
  <p:handoutMasterIdLst>
    <p:handoutMasterId r:id="rId19"/>
  </p:handoutMasterIdLst>
  <p:sldIdLst>
    <p:sldId id="294" r:id="rId6"/>
    <p:sldId id="295" r:id="rId7"/>
    <p:sldId id="296" r:id="rId8"/>
    <p:sldId id="297" r:id="rId9"/>
    <p:sldId id="287" r:id="rId10"/>
    <p:sldId id="298" r:id="rId11"/>
    <p:sldId id="263" r:id="rId12"/>
    <p:sldId id="270" r:id="rId13"/>
    <p:sldId id="292" r:id="rId14"/>
    <p:sldId id="293" r:id="rId15"/>
    <p:sldId id="272" r:id="rId16"/>
    <p:sldId id="283" r:id="rId17"/>
  </p:sldIdLst>
  <p:sldSz cx="12192000" cy="6858000"/>
  <p:notesSz cx="6858000" cy="9144000"/>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29746045-6E47-B549-4BBE-32FC826EA54D}" name="Vegard Frøystadvåg Møkleby" initials="VM" userId="S::vegardfm@uio.no::e0d1a193-41e2-4252-bb40-b011f780e427" providerId="AD"/>
  <p188:author id="{DBCD2250-48B9-1DE1-5054-A0D7B175F335}" name="Ragnhild Kobro Runde" initials="RR" userId="S::ragnhilk@uio.no::c22530e6-d987-4cfa-afc0-c6b76236c721" providerId="AD"/>
  <p188:author id="{0F2893C9-59A9-7D80-BD8E-198C85784659}" name="Marianne Andresen" initials="MA" userId="S::marvandr@uio.no::51ea0d28-4ad7-4618-be1c-c8ba8f99bae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D1D6"/>
    <a:srgbClr val="2D2F36"/>
    <a:srgbClr val="FFFFFF"/>
    <a:srgbClr val="0000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21BC88-A192-A3F3-2EB8-9008A57FE209}" v="13" dt="2026-08-10T07:36:03.779"/>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6" d="100"/>
          <a:sy n="146" d="100"/>
        </p:scale>
        <p:origin x="45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omments/modernComment_11B_B7634876.xml><?xml version="1.0" encoding="utf-8"?>
<p188:cmLst xmlns:a="http://schemas.openxmlformats.org/drawingml/2006/main" xmlns:r="http://schemas.openxmlformats.org/officeDocument/2006/relationships" xmlns:p188="http://schemas.microsoft.com/office/powerpoint/2018/8/main">
  <p188:cm id="{3C062342-9921-4667-9E16-ABB0E3BAF39A}" authorId="{0F2893C9-59A9-7D80-BD8E-198C85784659}" created="2024-07-11T09:19:18.683">
    <pc:sldMkLst xmlns:pc="http://schemas.microsoft.com/office/powerpoint/2013/main/command">
      <pc:docMk/>
      <pc:sldMk cId="3076737142" sldId="283"/>
    </pc:sldMkLst>
    <p188:txBody>
      <a:bodyPr/>
      <a:lstStyle/>
      <a:p>
        <a:r>
          <a:rPr lang="en-US"/>
          <a:t>Her trenger vi nytt nettskjema og QR kode</a:t>
        </a:r>
      </a:p>
    </p188:txBody>
  </p188:cm>
</p188:cmLst>
</file>

<file path=ppt/comments/modernComment_110_A00625DB.xml><?xml version="1.0" encoding="utf-8"?>
<p188:cmLst xmlns:a="http://schemas.openxmlformats.org/drawingml/2006/main" xmlns:r="http://schemas.openxmlformats.org/officeDocument/2006/relationships" xmlns:p188="http://schemas.microsoft.com/office/powerpoint/2018/8/main">
  <p188:cm id="{09B1B838-7E76-45BA-977E-F85AE4DC992E}" authorId="{0F2893C9-59A9-7D80-BD8E-198C85784659}" created="2026-08-06T05:56:35.916">
    <pc:sldMkLst xmlns:pc="http://schemas.microsoft.com/office/powerpoint/2013/main/command">
      <pc:docMk/>
      <pc:sldMk cId="2684757467" sldId="272"/>
    </pc:sldMkLst>
    <p188:txBody>
      <a:bodyPr/>
      <a:lstStyle/>
      <a:p>
        <a:r>
          <a:rPr lang="en-US"/>
          <a:t>Har vi tenkt nøye igjennom hva nye studenter som ikke har studert ved UiO tidligere trenger? Dette bør vi se på på fredag 7.aug</a:t>
        </a:r>
      </a:p>
    </p188:txBody>
  </p188:cm>
</p188:cmLst>
</file>

<file path=ppt/comments/modernComment_124_FF120CD3.xml><?xml version="1.0" encoding="utf-8"?>
<p188:cmLst xmlns:a="http://schemas.openxmlformats.org/drawingml/2006/main" xmlns:r="http://schemas.openxmlformats.org/officeDocument/2006/relationships" xmlns:p188="http://schemas.microsoft.com/office/powerpoint/2018/8/main">
  <p188:cm id="{4D79F6AB-D0FB-44D4-AD51-B608A8251BC3}" authorId="{0F2893C9-59A9-7D80-BD8E-198C85784659}" created="2026-08-06T05:53:46.432">
    <ac:deMkLst xmlns:ac="http://schemas.microsoft.com/office/drawing/2013/main/command">
      <pc:docMk xmlns:pc="http://schemas.microsoft.com/office/powerpoint/2013/main/command"/>
      <pc:sldMk xmlns:pc="http://schemas.microsoft.com/office/powerpoint/2013/main/command" cId="4279373011" sldId="292"/>
      <ac:picMk id="6" creationId="{20310DE3-E3AE-D402-1C6C-B28080A08474}"/>
    </ac:deMkLst>
    <p188:txBody>
      <a:bodyPr/>
      <a:lstStyle/>
      <a:p>
        <a:r>
          <a:rPr lang="en-US"/>
          <a:t>Kan vi få på en qr-kode som faktisk virker?</a:t>
        </a:r>
      </a:p>
    </p188:txBody>
  </p188:cm>
</p188:cmLst>
</file>

<file path=ppt/comments/modernComment_125_FA0CEBDA.xml><?xml version="1.0" encoding="utf-8"?>
<p188:cmLst xmlns:a="http://schemas.openxmlformats.org/drawingml/2006/main" xmlns:r="http://schemas.openxmlformats.org/officeDocument/2006/relationships" xmlns:p188="http://schemas.microsoft.com/office/powerpoint/2018/8/main">
  <p188:cm id="{A5CFD49C-DB1B-41F8-8ACD-15C357BCAFF1}" authorId="{0F2893C9-59A9-7D80-BD8E-198C85784659}" created="2026-08-06T05:55:21.292">
    <pc:sldMkLst xmlns:pc="http://schemas.microsoft.com/office/powerpoint/2013/main/command">
      <pc:docMk/>
      <pc:sldMk cId="4195150810" sldId="293"/>
    </pc:sldMkLst>
    <p188:txBody>
      <a:bodyPr/>
      <a:lstStyle/>
      <a:p>
        <a:r>
          <a:rPr lang="en-US"/>
          <a:t>her vil jeg også ha en QR-kode med tilgang til nettsiden deres https://www.mn.uio.no/english/studies/forvei/index.html</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8/10/2026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www.uio.no/english/studies/contact/" TargetMode="External"/><Relationship Id="rId13" Type="http://schemas.openxmlformats.org/officeDocument/2006/relationships/hyperlink" Target="http://www.ldo.no/en/" TargetMode="External"/><Relationship Id="rId3" Type="http://schemas.openxmlformats.org/officeDocument/2006/relationships/hyperlink" Target="https://www.studentparlamentet.uio.no/english/" TargetMode="External"/><Relationship Id="rId7" Type="http://schemas.openxmlformats.org/officeDocument/2006/relationships/hyperlink" Target="https://www.uio.no/english/studies/contact/speak-up/speak-up-procedures.html" TargetMode="External"/><Relationship Id="rId12" Type="http://schemas.openxmlformats.org/officeDocument/2006/relationships/hyperlink" Target="https://jurk.no/"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uio.no/english/about/organisation/studentombud/index.html" TargetMode="External"/><Relationship Id="rId11" Type="http://schemas.openxmlformats.org/officeDocument/2006/relationships/hyperlink" Target="https://www.studentprest.uio.no/english/" TargetMode="External"/><Relationship Id="rId5" Type="http://schemas.openxmlformats.org/officeDocument/2006/relationships/hyperlink" Target="https://nettskjema.no/a/118481" TargetMode="External"/><Relationship Id="rId10" Type="http://schemas.openxmlformats.org/officeDocument/2006/relationships/hyperlink" Target="https://www.sio.no/en/health/mental-health" TargetMode="External"/><Relationship Id="rId4" Type="http://schemas.openxmlformats.org/officeDocument/2006/relationships/hyperlink" Target="https://www.uio.no/english/studies/contact/speak-up/learning-environment-contact.html" TargetMode="External"/><Relationship Id="rId9" Type="http://schemas.openxmlformats.org/officeDocument/2006/relationships/hyperlink" Target="https://www.uio.no/english/about/organisation/studentombud"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Study plan agreement - This is where you select the courses to be included in your degree, and your supervisor. More information about this later in the semester. </a:t>
            </a:r>
            <a:r>
              <a:rPr lang="nb-NO" sz="1200" b="0" i="0" kern="1200">
                <a:solidFill>
                  <a:schemeClr val="tx1"/>
                </a:solidFill>
                <a:effectLst/>
                <a:latin typeface="+mn-lt"/>
                <a:ea typeface="+mn-ea"/>
                <a:cs typeface="+mn-cs"/>
              </a:rPr>
              <a:t>​</a:t>
            </a:r>
          </a:p>
          <a:p>
            <a:endParaRPr lang="nb-NO">
              <a:cs typeface="Calibri"/>
            </a:endParaRPr>
          </a:p>
          <a:p>
            <a:r>
              <a:rPr lang="nb-NO" err="1">
                <a:cs typeface="Calibri"/>
              </a:rPr>
              <a:t>QnA</a:t>
            </a:r>
            <a:r>
              <a:rPr lang="nb-NO">
                <a:cs typeface="Calibri"/>
              </a:rPr>
              <a:t> på torsdag for </a:t>
            </a:r>
            <a:r>
              <a:rPr lang="nb-NO" err="1">
                <a:cs typeface="Calibri"/>
              </a:rPr>
              <a:t>demonstration</a:t>
            </a:r>
            <a:r>
              <a:rPr lang="nb-NO">
                <a:cs typeface="Calibri"/>
              </a:rPr>
              <a:t>.</a:t>
            </a:r>
          </a:p>
          <a:p>
            <a:pPr rtl="0" fontAlgn="base"/>
            <a:r>
              <a:rPr lang="nb-NO" sz="1200" b="0" i="0" kern="1200">
                <a:solidFill>
                  <a:schemeClr val="tx1"/>
                </a:solidFill>
                <a:effectLst/>
                <a:latin typeface="+mn-lt"/>
                <a:ea typeface="+mn-ea"/>
                <a:cs typeface="+mn-cs"/>
              </a:rPr>
              <a:t>​</a:t>
            </a:r>
            <a:endParaRPr lang="nb-NO" sz="1200" b="0" i="0" kern="1200">
              <a:solidFill>
                <a:schemeClr val="tx1"/>
              </a:solidFill>
              <a:effectLst/>
              <a:latin typeface="+mn-lt"/>
              <a:cs typeface="Calibri"/>
            </a:endParaRPr>
          </a:p>
          <a:p>
            <a:pPr rtl="0" fontAlgn="base"/>
            <a:r>
              <a:rPr lang="nb-NO" sz="1200" b="0" i="0" u="none" strike="noStrike" kern="1200">
                <a:solidFill>
                  <a:schemeClr val="tx1"/>
                </a:solidFill>
                <a:effectLst/>
                <a:latin typeface="+mn-lt"/>
                <a:ea typeface="+mn-ea"/>
                <a:cs typeface="+mn-cs"/>
              </a:rPr>
              <a:t>Special </a:t>
            </a:r>
            <a:r>
              <a:rPr lang="nb-NO" sz="1200" b="0" i="0" u="none" strike="noStrike" kern="1200" err="1">
                <a:solidFill>
                  <a:schemeClr val="tx1"/>
                </a:solidFill>
                <a:effectLst/>
                <a:latin typeface="+mn-lt"/>
                <a:ea typeface="+mn-ea"/>
                <a:cs typeface="+mn-cs"/>
              </a:rPr>
              <a:t>arrangments</a:t>
            </a:r>
            <a:r>
              <a:rPr lang="nb-NO" sz="1200" b="0" i="0" u="none" strike="noStrike" kern="1200">
                <a:solidFill>
                  <a:schemeClr val="tx1"/>
                </a:solidFill>
                <a:effectLst/>
                <a:latin typeface="+mn-lt"/>
                <a:ea typeface="+mn-ea"/>
                <a:cs typeface="+mn-cs"/>
              </a:rPr>
              <a:t> for. </a:t>
            </a:r>
            <a:r>
              <a:rPr lang="en-US" sz="1200" b="0" i="0" kern="1200">
                <a:solidFill>
                  <a:schemeClr val="tx1"/>
                </a:solidFill>
                <a:effectLst/>
                <a:latin typeface="+mn-lt"/>
                <a:ea typeface="+mn-ea"/>
                <a:cs typeface="+mn-cs"/>
              </a:rPr>
              <a:t>​</a:t>
            </a:r>
            <a:endParaRPr lang="en-US" sz="1200" b="0" i="0" kern="1200">
              <a:solidFill>
                <a:schemeClr val="tx1"/>
              </a:solidFill>
              <a:effectLst/>
              <a:latin typeface="+mn-lt"/>
              <a:cs typeface="Calibri"/>
            </a:endParaRPr>
          </a:p>
          <a:p>
            <a:pPr rtl="0" fontAlgn="base"/>
            <a:r>
              <a:rPr lang="nb-NO" sz="1200" b="0" i="0" u="none" strike="noStrike" kern="1200">
                <a:solidFill>
                  <a:schemeClr val="tx1"/>
                </a:solidFill>
                <a:effectLst/>
                <a:latin typeface="+mn-lt"/>
                <a:ea typeface="+mn-ea"/>
                <a:cs typeface="+mn-cs"/>
              </a:rPr>
              <a:t>Studiehverdagen</a:t>
            </a:r>
            <a:r>
              <a:rPr lang="en-US" sz="1200" b="0" i="0" kern="1200">
                <a:solidFill>
                  <a:schemeClr val="tx1"/>
                </a:solidFill>
                <a:effectLst/>
                <a:latin typeface="+mn-lt"/>
                <a:ea typeface="+mn-ea"/>
                <a:cs typeface="+mn-cs"/>
              </a:rPr>
              <a:t>​</a:t>
            </a:r>
            <a:endParaRPr lang="en-US" sz="1200" b="0" i="0" kern="1200">
              <a:solidFill>
                <a:schemeClr val="tx1"/>
              </a:solidFill>
              <a:effectLst/>
              <a:latin typeface="+mn-lt"/>
              <a:cs typeface="Calibri"/>
            </a:endParaRPr>
          </a:p>
          <a:p>
            <a:pPr rtl="0" fontAlgn="base"/>
            <a:r>
              <a:rPr lang="nb-NO" sz="1200" b="0" i="0" u="none" strike="noStrike" kern="1200">
                <a:solidFill>
                  <a:schemeClr val="tx1"/>
                </a:solidFill>
                <a:effectLst/>
                <a:latin typeface="+mn-lt"/>
                <a:ea typeface="+mn-ea"/>
                <a:cs typeface="+mn-cs"/>
              </a:rPr>
              <a:t>Eksamen</a:t>
            </a:r>
            <a:r>
              <a:rPr lang="en-US" sz="1200" b="0" i="0" kern="1200">
                <a:solidFill>
                  <a:schemeClr val="tx1"/>
                </a:solidFill>
                <a:effectLst/>
                <a:latin typeface="+mn-lt"/>
                <a:ea typeface="+mn-ea"/>
                <a:cs typeface="+mn-cs"/>
              </a:rPr>
              <a:t>​</a:t>
            </a:r>
            <a:endParaRPr lang="en-US" sz="1200" b="0" i="0" kern="1200">
              <a:solidFill>
                <a:schemeClr val="tx1"/>
              </a:solidFill>
              <a:effectLst/>
              <a:latin typeface="+mn-lt"/>
              <a:cs typeface="Calibri"/>
            </a:endParaRPr>
          </a:p>
          <a:p>
            <a:pPr rtl="0" fontAlgn="base"/>
            <a:r>
              <a:rPr lang="nb-NO" sz="1200" b="0" i="0" kern="1200">
                <a:solidFill>
                  <a:schemeClr val="tx1"/>
                </a:solidFill>
                <a:effectLst/>
                <a:latin typeface="+mn-lt"/>
                <a:ea typeface="+mn-ea"/>
                <a:cs typeface="+mn-cs"/>
              </a:rPr>
              <a:t>​</a:t>
            </a:r>
            <a:endParaRPr lang="nb-NO" sz="1200" b="0" i="0" kern="1200">
              <a:solidFill>
                <a:schemeClr val="tx1"/>
              </a:solidFill>
              <a:effectLst/>
              <a:latin typeface="+mn-lt"/>
              <a:cs typeface="Calibri"/>
            </a:endParaRPr>
          </a:p>
          <a:p>
            <a:endParaRPr lang="nb-NO"/>
          </a:p>
        </p:txBody>
      </p:sp>
      <p:sp>
        <p:nvSpPr>
          <p:cNvPr id="4" name="Plassholder for lysbildenummer 3"/>
          <p:cNvSpPr>
            <a:spLocks noGrp="1"/>
          </p:cNvSpPr>
          <p:nvPr>
            <p:ph type="sldNum" sz="quarter" idx="5"/>
          </p:nvPr>
        </p:nvSpPr>
        <p:spPr/>
        <p:txBody>
          <a:bodyPr/>
          <a:lstStyle/>
          <a:p>
            <a:fld id="{EA72985F-36CD-4D87-8C89-674A558E8057}" type="slidenum">
              <a:rPr lang="en-US" smtClean="0"/>
              <a:t>6</a:t>
            </a:fld>
            <a:endParaRPr lang="en-US"/>
          </a:p>
        </p:txBody>
      </p:sp>
    </p:spTree>
    <p:extLst>
      <p:ext uri="{BB962C8B-B14F-4D97-AF65-F5344CB8AC3E}">
        <p14:creationId xmlns:p14="http://schemas.microsoft.com/office/powerpoint/2010/main" val="3259402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u="none" strike="noStrike" kern="1200">
                <a:solidFill>
                  <a:schemeClr val="tx1"/>
                </a:solidFill>
                <a:effectLst/>
                <a:latin typeface="+mn-lt"/>
                <a:ea typeface="+mn-ea"/>
                <a:cs typeface="+mn-cs"/>
              </a:rPr>
              <a:t>Here to guide </a:t>
            </a:r>
            <a:r>
              <a:rPr lang="nb-NO" sz="1200" b="0" i="0" u="none" strike="noStrike" kern="1200" err="1">
                <a:solidFill>
                  <a:schemeClr val="tx1"/>
                </a:solidFill>
                <a:effectLst/>
                <a:latin typeface="+mn-lt"/>
                <a:ea typeface="+mn-ea"/>
                <a:cs typeface="+mn-cs"/>
              </a:rPr>
              <a:t>you</a:t>
            </a:r>
            <a:r>
              <a:rPr lang="nb-NO" sz="1200" b="0" i="0" u="none" strike="noStrike" kern="1200">
                <a:solidFill>
                  <a:schemeClr val="tx1"/>
                </a:solidFill>
                <a:effectLst/>
                <a:latin typeface="+mn-lt"/>
                <a:ea typeface="+mn-ea"/>
                <a:cs typeface="+mn-cs"/>
              </a:rPr>
              <a:t> </a:t>
            </a:r>
            <a:r>
              <a:rPr lang="nb-NO" sz="1200" b="0" i="0" u="none" strike="noStrike" kern="1200" err="1">
                <a:solidFill>
                  <a:schemeClr val="tx1"/>
                </a:solidFill>
                <a:effectLst/>
                <a:latin typeface="+mn-lt"/>
                <a:ea typeface="+mn-ea"/>
                <a:cs typeface="+mn-cs"/>
              </a:rPr>
              <a:t>if</a:t>
            </a:r>
            <a:r>
              <a:rPr lang="nb-NO" sz="1200" b="0" i="0" u="none" strike="noStrike" kern="1200">
                <a:solidFill>
                  <a:schemeClr val="tx1"/>
                </a:solidFill>
                <a:effectLst/>
                <a:latin typeface="+mn-lt"/>
                <a:ea typeface="+mn-ea"/>
                <a:cs typeface="+mn-cs"/>
              </a:rPr>
              <a:t> </a:t>
            </a:r>
            <a:r>
              <a:rPr lang="nb-NO" sz="1200" b="0" i="0" u="none" strike="noStrike" kern="1200" err="1">
                <a:solidFill>
                  <a:schemeClr val="tx1"/>
                </a:solidFill>
                <a:effectLst/>
                <a:latin typeface="+mn-lt"/>
                <a:ea typeface="+mn-ea"/>
                <a:cs typeface="+mn-cs"/>
              </a:rPr>
              <a:t>you</a:t>
            </a:r>
            <a:r>
              <a:rPr lang="nb-NO" sz="1200" b="0" i="0" u="none" strike="noStrike" kern="1200">
                <a:solidFill>
                  <a:schemeClr val="tx1"/>
                </a:solidFill>
                <a:effectLst/>
                <a:latin typeface="+mn-lt"/>
                <a:ea typeface="+mn-ea"/>
                <a:cs typeface="+mn-cs"/>
              </a:rPr>
              <a:t> </a:t>
            </a:r>
            <a:r>
              <a:rPr lang="nb-NO" sz="1200" b="0" i="0" u="none" strike="noStrike" kern="1200" err="1">
                <a:solidFill>
                  <a:schemeClr val="tx1"/>
                </a:solidFill>
                <a:effectLst/>
                <a:latin typeface="+mn-lt"/>
                <a:ea typeface="+mn-ea"/>
                <a:cs typeface="+mn-cs"/>
              </a:rPr>
              <a:t>need</a:t>
            </a:r>
            <a:r>
              <a:rPr lang="nb-NO" sz="1200" b="0" i="0" u="none" strike="noStrike" kern="1200">
                <a:solidFill>
                  <a:schemeClr val="tx1"/>
                </a:solidFill>
                <a:effectLst/>
                <a:latin typeface="+mn-lt"/>
                <a:ea typeface="+mn-ea"/>
                <a:cs typeface="+mn-cs"/>
              </a:rPr>
              <a:t> us. </a:t>
            </a:r>
            <a:r>
              <a:rPr lang="nb-NO" sz="1200" b="0" i="0" kern="1200">
                <a:solidFill>
                  <a:schemeClr val="tx1"/>
                </a:solidFill>
                <a:effectLst/>
                <a:latin typeface="+mn-lt"/>
                <a:ea typeface="+mn-ea"/>
                <a:cs typeface="+mn-cs"/>
              </a:rPr>
              <a:t>​</a:t>
            </a:r>
            <a:endParaRPr lang="nb-NO"/>
          </a:p>
        </p:txBody>
      </p:sp>
      <p:sp>
        <p:nvSpPr>
          <p:cNvPr id="4" name="Plassholder for lysbildenummer 3"/>
          <p:cNvSpPr>
            <a:spLocks noGrp="1"/>
          </p:cNvSpPr>
          <p:nvPr>
            <p:ph type="sldNum" sz="quarter" idx="5"/>
          </p:nvPr>
        </p:nvSpPr>
        <p:spPr/>
        <p:txBody>
          <a:bodyPr/>
          <a:lstStyle/>
          <a:p>
            <a:fld id="{EA72985F-36CD-4D87-8C89-674A558E8057}" type="slidenum">
              <a:rPr lang="en-US" smtClean="0"/>
              <a:t>7</a:t>
            </a:fld>
            <a:endParaRPr lang="en-US"/>
          </a:p>
        </p:txBody>
      </p:sp>
    </p:spTree>
    <p:extLst>
      <p:ext uri="{BB962C8B-B14F-4D97-AF65-F5344CB8AC3E}">
        <p14:creationId xmlns:p14="http://schemas.microsoft.com/office/powerpoint/2010/main" val="3926248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0" i="0" u="none" strike="noStrike" kern="1200">
                <a:solidFill>
                  <a:schemeClr val="tx1"/>
                </a:solidFill>
                <a:effectLst/>
                <a:latin typeface="+mn-lt"/>
                <a:ea typeface="+mn-ea"/>
                <a:cs typeface="+mn-cs"/>
              </a:rPr>
              <a:t>Sjekke semestersiden ofte for oppdateringer på </a:t>
            </a:r>
            <a:r>
              <a:rPr lang="nb-NO" sz="1200" b="0" i="0" u="none" strike="noStrike" kern="1200" err="1">
                <a:solidFill>
                  <a:schemeClr val="tx1"/>
                </a:solidFill>
                <a:effectLst/>
                <a:latin typeface="+mn-lt"/>
                <a:ea typeface="+mn-ea"/>
                <a:cs typeface="+mn-cs"/>
              </a:rPr>
              <a:t>undertvisning</a:t>
            </a:r>
            <a:r>
              <a:rPr lang="nb-NO" sz="1200" b="0" i="0" u="none" strike="noStrike" kern="1200">
                <a:solidFill>
                  <a:schemeClr val="tx1"/>
                </a:solidFill>
                <a:effectLst/>
                <a:latin typeface="+mn-lt"/>
                <a:ea typeface="+mn-ea"/>
                <a:cs typeface="+mn-cs"/>
              </a:rPr>
              <a:t> per emne, endringer oppmøte/digitalt osv.</a:t>
            </a:r>
            <a:r>
              <a:rPr lang="en-US" sz="1200" b="0" i="0" kern="1200">
                <a:solidFill>
                  <a:schemeClr val="tx1"/>
                </a:solidFill>
                <a:effectLst/>
                <a:latin typeface="+mn-lt"/>
                <a:ea typeface="+mn-ea"/>
                <a:cs typeface="+mn-cs"/>
              </a:rPr>
              <a:t>​</a:t>
            </a:r>
          </a:p>
          <a:p>
            <a:pPr rtl="0" fontAlgn="base"/>
            <a:r>
              <a:rPr lang="nb-NO" sz="1200" b="0" i="0" kern="1200">
                <a:solidFill>
                  <a:schemeClr val="tx1"/>
                </a:solidFill>
                <a:effectLst/>
                <a:latin typeface="+mn-lt"/>
                <a:ea typeface="+mn-ea"/>
                <a:cs typeface="+mn-cs"/>
              </a:rPr>
              <a:t>​</a:t>
            </a:r>
          </a:p>
          <a:p>
            <a:pPr rtl="0" fontAlgn="base"/>
            <a:r>
              <a:rPr lang="nb-NO" sz="1200" b="0" i="0" u="none" strike="noStrike" kern="1200">
                <a:solidFill>
                  <a:schemeClr val="tx1"/>
                </a:solidFill>
                <a:effectLst/>
                <a:latin typeface="+mn-lt"/>
                <a:ea typeface="+mn-ea"/>
                <a:cs typeface="+mn-cs"/>
              </a:rPr>
              <a:t>Go </a:t>
            </a:r>
            <a:r>
              <a:rPr lang="nb-NO" sz="1200" b="0" i="0" u="none" strike="noStrike" kern="1200" err="1">
                <a:solidFill>
                  <a:schemeClr val="tx1"/>
                </a:solidFill>
                <a:effectLst/>
                <a:latin typeface="+mn-lt"/>
                <a:ea typeface="+mn-ea"/>
                <a:cs typeface="+mn-cs"/>
              </a:rPr>
              <a:t>here</a:t>
            </a:r>
            <a:r>
              <a:rPr lang="nb-NO" sz="1200" b="0" i="0" u="none" strike="noStrike" kern="1200">
                <a:solidFill>
                  <a:schemeClr val="tx1"/>
                </a:solidFill>
                <a:effectLst/>
                <a:latin typeface="+mn-lt"/>
                <a:ea typeface="+mn-ea"/>
                <a:cs typeface="+mn-cs"/>
              </a:rPr>
              <a:t> for u</a:t>
            </a:r>
            <a:r>
              <a:rPr lang="en-US" sz="1200" b="0" i="0" u="none" strike="noStrike" kern="1200" err="1">
                <a:solidFill>
                  <a:schemeClr val="tx1"/>
                </a:solidFill>
                <a:effectLst/>
                <a:latin typeface="+mn-lt"/>
                <a:ea typeface="+mn-ea"/>
                <a:cs typeface="+mn-cs"/>
              </a:rPr>
              <a:t>pdated</a:t>
            </a:r>
            <a:r>
              <a:rPr lang="en-US" sz="1200" b="0" i="0" u="none" strike="noStrike" kern="1200">
                <a:solidFill>
                  <a:schemeClr val="tx1"/>
                </a:solidFill>
                <a:effectLst/>
                <a:latin typeface="+mn-lt"/>
                <a:ea typeface="+mn-ea"/>
                <a:cs typeface="+mn-cs"/>
              </a:rPr>
              <a:t> information, guiding you through your entire degree, from the very beginning, to handing in your thesis.</a:t>
            </a:r>
            <a:r>
              <a:rPr lang="en-US" sz="1200" b="0" i="0" kern="1200">
                <a:solidFill>
                  <a:schemeClr val="tx1"/>
                </a:solidFill>
                <a:effectLst/>
                <a:latin typeface="+mn-lt"/>
                <a:ea typeface="+mn-ea"/>
                <a:cs typeface="+mn-cs"/>
              </a:rPr>
              <a:t>​</a:t>
            </a:r>
          </a:p>
          <a:p>
            <a:pPr rtl="0" fontAlgn="base"/>
            <a:r>
              <a:rPr lang="nb-NO" sz="1200" b="0" i="0" kern="1200">
                <a:solidFill>
                  <a:schemeClr val="tx1"/>
                </a:solidFill>
                <a:effectLst/>
                <a:latin typeface="+mn-lt"/>
                <a:ea typeface="+mn-ea"/>
                <a:cs typeface="+mn-cs"/>
              </a:rPr>
              <a:t>​</a:t>
            </a:r>
          </a:p>
          <a:p>
            <a:endParaRPr lang="nb-NO"/>
          </a:p>
        </p:txBody>
      </p:sp>
      <p:sp>
        <p:nvSpPr>
          <p:cNvPr id="4" name="Plassholder for lysbildenummer 3"/>
          <p:cNvSpPr>
            <a:spLocks noGrp="1"/>
          </p:cNvSpPr>
          <p:nvPr>
            <p:ph type="sldNum" sz="quarter" idx="5"/>
          </p:nvPr>
        </p:nvSpPr>
        <p:spPr/>
        <p:txBody>
          <a:bodyPr/>
          <a:lstStyle/>
          <a:p>
            <a:fld id="{EA72985F-36CD-4D87-8C89-674A558E8057}" type="slidenum">
              <a:rPr lang="en-US" smtClean="0"/>
              <a:t>8</a:t>
            </a:fld>
            <a:endParaRPr lang="en-US"/>
          </a:p>
        </p:txBody>
      </p:sp>
    </p:spTree>
    <p:extLst>
      <p:ext uri="{BB962C8B-B14F-4D97-AF65-F5344CB8AC3E}">
        <p14:creationId xmlns:p14="http://schemas.microsoft.com/office/powerpoint/2010/main" val="3814902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28600" indent="-228600" algn="l" fontAlgn="base">
              <a:buAutoNum type="arabicParenR"/>
            </a:pPr>
            <a:r>
              <a:rPr lang="en-US" b="1" i="0" noProof="0">
                <a:solidFill>
                  <a:srgbClr val="000000"/>
                </a:solidFill>
                <a:effectLst/>
                <a:latin typeface="Times New Roman" panose="02020603050405020304" pitchFamily="18" charset="0"/>
              </a:rPr>
              <a:t>About which issues can you speak up?</a:t>
            </a:r>
          </a:p>
          <a:p>
            <a:pPr marL="0" indent="0" algn="l" fontAlgn="base">
              <a:buNone/>
            </a:pPr>
            <a:r>
              <a:rPr lang="en-US" b="0" i="0" noProof="0">
                <a:solidFill>
                  <a:srgbClr val="000000"/>
                </a:solidFill>
                <a:effectLst/>
                <a:latin typeface="Times New Roman" panose="02020603050405020304" pitchFamily="18" charset="0"/>
              </a:rPr>
              <a:t>We strive for a safe and engaging learning environment and need feedback from you to improve. There are several factors that together create a good learning environment, and we strive to achieve safety, respect, as well as a good physical and psychological environment here at UiO. We therefor ask you to let us know when you are satisfied or when something needs improvement. We ask you in particular to give notice of serious, critical issues. It might be hard to decide with category your case belongs to. The most important is that you speak up, and the personnel receiving your case will take care of the rest.</a:t>
            </a:r>
            <a:br>
              <a:rPr lang="en-US" b="0" i="0" noProof="0">
                <a:solidFill>
                  <a:srgbClr val="000000"/>
                </a:solidFill>
                <a:effectLst/>
                <a:latin typeface="Times New Roman" panose="02020603050405020304" pitchFamily="18" charset="0"/>
              </a:rPr>
            </a:br>
            <a:br>
              <a:rPr lang="en-US" b="0" i="0" noProof="0">
                <a:solidFill>
                  <a:srgbClr val="000000"/>
                </a:solidFill>
                <a:effectLst/>
                <a:latin typeface="Times New Roman" panose="02020603050405020304" pitchFamily="18" charset="0"/>
              </a:rPr>
            </a:br>
            <a:r>
              <a:rPr lang="en-US" b="1" i="0" noProof="0">
                <a:solidFill>
                  <a:srgbClr val="000000"/>
                </a:solidFill>
                <a:effectLst/>
                <a:latin typeface="Times New Roman" panose="02020603050405020304" pitchFamily="18" charset="0"/>
              </a:rPr>
              <a:t>2) </a:t>
            </a:r>
            <a:r>
              <a:rPr lang="en-US" b="1" i="0" noProof="0">
                <a:solidFill>
                  <a:srgbClr val="000000"/>
                </a:solidFill>
                <a:effectLst/>
                <a:latin typeface="Helvetica" panose="020B0604020202020204" pitchFamily="34" charset="0"/>
              </a:rPr>
              <a:t>Different ways of speaking up</a:t>
            </a:r>
          </a:p>
          <a:p>
            <a:pPr algn="l" fontAlgn="base"/>
            <a:r>
              <a:rPr lang="en-US" b="0" i="0" noProof="0">
                <a:solidFill>
                  <a:srgbClr val="000000"/>
                </a:solidFill>
                <a:effectLst/>
                <a:latin typeface="Helvetica" panose="020B0604020202020204" pitchFamily="34" charset="0"/>
              </a:rPr>
              <a:t>Satisfied or dissatisfied? Feel free to say it directly to the person in question, to a manager or to the faculty's information center. You can also:</a:t>
            </a:r>
          </a:p>
          <a:p>
            <a:pPr algn="l" fontAlgn="base">
              <a:buFont typeface="Arial" panose="020B0604020202020204" pitchFamily="34" charset="0"/>
              <a:buChar char="•"/>
            </a:pPr>
            <a:r>
              <a:rPr lang="en-US" b="0" i="0" noProof="0">
                <a:solidFill>
                  <a:srgbClr val="000000"/>
                </a:solidFill>
                <a:effectLst/>
                <a:latin typeface="Helvetica" panose="020B0604020202020204" pitchFamily="34" charset="0"/>
              </a:rPr>
              <a:t>Tell your </a:t>
            </a:r>
            <a:r>
              <a:rPr lang="en-US" b="0" i="0" noProof="0">
                <a:solidFill>
                  <a:srgbClr val="000000"/>
                </a:solidFill>
                <a:effectLst/>
                <a:latin typeface="Helvetica" panose="020B0604020202020204" pitchFamily="34" charset="0"/>
                <a:hlinkClick r:id="rId3"/>
              </a:rPr>
              <a:t>student representative</a:t>
            </a:r>
            <a:r>
              <a:rPr lang="en-US" b="0" i="0" noProof="0">
                <a:solidFill>
                  <a:srgbClr val="000000"/>
                </a:solidFill>
                <a:effectLst/>
                <a:latin typeface="Helvetica" panose="020B0604020202020204" pitchFamily="34" charset="0"/>
              </a:rPr>
              <a:t>.</a:t>
            </a:r>
          </a:p>
          <a:p>
            <a:pPr algn="l" fontAlgn="base">
              <a:buFont typeface="Arial" panose="020B0604020202020204" pitchFamily="34" charset="0"/>
              <a:buChar char="•"/>
            </a:pPr>
            <a:r>
              <a:rPr lang="en-US" b="0" i="0" noProof="0">
                <a:solidFill>
                  <a:srgbClr val="000000"/>
                </a:solidFill>
                <a:effectLst/>
                <a:latin typeface="Helvetica" panose="020B0604020202020204" pitchFamily="34" charset="0"/>
              </a:rPr>
              <a:t>Tell your </a:t>
            </a:r>
            <a:r>
              <a:rPr lang="en-US" b="0" i="0" noProof="0">
                <a:solidFill>
                  <a:srgbClr val="000000"/>
                </a:solidFill>
                <a:effectLst/>
                <a:latin typeface="Helvetica" panose="020B0604020202020204" pitchFamily="34" charset="0"/>
                <a:hlinkClick r:id="rId4"/>
              </a:rPr>
              <a:t>faculty's learning environment contact</a:t>
            </a:r>
            <a:r>
              <a:rPr lang="en-US" b="0" i="0" noProof="0">
                <a:solidFill>
                  <a:srgbClr val="000000"/>
                </a:solidFill>
                <a:effectLst/>
                <a:latin typeface="Helvetica" panose="020B0604020202020204" pitchFamily="34" charset="0"/>
              </a:rPr>
              <a:t>.</a:t>
            </a:r>
          </a:p>
          <a:p>
            <a:pPr algn="l" fontAlgn="base">
              <a:buFont typeface="Arial" panose="020B0604020202020204" pitchFamily="34" charset="0"/>
              <a:buChar char="•"/>
            </a:pPr>
            <a:r>
              <a:rPr lang="en-US" b="0" i="0" noProof="0">
                <a:solidFill>
                  <a:srgbClr val="000000"/>
                </a:solidFill>
                <a:effectLst/>
                <a:latin typeface="Helvetica" panose="020B0604020202020204" pitchFamily="34" charset="0"/>
              </a:rPr>
              <a:t>Tell us by using </a:t>
            </a:r>
            <a:r>
              <a:rPr lang="en-US" b="0" i="0" noProof="0">
                <a:solidFill>
                  <a:srgbClr val="000000"/>
                </a:solidFill>
                <a:effectLst/>
                <a:latin typeface="Helvetica" panose="020B0604020202020204" pitchFamily="34" charset="0"/>
                <a:hlinkClick r:id="rId5"/>
              </a:rPr>
              <a:t>our online form</a:t>
            </a:r>
            <a:r>
              <a:rPr lang="en-US" b="0" i="0" noProof="0">
                <a:solidFill>
                  <a:srgbClr val="000000"/>
                </a:solidFill>
                <a:effectLst/>
                <a:latin typeface="Helvetica" panose="020B0604020202020204" pitchFamily="34" charset="0"/>
              </a:rPr>
              <a:t>.</a:t>
            </a:r>
          </a:p>
          <a:p>
            <a:pPr algn="l" fontAlgn="base"/>
            <a:r>
              <a:rPr lang="en-US" b="0" i="0" noProof="0">
                <a:solidFill>
                  <a:srgbClr val="000000"/>
                </a:solidFill>
                <a:effectLst/>
                <a:latin typeface="Helvetica" panose="020B0604020202020204" pitchFamily="34" charset="0"/>
              </a:rPr>
              <a:t>If you would like to speak up anonymously, you can contact the </a:t>
            </a:r>
            <a:r>
              <a:rPr lang="en-US" b="0" i="0" noProof="0" err="1">
                <a:solidFill>
                  <a:srgbClr val="000000"/>
                </a:solidFill>
                <a:effectLst/>
                <a:latin typeface="Helvetica" panose="020B0604020202020204" pitchFamily="34" charset="0"/>
                <a:hlinkClick r:id="rId6"/>
              </a:rPr>
              <a:t>the</a:t>
            </a:r>
            <a:r>
              <a:rPr lang="en-US" b="0" i="0" noProof="0">
                <a:solidFill>
                  <a:srgbClr val="000000"/>
                </a:solidFill>
                <a:effectLst/>
                <a:latin typeface="Helvetica" panose="020B0604020202020204" pitchFamily="34" charset="0"/>
                <a:hlinkClick r:id="rId6"/>
              </a:rPr>
              <a:t> ombud for students</a:t>
            </a:r>
            <a:r>
              <a:rPr lang="en-US" b="0" i="0" noProof="0">
                <a:solidFill>
                  <a:srgbClr val="000000"/>
                </a:solidFill>
                <a:effectLst/>
                <a:latin typeface="Helvetica" panose="020B0604020202020204" pitchFamily="34" charset="0"/>
              </a:rPr>
              <a:t>.</a:t>
            </a:r>
          </a:p>
          <a:p>
            <a:endParaRPr lang="en-US" b="1" noProof="0"/>
          </a:p>
          <a:p>
            <a:pPr algn="l" fontAlgn="base"/>
            <a:r>
              <a:rPr lang="en-US" b="1" noProof="0"/>
              <a:t>3) What happens when you speak up?</a:t>
            </a:r>
          </a:p>
          <a:p>
            <a:pPr marL="0" marR="0" lvl="0" indent="0" algn="l" defTabSz="914400" rtl="0" eaLnBrk="1" fontAlgn="base" latinLnBrk="0" hangingPunct="1">
              <a:lnSpc>
                <a:spcPct val="100000"/>
              </a:lnSpc>
              <a:spcBef>
                <a:spcPts val="0"/>
              </a:spcBef>
              <a:spcAft>
                <a:spcPts val="0"/>
              </a:spcAft>
              <a:buClrTx/>
              <a:buSzTx/>
              <a:buFontTx/>
              <a:buNone/>
              <a:tabLst/>
              <a:defRPr/>
            </a:pPr>
            <a:r>
              <a:rPr lang="en-US" b="0" i="0">
                <a:solidFill>
                  <a:srgbClr val="000000"/>
                </a:solidFill>
                <a:effectLst/>
                <a:latin typeface="Times New Roman" panose="02020603050405020304" pitchFamily="18" charset="0"/>
              </a:rPr>
              <a:t>Who follow up on your case depends on the topic of you Speak up-case. Most cases goes to the Speak up-office at your faculty. </a:t>
            </a:r>
            <a:r>
              <a:rPr lang="en-US" b="0" i="0">
                <a:solidFill>
                  <a:srgbClr val="000000"/>
                </a:solidFill>
                <a:effectLst/>
                <a:latin typeface="Helvetica" panose="020B0604020202020204" pitchFamily="34" charset="0"/>
                <a:hlinkClick r:id="rId7"/>
              </a:rPr>
              <a:t>Go to the overview of administrative procedures.</a:t>
            </a:r>
            <a:endParaRPr lang="en-US" b="0" i="0">
              <a:solidFill>
                <a:srgbClr val="000000"/>
              </a:solidFill>
              <a:effectLst/>
              <a:latin typeface="Helvetica" panose="020B0604020202020204" pitchFamily="34" charset="0"/>
            </a:endParaRPr>
          </a:p>
          <a:p>
            <a:pPr algn="l" fontAlgn="base"/>
            <a:endParaRPr lang="en-US" noProof="0"/>
          </a:p>
          <a:p>
            <a:pPr algn="l" fontAlgn="base">
              <a:buFont typeface="Arial" panose="020B0604020202020204" pitchFamily="34" charset="0"/>
              <a:buNone/>
            </a:pPr>
            <a:r>
              <a:rPr lang="en-US" b="1" noProof="0"/>
              <a:t>4) Where you can get advice and support</a:t>
            </a:r>
          </a:p>
          <a:p>
            <a:pPr algn="l" fontAlgn="base">
              <a:buFont typeface="Arial" panose="020B0604020202020204" pitchFamily="34" charset="0"/>
              <a:buChar char="•"/>
            </a:pPr>
            <a:r>
              <a:rPr lang="en-US" noProof="0"/>
              <a:t>It is important to speak to someone if you have experienced something that doesn’t feel right. You can talk to </a:t>
            </a:r>
            <a:r>
              <a:rPr lang="en-US" b="0" i="0">
                <a:solidFill>
                  <a:srgbClr val="000000"/>
                </a:solidFill>
                <a:effectLst/>
                <a:latin typeface="Helvetica" panose="020B0604020202020204" pitchFamily="34" charset="0"/>
                <a:hlinkClick r:id="rId4"/>
              </a:rPr>
              <a:t>Your faculty's learning environment contact</a:t>
            </a:r>
            <a:endParaRPr lang="en-US" b="0" i="0">
              <a:solidFill>
                <a:srgbClr val="000000"/>
              </a:solidFill>
              <a:effectLst/>
              <a:latin typeface="Helvetica" panose="020B0604020202020204" pitchFamily="34" charset="0"/>
            </a:endParaRPr>
          </a:p>
          <a:p>
            <a:pPr algn="l" fontAlgn="base">
              <a:buFont typeface="Arial" panose="020B0604020202020204" pitchFamily="34" charset="0"/>
              <a:buChar char="•"/>
            </a:pPr>
            <a:r>
              <a:rPr lang="en-US" b="0" i="0">
                <a:solidFill>
                  <a:srgbClr val="000000"/>
                </a:solidFill>
                <a:effectLst/>
                <a:latin typeface="Helvetica" panose="020B0604020202020204" pitchFamily="34" charset="0"/>
                <a:hlinkClick r:id="rId8"/>
              </a:rPr>
              <a:t>Your faculty's information </a:t>
            </a:r>
            <a:r>
              <a:rPr lang="en-US" b="0" i="0" err="1">
                <a:solidFill>
                  <a:srgbClr val="000000"/>
                </a:solidFill>
                <a:effectLst/>
                <a:latin typeface="Helvetica" panose="020B0604020202020204" pitchFamily="34" charset="0"/>
                <a:hlinkClick r:id="rId8"/>
              </a:rPr>
              <a:t>centre</a:t>
            </a:r>
            <a:endParaRPr lang="en-US" b="0" i="0">
              <a:solidFill>
                <a:srgbClr val="000000"/>
              </a:solidFill>
              <a:effectLst/>
              <a:latin typeface="Helvetica" panose="020B0604020202020204" pitchFamily="34" charset="0"/>
            </a:endParaRPr>
          </a:p>
          <a:p>
            <a:pPr algn="l" fontAlgn="base">
              <a:buFont typeface="Arial" panose="020B0604020202020204" pitchFamily="34" charset="0"/>
              <a:buChar char="•"/>
            </a:pPr>
            <a:r>
              <a:rPr lang="en-US" b="0" i="0">
                <a:solidFill>
                  <a:srgbClr val="000000"/>
                </a:solidFill>
                <a:effectLst/>
                <a:latin typeface="Helvetica" panose="020B0604020202020204" pitchFamily="34" charset="0"/>
                <a:hlinkClick r:id="rId9"/>
              </a:rPr>
              <a:t>The ombud for students</a:t>
            </a:r>
            <a:endParaRPr lang="en-US" b="0" i="0">
              <a:solidFill>
                <a:srgbClr val="000000"/>
              </a:solidFill>
              <a:effectLst/>
              <a:latin typeface="Helvetica" panose="020B0604020202020204" pitchFamily="34" charset="0"/>
            </a:endParaRPr>
          </a:p>
          <a:p>
            <a:pPr algn="l" fontAlgn="base">
              <a:buFont typeface="Arial" panose="020B0604020202020204" pitchFamily="34" charset="0"/>
              <a:buChar char="•"/>
            </a:pPr>
            <a:r>
              <a:rPr lang="en-US" b="0" i="0">
                <a:solidFill>
                  <a:srgbClr val="000000"/>
                </a:solidFill>
                <a:effectLst/>
                <a:latin typeface="Helvetica" panose="020B0604020202020204" pitchFamily="34" charset="0"/>
                <a:hlinkClick r:id="rId10"/>
              </a:rPr>
              <a:t>SiO </a:t>
            </a:r>
            <a:r>
              <a:rPr lang="en-US" b="0" i="0" err="1">
                <a:solidFill>
                  <a:srgbClr val="000000"/>
                </a:solidFill>
                <a:effectLst/>
                <a:latin typeface="Helvetica" panose="020B0604020202020204" pitchFamily="34" charset="0"/>
                <a:hlinkClick r:id="rId10"/>
              </a:rPr>
              <a:t>councelling</a:t>
            </a:r>
            <a:endParaRPr lang="en-US" b="0" i="0">
              <a:solidFill>
                <a:srgbClr val="000000"/>
              </a:solidFill>
              <a:effectLst/>
              <a:latin typeface="Helvetica" panose="020B0604020202020204" pitchFamily="34" charset="0"/>
            </a:endParaRPr>
          </a:p>
          <a:p>
            <a:pPr algn="l" fontAlgn="base">
              <a:buFont typeface="Arial" panose="020B0604020202020204" pitchFamily="34" charset="0"/>
              <a:buChar char="•"/>
            </a:pPr>
            <a:r>
              <a:rPr lang="en-US" b="0" i="0">
                <a:solidFill>
                  <a:srgbClr val="000000"/>
                </a:solidFill>
                <a:effectLst/>
                <a:latin typeface="Helvetica" panose="020B0604020202020204" pitchFamily="34" charset="0"/>
                <a:hlinkClick r:id="rId11"/>
              </a:rPr>
              <a:t>A university humanist or chaplain</a:t>
            </a:r>
            <a:endParaRPr lang="en-US" b="0" i="0">
              <a:solidFill>
                <a:srgbClr val="000000"/>
              </a:solidFill>
              <a:effectLst/>
              <a:latin typeface="Helvetica" panose="020B0604020202020204" pitchFamily="34" charset="0"/>
            </a:endParaRPr>
          </a:p>
          <a:p>
            <a:pPr algn="l" fontAlgn="base">
              <a:buFont typeface="Arial" panose="020B0604020202020204" pitchFamily="34" charset="0"/>
              <a:buChar char="•"/>
            </a:pPr>
            <a:r>
              <a:rPr lang="en-US" b="0" i="0">
                <a:solidFill>
                  <a:srgbClr val="000000"/>
                </a:solidFill>
                <a:effectLst/>
                <a:latin typeface="Helvetica" panose="020B0604020202020204" pitchFamily="34" charset="0"/>
                <a:hlinkClick r:id="rId12"/>
              </a:rPr>
              <a:t>JURK - Legal advice for women (Norwegian)</a:t>
            </a:r>
            <a:endParaRPr lang="en-US" b="0" i="0">
              <a:solidFill>
                <a:srgbClr val="000000"/>
              </a:solidFill>
              <a:effectLst/>
              <a:latin typeface="Helvetica" panose="020B0604020202020204" pitchFamily="34" charset="0"/>
            </a:endParaRPr>
          </a:p>
          <a:p>
            <a:pPr algn="l" fontAlgn="base">
              <a:buFont typeface="Arial" panose="020B0604020202020204" pitchFamily="34" charset="0"/>
              <a:buChar char="•"/>
            </a:pPr>
            <a:r>
              <a:rPr lang="en-US" b="0" i="0">
                <a:solidFill>
                  <a:srgbClr val="000000"/>
                </a:solidFill>
                <a:effectLst/>
                <a:latin typeface="Helvetica" panose="020B0604020202020204" pitchFamily="34" charset="0"/>
                <a:hlinkClick r:id="rId13"/>
              </a:rPr>
              <a:t>The ombud for equality and anti-discrimination (ldo.no)</a:t>
            </a:r>
            <a:endParaRPr lang="en-US" b="0" i="0">
              <a:solidFill>
                <a:srgbClr val="000000"/>
              </a:solidFill>
              <a:effectLst/>
              <a:latin typeface="Helvetica" panose="020B0604020202020204" pitchFamily="34" charset="0"/>
            </a:endParaRPr>
          </a:p>
          <a:p>
            <a:pPr algn="l" fontAlgn="base">
              <a:buFont typeface="Arial" panose="020B0604020202020204" pitchFamily="34" charset="0"/>
              <a:buNone/>
            </a:pPr>
            <a:endParaRPr lang="en-US" b="0" i="0">
              <a:solidFill>
                <a:srgbClr val="000000"/>
              </a:solidFill>
              <a:effectLst/>
              <a:latin typeface="Helvetica" panose="020B0604020202020204" pitchFamily="34" charset="0"/>
            </a:endParaRPr>
          </a:p>
        </p:txBody>
      </p:sp>
      <p:sp>
        <p:nvSpPr>
          <p:cNvPr id="4" name="Plassholder for lysbildenummer 3"/>
          <p:cNvSpPr>
            <a:spLocks noGrp="1"/>
          </p:cNvSpPr>
          <p:nvPr>
            <p:ph type="sldNum" sz="quarter" idx="5"/>
          </p:nvPr>
        </p:nvSpPr>
        <p:spPr/>
        <p:txBody>
          <a:bodyPr/>
          <a:lstStyle/>
          <a:p>
            <a:fld id="{18B94BC2-A000-49C9-AD2A-05FBB0EE60BF}" type="slidenum">
              <a:rPr lang="nb-NO" smtClean="0"/>
              <a:t>9</a:t>
            </a:fld>
            <a:endParaRPr lang="nb-NO"/>
          </a:p>
        </p:txBody>
      </p:sp>
    </p:spTree>
    <p:extLst>
      <p:ext uri="{BB962C8B-B14F-4D97-AF65-F5344CB8AC3E}">
        <p14:creationId xmlns:p14="http://schemas.microsoft.com/office/powerpoint/2010/main" val="5378068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sv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6.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sv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2.jpeg"/><Relationship Id="rId1" Type="http://schemas.openxmlformats.org/officeDocument/2006/relationships/slideMaster" Target="../slideMasters/slideMaster2.xml"/><Relationship Id="rId5" Type="http://schemas.openxmlformats.org/officeDocument/2006/relationships/image" Target="../media/image16.svg"/><Relationship Id="rId4" Type="http://schemas.openxmlformats.org/officeDocument/2006/relationships/image" Target="../media/image15.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4.svg"/><Relationship Id="rId1" Type="http://schemas.openxmlformats.org/officeDocument/2006/relationships/slideMaster" Target="../slideMasters/slideMaster2.xml"/><Relationship Id="rId5" Type="http://schemas.openxmlformats.org/officeDocument/2006/relationships/image" Target="../media/image16.svg"/><Relationship Id="rId4" Type="http://schemas.openxmlformats.org/officeDocument/2006/relationships/image" Target="../media/image15.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7.jpeg"/><Relationship Id="rId1" Type="http://schemas.openxmlformats.org/officeDocument/2006/relationships/slideMaster" Target="../slideMasters/slideMaster2.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6.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4.svg"/><Relationship Id="rId1" Type="http://schemas.openxmlformats.org/officeDocument/2006/relationships/slideMaster" Target="../slideMasters/slideMaster2.xml"/><Relationship Id="rId5" Type="http://schemas.openxmlformats.org/officeDocument/2006/relationships/image" Target="../media/image16.svg"/><Relationship Id="rId4" Type="http://schemas.openxmlformats.org/officeDocument/2006/relationships/image" Target="../media/image15.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4.svg"/><Relationship Id="rId1" Type="http://schemas.openxmlformats.org/officeDocument/2006/relationships/slideMaster" Target="../slideMasters/slideMaster2.xml"/><Relationship Id="rId5" Type="http://schemas.openxmlformats.org/officeDocument/2006/relationships/image" Target="../media/image16.svg"/><Relationship Id="rId4" Type="http://schemas.openxmlformats.org/officeDocument/2006/relationships/image" Target="../media/image15.sv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UiO Pictur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7" name="Text Placeholder 10" descr="Logo university of oslo">
            <a:extLst>
              <a:ext uri="{FF2B5EF4-FFF2-40B4-BE49-F238E27FC236}">
                <a16:creationId xmlns:a16="http://schemas.microsoft.com/office/drawing/2014/main" id="{D507B65A-1446-438E-8EA0-9FE60E124E9F}"/>
              </a:ext>
            </a:extLst>
          </p:cNvPr>
          <p:cNvSpPr>
            <a:spLocks noGrp="1"/>
          </p:cNvSpPr>
          <p:nvPr>
            <p:ph type="body" sz="quarter" idx="21" hasCustomPrompt="1"/>
          </p:nvPr>
        </p:nvSpPr>
        <p:spPr>
          <a:xfrm>
            <a:off x="0" y="0"/>
            <a:ext cx="4831492" cy="1742304"/>
          </a:xfrm>
          <a:blipFill>
            <a:blip>
              <a:extLst>
                <a:ext uri="{96DAC541-7B7A-43D3-8B79-37D633B846F1}">
                  <asvg:svgBlip xmlns:asvg="http://schemas.microsoft.com/office/drawing/2016/SVG/main" r:embed="rId3"/>
                </a:ext>
              </a:extLst>
            </a:blip>
            <a:stretch>
              <a:fillRect l="-35120" t="-97139" r="-37750" b="-104461"/>
            </a:stretch>
          </a:blipFill>
        </p:spPr>
        <p:txBody>
          <a:bodyPr/>
          <a:lstStyle>
            <a:lvl1pPr marL="0" indent="0">
              <a:buNone/>
              <a:defRPr/>
            </a:lvl1pPr>
          </a:lstStyle>
          <a:p>
            <a:pPr lvl="0"/>
            <a:r>
              <a:rPr lang="nb-NO"/>
              <a:t> </a:t>
            </a:r>
            <a:endParaRPr lang="en-US"/>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3375167"/>
            <a:ext cx="5716962" cy="1547605"/>
          </a:xfrm>
        </p:spPr>
        <p:txBody>
          <a:bodyPr/>
          <a:lstStyle>
            <a:lvl1pPr>
              <a:lnSpc>
                <a:spcPct val="100000"/>
              </a:lnSpc>
              <a:defRPr sz="4500"/>
            </a:lvl1pPr>
          </a:lstStyle>
          <a:p>
            <a:r>
              <a:rPr lang="en-US"/>
              <a:t>Click to edit Master title style</a:t>
            </a:r>
          </a:p>
        </p:txBody>
      </p:sp>
      <p:sp>
        <p:nvSpPr>
          <p:cNvPr id="10" name="Subtitle 2">
            <a:extLst>
              <a:ext uri="{FF2B5EF4-FFF2-40B4-BE49-F238E27FC236}">
                <a16:creationId xmlns:a16="http://schemas.microsoft.com/office/drawing/2014/main" id="{E288C350-F124-4154-A973-DDEFBC6E46B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err="1"/>
              <a:t>Name</a:t>
            </a:r>
            <a:r>
              <a:rPr lang="nb-NO" noProof="0"/>
              <a:t> </a:t>
            </a:r>
            <a:r>
              <a:rPr lang="nb-NO" noProof="0" err="1"/>
              <a:t>Surname</a:t>
            </a:r>
            <a:endParaRPr lang="nb-NO" noProof="0"/>
          </a:p>
        </p:txBody>
      </p:sp>
      <p:sp>
        <p:nvSpPr>
          <p:cNvPr id="8" name="Text Placeholder 8">
            <a:extLst>
              <a:ext uri="{FF2B5EF4-FFF2-40B4-BE49-F238E27FC236}">
                <a16:creationId xmlns:a16="http://schemas.microsoft.com/office/drawing/2014/main" id="{B149F7A2-35A5-48A0-ADD9-71827D046022}"/>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err="1"/>
              <a:t>Title</a:t>
            </a:r>
            <a:endParaRPr lang="en-US"/>
          </a:p>
        </p:txBody>
      </p:sp>
      <p:sp>
        <p:nvSpPr>
          <p:cNvPr id="9" name="Text Placeholder 8">
            <a:extLst>
              <a:ext uri="{FF2B5EF4-FFF2-40B4-BE49-F238E27FC236}">
                <a16:creationId xmlns:a16="http://schemas.microsoft.com/office/drawing/2014/main" id="{6F7A7B3C-D68C-4449-B852-7B677FBDD45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a:t>Unit</a:t>
            </a:r>
            <a:endParaRPr lang="en-US"/>
          </a:p>
        </p:txBody>
      </p:sp>
      <p:sp>
        <p:nvSpPr>
          <p:cNvPr id="4" name="Date Placeholder 3"/>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a:extLst>
                <a:ext uri="{96DAC541-7B7A-43D3-8B79-37D633B846F1}">
                  <asvg:svgBlip xmlns:asvg="http://schemas.microsoft.com/office/drawing/2016/SVG/main" r:embed="rId4"/>
                </a:ext>
              </a:extLst>
            </a:blip>
            <a:stretch>
              <a:fillRect/>
            </a:stretch>
          </a:blipFill>
        </p:spPr>
        <p:txBody>
          <a:bodyPr/>
          <a:lstStyle>
            <a:lvl1pPr>
              <a:buNone/>
              <a:defRPr sz="100"/>
            </a:lvl1pPr>
          </a:lstStyle>
          <a:p>
            <a:pPr lvl="0"/>
            <a:r>
              <a:rPr lang="nb-NO"/>
              <a:t> </a:t>
            </a:r>
            <a:endParaRPr lang="en-US"/>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Tree>
    <p:extLst>
      <p:ext uri="{BB962C8B-B14F-4D97-AF65-F5344CB8AC3E}">
        <p14:creationId xmlns:p14="http://schemas.microsoft.com/office/powerpoint/2010/main" val="3446592837"/>
      </p:ext>
    </p:extLst>
  </p:cSld>
  <p:clrMapOvr>
    <a:masterClrMapping/>
  </p:clrMapOvr>
  <p:hf sldNum="0" hdr="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ront page UiO Color/Content">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sp>
        <p:nvSpPr>
          <p:cNvPr id="11" name="Text Placeholder 10" descr="Logo university of oslo">
            <a:extLst>
              <a:ext uri="{FF2B5EF4-FFF2-40B4-BE49-F238E27FC236}">
                <a16:creationId xmlns:a16="http://schemas.microsoft.com/office/drawing/2014/main" id="{96999028-C41F-4383-938C-0AEE48CAEA40}"/>
              </a:ext>
            </a:extLst>
          </p:cNvPr>
          <p:cNvSpPr>
            <a:spLocks noGrp="1"/>
          </p:cNvSpPr>
          <p:nvPr>
            <p:ph type="body" sz="quarter" idx="21" hasCustomPrompt="1"/>
          </p:nvPr>
        </p:nvSpPr>
        <p:spPr>
          <a:xfrm>
            <a:off x="0" y="0"/>
            <a:ext cx="4831492" cy="1742304"/>
          </a:xfrm>
          <a:blipFill>
            <a:blip>
              <a:extLst>
                <a:ext uri="{96DAC541-7B7A-43D3-8B79-37D633B846F1}">
                  <asvg:svgBlip xmlns:asvg="http://schemas.microsoft.com/office/drawing/2016/SVG/main" r:embed="rId2"/>
                </a:ext>
              </a:extLst>
            </a:blip>
            <a:stretch>
              <a:fillRect l="-35120" t="-97139" r="-37750" b="-104461"/>
            </a:stretch>
          </a:blipFill>
        </p:spPr>
        <p:txBody>
          <a:bodyPr/>
          <a:lstStyle>
            <a:lvl1pPr marL="0" indent="0">
              <a:buNone/>
              <a:defRPr/>
            </a:lvl1pPr>
          </a:lstStyle>
          <a:p>
            <a:pPr lvl="0"/>
            <a:r>
              <a:rPr lang="nb-NO"/>
              <a:t> </a:t>
            </a:r>
            <a:endParaRPr lang="en-US"/>
          </a:p>
        </p:txBody>
      </p:sp>
      <p:sp>
        <p:nvSpPr>
          <p:cNvPr id="2" name="Title 1">
            <a:extLst>
              <a:ext uri="{FF2B5EF4-FFF2-40B4-BE49-F238E27FC236}">
                <a16:creationId xmlns:a16="http://schemas.microsoft.com/office/drawing/2014/main" id="{A069DA1E-EAF3-4579-9C13-A3B45E22F683}"/>
              </a:ext>
            </a:extLst>
          </p:cNvPr>
          <p:cNvSpPr>
            <a:spLocks noGrp="1"/>
          </p:cNvSpPr>
          <p:nvPr>
            <p:ph type="title"/>
          </p:nvPr>
        </p:nvSpPr>
        <p:spPr>
          <a:xfrm>
            <a:off x="379038" y="3375167"/>
            <a:ext cx="5716962" cy="1547605"/>
          </a:xfrm>
        </p:spPr>
        <p:txBody>
          <a:bodyPr/>
          <a:lstStyle>
            <a:lvl1pPr>
              <a:lnSpc>
                <a:spcPct val="100000"/>
              </a:lnSpc>
              <a:defRPr sz="4500"/>
            </a:lvl1pPr>
          </a:lstStyle>
          <a:p>
            <a:r>
              <a:rPr lang="en-US"/>
              <a:t>Click to edit Master title style</a:t>
            </a:r>
          </a:p>
        </p:txBody>
      </p:sp>
      <p:sp>
        <p:nvSpPr>
          <p:cNvPr id="12" name="Subtitle 2">
            <a:extLst>
              <a:ext uri="{FF2B5EF4-FFF2-40B4-BE49-F238E27FC236}">
                <a16:creationId xmlns:a16="http://schemas.microsoft.com/office/drawing/2014/main" id="{505C047C-D021-4993-8BCA-6B52BE3A402B}"/>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err="1"/>
              <a:t>Name</a:t>
            </a:r>
            <a:r>
              <a:rPr lang="nb-NO" noProof="0"/>
              <a:t> </a:t>
            </a:r>
            <a:r>
              <a:rPr lang="nb-NO" noProof="0" err="1"/>
              <a:t>Surname</a:t>
            </a:r>
            <a:endParaRPr lang="nb-NO" noProof="0"/>
          </a:p>
        </p:txBody>
      </p:sp>
      <p:sp>
        <p:nvSpPr>
          <p:cNvPr id="9" name="Text Placeholder 8">
            <a:extLst>
              <a:ext uri="{FF2B5EF4-FFF2-40B4-BE49-F238E27FC236}">
                <a16:creationId xmlns:a16="http://schemas.microsoft.com/office/drawing/2014/main" id="{966D1AE6-D2B5-49B9-8C2A-EE3784123E04}"/>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err="1"/>
              <a:t>Title</a:t>
            </a:r>
            <a:endParaRPr lang="en-US"/>
          </a:p>
        </p:txBody>
      </p:sp>
      <p:sp>
        <p:nvSpPr>
          <p:cNvPr id="10" name="Text Placeholder 8">
            <a:extLst>
              <a:ext uri="{FF2B5EF4-FFF2-40B4-BE49-F238E27FC236}">
                <a16:creationId xmlns:a16="http://schemas.microsoft.com/office/drawing/2014/main" id="{D4C45229-2034-4A47-89E1-3DAB700E9655}"/>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a:t>Unit</a:t>
            </a:r>
            <a:endParaRPr lang="en-US"/>
          </a:p>
        </p:txBody>
      </p:sp>
      <p:sp>
        <p:nvSpPr>
          <p:cNvPr id="4" name="Date Placeholder 3"/>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a:extLst>
                <a:ext uri="{96DAC541-7B7A-43D3-8B79-37D633B846F1}">
                  <asvg:svgBlip xmlns:asvg="http://schemas.microsoft.com/office/drawing/2016/SVG/main" r:embed="rId3"/>
                </a:ext>
              </a:extLst>
            </a:blip>
            <a:stretch>
              <a:fillRect/>
            </a:stretch>
          </a:blipFill>
        </p:spPr>
        <p:txBody>
          <a:bodyPr/>
          <a:lstStyle>
            <a:lvl1pPr>
              <a:buNone/>
              <a:defRPr sz="100"/>
            </a:lvl1pPr>
          </a:lstStyle>
          <a:p>
            <a:pPr lvl="0"/>
            <a:r>
              <a:rPr lang="nb-NO"/>
              <a:t> </a:t>
            </a:r>
            <a:endParaRPr lang="en-US"/>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2868963851"/>
      </p:ext>
    </p:extLst>
  </p:cSld>
  <p:clrMapOvr>
    <a:masterClrMapping/>
  </p:clrMapOvr>
  <p:hf sldNum="0" hd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ont page UiO Full Width Pictur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a:t> </a:t>
            </a:r>
          </a:p>
        </p:txBody>
      </p:sp>
      <p:sp>
        <p:nvSpPr>
          <p:cNvPr id="3" name="Picture Placeholder 2">
            <a:extLst>
              <a:ext uri="{FF2B5EF4-FFF2-40B4-BE49-F238E27FC236}">
                <a16:creationId xmlns:a16="http://schemas.microsoft.com/office/drawing/2014/main" id="{2B8534B2-2B3C-45E4-A5C6-20DB83FC5B6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a:t>Click icon to add picture</a:t>
            </a:r>
          </a:p>
        </p:txBody>
      </p:sp>
      <p:sp>
        <p:nvSpPr>
          <p:cNvPr id="13" name="Rectangle 12">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3" name="Text Placeholder 10" descr="Logo university of oslo">
            <a:extLst>
              <a:ext uri="{FF2B5EF4-FFF2-40B4-BE49-F238E27FC236}">
                <a16:creationId xmlns:a16="http://schemas.microsoft.com/office/drawing/2014/main" id="{855DB83D-7815-446A-9472-E7D6F3376D43}"/>
              </a:ext>
            </a:extLst>
          </p:cNvPr>
          <p:cNvSpPr>
            <a:spLocks noGrp="1"/>
          </p:cNvSpPr>
          <p:nvPr>
            <p:ph type="body" sz="quarter" idx="21" hasCustomPrompt="1"/>
          </p:nvPr>
        </p:nvSpPr>
        <p:spPr>
          <a:xfrm>
            <a:off x="0" y="0"/>
            <a:ext cx="4831492" cy="1742304"/>
          </a:xfrm>
          <a:blipFill>
            <a:blip>
              <a:extLst>
                <a:ext uri="{96DAC541-7B7A-43D3-8B79-37D633B846F1}">
                  <asvg:svgBlip xmlns:asvg="http://schemas.microsoft.com/office/drawing/2016/SVG/main" r:embed="rId3"/>
                </a:ext>
              </a:extLst>
            </a:blip>
            <a:stretch>
              <a:fillRect l="-35120" t="-97139" r="-37750" b="-104461"/>
            </a:stretch>
          </a:blipFill>
        </p:spPr>
        <p:txBody>
          <a:bodyPr/>
          <a:lstStyle>
            <a:lvl1pPr marL="0" indent="0">
              <a:buNone/>
              <a:defRPr/>
            </a:lvl1pPr>
          </a:lstStyle>
          <a:p>
            <a:pPr lvl="0"/>
            <a:r>
              <a:rPr lang="nb-NO"/>
              <a:t> </a:t>
            </a:r>
            <a:endParaRPr lang="en-US"/>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en-US"/>
              <a:t>Click to edit Master title style</a:t>
            </a:r>
          </a:p>
        </p:txBody>
      </p:sp>
      <p:sp>
        <p:nvSpPr>
          <p:cNvPr id="22" name="Subtitle 2">
            <a:extLst>
              <a:ext uri="{FF2B5EF4-FFF2-40B4-BE49-F238E27FC236}">
                <a16:creationId xmlns:a16="http://schemas.microsoft.com/office/drawing/2014/main" id="{0DB6EDC5-0DC0-49D7-8862-D897F60A38E8}"/>
              </a:ext>
            </a:extLst>
          </p:cNvPr>
          <p:cNvSpPr>
            <a:spLocks noGrp="1"/>
          </p:cNvSpPr>
          <p:nvPr>
            <p:ph type="subTitle" idx="1" hasCustomPrompt="1"/>
          </p:nvPr>
        </p:nvSpPr>
        <p:spPr>
          <a:xfrm>
            <a:off x="2463595" y="5199013"/>
            <a:ext cx="1574149"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err="1"/>
              <a:t>Name</a:t>
            </a:r>
            <a:r>
              <a:rPr lang="nb-NO" noProof="0"/>
              <a:t> </a:t>
            </a:r>
            <a:r>
              <a:rPr lang="nb-NO" noProof="0" err="1"/>
              <a:t>Surname</a:t>
            </a:r>
            <a:endParaRPr lang="nb-NO" noProof="0"/>
          </a:p>
        </p:txBody>
      </p:sp>
      <p:sp>
        <p:nvSpPr>
          <p:cNvPr id="24" name="Text Placeholder 8">
            <a:extLst>
              <a:ext uri="{FF2B5EF4-FFF2-40B4-BE49-F238E27FC236}">
                <a16:creationId xmlns:a16="http://schemas.microsoft.com/office/drawing/2014/main" id="{6E568436-D422-4A9F-A35E-6ECC932FCF72}"/>
              </a:ext>
            </a:extLst>
          </p:cNvPr>
          <p:cNvSpPr>
            <a:spLocks noGrp="1"/>
          </p:cNvSpPr>
          <p:nvPr>
            <p:ph type="body" sz="quarter" idx="16" hasCustomPrompt="1"/>
          </p:nvPr>
        </p:nvSpPr>
        <p:spPr>
          <a:xfrm>
            <a:off x="2463594" y="5468760"/>
            <a:ext cx="416461" cy="269304"/>
          </a:xfrm>
        </p:spPr>
        <p:txBody>
          <a:bodyPr wrap="none" lIns="0" tIns="0" rIns="0" bIns="0">
            <a:spAutoFit/>
          </a:bodyPr>
          <a:lstStyle>
            <a:lvl1pPr marL="0" indent="0">
              <a:buNone/>
              <a:defRPr sz="1750">
                <a:highlight>
                  <a:srgbClr val="FFFFFF"/>
                </a:highlight>
              </a:defRPr>
            </a:lvl1pPr>
          </a:lstStyle>
          <a:p>
            <a:pPr lvl="0"/>
            <a:r>
              <a:rPr lang="nb-NO" err="1"/>
              <a:t>Title</a:t>
            </a:r>
            <a:endParaRPr lang="en-US"/>
          </a:p>
        </p:txBody>
      </p:sp>
      <p:sp>
        <p:nvSpPr>
          <p:cNvPr id="25" name="Text Placeholder 8">
            <a:extLst>
              <a:ext uri="{FF2B5EF4-FFF2-40B4-BE49-F238E27FC236}">
                <a16:creationId xmlns:a16="http://schemas.microsoft.com/office/drawing/2014/main" id="{8079B71B-2B27-4E24-9281-48B2C896ACEB}"/>
              </a:ext>
            </a:extLst>
          </p:cNvPr>
          <p:cNvSpPr>
            <a:spLocks noGrp="1"/>
          </p:cNvSpPr>
          <p:nvPr>
            <p:ph type="body" sz="quarter" idx="17" hasCustomPrompt="1"/>
          </p:nvPr>
        </p:nvSpPr>
        <p:spPr>
          <a:xfrm>
            <a:off x="2463594" y="5735491"/>
            <a:ext cx="399148"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Unit</a:t>
            </a:r>
            <a:endParaRPr lang="en-US"/>
          </a:p>
        </p:txBody>
      </p:sp>
      <p:sp>
        <p:nvSpPr>
          <p:cNvPr id="23" name="Date Placeholder 3">
            <a:extLst>
              <a:ext uri="{FF2B5EF4-FFF2-40B4-BE49-F238E27FC236}">
                <a16:creationId xmlns:a16="http://schemas.microsoft.com/office/drawing/2014/main" id="{50DED61E-0C4F-472B-A28B-E496A1EE1419}"/>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a:extLst>
                <a:ext uri="{96DAC541-7B7A-43D3-8B79-37D633B846F1}">
                  <asvg:svgBlip xmlns:asvg="http://schemas.microsoft.com/office/drawing/2016/SVG/main" r:embed="rId4"/>
                </a:ext>
              </a:extLst>
            </a:blip>
            <a:stretch>
              <a:fillRect/>
            </a:stretch>
          </a:blipFill>
        </p:spPr>
        <p:txBody>
          <a:bodyPr/>
          <a:lstStyle>
            <a:lvl1pPr>
              <a:buNone/>
              <a:defRPr sz="100"/>
            </a:lvl1pPr>
          </a:lstStyle>
          <a:p>
            <a:pPr lvl="0"/>
            <a:r>
              <a:rPr lang="nb-NO"/>
              <a:t> </a:t>
            </a:r>
            <a:endParaRPr lang="en-US"/>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Tree>
    <p:extLst>
      <p:ext uri="{BB962C8B-B14F-4D97-AF65-F5344CB8AC3E}">
        <p14:creationId xmlns:p14="http://schemas.microsoft.com/office/powerpoint/2010/main" val="2222053559"/>
      </p:ext>
    </p:extLst>
  </p:cSld>
  <p:clrMapOvr>
    <a:masterClrMapping/>
  </p:clrMapOvr>
  <p:hf sldNum="0" hdr="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ront page UiO Full Width Color/Content">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1"/>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a:t> </a:t>
            </a:r>
            <a:endParaRPr lang="en-US"/>
          </a:p>
        </p:txBody>
      </p:sp>
      <p:sp>
        <p:nvSpPr>
          <p:cNvPr id="22" name="Text Placeholder 10" descr="Logo university of oslo">
            <a:extLst>
              <a:ext uri="{FF2B5EF4-FFF2-40B4-BE49-F238E27FC236}">
                <a16:creationId xmlns:a16="http://schemas.microsoft.com/office/drawing/2014/main" id="{50D46AD3-A771-4DEF-954F-E12BC453A367}"/>
              </a:ext>
            </a:extLst>
          </p:cNvPr>
          <p:cNvSpPr>
            <a:spLocks noGrp="1"/>
          </p:cNvSpPr>
          <p:nvPr>
            <p:ph type="body" sz="quarter" idx="21" hasCustomPrompt="1"/>
          </p:nvPr>
        </p:nvSpPr>
        <p:spPr>
          <a:xfrm>
            <a:off x="0" y="0"/>
            <a:ext cx="4831492" cy="1742304"/>
          </a:xfrm>
          <a:blipFill>
            <a:blip>
              <a:extLst>
                <a:ext uri="{96DAC541-7B7A-43D3-8B79-37D633B846F1}">
                  <asvg:svgBlip xmlns:asvg="http://schemas.microsoft.com/office/drawing/2016/SVG/main" r:embed="rId2"/>
                </a:ext>
              </a:extLst>
            </a:blip>
            <a:stretch>
              <a:fillRect l="-35120" t="-97139" r="-37750" b="-104461"/>
            </a:stretch>
          </a:blipFill>
        </p:spPr>
        <p:txBody>
          <a:bodyPr/>
          <a:lstStyle>
            <a:lvl1pPr marL="0" indent="0">
              <a:buNone/>
              <a:defRPr/>
            </a:lvl1pPr>
          </a:lstStyle>
          <a:p>
            <a:pPr lvl="0"/>
            <a:r>
              <a:rPr lang="nb-NO"/>
              <a:t> </a:t>
            </a:r>
            <a:endParaRPr lang="en-US"/>
          </a:p>
        </p:txBody>
      </p:sp>
      <p:sp>
        <p:nvSpPr>
          <p:cNvPr id="7" name="Title 6">
            <a:extLst>
              <a:ext uri="{FF2B5EF4-FFF2-40B4-BE49-F238E27FC236}">
                <a16:creationId xmlns:a16="http://schemas.microsoft.com/office/drawing/2014/main" id="{2826FC79-CEAE-42C3-9725-FAEABEBE6540}"/>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en-US"/>
              <a:t>Click to edit Master title style</a:t>
            </a:r>
          </a:p>
        </p:txBody>
      </p:sp>
      <p:sp>
        <p:nvSpPr>
          <p:cNvPr id="3" name="Subtitle 2"/>
          <p:cNvSpPr>
            <a:spLocks noGrp="1"/>
          </p:cNvSpPr>
          <p:nvPr>
            <p:ph type="subTitle" idx="1" hasCustomPrompt="1"/>
          </p:nvPr>
        </p:nvSpPr>
        <p:spPr>
          <a:xfrm>
            <a:off x="2463595" y="5199013"/>
            <a:ext cx="1574149"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err="1"/>
              <a:t>Name</a:t>
            </a:r>
            <a:r>
              <a:rPr lang="nb-NO" noProof="0"/>
              <a:t> </a:t>
            </a:r>
            <a:r>
              <a:rPr lang="nb-NO" noProof="0" err="1"/>
              <a:t>Surname</a:t>
            </a:r>
            <a:endParaRPr lang="nb-NO" noProof="0"/>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2463594" y="5468760"/>
            <a:ext cx="416461" cy="269304"/>
          </a:xfrm>
        </p:spPr>
        <p:txBody>
          <a:bodyPr wrap="none" lIns="0" tIns="0" rIns="0" bIns="0">
            <a:spAutoFit/>
          </a:bodyPr>
          <a:lstStyle>
            <a:lvl1pPr marL="0" indent="0">
              <a:buNone/>
              <a:defRPr sz="1750">
                <a:highlight>
                  <a:srgbClr val="FFFFFF"/>
                </a:highlight>
              </a:defRPr>
            </a:lvl1pPr>
          </a:lstStyle>
          <a:p>
            <a:pPr lvl="0"/>
            <a:r>
              <a:rPr lang="nb-NO" err="1"/>
              <a:t>Title</a:t>
            </a:r>
            <a:endParaRPr lang="en-US"/>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2463594" y="5735491"/>
            <a:ext cx="399148"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Unit</a:t>
            </a:r>
            <a:endParaRPr lang="en-US"/>
          </a:p>
        </p:txBody>
      </p:sp>
      <p:sp>
        <p:nvSpPr>
          <p:cNvPr id="4" name="Date Placeholder 3"/>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a:extLst>
                <a:ext uri="{96DAC541-7B7A-43D3-8B79-37D633B846F1}">
                  <asvg:svgBlip xmlns:asvg="http://schemas.microsoft.com/office/drawing/2016/SVG/main" r:embed="rId3"/>
                </a:ext>
              </a:extLst>
            </a:blip>
            <a:stretch>
              <a:fillRect/>
            </a:stretch>
          </a:blipFill>
        </p:spPr>
        <p:txBody>
          <a:bodyPr/>
          <a:lstStyle>
            <a:lvl1pPr>
              <a:buNone/>
              <a:defRPr sz="100"/>
            </a:lvl1pPr>
          </a:lstStyle>
          <a:p>
            <a:pPr lvl="0"/>
            <a:r>
              <a:rPr lang="nb-NO"/>
              <a:t> </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1925459220"/>
      </p:ext>
    </p:extLst>
  </p:cSld>
  <p:clrMapOvr>
    <a:masterClrMapping/>
  </p:clrMapOvr>
  <p:hf sldNum="0" hd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ront page Faculty Pictur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84D768E-AC85-41DD-B1B7-0298BF33163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en-US" noProof="0"/>
              <a:t>Choose faculty from the drop-down menu</a:t>
            </a:r>
          </a:p>
        </p:txBody>
      </p:sp>
      <p:sp>
        <p:nvSpPr>
          <p:cNvPr id="14" name="Text Placeholder 8">
            <a:extLst>
              <a:ext uri="{FF2B5EF4-FFF2-40B4-BE49-F238E27FC236}">
                <a16:creationId xmlns:a16="http://schemas.microsoft.com/office/drawing/2014/main" id="{E2797541-CC8A-4BF9-AD61-F95B5D424E7E}"/>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err="1"/>
              <a:t>Name</a:t>
            </a:r>
            <a:r>
              <a:rPr lang="nb-NO"/>
              <a:t> </a:t>
            </a:r>
            <a:r>
              <a:rPr lang="nb-NO" err="1"/>
              <a:t>Surname</a:t>
            </a:r>
            <a:endParaRPr lang="en-US"/>
          </a:p>
        </p:txBody>
      </p:sp>
      <p:sp>
        <p:nvSpPr>
          <p:cNvPr id="11" name="Text Placeholder 8">
            <a:extLst>
              <a:ext uri="{FF2B5EF4-FFF2-40B4-BE49-F238E27FC236}">
                <a16:creationId xmlns:a16="http://schemas.microsoft.com/office/drawing/2014/main" id="{57F9F285-7481-495A-B1F0-6CB04E7E3B91}"/>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err="1"/>
              <a:t>Title</a:t>
            </a:r>
            <a:endParaRPr lang="en-US"/>
          </a:p>
        </p:txBody>
      </p:sp>
      <p:sp>
        <p:nvSpPr>
          <p:cNvPr id="12" name="Text Placeholder 8">
            <a:extLst>
              <a:ext uri="{FF2B5EF4-FFF2-40B4-BE49-F238E27FC236}">
                <a16:creationId xmlns:a16="http://schemas.microsoft.com/office/drawing/2014/main" id="{95D7F869-7DD8-42A9-BFA1-5DF06F572DD1}"/>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a:t>Unit</a:t>
            </a:r>
            <a:endParaRPr lang="en-US"/>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2" name="Graphic 21" descr="UiO segl">
            <a:extLst>
              <a:ext uri="{FF2B5EF4-FFF2-40B4-BE49-F238E27FC236}">
                <a16:creationId xmlns:a16="http://schemas.microsoft.com/office/drawing/2014/main" id="{EC01DC75-D0B0-4B26-A9E0-4DA4332550D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79038" y="5945262"/>
            <a:ext cx="1717464"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2804195810"/>
      </p:ext>
    </p:extLst>
  </p:cSld>
  <p:clrMapOvr>
    <a:masterClrMapping/>
  </p:clrMapOvr>
  <p:hf sldNum="0" hdr="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ront page Faculty Color/Content">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en-US" noProof="0"/>
              <a:t>Choose faculty from the drop-down menu</a:t>
            </a:r>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err="1"/>
              <a:t>Name</a:t>
            </a:r>
            <a:r>
              <a:rPr lang="nb-NO"/>
              <a:t> </a:t>
            </a:r>
            <a:r>
              <a:rPr lang="nb-NO" err="1"/>
              <a:t>Surname</a:t>
            </a:r>
            <a:endParaRPr lang="en-US"/>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err="1"/>
              <a:t>Title</a:t>
            </a:r>
            <a:endParaRPr lang="en-US"/>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a:t>Unit</a:t>
            </a:r>
            <a:endParaRPr lang="en-US"/>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9038" y="5945262"/>
            <a:ext cx="1717464"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1801993397"/>
      </p:ext>
    </p:extLst>
  </p:cSld>
  <p:clrMapOvr>
    <a:masterClrMapping/>
  </p:clrMapOvr>
  <p:hf sldNum="0" hdr="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ront page Faculty Highlighted Titl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p>
        </p:txBody>
      </p:sp>
      <p:sp>
        <p:nvSpPr>
          <p:cNvPr id="9" name="Text Placeholder 8">
            <a:extLst>
              <a:ext uri="{FF2B5EF4-FFF2-40B4-BE49-F238E27FC236}">
                <a16:creationId xmlns:a16="http://schemas.microsoft.com/office/drawing/2014/main" id="{5A7D8FAB-5135-4ED0-ACB7-2739C6B82F8B}"/>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a:t>Choose faculty from the drop-down menu</a:t>
            </a:r>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a:p>
        </p:txBody>
      </p:sp>
      <p:sp>
        <p:nvSpPr>
          <p:cNvPr id="18" name="Text Placeholder 8">
            <a:extLst>
              <a:ext uri="{FF2B5EF4-FFF2-40B4-BE49-F238E27FC236}">
                <a16:creationId xmlns:a16="http://schemas.microsoft.com/office/drawing/2014/main" id="{0C5E1721-C410-49BE-9F3F-24805109740D}"/>
              </a:ext>
            </a:extLst>
          </p:cNvPr>
          <p:cNvSpPr>
            <a:spLocks noGrp="1"/>
          </p:cNvSpPr>
          <p:nvPr>
            <p:ph type="body" sz="quarter" idx="18" hasCustomPrompt="1"/>
          </p:nvPr>
        </p:nvSpPr>
        <p:spPr>
          <a:xfrm>
            <a:off x="379038" y="4112581"/>
            <a:ext cx="5080128" cy="226283"/>
          </a:xfrm>
        </p:spPr>
        <p:txBody>
          <a:bodyPr/>
          <a:lstStyle>
            <a:lvl1pPr marL="0" indent="0">
              <a:buNone/>
              <a:defRPr sz="1750"/>
            </a:lvl1pPr>
          </a:lstStyle>
          <a:p>
            <a:pPr lvl="0"/>
            <a:r>
              <a:rPr lang="nb-NO" err="1"/>
              <a:t>Name</a:t>
            </a:r>
            <a:r>
              <a:rPr lang="nb-NO"/>
              <a:t> </a:t>
            </a:r>
            <a:r>
              <a:rPr lang="nb-NO" err="1"/>
              <a:t>Surname</a:t>
            </a:r>
            <a:endParaRPr lang="en-US"/>
          </a:p>
        </p:txBody>
      </p:sp>
      <p:sp>
        <p:nvSpPr>
          <p:cNvPr id="16" name="Text Placeholder 8">
            <a:extLst>
              <a:ext uri="{FF2B5EF4-FFF2-40B4-BE49-F238E27FC236}">
                <a16:creationId xmlns:a16="http://schemas.microsoft.com/office/drawing/2014/main" id="{DAF0B331-B584-46FA-B290-ADD1C599DDB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err="1"/>
              <a:t>Title</a:t>
            </a:r>
            <a:endParaRPr lang="en-US"/>
          </a:p>
        </p:txBody>
      </p:sp>
      <p:sp>
        <p:nvSpPr>
          <p:cNvPr id="17" name="Text Placeholder 8">
            <a:extLst>
              <a:ext uri="{FF2B5EF4-FFF2-40B4-BE49-F238E27FC236}">
                <a16:creationId xmlns:a16="http://schemas.microsoft.com/office/drawing/2014/main" id="{9D579993-FE03-45A3-B1FB-C50D4B5D628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Unit</a:t>
            </a:r>
            <a:endParaRPr lang="en-US"/>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4" name="Graphic 23" descr="UiO segl">
            <a:extLst>
              <a:ext uri="{FF2B5EF4-FFF2-40B4-BE49-F238E27FC236}">
                <a16:creationId xmlns:a16="http://schemas.microsoft.com/office/drawing/2014/main" id="{7A13BE6F-3781-43DF-AA89-B8DEEDEF92A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9038" y="5945262"/>
            <a:ext cx="1717464"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2480729880"/>
      </p:ext>
    </p:extLst>
  </p:cSld>
  <p:clrMapOvr>
    <a:masterClrMapping/>
  </p:clrMapOvr>
  <p:hf sldNum="0" hdr="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ront page Institute Pictur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3" name="Picture Placeholder 2">
            <a:extLst>
              <a:ext uri="{FF2B5EF4-FFF2-40B4-BE49-F238E27FC236}">
                <a16:creationId xmlns:a16="http://schemas.microsoft.com/office/drawing/2014/main" id="{663D537D-BDA7-442F-85CC-77B15D3E9EBA}"/>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a:t>Choose faculty from the drop-down menu</a:t>
            </a:r>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err="1"/>
              <a:t>Name</a:t>
            </a:r>
            <a:r>
              <a:rPr lang="nb-NO"/>
              <a:t> </a:t>
            </a:r>
            <a:r>
              <a:rPr lang="nb-NO" err="1"/>
              <a:t>Surname</a:t>
            </a:r>
            <a:endParaRPr lang="en-US"/>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err="1"/>
              <a:t>Title</a:t>
            </a:r>
            <a:endParaRPr lang="en-US"/>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a:t>Unit</a:t>
            </a:r>
            <a:endParaRPr lang="en-US"/>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79038" y="5945262"/>
            <a:ext cx="1717464"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err="1">
                <a:solidFill>
                  <a:schemeClr val="tx1"/>
                </a:solidFill>
                <a:latin typeface="+mj-lt"/>
                <a:ea typeface="+mj-ea"/>
                <a:cs typeface="+mj-cs"/>
              </a:rPr>
              <a:t>Name</a:t>
            </a:r>
            <a:r>
              <a:rPr lang="nb-NO" sz="4501" kern="1200">
                <a:solidFill>
                  <a:schemeClr val="tx1"/>
                </a:solidFill>
                <a:latin typeface="+mj-lt"/>
                <a:ea typeface="+mj-ea"/>
                <a:cs typeface="+mj-cs"/>
              </a:rPr>
              <a:t> </a:t>
            </a:r>
            <a:r>
              <a:rPr lang="nb-NO" sz="4501" kern="1200" err="1">
                <a:solidFill>
                  <a:schemeClr val="tx1"/>
                </a:solidFill>
                <a:latin typeface="+mj-lt"/>
                <a:ea typeface="+mj-ea"/>
                <a:cs typeface="+mj-cs"/>
              </a:rPr>
              <a:t>of</a:t>
            </a:r>
            <a:r>
              <a:rPr lang="nb-NO" sz="4501" kern="1200">
                <a:solidFill>
                  <a:schemeClr val="tx1"/>
                </a:solidFill>
                <a:latin typeface="+mj-lt"/>
                <a:ea typeface="+mj-ea"/>
                <a:cs typeface="+mj-cs"/>
              </a:rPr>
              <a:t> </a:t>
            </a:r>
            <a:r>
              <a:rPr lang="nb-NO" sz="4501" kern="1200" err="1">
                <a:solidFill>
                  <a:schemeClr val="tx1"/>
                </a:solidFill>
                <a:latin typeface="+mj-lt"/>
                <a:ea typeface="+mj-ea"/>
                <a:cs typeface="+mj-cs"/>
              </a:rPr>
              <a:t>department</a:t>
            </a:r>
            <a:endParaRPr lang="en-US"/>
          </a:p>
        </p:txBody>
      </p:sp>
    </p:spTree>
    <p:extLst>
      <p:ext uri="{BB962C8B-B14F-4D97-AF65-F5344CB8AC3E}">
        <p14:creationId xmlns:p14="http://schemas.microsoft.com/office/powerpoint/2010/main" val="2256219934"/>
      </p:ext>
    </p:extLst>
  </p:cSld>
  <p:clrMapOvr>
    <a:masterClrMapping/>
  </p:clrMapOvr>
  <p:hf sldNum="0" hdr="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ront page Institute Color/Content">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a:t>Choose faculty from the drop-down menu</a:t>
            </a:r>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err="1">
                <a:solidFill>
                  <a:schemeClr val="tx1"/>
                </a:solidFill>
                <a:latin typeface="+mj-lt"/>
                <a:ea typeface="+mj-ea"/>
                <a:cs typeface="+mj-cs"/>
              </a:rPr>
              <a:t>Name</a:t>
            </a:r>
            <a:r>
              <a:rPr lang="nb-NO" sz="4501" kern="1200">
                <a:solidFill>
                  <a:schemeClr val="tx1"/>
                </a:solidFill>
                <a:latin typeface="+mj-lt"/>
                <a:ea typeface="+mj-ea"/>
                <a:cs typeface="+mj-cs"/>
              </a:rPr>
              <a:t> </a:t>
            </a:r>
            <a:r>
              <a:rPr lang="nb-NO" sz="4501" kern="1200" err="1">
                <a:solidFill>
                  <a:schemeClr val="tx1"/>
                </a:solidFill>
                <a:latin typeface="+mj-lt"/>
                <a:ea typeface="+mj-ea"/>
                <a:cs typeface="+mj-cs"/>
              </a:rPr>
              <a:t>of</a:t>
            </a:r>
            <a:r>
              <a:rPr lang="nb-NO" sz="4501" kern="1200">
                <a:solidFill>
                  <a:schemeClr val="tx1"/>
                </a:solidFill>
                <a:latin typeface="+mj-lt"/>
                <a:ea typeface="+mj-ea"/>
                <a:cs typeface="+mj-cs"/>
              </a:rPr>
              <a:t> </a:t>
            </a:r>
            <a:r>
              <a:rPr lang="nb-NO" sz="4501" kern="1200" err="1">
                <a:solidFill>
                  <a:schemeClr val="tx1"/>
                </a:solidFill>
                <a:latin typeface="+mj-lt"/>
                <a:ea typeface="+mj-ea"/>
                <a:cs typeface="+mj-cs"/>
              </a:rPr>
              <a:t>department</a:t>
            </a:r>
            <a:endParaRPr lang="en-US"/>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err="1"/>
              <a:t>Name</a:t>
            </a:r>
            <a:r>
              <a:rPr lang="nb-NO"/>
              <a:t> </a:t>
            </a:r>
            <a:r>
              <a:rPr lang="nb-NO" err="1"/>
              <a:t>Surname</a:t>
            </a:r>
            <a:endParaRPr lang="en-US"/>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err="1"/>
              <a:t>Title</a:t>
            </a:r>
            <a:endParaRPr lang="en-US"/>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a:t>Unit</a:t>
            </a:r>
            <a:endParaRPr lang="en-US"/>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9038" y="5945262"/>
            <a:ext cx="1717464"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802942047"/>
      </p:ext>
    </p:extLst>
  </p:cSld>
  <p:clrMapOvr>
    <a:masterClrMapping/>
  </p:clrMapOvr>
  <p:hf sldNum="0" hdr="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ront page Institute Highlighted Titl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a:t>Choose faculty from the drop-down menu</a:t>
            </a:r>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err="1"/>
              <a:t>Name</a:t>
            </a:r>
            <a:r>
              <a:rPr lang="nb-NO"/>
              <a:t> </a:t>
            </a:r>
            <a:r>
              <a:rPr lang="nb-NO" err="1"/>
              <a:t>of</a:t>
            </a:r>
            <a:r>
              <a:rPr lang="nb-NO"/>
              <a:t> </a:t>
            </a:r>
            <a:r>
              <a:rPr lang="nb-NO" err="1"/>
              <a:t>department</a:t>
            </a:r>
            <a:endParaRPr lang="en-US"/>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Edit Master text styles</a:t>
            </a:r>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err="1"/>
              <a:t>Name</a:t>
            </a:r>
            <a:r>
              <a:rPr lang="nb-NO"/>
              <a:t> </a:t>
            </a:r>
            <a:r>
              <a:rPr lang="nb-NO" err="1"/>
              <a:t>Surname</a:t>
            </a:r>
            <a:endParaRPr lang="en-US"/>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err="1"/>
              <a:t>Title</a:t>
            </a:r>
            <a:endParaRPr lang="en-US"/>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a:t>Unit</a:t>
            </a:r>
            <a:endParaRPr lang="en-US"/>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9038" y="5945262"/>
            <a:ext cx="1717464"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2963172393"/>
      </p:ext>
    </p:extLst>
  </p:cSld>
  <p:clrMapOvr>
    <a:masterClrMapping/>
  </p:clrMapOvr>
  <p:hf sldNum="0"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US" noProof="0"/>
              <a:t>Click to edit Master title style</a:t>
            </a:r>
            <a:endParaRPr lang="nb-NO" noProof="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06400"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a:t>Point A</a:t>
            </a:r>
          </a:p>
          <a:p>
            <a:pPr lvl="0"/>
            <a:r>
              <a:rPr lang="nb-NO"/>
              <a:t>Point B</a:t>
            </a:r>
          </a:p>
          <a:p>
            <a:pPr lvl="0"/>
            <a:r>
              <a:rPr lang="nb-NO"/>
              <a:t>Point C</a:t>
            </a:r>
          </a:p>
          <a:p>
            <a:pPr lvl="0"/>
            <a:r>
              <a:rPr lang="nb-NO"/>
              <a:t>Point D</a:t>
            </a:r>
            <a:endParaRPr lang="en-US"/>
          </a:p>
        </p:txBody>
      </p:sp>
      <p:sp>
        <p:nvSpPr>
          <p:cNvPr id="8" name="Slide Number Placeholder 7">
            <a:extLst>
              <a:ext uri="{FF2B5EF4-FFF2-40B4-BE49-F238E27FC236}">
                <a16:creationId xmlns:a16="http://schemas.microsoft.com/office/drawing/2014/main" id="{D8A1E855-477D-41E9-B0F8-7881ED26F55E}"/>
              </a:ext>
            </a:extLst>
          </p:cNvPr>
          <p:cNvSpPr>
            <a:spLocks noGrp="1"/>
          </p:cNvSpPr>
          <p:nvPr>
            <p:ph type="sldNum" sz="quarter" idx="16"/>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179056588"/>
      </p:ext>
    </p:extLst>
  </p:cSld>
  <p:clrMapOvr>
    <a:masterClrMapping/>
  </p:clrMapOvr>
  <p:hf sldNum="0"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US" noProof="0"/>
              <a:t>Click to edit Master title style</a:t>
            </a:r>
            <a:endParaRPr lang="nb-NO" noProof="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Point A</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7"/>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Point B</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6"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Point C</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695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Point D</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5" y="4173200"/>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Point E</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3" y="416805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Point F</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8" name="Slide Number Placeholder 7">
            <a:extLst>
              <a:ext uri="{FF2B5EF4-FFF2-40B4-BE49-F238E27FC236}">
                <a16:creationId xmlns:a16="http://schemas.microsoft.com/office/drawing/2014/main" id="{4FE7C183-1D0F-4BA0-AFD5-92D8F4D092D5}"/>
              </a:ext>
            </a:extLst>
          </p:cNvPr>
          <p:cNvSpPr>
            <a:spLocks noGrp="1"/>
          </p:cNvSpPr>
          <p:nvPr>
            <p:ph type="sldNum" sz="quarter" idx="31"/>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3172626742"/>
      </p:ext>
    </p:extLst>
  </p:cSld>
  <p:clrMapOvr>
    <a:masterClrMapping/>
  </p:clrMapOvr>
  <p:hf sldNum="0" hdr="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hapter pag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err="1"/>
              <a:t>Click</a:t>
            </a:r>
            <a:r>
              <a:rPr lang="nb-NO"/>
              <a:t> </a:t>
            </a:r>
            <a:r>
              <a:rPr lang="nb-NO" err="1"/>
              <a:t>insert</a:t>
            </a:r>
            <a:r>
              <a:rPr lang="nb-NO"/>
              <a:t> – Picture – </a:t>
            </a:r>
            <a:r>
              <a:rPr lang="nb-NO" err="1"/>
              <a:t>this</a:t>
            </a:r>
            <a:r>
              <a:rPr lang="nb-NO"/>
              <a:t> </a:t>
            </a:r>
            <a:r>
              <a:rPr lang="nb-NO" err="1"/>
              <a:t>device</a:t>
            </a:r>
            <a:r>
              <a:rPr lang="nb-NO"/>
              <a:t>– to </a:t>
            </a:r>
            <a:r>
              <a:rPr lang="nb-NO" err="1"/>
              <a:t>add</a:t>
            </a:r>
            <a:r>
              <a:rPr lang="nb-NO"/>
              <a:t> or </a:t>
            </a:r>
            <a:r>
              <a:rPr lang="nb-NO" err="1"/>
              <a:t>change</a:t>
            </a:r>
            <a:r>
              <a:rPr lang="nb-NO"/>
              <a:t> </a:t>
            </a:r>
            <a:r>
              <a:rPr lang="nb-NO" err="1"/>
              <a:t>the</a:t>
            </a:r>
            <a:r>
              <a:rPr lang="nb-NO"/>
              <a:t> </a:t>
            </a:r>
            <a:r>
              <a:rPr lang="nb-NO" err="1"/>
              <a:t>picture</a:t>
            </a:r>
            <a:endParaRPr lang="en-US"/>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a:p>
        </p:txBody>
      </p:sp>
      <p:sp>
        <p:nvSpPr>
          <p:cNvPr id="3" name="Text Placeholder 2" descr="Logo university of oslo">
            <a:extLst>
              <a:ext uri="{FF2B5EF4-FFF2-40B4-BE49-F238E27FC236}">
                <a16:creationId xmlns:a16="http://schemas.microsoft.com/office/drawing/2014/main" id="{AB937A8A-0440-4FE6-AE50-0E37CD6CCD2D}"/>
              </a:ext>
            </a:extLst>
          </p:cNvPr>
          <p:cNvSpPr>
            <a:spLocks noGrp="1"/>
          </p:cNvSpPr>
          <p:nvPr>
            <p:ph type="body" sz="quarter" idx="16" hasCustomPrompt="1"/>
          </p:nvPr>
        </p:nvSpPr>
        <p:spPr>
          <a:xfrm>
            <a:off x="381001" y="6280142"/>
            <a:ext cx="767518" cy="202980"/>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lvl1pPr>
          </a:lstStyle>
          <a:p>
            <a:pPr lvl="0"/>
            <a:r>
              <a:rPr lang="nb-NO"/>
              <a:t> </a:t>
            </a:r>
            <a:endParaRPr lang="en-US"/>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8" name="Footer Placeholder 7">
            <a:extLst>
              <a:ext uri="{FF2B5EF4-FFF2-40B4-BE49-F238E27FC236}">
                <a16:creationId xmlns:a16="http://schemas.microsoft.com/office/drawing/2014/main" id="{D1538D53-9E40-4496-B5C8-0E242B7FF25D}"/>
              </a:ext>
            </a:extLst>
          </p:cNvPr>
          <p:cNvSpPr>
            <a:spLocks noGrp="1"/>
          </p:cNvSpPr>
          <p:nvPr>
            <p:ph type="ftr" sz="quarter" idx="18"/>
          </p:nvPr>
        </p:nvSpPr>
        <p:spPr/>
        <p:txBody>
          <a:bodyPr/>
          <a:lstStyle/>
          <a:p>
            <a:r>
              <a:rPr lang="nb-NO"/>
              <a:t>16.08.2022</a:t>
            </a:r>
          </a:p>
        </p:txBody>
      </p:sp>
      <p:sp>
        <p:nvSpPr>
          <p:cNvPr id="13" name="Slide Number Placeholder 12">
            <a:extLst>
              <a:ext uri="{FF2B5EF4-FFF2-40B4-BE49-F238E27FC236}">
                <a16:creationId xmlns:a16="http://schemas.microsoft.com/office/drawing/2014/main" id="{36EC9E07-E46C-4C5E-8165-4D6A78601124}"/>
              </a:ext>
            </a:extLst>
          </p:cNvPr>
          <p:cNvSpPr>
            <a:spLocks noGrp="1"/>
          </p:cNvSpPr>
          <p:nvPr>
            <p:ph type="sldNum" sz="quarter" idx="19"/>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1358685244"/>
      </p:ext>
    </p:extLst>
  </p:cSld>
  <p:clrMapOvr>
    <a:masterClrMapping/>
  </p:clrMapOvr>
  <p:hf sldNum="0" hdr="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err="1"/>
              <a:t>Click</a:t>
            </a:r>
            <a:r>
              <a:rPr lang="nb-NO"/>
              <a:t> </a:t>
            </a:r>
            <a:r>
              <a:rPr lang="nb-NO" err="1"/>
              <a:t>insert</a:t>
            </a:r>
            <a:r>
              <a:rPr lang="nb-NO"/>
              <a:t> – Picture – </a:t>
            </a:r>
            <a:r>
              <a:rPr lang="nb-NO" err="1"/>
              <a:t>this</a:t>
            </a:r>
            <a:r>
              <a:rPr lang="nb-NO"/>
              <a:t> </a:t>
            </a:r>
            <a:r>
              <a:rPr lang="nb-NO" err="1"/>
              <a:t>device</a:t>
            </a:r>
            <a:r>
              <a:rPr lang="nb-NO"/>
              <a:t>– to </a:t>
            </a:r>
            <a:r>
              <a:rPr lang="nb-NO" err="1"/>
              <a:t>add</a:t>
            </a:r>
            <a:r>
              <a:rPr lang="nb-NO"/>
              <a:t> or </a:t>
            </a:r>
            <a:r>
              <a:rPr lang="nb-NO" err="1"/>
              <a:t>change</a:t>
            </a:r>
            <a:r>
              <a:rPr lang="nb-NO"/>
              <a:t> </a:t>
            </a:r>
            <a:r>
              <a:rPr lang="nb-NO" err="1"/>
              <a:t>the</a:t>
            </a:r>
            <a:r>
              <a:rPr lang="nb-NO"/>
              <a:t> </a:t>
            </a:r>
            <a:r>
              <a:rPr lang="nb-NO" err="1"/>
              <a:t>picture</a:t>
            </a:r>
            <a:endParaRPr lang="en-US"/>
          </a:p>
          <a:p>
            <a:endParaRPr lang="en-US"/>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err="1"/>
              <a:t>Quote</a:t>
            </a:r>
            <a:endParaRPr lang="nb-NO" noProof="0"/>
          </a:p>
        </p:txBody>
      </p:sp>
      <p:sp>
        <p:nvSpPr>
          <p:cNvPr id="20" name="Text Placeholder 2" descr="Logo university of oslo">
            <a:extLst>
              <a:ext uri="{FF2B5EF4-FFF2-40B4-BE49-F238E27FC236}">
                <a16:creationId xmlns:a16="http://schemas.microsoft.com/office/drawing/2014/main" id="{8BA44D8A-54F0-40B1-96F3-44DF956CC7EA}"/>
              </a:ext>
            </a:extLst>
          </p:cNvPr>
          <p:cNvSpPr>
            <a:spLocks noGrp="1"/>
          </p:cNvSpPr>
          <p:nvPr>
            <p:ph type="body" sz="quarter" idx="16" hasCustomPrompt="1"/>
          </p:nvPr>
        </p:nvSpPr>
        <p:spPr>
          <a:xfrm>
            <a:off x="381001" y="6280142"/>
            <a:ext cx="767518" cy="202980"/>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lvl1pPr>
          </a:lstStyle>
          <a:p>
            <a:pPr lvl="0"/>
            <a:r>
              <a:rPr lang="nb-NO"/>
              <a:t> </a:t>
            </a:r>
            <a:endParaRPr lang="en-US"/>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Tree>
    <p:extLst>
      <p:ext uri="{BB962C8B-B14F-4D97-AF65-F5344CB8AC3E}">
        <p14:creationId xmlns:p14="http://schemas.microsoft.com/office/powerpoint/2010/main" val="1331471668"/>
      </p:ext>
    </p:extLst>
  </p:cSld>
  <p:clrMapOvr>
    <a:masterClrMapping/>
  </p:clrMapOvr>
  <p:hf sldNum="0"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textbox with subheadin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80169" y="1704042"/>
            <a:ext cx="11431663" cy="4354559"/>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4" name="Footer Placeholder 3">
            <a:extLst>
              <a:ext uri="{FF2B5EF4-FFF2-40B4-BE49-F238E27FC236}">
                <a16:creationId xmlns:a16="http://schemas.microsoft.com/office/drawing/2014/main" id="{CE47832A-C200-4F7E-AF3E-D40604841FC4}"/>
              </a:ext>
            </a:extLst>
          </p:cNvPr>
          <p:cNvSpPr>
            <a:spLocks noGrp="1"/>
          </p:cNvSpPr>
          <p:nvPr>
            <p:ph type="ftr" sz="quarter" idx="32"/>
          </p:nvPr>
        </p:nvSpPr>
        <p:spPr/>
        <p:txBody>
          <a:bodyPr/>
          <a:lstStyle/>
          <a:p>
            <a:r>
              <a:rPr lang="nb-NO"/>
              <a:t>16.08.2022</a:t>
            </a:r>
          </a:p>
        </p:txBody>
      </p:sp>
      <p:sp>
        <p:nvSpPr>
          <p:cNvPr id="5" name="Slide Number Placeholder 4">
            <a:extLst>
              <a:ext uri="{FF2B5EF4-FFF2-40B4-BE49-F238E27FC236}">
                <a16:creationId xmlns:a16="http://schemas.microsoft.com/office/drawing/2014/main" id="{8B58FA56-4D7C-4979-BB98-B74CBD5F52E4}"/>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2491345052"/>
      </p:ext>
    </p:extLst>
  </p:cSld>
  <p:clrMapOvr>
    <a:masterClrMapping/>
  </p:clrMapOvr>
  <p:hf sldNum="0" hd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textboxes with subheadin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5469089"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9" name="Content Placeholder 3">
            <a:extLst>
              <a:ext uri="{FF2B5EF4-FFF2-40B4-BE49-F238E27FC236}">
                <a16:creationId xmlns:a16="http://schemas.microsoft.com/office/drawing/2014/main" id="{86E62222-11A6-40E7-BF69-7E8498A41003}"/>
              </a:ext>
            </a:extLst>
          </p:cNvPr>
          <p:cNvSpPr>
            <a:spLocks noGrp="1"/>
          </p:cNvSpPr>
          <p:nvPr>
            <p:ph sz="half" idx="29"/>
          </p:nvPr>
        </p:nvSpPr>
        <p:spPr>
          <a:xfrm>
            <a:off x="380170" y="1704042"/>
            <a:ext cx="5469088" cy="4354559"/>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03335"/>
            <a:ext cx="5469089" cy="494749"/>
          </a:xfrm>
        </p:spPr>
        <p:txBody>
          <a:bodyPr/>
          <a:lstStyle>
            <a:lvl1pPr marL="0" indent="0">
              <a:buNone/>
              <a:defRPr lang="en-US" sz="1800" kern="1200" dirty="0">
                <a:solidFill>
                  <a:schemeClr val="tx1"/>
                </a:solidFill>
                <a:latin typeface="+mn-lt"/>
                <a:ea typeface="+mn-ea"/>
                <a:cs typeface="+mn-cs"/>
              </a:defRPr>
            </a:lvl1pPr>
          </a:lstStyle>
          <a:p>
            <a:pPr lvl="0"/>
            <a:r>
              <a:rPr lang="en-US"/>
              <a:t>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04042"/>
            <a:ext cx="5469089" cy="4354851"/>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5" name="Footer Placeholder 4">
            <a:extLst>
              <a:ext uri="{FF2B5EF4-FFF2-40B4-BE49-F238E27FC236}">
                <a16:creationId xmlns:a16="http://schemas.microsoft.com/office/drawing/2014/main" id="{A3AB79B2-2B36-4C4F-8B4A-5CE97327C93B}"/>
              </a:ext>
            </a:extLst>
          </p:cNvPr>
          <p:cNvSpPr>
            <a:spLocks noGrp="1"/>
          </p:cNvSpPr>
          <p:nvPr>
            <p:ph type="ftr" sz="quarter" idx="34"/>
          </p:nvPr>
        </p:nvSpPr>
        <p:spPr/>
        <p:txBody>
          <a:bodyPr/>
          <a:lstStyle/>
          <a:p>
            <a:r>
              <a:rPr lang="nb-NO"/>
              <a:t>16.08.2022</a:t>
            </a:r>
          </a:p>
        </p:txBody>
      </p:sp>
      <p:sp>
        <p:nvSpPr>
          <p:cNvPr id="6" name="Slide Number Placeholder 5">
            <a:extLst>
              <a:ext uri="{FF2B5EF4-FFF2-40B4-BE49-F238E27FC236}">
                <a16:creationId xmlns:a16="http://schemas.microsoft.com/office/drawing/2014/main" id="{BF91AEDF-947D-4C51-A230-4B0365289C62}"/>
              </a:ext>
            </a:extLst>
          </p:cNvPr>
          <p:cNvSpPr>
            <a:spLocks noGrp="1"/>
          </p:cNvSpPr>
          <p:nvPr>
            <p:ph type="sldNum" sz="quarter" idx="35"/>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1134501834"/>
      </p:ext>
    </p:extLst>
  </p:cSld>
  <p:clrMapOvr>
    <a:masterClrMapping/>
  </p:clrMapOvr>
  <p:hf sldNum="0" hdr="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right">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59098" y="371518"/>
            <a:ext cx="4152735" cy="5325998"/>
          </a:xfrm>
          <a:noFill/>
        </p:spPr>
        <p:txBody>
          <a:bodyPr/>
          <a:lstStyle>
            <a:lvl1pPr>
              <a:buNone/>
              <a:defRPr/>
            </a:lvl1pPr>
          </a:lstStyle>
          <a:p>
            <a:r>
              <a:rPr lang="en-US"/>
              <a:t>Click icon to add picture</a:t>
            </a:r>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59097" y="5875993"/>
            <a:ext cx="4152735" cy="182608"/>
          </a:xfrm>
        </p:spPr>
        <p:txBody>
          <a:bodyPr/>
          <a:lstStyle>
            <a:lvl1pPr marL="0" indent="0" algn="r">
              <a:buNone/>
              <a:defRPr sz="750">
                <a:solidFill>
                  <a:srgbClr val="524B48"/>
                </a:solidFill>
              </a:defRPr>
            </a:lvl1pPr>
          </a:lstStyle>
          <a:p>
            <a:pPr marL="0" marR="0" lvl="0" indent="0" algn="r"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a:t>Photo </a:t>
            </a:r>
            <a:r>
              <a:rPr lang="nb-NO" err="1"/>
              <a:t>credit</a:t>
            </a:r>
            <a:r>
              <a:rPr lang="nb-NO"/>
              <a:t> / </a:t>
            </a:r>
            <a:r>
              <a:rPr lang="nb-NO" err="1"/>
              <a:t>Caption</a:t>
            </a:r>
            <a:endParaRPr lang="en-US"/>
          </a:p>
        </p:txBody>
      </p:sp>
      <p:sp>
        <p:nvSpPr>
          <p:cNvPr id="10" name="Title 1">
            <a:extLst>
              <a:ext uri="{FF2B5EF4-FFF2-40B4-BE49-F238E27FC236}">
                <a16:creationId xmlns:a16="http://schemas.microsoft.com/office/drawing/2014/main" id="{700DEDF7-A715-4410-ACF2-29795822FEFA}"/>
              </a:ext>
            </a:extLst>
          </p:cNvPr>
          <p:cNvSpPr>
            <a:spLocks noGrp="1"/>
          </p:cNvSpPr>
          <p:nvPr>
            <p:ph type="title"/>
          </p:nvPr>
        </p:nvSpPr>
        <p:spPr>
          <a:xfrm>
            <a:off x="380168" y="161944"/>
            <a:ext cx="5715831" cy="754068"/>
          </a:xfrm>
        </p:spPr>
        <p:txBody>
          <a:bodyPr/>
          <a:lstStyle>
            <a:lvl1pPr>
              <a:defRPr/>
            </a:lvl1pPr>
          </a:lstStyle>
          <a:p>
            <a:r>
              <a:rPr lang="en-US" noProof="0"/>
              <a:t>Click to edit Master title style</a:t>
            </a:r>
            <a:endParaRPr lang="nb-NO" noProof="0"/>
          </a:p>
        </p:txBody>
      </p:sp>
      <p:sp>
        <p:nvSpPr>
          <p:cNvPr id="9" name="Subtitle 2">
            <a:extLst>
              <a:ext uri="{FF2B5EF4-FFF2-40B4-BE49-F238E27FC236}">
                <a16:creationId xmlns:a16="http://schemas.microsoft.com/office/drawing/2014/main" id="{F0A05AF4-63D3-4127-BC34-6BD82C03AF3F}"/>
              </a:ext>
            </a:extLst>
          </p:cNvPr>
          <p:cNvSpPr>
            <a:spLocks noGrp="1"/>
          </p:cNvSpPr>
          <p:nvPr>
            <p:ph type="subTitle" idx="13"/>
          </p:nvPr>
        </p:nvSpPr>
        <p:spPr>
          <a:xfrm>
            <a:off x="380168" y="1003335"/>
            <a:ext cx="5715831"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80169" y="1704042"/>
            <a:ext cx="5715831" cy="4354559"/>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4" name="Footer Placeholder 3">
            <a:extLst>
              <a:ext uri="{FF2B5EF4-FFF2-40B4-BE49-F238E27FC236}">
                <a16:creationId xmlns:a16="http://schemas.microsoft.com/office/drawing/2014/main" id="{0B8FC538-4B47-4FE9-9556-278912EBB00C}"/>
              </a:ext>
            </a:extLst>
          </p:cNvPr>
          <p:cNvSpPr>
            <a:spLocks noGrp="1"/>
          </p:cNvSpPr>
          <p:nvPr>
            <p:ph type="ftr" sz="quarter" idx="31"/>
          </p:nvPr>
        </p:nvSpPr>
        <p:spPr/>
        <p:txBody>
          <a:bodyPr/>
          <a:lstStyle/>
          <a:p>
            <a:r>
              <a:rPr lang="nb-NO"/>
              <a:t>16.08.2022</a:t>
            </a:r>
          </a:p>
        </p:txBody>
      </p:sp>
      <p:sp>
        <p:nvSpPr>
          <p:cNvPr id="5" name="Slide Number Placeholder 4">
            <a:extLst>
              <a:ext uri="{FF2B5EF4-FFF2-40B4-BE49-F238E27FC236}">
                <a16:creationId xmlns:a16="http://schemas.microsoft.com/office/drawing/2014/main" id="{EB44E285-6038-4E35-AA24-93DE34576334}"/>
              </a:ext>
            </a:extLst>
          </p:cNvPr>
          <p:cNvSpPr>
            <a:spLocks noGrp="1"/>
          </p:cNvSpPr>
          <p:nvPr>
            <p:ph type="sldNum" sz="quarter" idx="32"/>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3949986184"/>
      </p:ext>
    </p:extLst>
  </p:cSld>
  <p:clrMapOvr>
    <a:masterClrMapping/>
  </p:clrMapOvr>
  <p:hf sldNum="0" hdr="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F22D83-B5FE-4078-A904-43A00158938B}"/>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a:p>
        </p:txBody>
      </p:sp>
      <p:sp>
        <p:nvSpPr>
          <p:cNvPr id="2" name="Content Placeholder 1">
            <a:extLst>
              <a:ext uri="{FF2B5EF4-FFF2-40B4-BE49-F238E27FC236}">
                <a16:creationId xmlns:a16="http://schemas.microsoft.com/office/drawing/2014/main" id="{108DADA3-5103-43E7-81AF-78BFB0D043F5}"/>
              </a:ext>
            </a:extLst>
          </p:cNvPr>
          <p:cNvSpPr>
            <a:spLocks noGrp="1"/>
          </p:cNvSpPr>
          <p:nvPr>
            <p:ph sz="quarter" idx="31"/>
          </p:nvPr>
        </p:nvSpPr>
        <p:spPr>
          <a:xfrm>
            <a:off x="380168" y="1180008"/>
            <a:ext cx="11431664" cy="4720030"/>
          </a:xfrm>
          <a:prstGeom prst="rect">
            <a:avLst/>
          </a:prstGeom>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en-US"/>
              <a:t>Edit Master text styles</a:t>
            </a:r>
          </a:p>
        </p:txBody>
      </p:sp>
      <p:sp>
        <p:nvSpPr>
          <p:cNvPr id="4" name="Footer Placeholder 3">
            <a:extLst>
              <a:ext uri="{FF2B5EF4-FFF2-40B4-BE49-F238E27FC236}">
                <a16:creationId xmlns:a16="http://schemas.microsoft.com/office/drawing/2014/main" id="{43F5C8A5-7299-4154-B01A-CDF5B7332751}"/>
              </a:ext>
            </a:extLst>
          </p:cNvPr>
          <p:cNvSpPr>
            <a:spLocks noGrp="1"/>
          </p:cNvSpPr>
          <p:nvPr>
            <p:ph type="ftr" sz="quarter" idx="29"/>
          </p:nvPr>
        </p:nvSpPr>
        <p:spPr/>
        <p:txBody>
          <a:bodyPr/>
          <a:lstStyle/>
          <a:p>
            <a:r>
              <a:rPr lang="nb-NO"/>
              <a:t>16.08.2022</a:t>
            </a:r>
          </a:p>
        </p:txBody>
      </p:sp>
      <p:sp>
        <p:nvSpPr>
          <p:cNvPr id="5" name="Slide Number Placeholder 4">
            <a:extLst>
              <a:ext uri="{FF2B5EF4-FFF2-40B4-BE49-F238E27FC236}">
                <a16:creationId xmlns:a16="http://schemas.microsoft.com/office/drawing/2014/main" id="{CEE2439D-D17B-475A-8193-F8109FACE968}"/>
              </a:ext>
            </a:extLst>
          </p:cNvPr>
          <p:cNvSpPr>
            <a:spLocks noGrp="1"/>
          </p:cNvSpPr>
          <p:nvPr>
            <p:ph type="sldNum" sz="quarter" idx="30"/>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1586701570"/>
      </p:ext>
    </p:extLst>
  </p:cSld>
  <p:clrMapOvr>
    <a:masterClrMapping/>
  </p:clrMapOvr>
  <p:hf sldNum="0" hdr="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textboxes with ingress">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1DAFF44-670E-4F4C-85A7-C39E379A8959}"/>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79851" y="1710199"/>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Content Placeholder 23">
            <a:extLst>
              <a:ext uri="{FF2B5EF4-FFF2-40B4-BE49-F238E27FC236}">
                <a16:creationId xmlns:a16="http://schemas.microsoft.com/office/drawing/2014/main" id="{F24F2E76-C57A-43E9-AE90-9A5885C83A59}"/>
              </a:ext>
            </a:extLst>
          </p:cNvPr>
          <p:cNvSpPr>
            <a:spLocks noGrp="1"/>
          </p:cNvSpPr>
          <p:nvPr>
            <p:ph sz="quarter" idx="36"/>
          </p:nvPr>
        </p:nvSpPr>
        <p:spPr>
          <a:xfrm>
            <a:off x="377360" y="2793528"/>
            <a:ext cx="352431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1" y="1720927"/>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Content Placeholder 22">
            <a:extLst>
              <a:ext uri="{FF2B5EF4-FFF2-40B4-BE49-F238E27FC236}">
                <a16:creationId xmlns:a16="http://schemas.microsoft.com/office/drawing/2014/main" id="{3FA1C9B2-210C-4D25-800A-903735EC531A}"/>
              </a:ext>
            </a:extLst>
          </p:cNvPr>
          <p:cNvSpPr>
            <a:spLocks noGrp="1"/>
          </p:cNvSpPr>
          <p:nvPr>
            <p:ph sz="quarter" idx="35"/>
          </p:nvPr>
        </p:nvSpPr>
        <p:spPr>
          <a:xfrm>
            <a:off x="4333839" y="2793528"/>
            <a:ext cx="3524320"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3" y="1710199"/>
            <a:ext cx="352463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Content Placeholder 24">
            <a:extLst>
              <a:ext uri="{FF2B5EF4-FFF2-40B4-BE49-F238E27FC236}">
                <a16:creationId xmlns:a16="http://schemas.microsoft.com/office/drawing/2014/main" id="{920B93BE-FC97-4838-B295-13DE19DE7FB1}"/>
              </a:ext>
            </a:extLst>
          </p:cNvPr>
          <p:cNvSpPr>
            <a:spLocks noGrp="1"/>
          </p:cNvSpPr>
          <p:nvPr>
            <p:ph sz="quarter" idx="37"/>
          </p:nvPr>
        </p:nvSpPr>
        <p:spPr>
          <a:xfrm>
            <a:off x="8284385" y="2793528"/>
            <a:ext cx="352463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2259CDE-097F-4AD1-8202-1C8557143B77}"/>
              </a:ext>
            </a:extLst>
          </p:cNvPr>
          <p:cNvSpPr>
            <a:spLocks noGrp="1"/>
          </p:cNvSpPr>
          <p:nvPr>
            <p:ph type="ftr" sz="quarter" idx="39"/>
          </p:nvPr>
        </p:nvSpPr>
        <p:spPr/>
        <p:txBody>
          <a:bodyPr/>
          <a:lstStyle/>
          <a:p>
            <a:r>
              <a:rPr lang="nb-NO"/>
              <a:t>16.08.2022</a:t>
            </a:r>
          </a:p>
        </p:txBody>
      </p:sp>
      <p:sp>
        <p:nvSpPr>
          <p:cNvPr id="5" name="Slide Number Placeholder 4">
            <a:extLst>
              <a:ext uri="{FF2B5EF4-FFF2-40B4-BE49-F238E27FC236}">
                <a16:creationId xmlns:a16="http://schemas.microsoft.com/office/drawing/2014/main" id="{79DB0D35-1F56-48D2-95A5-1514CE438CB5}"/>
              </a:ext>
            </a:extLst>
          </p:cNvPr>
          <p:cNvSpPr>
            <a:spLocks noGrp="1"/>
          </p:cNvSpPr>
          <p:nvPr>
            <p:ph type="sldNum" sz="quarter" idx="40"/>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3470715234"/>
      </p:ext>
    </p:extLst>
  </p:cSld>
  <p:clrMapOvr>
    <a:masterClrMapping/>
  </p:clrMapOvr>
  <p:hf sldNum="0" hdr="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pictures top">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94FAB1-D6B5-4A8A-91E4-BEB7326ADFAA}"/>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80168" y="1002716"/>
            <a:ext cx="3558980" cy="1523583"/>
          </a:xfrm>
          <a:noFill/>
        </p:spPr>
        <p:txBody>
          <a:bodyPr/>
          <a:lstStyle>
            <a:lvl1pPr>
              <a:buNone/>
              <a:defRPr/>
            </a:lvl1pPr>
          </a:lstStyle>
          <a:p>
            <a:r>
              <a:rPr lang="en-US"/>
              <a:t>Click icon to add picture</a:t>
            </a:r>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81050" y="2604949"/>
            <a:ext cx="3558098"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80168" y="3302287"/>
            <a:ext cx="3612984" cy="2366672"/>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02716"/>
            <a:ext cx="3556173" cy="1523583"/>
          </a:xfrm>
          <a:noFill/>
        </p:spPr>
        <p:txBody>
          <a:bodyPr/>
          <a:lstStyle>
            <a:lvl1pPr>
              <a:buNone/>
              <a:defRPr/>
            </a:lvl1pPr>
          </a:lstStyle>
          <a:p>
            <a:r>
              <a:rPr lang="en-US"/>
              <a:t>Click icon to add picture</a:t>
            </a:r>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22127"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6509" y="3302287"/>
            <a:ext cx="3612984" cy="2366672"/>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02716"/>
            <a:ext cx="3556173" cy="1523583"/>
          </a:xfrm>
          <a:noFill/>
        </p:spPr>
        <p:txBody>
          <a:bodyPr/>
          <a:lstStyle>
            <a:lvl1pPr>
              <a:buNone/>
              <a:defRPr/>
            </a:lvl1pPr>
          </a:lstStyle>
          <a:p>
            <a:r>
              <a:rPr lang="en-US"/>
              <a:t>Click icon to add picture</a:t>
            </a:r>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8468"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2851" y="3302287"/>
            <a:ext cx="3612984" cy="2366672"/>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4" name="Footer Placeholder 3">
            <a:extLst>
              <a:ext uri="{FF2B5EF4-FFF2-40B4-BE49-F238E27FC236}">
                <a16:creationId xmlns:a16="http://schemas.microsoft.com/office/drawing/2014/main" id="{9713F8EC-435C-4B71-B75E-816E331B7403}"/>
              </a:ext>
            </a:extLst>
          </p:cNvPr>
          <p:cNvSpPr>
            <a:spLocks noGrp="1"/>
          </p:cNvSpPr>
          <p:nvPr>
            <p:ph type="ftr" sz="quarter" idx="32"/>
          </p:nvPr>
        </p:nvSpPr>
        <p:spPr/>
        <p:txBody>
          <a:bodyPr/>
          <a:lstStyle/>
          <a:p>
            <a:r>
              <a:rPr lang="nb-NO"/>
              <a:t>16.08.2022</a:t>
            </a:r>
          </a:p>
        </p:txBody>
      </p:sp>
      <p:sp>
        <p:nvSpPr>
          <p:cNvPr id="5" name="Slide Number Placeholder 4">
            <a:extLst>
              <a:ext uri="{FF2B5EF4-FFF2-40B4-BE49-F238E27FC236}">
                <a16:creationId xmlns:a16="http://schemas.microsoft.com/office/drawing/2014/main" id="{73CC78E7-5B5A-4EE3-B029-42635C54C96B}"/>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2818459968"/>
      </p:ext>
    </p:extLst>
  </p:cSld>
  <p:clrMapOvr>
    <a:masterClrMapping/>
  </p:clrMapOvr>
  <p:hf sldNum="0" hdr="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ur textboxes">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80168" y="1570739"/>
            <a:ext cx="2703713"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80168" y="2307944"/>
            <a:ext cx="2703713" cy="3361014"/>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6" y="1570739"/>
            <a:ext cx="2703713"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6" y="2307943"/>
            <a:ext cx="2703713" cy="3361015"/>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2" y="1570739"/>
            <a:ext cx="2703713"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2" y="2307944"/>
            <a:ext cx="2703713" cy="3361014"/>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570739"/>
            <a:ext cx="2703713"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8" y="2307943"/>
            <a:ext cx="2703713" cy="3361013"/>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4" name="Footer Placeholder 3">
            <a:extLst>
              <a:ext uri="{FF2B5EF4-FFF2-40B4-BE49-F238E27FC236}">
                <a16:creationId xmlns:a16="http://schemas.microsoft.com/office/drawing/2014/main" id="{BD42304F-BB43-4D12-B83D-02C5FD8197FE}"/>
              </a:ext>
            </a:extLst>
          </p:cNvPr>
          <p:cNvSpPr>
            <a:spLocks noGrp="1"/>
          </p:cNvSpPr>
          <p:nvPr>
            <p:ph type="ftr" sz="quarter" idx="32"/>
          </p:nvPr>
        </p:nvSpPr>
        <p:spPr/>
        <p:txBody>
          <a:bodyPr/>
          <a:lstStyle/>
          <a:p>
            <a:r>
              <a:rPr lang="nb-NO"/>
              <a:t>16.08.2022</a:t>
            </a:r>
          </a:p>
        </p:txBody>
      </p:sp>
      <p:sp>
        <p:nvSpPr>
          <p:cNvPr id="5" name="Slide Number Placeholder 4">
            <a:extLst>
              <a:ext uri="{FF2B5EF4-FFF2-40B4-BE49-F238E27FC236}">
                <a16:creationId xmlns:a16="http://schemas.microsoft.com/office/drawing/2014/main" id="{67E62047-812A-4356-A8E0-D0CA23D39A48}"/>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1589110899"/>
      </p:ext>
    </p:extLst>
  </p:cSld>
  <p:clrMapOvr>
    <a:masterClrMapping/>
  </p:clrMapOvr>
  <p:hf sldNum="0" hdr="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ur pictures top">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7F856006-F837-40CC-A206-116358E5158A}"/>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80167" y="1002716"/>
            <a:ext cx="2716859" cy="1523583"/>
          </a:xfrm>
          <a:noFill/>
        </p:spPr>
        <p:txBody>
          <a:bodyPr/>
          <a:lstStyle>
            <a:lvl1pPr>
              <a:buNone/>
              <a:defRPr/>
            </a:lvl1pPr>
          </a:lstStyle>
          <a:p>
            <a:r>
              <a:rPr lang="en-US"/>
              <a:t>Click icon to add picture</a:t>
            </a:r>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80168" y="2604949"/>
            <a:ext cx="2716858" cy="494749"/>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80167" y="3292760"/>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7" y="1002716"/>
            <a:ext cx="2716859" cy="1523583"/>
          </a:xfrm>
          <a:noFill/>
        </p:spPr>
        <p:txBody>
          <a:bodyPr/>
          <a:lstStyle>
            <a:lvl1pPr>
              <a:buNone/>
              <a:defRPr/>
            </a:lvl1pPr>
          </a:lstStyle>
          <a:p>
            <a:r>
              <a:rPr lang="en-US"/>
              <a:t>Click icon to add picture</a:t>
            </a:r>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8" y="3292761"/>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8" y="1002716"/>
            <a:ext cx="2716859" cy="1523583"/>
          </a:xfrm>
          <a:noFill/>
        </p:spPr>
        <p:txBody>
          <a:bodyPr/>
          <a:lstStyle>
            <a:lvl1pPr>
              <a:buNone/>
              <a:defRPr/>
            </a:lvl1pPr>
          </a:lstStyle>
          <a:p>
            <a:r>
              <a:rPr lang="en-US"/>
              <a:t>Click icon to add picture</a:t>
            </a:r>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8" y="3292761"/>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40821"/>
            <a:ext cx="2716858" cy="1523583"/>
          </a:xfrm>
          <a:noFill/>
        </p:spPr>
        <p:txBody>
          <a:bodyPr/>
          <a:lstStyle>
            <a:lvl1pPr>
              <a:buNone/>
              <a:defRPr/>
            </a:lvl1pPr>
          </a:lstStyle>
          <a:p>
            <a:r>
              <a:rPr lang="en-US"/>
              <a:t>Click icon to add picture</a:t>
            </a:r>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16858" cy="2376197"/>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4" name="Footer Placeholder 3">
            <a:extLst>
              <a:ext uri="{FF2B5EF4-FFF2-40B4-BE49-F238E27FC236}">
                <a16:creationId xmlns:a16="http://schemas.microsoft.com/office/drawing/2014/main" id="{86080474-3338-40C3-87FC-F73889A04CD0}"/>
              </a:ext>
            </a:extLst>
          </p:cNvPr>
          <p:cNvSpPr>
            <a:spLocks noGrp="1"/>
          </p:cNvSpPr>
          <p:nvPr>
            <p:ph type="ftr" sz="quarter" idx="32"/>
          </p:nvPr>
        </p:nvSpPr>
        <p:spPr/>
        <p:txBody>
          <a:bodyPr/>
          <a:lstStyle/>
          <a:p>
            <a:r>
              <a:rPr lang="nb-NO"/>
              <a:t>16.08.2022</a:t>
            </a:r>
          </a:p>
        </p:txBody>
      </p:sp>
      <p:sp>
        <p:nvSpPr>
          <p:cNvPr id="6" name="Slide Number Placeholder 5">
            <a:extLst>
              <a:ext uri="{FF2B5EF4-FFF2-40B4-BE49-F238E27FC236}">
                <a16:creationId xmlns:a16="http://schemas.microsoft.com/office/drawing/2014/main" id="{42511102-D50C-4D40-87C3-107C3022CF1E}"/>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1028994972"/>
      </p:ext>
    </p:extLst>
  </p:cSld>
  <p:clrMapOvr>
    <a:masterClrMapping/>
  </p:clrMapOvr>
  <p:hf sldNum="0" hdr="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pictures">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00F89B0E-F421-45EF-8C78-C84FEFC483DF}"/>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a:p>
        </p:txBody>
      </p:sp>
      <p:sp>
        <p:nvSpPr>
          <p:cNvPr id="23" name="Subtitle 2">
            <a:extLst>
              <a:ext uri="{FF2B5EF4-FFF2-40B4-BE49-F238E27FC236}">
                <a16:creationId xmlns:a16="http://schemas.microsoft.com/office/drawing/2014/main" id="{F7BB50C2-6F95-4C0A-8590-741501231A71}"/>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80168" y="1729109"/>
            <a:ext cx="5611759" cy="3948448"/>
          </a:xfrm>
          <a:prstGeom prst="rect">
            <a:avLst/>
          </a:prstGeom>
          <a:noFill/>
        </p:spPr>
        <p:txBody>
          <a:bodyPr lIns="0" tIns="0" rIns="0" bIns="0"/>
          <a:lstStyle>
            <a:lvl1pPr>
              <a:buNone/>
              <a:defRPr/>
            </a:lvl1pPr>
          </a:lstStyle>
          <a:p>
            <a:r>
              <a:rPr lang="en-US"/>
              <a:t>Click icon to add picture</a:t>
            </a:r>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80168" y="5875993"/>
            <a:ext cx="5611760" cy="182608"/>
          </a:xfrm>
        </p:spPr>
        <p:txBody>
          <a:bodyPr/>
          <a:lstStyle>
            <a:lvl1pPr marL="0" indent="0" algn="r">
              <a:buNone/>
              <a:defRPr sz="750">
                <a:solidFill>
                  <a:srgbClr val="524B48"/>
                </a:solidFill>
              </a:defRPr>
            </a:lvl1pPr>
          </a:lstStyle>
          <a:p>
            <a:pPr marL="0" marR="0" lvl="0" indent="0" algn="r"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a:t>Photo </a:t>
            </a:r>
            <a:r>
              <a:rPr lang="nb-NO" err="1"/>
              <a:t>credit</a:t>
            </a:r>
            <a:r>
              <a:rPr lang="nb-NO"/>
              <a:t> / </a:t>
            </a:r>
            <a:r>
              <a:rPr lang="nb-NO" err="1"/>
              <a:t>Caption</a:t>
            </a:r>
            <a:endParaRPr lang="en-US"/>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172201" y="1729109"/>
            <a:ext cx="5639631" cy="3948448"/>
          </a:xfrm>
          <a:prstGeom prst="rect">
            <a:avLst/>
          </a:prstGeom>
          <a:noFill/>
        </p:spPr>
        <p:txBody>
          <a:bodyPr lIns="0" tIns="0" rIns="0" bIns="0"/>
          <a:lstStyle>
            <a:lvl1pPr>
              <a:buNone/>
              <a:defRPr/>
            </a:lvl1pPr>
          </a:lstStyle>
          <a:p>
            <a:r>
              <a:rPr lang="en-US"/>
              <a:t>Click icon to add picture</a:t>
            </a:r>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00072" y="5875993"/>
            <a:ext cx="5611760" cy="182608"/>
          </a:xfrm>
        </p:spPr>
        <p:txBody>
          <a:bodyPr/>
          <a:lstStyle>
            <a:lvl1pPr marL="0" indent="0" algn="r">
              <a:buNone/>
              <a:defRPr sz="750">
                <a:solidFill>
                  <a:srgbClr val="524B48"/>
                </a:solidFill>
              </a:defRPr>
            </a:lvl1pPr>
          </a:lstStyle>
          <a:p>
            <a:pPr marL="0" marR="0" lvl="0" indent="0" algn="r"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a:t>Photo </a:t>
            </a:r>
            <a:r>
              <a:rPr lang="nb-NO" err="1"/>
              <a:t>credit</a:t>
            </a:r>
            <a:r>
              <a:rPr lang="nb-NO"/>
              <a:t> / </a:t>
            </a:r>
            <a:r>
              <a:rPr lang="nb-NO" err="1"/>
              <a:t>Caption</a:t>
            </a:r>
            <a:endParaRPr lang="en-US"/>
          </a:p>
        </p:txBody>
      </p:sp>
      <p:sp>
        <p:nvSpPr>
          <p:cNvPr id="6" name="Footer Placeholder 5">
            <a:extLst>
              <a:ext uri="{FF2B5EF4-FFF2-40B4-BE49-F238E27FC236}">
                <a16:creationId xmlns:a16="http://schemas.microsoft.com/office/drawing/2014/main" id="{8772DED8-733B-4015-A7CA-A05638F7AA32}"/>
              </a:ext>
            </a:extLst>
          </p:cNvPr>
          <p:cNvSpPr>
            <a:spLocks noGrp="1"/>
          </p:cNvSpPr>
          <p:nvPr>
            <p:ph type="ftr" sz="quarter" idx="23"/>
          </p:nvPr>
        </p:nvSpPr>
        <p:spPr/>
        <p:txBody>
          <a:bodyPr/>
          <a:lstStyle/>
          <a:p>
            <a:r>
              <a:rPr lang="nb-NO"/>
              <a:t>16.08.2022</a:t>
            </a:r>
          </a:p>
        </p:txBody>
      </p:sp>
      <p:sp>
        <p:nvSpPr>
          <p:cNvPr id="7" name="Slide Number Placeholder 6">
            <a:extLst>
              <a:ext uri="{FF2B5EF4-FFF2-40B4-BE49-F238E27FC236}">
                <a16:creationId xmlns:a16="http://schemas.microsoft.com/office/drawing/2014/main" id="{A5B8E388-3742-4614-842F-C221FF66F72A}"/>
              </a:ext>
            </a:extLst>
          </p:cNvPr>
          <p:cNvSpPr>
            <a:spLocks noGrp="1"/>
          </p:cNvSpPr>
          <p:nvPr>
            <p:ph type="sldNum" sz="quarter" idx="24"/>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1913903695"/>
      </p:ext>
    </p:extLst>
  </p:cSld>
  <p:clrMapOvr>
    <a:masterClrMapping/>
  </p:clrMapOvr>
  <p:hf sldNum="0" hdr="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ree pictures">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53F87D86-02F1-4288-ADF3-CFC53D24CE4F}"/>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a:p>
        </p:txBody>
      </p:sp>
      <p:sp>
        <p:nvSpPr>
          <p:cNvPr id="29" name="Text Placeholder 21">
            <a:extLst>
              <a:ext uri="{FF2B5EF4-FFF2-40B4-BE49-F238E27FC236}">
                <a16:creationId xmlns:a16="http://schemas.microsoft.com/office/drawing/2014/main" id="{78A54228-A18C-49D4-8BAE-55234982E140}"/>
              </a:ext>
            </a:extLst>
          </p:cNvPr>
          <p:cNvSpPr>
            <a:spLocks noGrp="1"/>
          </p:cNvSpPr>
          <p:nvPr>
            <p:ph type="body" sz="quarter" idx="22"/>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80170" y="1710901"/>
            <a:ext cx="3524319" cy="3958058"/>
          </a:xfrm>
          <a:prstGeom prst="rect">
            <a:avLst/>
          </a:prstGeom>
          <a:noFill/>
        </p:spPr>
        <p:txBody>
          <a:bodyPr lIns="0" tIns="0" rIns="0" bIns="0"/>
          <a:lstStyle>
            <a:lvl1pPr marL="0" indent="0">
              <a:buNone/>
              <a:defRPr/>
            </a:lvl1pPr>
          </a:lstStyle>
          <a:p>
            <a:r>
              <a:rPr lang="en-US"/>
              <a:t>Click icon to add picture</a:t>
            </a:r>
          </a:p>
        </p:txBody>
      </p:sp>
      <p:sp>
        <p:nvSpPr>
          <p:cNvPr id="27" name="Text Placeholder 21">
            <a:extLst>
              <a:ext uri="{FF2B5EF4-FFF2-40B4-BE49-F238E27FC236}">
                <a16:creationId xmlns:a16="http://schemas.microsoft.com/office/drawing/2014/main" id="{16109106-4360-48AE-97EE-22C402C46E31}"/>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42" y="1703168"/>
            <a:ext cx="3524319" cy="3958058"/>
          </a:xfrm>
          <a:prstGeom prst="rect">
            <a:avLst/>
          </a:prstGeom>
          <a:noFill/>
        </p:spPr>
        <p:txBody>
          <a:bodyPr lIns="0" tIns="0" rIns="0" bIns="0"/>
          <a:lstStyle>
            <a:lvl1pPr marL="0" indent="0">
              <a:buNone/>
              <a:defRPr/>
            </a:lvl1pPr>
          </a:lstStyle>
          <a:p>
            <a:r>
              <a:rPr lang="en-US"/>
              <a:t>Click icon to add picture</a:t>
            </a:r>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4" y="1703168"/>
            <a:ext cx="3524319" cy="3958058"/>
          </a:xfrm>
          <a:prstGeom prst="rect">
            <a:avLst/>
          </a:prstGeom>
          <a:noFill/>
        </p:spPr>
        <p:txBody>
          <a:bodyPr lIns="0" tIns="0" rIns="0" bIns="0"/>
          <a:lstStyle>
            <a:lvl1pPr marL="0" indent="0">
              <a:buNone/>
              <a:defRPr/>
            </a:lvl1pPr>
          </a:lstStyle>
          <a:p>
            <a:r>
              <a:rPr lang="en-US"/>
              <a:t>Click icon to add picture</a:t>
            </a:r>
          </a:p>
        </p:txBody>
      </p:sp>
      <p:sp>
        <p:nvSpPr>
          <p:cNvPr id="4" name="Footer Placeholder 3">
            <a:extLst>
              <a:ext uri="{FF2B5EF4-FFF2-40B4-BE49-F238E27FC236}">
                <a16:creationId xmlns:a16="http://schemas.microsoft.com/office/drawing/2014/main" id="{C5A5FD81-8099-440B-91E9-2813AE814045}"/>
              </a:ext>
            </a:extLst>
          </p:cNvPr>
          <p:cNvSpPr>
            <a:spLocks noGrp="1"/>
          </p:cNvSpPr>
          <p:nvPr>
            <p:ph type="ftr" sz="quarter" idx="30"/>
          </p:nvPr>
        </p:nvSpPr>
        <p:spPr/>
        <p:txBody>
          <a:bodyPr/>
          <a:lstStyle/>
          <a:p>
            <a:r>
              <a:rPr lang="nb-NO"/>
              <a:t>16.08.2022</a:t>
            </a:r>
          </a:p>
        </p:txBody>
      </p:sp>
      <p:sp>
        <p:nvSpPr>
          <p:cNvPr id="5" name="Slide Number Placeholder 4">
            <a:extLst>
              <a:ext uri="{FF2B5EF4-FFF2-40B4-BE49-F238E27FC236}">
                <a16:creationId xmlns:a16="http://schemas.microsoft.com/office/drawing/2014/main" id="{89632972-1288-4890-888F-5A648DC46ABE}"/>
              </a:ext>
            </a:extLst>
          </p:cNvPr>
          <p:cNvSpPr>
            <a:spLocks noGrp="1"/>
          </p:cNvSpPr>
          <p:nvPr>
            <p:ph type="sldNum" sz="quarter" idx="31"/>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2109212120"/>
      </p:ext>
    </p:extLst>
  </p:cSld>
  <p:clrMapOvr>
    <a:masterClrMapping/>
  </p:clrMapOvr>
  <p:hf sldNum="0" hdr="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Large picture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5C0B4E6-5502-441C-BDE1-D20B190815FA}"/>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180008"/>
            <a:ext cx="12192000" cy="5677992"/>
          </a:xfrm>
          <a:noFill/>
        </p:spPr>
        <p:txBody>
          <a:bodyPr/>
          <a:lstStyle>
            <a:lvl1pPr>
              <a:buNone/>
              <a:defRPr/>
            </a:lvl1pPr>
          </a:lstStyle>
          <a:p>
            <a:r>
              <a:rPr lang="en-US"/>
              <a:t>Click icon to add picture</a:t>
            </a:r>
          </a:p>
        </p:txBody>
      </p:sp>
      <p:sp>
        <p:nvSpPr>
          <p:cNvPr id="3" name="Text Placeholder 2" descr="Logo university of oslo">
            <a:extLst>
              <a:ext uri="{FF2B5EF4-FFF2-40B4-BE49-F238E27FC236}">
                <a16:creationId xmlns:a16="http://schemas.microsoft.com/office/drawing/2014/main" id="{0F362B01-572E-40F1-A00C-F460165626C5}"/>
              </a:ext>
            </a:extLst>
          </p:cNvPr>
          <p:cNvSpPr>
            <a:spLocks noGrp="1"/>
          </p:cNvSpPr>
          <p:nvPr>
            <p:ph type="body" sz="quarter" idx="28" hasCustomPrompt="1"/>
          </p:nvPr>
        </p:nvSpPr>
        <p:spPr>
          <a:xfrm>
            <a:off x="381001" y="6280142"/>
            <a:ext cx="767518" cy="202980"/>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lvl1pPr>
          </a:lstStyle>
          <a:p>
            <a:pPr lvl="0"/>
            <a:r>
              <a:rPr lang="nb-NO"/>
              <a:t> </a:t>
            </a:r>
            <a:endParaRPr lang="en-US"/>
          </a:p>
        </p:txBody>
      </p:sp>
    </p:spTree>
    <p:extLst>
      <p:ext uri="{BB962C8B-B14F-4D97-AF65-F5344CB8AC3E}">
        <p14:creationId xmlns:p14="http://schemas.microsoft.com/office/powerpoint/2010/main" val="370555430"/>
      </p:ext>
    </p:extLst>
  </p:cSld>
  <p:clrMapOvr>
    <a:masterClrMapping/>
  </p:clrMapOvr>
  <p:hf sldNum="0" hdr="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9D3EEEF-D5D4-41E6-81E7-1D9E527B7796}"/>
              </a:ext>
            </a:extLst>
          </p:cNvPr>
          <p:cNvSpPr>
            <a:spLocks noGrp="1"/>
          </p:cNvSpPr>
          <p:nvPr>
            <p:ph type="ftr" sz="quarter" idx="11"/>
          </p:nvPr>
        </p:nvSpPr>
        <p:spPr/>
        <p:txBody>
          <a:bodyPr/>
          <a:lstStyle/>
          <a:p>
            <a:r>
              <a:rPr lang="nb-NO"/>
              <a:t>16.08.2022</a:t>
            </a:r>
          </a:p>
        </p:txBody>
      </p:sp>
      <p:sp>
        <p:nvSpPr>
          <p:cNvPr id="5" name="Slide Number Placeholder 4">
            <a:extLst>
              <a:ext uri="{FF2B5EF4-FFF2-40B4-BE49-F238E27FC236}">
                <a16:creationId xmlns:a16="http://schemas.microsoft.com/office/drawing/2014/main" id="{CC6F4316-7482-4098-A234-A83B220FD64E}"/>
              </a:ext>
            </a:extLst>
          </p:cNvPr>
          <p:cNvSpPr>
            <a:spLocks noGrp="1"/>
          </p:cNvSpPr>
          <p:nvPr>
            <p:ph type="sldNum" sz="quarter" idx="12"/>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1375112130"/>
      </p:ext>
    </p:extLst>
  </p:cSld>
  <p:clrMapOvr>
    <a:masterClrMapping/>
  </p:clrMapOvr>
  <p:hf sldNum="0" hdr="0"/>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endParaRPr lang="nb-NO"/>
          </a:p>
        </p:txBody>
      </p:sp>
      <p:sp>
        <p:nvSpPr>
          <p:cNvPr id="5" name="Rectangle 11"/>
          <p:cNvSpPr>
            <a:spLocks noGrp="1" noChangeArrowheads="1"/>
          </p:cNvSpPr>
          <p:nvPr>
            <p:ph type="ftr" sz="quarter" idx="11"/>
          </p:nvPr>
        </p:nvSpPr>
        <p:spPr/>
        <p:txBody>
          <a:bodyPr/>
          <a:lstStyle>
            <a:lvl1pPr>
              <a:defRPr/>
            </a:lvl1pPr>
          </a:lstStyle>
          <a:p>
            <a:pPr>
              <a:defRPr/>
            </a:pPr>
            <a:r>
              <a:rPr lang="en-US"/>
              <a:t>16.08.2022</a:t>
            </a:r>
          </a:p>
        </p:txBody>
      </p:sp>
      <p:sp>
        <p:nvSpPr>
          <p:cNvPr id="6" name="Rectangle 12"/>
          <p:cNvSpPr>
            <a:spLocks noGrp="1" noChangeArrowheads="1"/>
          </p:cNvSpPr>
          <p:nvPr>
            <p:ph type="sldNum" sz="quarter" idx="12"/>
          </p:nvPr>
        </p:nvSpPr>
        <p:spPr/>
        <p:txBody>
          <a:bodyPr/>
          <a:lstStyle>
            <a:lvl1pPr>
              <a:defRPr/>
            </a:lvl1pPr>
          </a:lstStyle>
          <a:p>
            <a:pPr>
              <a:defRPr/>
            </a:pPr>
            <a:fld id="{98E7D73E-9F6A-704B-AB61-8E44CC542BE0}" type="slidenum">
              <a:rPr lang="en-US"/>
              <a:pPr>
                <a:defRPr/>
              </a:pPr>
              <a:t>‹#›</a:t>
            </a:fld>
            <a:endParaRPr lang="en-US"/>
          </a:p>
        </p:txBody>
      </p:sp>
    </p:spTree>
    <p:extLst>
      <p:ext uri="{BB962C8B-B14F-4D97-AF65-F5344CB8AC3E}">
        <p14:creationId xmlns:p14="http://schemas.microsoft.com/office/powerpoint/2010/main" val="2103738827"/>
      </p:ext>
    </p:extLst>
  </p:cSld>
  <p:clrMapOvr>
    <a:masterClrMapping/>
  </p:clrMapOvr>
  <p:hf sldNum="0" hdr="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398C979-1550-4D25-AFDF-15B89FF1C98B}" type="datetimeFigureOut">
              <a:rPr lang="nb-NO" smtClean="0"/>
              <a:t>10.08.2026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C6A9BDD-280F-4721-8420-86E0E08841CF}" type="slidenum">
              <a:rPr lang="nb-NO" smtClean="0"/>
              <a:t>‹#›</a:t>
            </a:fld>
            <a:endParaRPr lang="nb-NO"/>
          </a:p>
        </p:txBody>
      </p:sp>
    </p:spTree>
    <p:extLst>
      <p:ext uri="{BB962C8B-B14F-4D97-AF65-F5344CB8AC3E}">
        <p14:creationId xmlns:p14="http://schemas.microsoft.com/office/powerpoint/2010/main" val="38643548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98C979-1550-4D25-AFDF-15B89FF1C98B}" type="datetimeFigureOut">
              <a:rPr lang="nb-NO" smtClean="0"/>
              <a:t>10.08.2026</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C6A9BDD-280F-4721-8420-86E0E08841CF}" type="slidenum">
              <a:rPr lang="nb-NO" smtClean="0"/>
              <a:t>‹#›</a:t>
            </a:fld>
            <a:endParaRPr lang="nb-NO"/>
          </a:p>
        </p:txBody>
      </p:sp>
    </p:spTree>
    <p:extLst>
      <p:ext uri="{BB962C8B-B14F-4D97-AF65-F5344CB8AC3E}">
        <p14:creationId xmlns:p14="http://schemas.microsoft.com/office/powerpoint/2010/main" val="23044305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398C979-1550-4D25-AFDF-15B89FF1C98B}" type="datetimeFigureOut">
              <a:rPr lang="nb-NO" smtClean="0"/>
              <a:t>10.08.2026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C6A9BDD-280F-4721-8420-86E0E08841CF}" type="slidenum">
              <a:rPr lang="nb-NO" smtClean="0"/>
              <a:t>‹#›</a:t>
            </a:fld>
            <a:endParaRPr lang="nb-NO"/>
          </a:p>
        </p:txBody>
      </p:sp>
    </p:spTree>
    <p:extLst>
      <p:ext uri="{BB962C8B-B14F-4D97-AF65-F5344CB8AC3E}">
        <p14:creationId xmlns:p14="http://schemas.microsoft.com/office/powerpoint/2010/main" val="1456176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3F5C8A5-7299-4154-B01A-CDF5B7332751}"/>
              </a:ext>
            </a:extLst>
          </p:cNvPr>
          <p:cNvSpPr>
            <a:spLocks noGrp="1"/>
          </p:cNvSpPr>
          <p:nvPr>
            <p:ph type="ftr" sz="quarter" idx="29"/>
          </p:nvPr>
        </p:nvSpPr>
        <p:spPr/>
        <p:txBody>
          <a:bodyPr/>
          <a:lstStyle/>
          <a:p>
            <a:endParaRPr lang="nb-NO"/>
          </a:p>
        </p:txBody>
      </p:sp>
      <p:sp>
        <p:nvSpPr>
          <p:cNvPr id="5" name="Slide Number Placeholder 4">
            <a:extLst>
              <a:ext uri="{FF2B5EF4-FFF2-40B4-BE49-F238E27FC236}">
                <a16:creationId xmlns:a16="http://schemas.microsoft.com/office/drawing/2014/main" id="{CEE2439D-D17B-475A-8193-F8109FACE968}"/>
              </a:ext>
            </a:extLst>
          </p:cNvPr>
          <p:cNvSpPr>
            <a:spLocks noGrp="1"/>
          </p:cNvSpPr>
          <p:nvPr>
            <p:ph type="sldNum" sz="quarter" idx="30"/>
          </p:nvPr>
        </p:nvSpPr>
        <p:spPr/>
        <p:txBody>
          <a:bodyPr/>
          <a:lstStyle/>
          <a:p>
            <a:r>
              <a:rPr lang="en-US"/>
              <a:t>Page </a:t>
            </a:r>
            <a:fld id="{5251F420-7306-4E7C-A79E-F31A38F7D392}" type="slidenum">
              <a:rPr lang="en-US" smtClean="0"/>
              <a:pPr/>
              <a:t>‹#›</a:t>
            </a:fld>
            <a:endParaRPr lang="en-US"/>
          </a:p>
        </p:txBody>
      </p:sp>
      <p:sp>
        <p:nvSpPr>
          <p:cNvPr id="6" name="addin_colorlist" hidden="1">
            <a:extLst>
              <a:ext uri="{FF2B5EF4-FFF2-40B4-BE49-F238E27FC236}">
                <a16:creationId xmlns:a16="http://schemas.microsoft.com/office/drawing/2014/main" id="{56D50BD7-4B2C-45A9-A4A8-CD09667C2241}"/>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9" name="addin_colorbox" hidden="1">
            <a:extLst>
              <a:ext uri="{FF2B5EF4-FFF2-40B4-BE49-F238E27FC236}">
                <a16:creationId xmlns:a16="http://schemas.microsoft.com/office/drawing/2014/main" id="{ED7AC86C-E0C4-40C1-9970-E4FFA790590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0" name="addin_title" hidden="1">
            <a:extLst>
              <a:ext uri="{FF2B5EF4-FFF2-40B4-BE49-F238E27FC236}">
                <a16:creationId xmlns:a16="http://schemas.microsoft.com/office/drawing/2014/main" id="{D98AC88F-A26E-4CB1-B344-4D5083606FF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1" name="addin_text" hidden="1">
            <a:extLst>
              <a:ext uri="{FF2B5EF4-FFF2-40B4-BE49-F238E27FC236}">
                <a16:creationId xmlns:a16="http://schemas.microsoft.com/office/drawing/2014/main" id="{B30E7760-9EB2-4824-8490-521CB6A5DC6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2" name="addin_image" hidden="1">
            <a:extLst>
              <a:ext uri="{FF2B5EF4-FFF2-40B4-BE49-F238E27FC236}">
                <a16:creationId xmlns:a16="http://schemas.microsoft.com/office/drawing/2014/main" id="{19778B3C-AE55-4C1F-96D4-89E77FFEFB4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3" name="addin_grouplist" hidden="1">
            <a:extLst>
              <a:ext uri="{FF2B5EF4-FFF2-40B4-BE49-F238E27FC236}">
                <a16:creationId xmlns:a16="http://schemas.microsoft.com/office/drawing/2014/main" id="{7689DE6A-399F-4F9E-BE8F-AB75D8AE61D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4" name="addin_logo" hidden="1">
            <a:extLst>
              <a:ext uri="{FF2B5EF4-FFF2-40B4-BE49-F238E27FC236}">
                <a16:creationId xmlns:a16="http://schemas.microsoft.com/office/drawing/2014/main" id="{2D7A441A-9434-488E-8E7A-06B2DAD3BCB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15" name="addin_fillplaceholders" hidden="1">
            <a:extLst>
              <a:ext uri="{FF2B5EF4-FFF2-40B4-BE49-F238E27FC236}">
                <a16:creationId xmlns:a16="http://schemas.microsoft.com/office/drawing/2014/main" id="{48FD3B42-1D9C-4FB6-9DC4-7E69FC9CF387}"/>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16" name="addin_background" hidden="1">
            <a:extLst>
              <a:ext uri="{FF2B5EF4-FFF2-40B4-BE49-F238E27FC236}">
                <a16:creationId xmlns:a16="http://schemas.microsoft.com/office/drawing/2014/main" id="{E254A42F-FF0C-4C4B-97C3-6E091C71ACB8}"/>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8" name="Title 1">
            <a:extLst>
              <a:ext uri="{FF2B5EF4-FFF2-40B4-BE49-F238E27FC236}">
                <a16:creationId xmlns:a16="http://schemas.microsoft.com/office/drawing/2014/main" id="{15032E34-F0A1-4B98-A1D4-074D7E126343}"/>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7" name="Content Placeholder 1">
            <a:extLst>
              <a:ext uri="{FF2B5EF4-FFF2-40B4-BE49-F238E27FC236}">
                <a16:creationId xmlns:a16="http://schemas.microsoft.com/office/drawing/2014/main" id="{28D3CC65-E828-4E6B-8A5D-06923E4A058E}"/>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2400" b="0" i="0" u="none" cap="none">
                <a:solidFill>
                  <a:srgbClr val="000000"/>
                </a:solidFill>
                <a:latin typeface="+mn-lt"/>
              </a:defRPr>
            </a:lvl1pPr>
          </a:lstStyle>
          <a:p>
            <a:pPr lvl="0"/>
            <a:r>
              <a:rPr lang="en-US"/>
              <a:t>Edit Master text styles</a:t>
            </a:r>
          </a:p>
        </p:txBody>
      </p:sp>
    </p:spTree>
    <p:extLst>
      <p:ext uri="{BB962C8B-B14F-4D97-AF65-F5344CB8AC3E}">
        <p14:creationId xmlns:p14="http://schemas.microsoft.com/office/powerpoint/2010/main" val="30214618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ront page half UiO pictur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7" name="Text Placeholder 10" descr="Logo university of oslo">
            <a:extLst>
              <a:ext uri="{FF2B5EF4-FFF2-40B4-BE49-F238E27FC236}">
                <a16:creationId xmlns:a16="http://schemas.microsoft.com/office/drawing/2014/main" id="{D507B65A-1446-438E-8EA0-9FE60E124E9F}"/>
              </a:ext>
            </a:extLst>
          </p:cNvPr>
          <p:cNvSpPr>
            <a:spLocks noGrp="1"/>
          </p:cNvSpPr>
          <p:nvPr>
            <p:ph type="body" sz="quarter" idx="21" hasCustomPrompt="1"/>
          </p:nvPr>
        </p:nvSpPr>
        <p:spPr>
          <a:xfrm>
            <a:off x="0" y="0"/>
            <a:ext cx="4831492" cy="1742304"/>
          </a:xfrm>
          <a:blipFill>
            <a:blip>
              <a:extLst>
                <a:ext uri="{96DAC541-7B7A-43D3-8B79-37D633B846F1}">
                  <asvg:svgBlip xmlns:asvg="http://schemas.microsoft.com/office/drawing/2016/SVG/main" r:embed="rId3"/>
                </a:ext>
              </a:extLst>
            </a:blip>
            <a:stretch>
              <a:fillRect l="-35120" t="-97139" r="-37750" b="-104461"/>
            </a:stretch>
          </a:blipFill>
        </p:spPr>
        <p:txBody>
          <a:bodyPr/>
          <a:lstStyle>
            <a:lvl1pPr marL="0" indent="0">
              <a:buNone/>
              <a:defRPr/>
            </a:lvl1pPr>
          </a:lstStyle>
          <a:p>
            <a:pPr lvl="0"/>
            <a:r>
              <a:rPr lang="nb-NO"/>
              <a:t> </a:t>
            </a:r>
            <a:endParaRPr lang="en-US"/>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a:extLst>
                <a:ext uri="{96DAC541-7B7A-43D3-8B79-37D633B846F1}">
                  <asvg:svgBlip xmlns:asvg="http://schemas.microsoft.com/office/drawing/2016/SVG/main" r:embed="rId4"/>
                </a:ext>
              </a:extLst>
            </a:blip>
            <a:stretch>
              <a:fillRect/>
            </a:stretch>
          </a:blipFill>
        </p:spPr>
        <p:txBody>
          <a:bodyPr/>
          <a:lstStyle>
            <a:lvl1pPr>
              <a:buNone/>
              <a:defRPr sz="100"/>
            </a:lvl1pPr>
          </a:lstStyle>
          <a:p>
            <a:pPr lvl="0"/>
            <a:r>
              <a:rPr lang="nb-NO"/>
              <a:t> </a:t>
            </a:r>
            <a:endParaRPr lang="en-US"/>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sp>
        <p:nvSpPr>
          <p:cNvPr id="35" name="addin_colorlist" hidden="1">
            <a:extLst>
              <a:ext uri="{FF2B5EF4-FFF2-40B4-BE49-F238E27FC236}">
                <a16:creationId xmlns:a16="http://schemas.microsoft.com/office/drawing/2014/main" id="{3621EE98-3D9F-48D9-A72D-25CA5E335EFE}"/>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25" name="Title 1">
            <a:extLst>
              <a:ext uri="{FF2B5EF4-FFF2-40B4-BE49-F238E27FC236}">
                <a16:creationId xmlns:a16="http://schemas.microsoft.com/office/drawing/2014/main" id="{888B6312-D749-4A49-87B5-7BB5E4DE4E7B}"/>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p>
        </p:txBody>
      </p:sp>
      <p:sp>
        <p:nvSpPr>
          <p:cNvPr id="28" name="Text Placeholder 3">
            <a:extLst>
              <a:ext uri="{FF2B5EF4-FFF2-40B4-BE49-F238E27FC236}">
                <a16:creationId xmlns:a16="http://schemas.microsoft.com/office/drawing/2014/main" id="{B1A70A77-97DE-4AAA-9196-3611C85DFB75}"/>
              </a:ext>
            </a:extLst>
          </p:cNvPr>
          <p:cNvSpPr>
            <a:spLocks noGrp="1"/>
          </p:cNvSpPr>
          <p:nvPr>
            <p:ph type="body" sz="quarter" idx="18" hasCustomPrompt="1"/>
          </p:nvPr>
        </p:nvSpPr>
        <p:spPr>
          <a:xfrm>
            <a:off x="379038" y="4237730"/>
            <a:ext cx="5716962" cy="757238"/>
          </a:xfrm>
        </p:spPr>
        <p:txBody>
          <a:bodyPr/>
          <a:lstStyle>
            <a:lvl1pPr marL="0" indent="0">
              <a:spcBef>
                <a:spcPts val="0"/>
              </a:spcBef>
              <a:buNone/>
              <a:defRPr/>
            </a:lvl1pPr>
          </a:lstStyle>
          <a:p>
            <a:pPr lvl="0"/>
            <a:r>
              <a:rPr lang="en-US"/>
              <a:t>Subtitle</a:t>
            </a:r>
          </a:p>
        </p:txBody>
      </p:sp>
      <p:sp>
        <p:nvSpPr>
          <p:cNvPr id="10" name="Subtitle 2">
            <a:extLst>
              <a:ext uri="{FF2B5EF4-FFF2-40B4-BE49-F238E27FC236}">
                <a16:creationId xmlns:a16="http://schemas.microsoft.com/office/drawing/2014/main" id="{E288C350-F124-4154-A973-DDEFBC6E46B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err="1"/>
              <a:t>Name</a:t>
            </a:r>
            <a:r>
              <a:rPr lang="nb-NO" noProof="0"/>
              <a:t> </a:t>
            </a:r>
            <a:r>
              <a:rPr lang="nb-NO" noProof="0" err="1"/>
              <a:t>Surname</a:t>
            </a:r>
            <a:endParaRPr lang="nb-NO" noProof="0"/>
          </a:p>
        </p:txBody>
      </p:sp>
      <p:sp>
        <p:nvSpPr>
          <p:cNvPr id="8" name="Text Placeholder 8">
            <a:extLst>
              <a:ext uri="{FF2B5EF4-FFF2-40B4-BE49-F238E27FC236}">
                <a16:creationId xmlns:a16="http://schemas.microsoft.com/office/drawing/2014/main" id="{B149F7A2-35A5-48A0-ADD9-71827D046022}"/>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err="1"/>
              <a:t>Title</a:t>
            </a:r>
            <a:endParaRPr lang="en-US"/>
          </a:p>
        </p:txBody>
      </p:sp>
      <p:sp>
        <p:nvSpPr>
          <p:cNvPr id="9" name="Text Placeholder 8">
            <a:extLst>
              <a:ext uri="{FF2B5EF4-FFF2-40B4-BE49-F238E27FC236}">
                <a16:creationId xmlns:a16="http://schemas.microsoft.com/office/drawing/2014/main" id="{6F7A7B3C-D68C-4449-B852-7B677FBDD45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err="1"/>
              <a:t>University</a:t>
            </a:r>
            <a:endParaRPr lang="en-US"/>
          </a:p>
        </p:txBody>
      </p:sp>
      <p:sp>
        <p:nvSpPr>
          <p:cNvPr id="4" name="Date Placeholder 3"/>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a:p>
        </p:txBody>
      </p:sp>
    </p:spTree>
    <p:extLst>
      <p:ext uri="{BB962C8B-B14F-4D97-AF65-F5344CB8AC3E}">
        <p14:creationId xmlns:p14="http://schemas.microsoft.com/office/powerpoint/2010/main" val="34465928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Front page half UiO Content">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sp>
        <p:nvSpPr>
          <p:cNvPr id="11" name="Text Placeholder 10" descr="Logo university of oslo">
            <a:extLst>
              <a:ext uri="{FF2B5EF4-FFF2-40B4-BE49-F238E27FC236}">
                <a16:creationId xmlns:a16="http://schemas.microsoft.com/office/drawing/2014/main" id="{96999028-C41F-4383-938C-0AEE48CAEA40}"/>
              </a:ext>
            </a:extLst>
          </p:cNvPr>
          <p:cNvSpPr>
            <a:spLocks noGrp="1"/>
          </p:cNvSpPr>
          <p:nvPr>
            <p:ph type="body" sz="quarter" idx="21" hasCustomPrompt="1"/>
          </p:nvPr>
        </p:nvSpPr>
        <p:spPr>
          <a:xfrm>
            <a:off x="0" y="0"/>
            <a:ext cx="4831492" cy="1742304"/>
          </a:xfrm>
          <a:blipFill>
            <a:blip>
              <a:extLst>
                <a:ext uri="{96DAC541-7B7A-43D3-8B79-37D633B846F1}">
                  <asvg:svgBlip xmlns:asvg="http://schemas.microsoft.com/office/drawing/2016/SVG/main" r:embed="rId2"/>
                </a:ext>
              </a:extLst>
            </a:blip>
            <a:stretch>
              <a:fillRect l="-35120" t="-97139" r="-37750" b="-104461"/>
            </a:stretch>
          </a:blipFill>
        </p:spPr>
        <p:txBody>
          <a:bodyPr/>
          <a:lstStyle>
            <a:lvl1pPr marL="0" indent="0">
              <a:buNone/>
              <a:defRPr/>
            </a:lvl1pPr>
          </a:lstStyle>
          <a:p>
            <a:pPr lvl="0"/>
            <a:r>
              <a:rPr lang="nb-NO"/>
              <a:t> </a:t>
            </a:r>
            <a:endParaRPr lang="en-US"/>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a:extLst>
                <a:ext uri="{96DAC541-7B7A-43D3-8B79-37D633B846F1}">
                  <asvg:svgBlip xmlns:asvg="http://schemas.microsoft.com/office/drawing/2016/SVG/main" r:embed="rId3"/>
                </a:ext>
              </a:extLst>
            </a:blip>
            <a:stretch>
              <a:fillRect/>
            </a:stretch>
          </a:blipFill>
        </p:spPr>
        <p:txBody>
          <a:bodyPr/>
          <a:lstStyle>
            <a:lvl1pPr>
              <a:buNone/>
              <a:defRPr sz="100"/>
            </a:lvl1pPr>
          </a:lstStyle>
          <a:p>
            <a:pPr lvl="0"/>
            <a:r>
              <a:rPr lang="nb-NO"/>
              <a:t> </a:t>
            </a:r>
            <a:endParaRPr lang="en-US"/>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sp>
        <p:nvSpPr>
          <p:cNvPr id="40" name="addin_colorlist" hidden="1">
            <a:extLst>
              <a:ext uri="{FF2B5EF4-FFF2-40B4-BE49-F238E27FC236}">
                <a16:creationId xmlns:a16="http://schemas.microsoft.com/office/drawing/2014/main" id="{0CB79622-130F-4A1A-8EC5-70CBAAC9E9D8}"/>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20" name="Title 1">
            <a:extLst>
              <a:ext uri="{FF2B5EF4-FFF2-40B4-BE49-F238E27FC236}">
                <a16:creationId xmlns:a16="http://schemas.microsoft.com/office/drawing/2014/main" id="{C451D2CD-35CD-4A7B-BC9F-BFE7A1DB7EF0}"/>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p>
        </p:txBody>
      </p:sp>
      <p:sp>
        <p:nvSpPr>
          <p:cNvPr id="21" name="Text Placeholder 3">
            <a:extLst>
              <a:ext uri="{FF2B5EF4-FFF2-40B4-BE49-F238E27FC236}">
                <a16:creationId xmlns:a16="http://schemas.microsoft.com/office/drawing/2014/main" id="{CD5E4F3D-E45B-4F29-8FB6-9397C493EE0F}"/>
              </a:ext>
            </a:extLst>
          </p:cNvPr>
          <p:cNvSpPr>
            <a:spLocks noGrp="1"/>
          </p:cNvSpPr>
          <p:nvPr>
            <p:ph type="body" sz="quarter" idx="22" hasCustomPrompt="1"/>
          </p:nvPr>
        </p:nvSpPr>
        <p:spPr>
          <a:xfrm>
            <a:off x="379038" y="4237773"/>
            <a:ext cx="5716962" cy="757238"/>
          </a:xfrm>
        </p:spPr>
        <p:txBody>
          <a:bodyPr/>
          <a:lstStyle>
            <a:lvl1pPr marL="0" indent="0">
              <a:spcBef>
                <a:spcPts val="0"/>
              </a:spcBef>
              <a:buNone/>
              <a:defRPr/>
            </a:lvl1pPr>
          </a:lstStyle>
          <a:p>
            <a:pPr lvl="0"/>
            <a:r>
              <a:rPr lang="en-US"/>
              <a:t>Subtitle</a:t>
            </a:r>
          </a:p>
        </p:txBody>
      </p:sp>
      <p:sp>
        <p:nvSpPr>
          <p:cNvPr id="12" name="Subtitle 2">
            <a:extLst>
              <a:ext uri="{FF2B5EF4-FFF2-40B4-BE49-F238E27FC236}">
                <a16:creationId xmlns:a16="http://schemas.microsoft.com/office/drawing/2014/main" id="{505C047C-D021-4993-8BCA-6B52BE3A402B}"/>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err="1"/>
              <a:t>Name</a:t>
            </a:r>
            <a:r>
              <a:rPr lang="nb-NO" noProof="0"/>
              <a:t> </a:t>
            </a:r>
            <a:r>
              <a:rPr lang="nb-NO" noProof="0" err="1"/>
              <a:t>Surname</a:t>
            </a:r>
            <a:endParaRPr lang="nb-NO" noProof="0"/>
          </a:p>
        </p:txBody>
      </p:sp>
      <p:sp>
        <p:nvSpPr>
          <p:cNvPr id="9" name="Text Placeholder 8">
            <a:extLst>
              <a:ext uri="{FF2B5EF4-FFF2-40B4-BE49-F238E27FC236}">
                <a16:creationId xmlns:a16="http://schemas.microsoft.com/office/drawing/2014/main" id="{966D1AE6-D2B5-49B9-8C2A-EE3784123E04}"/>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err="1"/>
              <a:t>Title</a:t>
            </a:r>
            <a:endParaRPr lang="en-US"/>
          </a:p>
        </p:txBody>
      </p:sp>
      <p:sp>
        <p:nvSpPr>
          <p:cNvPr id="10" name="Text Placeholder 8">
            <a:extLst>
              <a:ext uri="{FF2B5EF4-FFF2-40B4-BE49-F238E27FC236}">
                <a16:creationId xmlns:a16="http://schemas.microsoft.com/office/drawing/2014/main" id="{D4C45229-2034-4A47-89E1-3DAB700E9655}"/>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err="1"/>
              <a:t>University</a:t>
            </a:r>
            <a:endParaRPr lang="en-US"/>
          </a:p>
        </p:txBody>
      </p:sp>
      <p:sp>
        <p:nvSpPr>
          <p:cNvPr id="4" name="Date Placeholder 3"/>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a:p>
        </p:txBody>
      </p:sp>
    </p:spTree>
    <p:extLst>
      <p:ext uri="{BB962C8B-B14F-4D97-AF65-F5344CB8AC3E}">
        <p14:creationId xmlns:p14="http://schemas.microsoft.com/office/powerpoint/2010/main" val="28689638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ront page full width UiO Pictur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bg1"/>
          </a:solidFill>
        </p:spPr>
        <p:txBody>
          <a:bodyPr/>
          <a:lstStyle>
            <a:lvl1pPr marL="0" indent="0">
              <a:buNone/>
              <a:defRPr sz="200">
                <a:solidFill>
                  <a:srgbClr val="010000"/>
                </a:solidFill>
              </a:defRPr>
            </a:lvl1pPr>
          </a:lstStyle>
          <a:p>
            <a:pPr lvl="0"/>
            <a:r>
              <a:rPr lang="en-US"/>
              <a:t> </a:t>
            </a:r>
          </a:p>
        </p:txBody>
      </p:sp>
      <p:sp>
        <p:nvSpPr>
          <p:cNvPr id="35" name="Picture Placeholder 2">
            <a:extLst>
              <a:ext uri="{FF2B5EF4-FFF2-40B4-BE49-F238E27FC236}">
                <a16:creationId xmlns:a16="http://schemas.microsoft.com/office/drawing/2014/main" id="{2CD0FF08-2E00-7EEE-60E0-42DE3FDFD0F9}"/>
              </a:ext>
              <a:ext uri="{C183D7F6-B498-43B3-948B-1728B52AA6E4}">
                <adec:decorative xmlns:adec="http://schemas.microsoft.com/office/drawing/2017/decorative" val="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a:t>Click icon to add picture</a:t>
            </a:r>
          </a:p>
        </p:txBody>
      </p:sp>
      <p:sp>
        <p:nvSpPr>
          <p:cNvPr id="13" name="Rectangle 12">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3" name="Text Placeholder 10" descr="Logo university of oslo">
            <a:extLst>
              <a:ext uri="{FF2B5EF4-FFF2-40B4-BE49-F238E27FC236}">
                <a16:creationId xmlns:a16="http://schemas.microsoft.com/office/drawing/2014/main" id="{855DB83D-7815-446A-9472-E7D6F3376D43}"/>
              </a:ext>
            </a:extLst>
          </p:cNvPr>
          <p:cNvSpPr>
            <a:spLocks noGrp="1"/>
          </p:cNvSpPr>
          <p:nvPr>
            <p:ph type="body" sz="quarter" idx="21" hasCustomPrompt="1"/>
          </p:nvPr>
        </p:nvSpPr>
        <p:spPr>
          <a:xfrm>
            <a:off x="0" y="0"/>
            <a:ext cx="4831492" cy="1742304"/>
          </a:xfrm>
          <a:blipFill>
            <a:blip>
              <a:extLst>
                <a:ext uri="{96DAC541-7B7A-43D3-8B79-37D633B846F1}">
                  <asvg:svgBlip xmlns:asvg="http://schemas.microsoft.com/office/drawing/2016/SVG/main" r:embed="rId3"/>
                </a:ext>
              </a:extLst>
            </a:blip>
            <a:stretch>
              <a:fillRect l="-35120" t="-97139" r="-37750" b="-104461"/>
            </a:stretch>
          </a:blipFill>
        </p:spPr>
        <p:txBody>
          <a:bodyPr/>
          <a:lstStyle>
            <a:lvl1pPr marL="0" indent="0">
              <a:buNone/>
              <a:defRPr/>
            </a:lvl1pPr>
          </a:lstStyle>
          <a:p>
            <a:pPr lvl="0"/>
            <a:r>
              <a:rPr lang="nb-NO"/>
              <a:t> </a:t>
            </a:r>
            <a:endParaRPr lang="en-US"/>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a:extLst>
                <a:ext uri="{96DAC541-7B7A-43D3-8B79-37D633B846F1}">
                  <asvg:svgBlip xmlns:asvg="http://schemas.microsoft.com/office/drawing/2016/SVG/main" r:embed="rId4"/>
                </a:ext>
              </a:extLst>
            </a:blip>
            <a:stretch>
              <a:fillRect/>
            </a:stretch>
          </a:blipFill>
        </p:spPr>
        <p:txBody>
          <a:bodyPr/>
          <a:lstStyle>
            <a:lvl1pPr>
              <a:buNone/>
              <a:defRPr sz="100"/>
            </a:lvl1pPr>
          </a:lstStyle>
          <a:p>
            <a:pPr lvl="0"/>
            <a:r>
              <a:rPr lang="nb-NO"/>
              <a:t> </a:t>
            </a:r>
            <a:endParaRPr lang="en-US"/>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47" name="addin_colorlist" hidden="1">
            <a:extLst>
              <a:ext uri="{FF2B5EF4-FFF2-40B4-BE49-F238E27FC236}">
                <a16:creationId xmlns:a16="http://schemas.microsoft.com/office/drawing/2014/main" id="{1FCA16A7-EA16-45D3-8A2E-0D6324945E7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879"/>
            <a:ext cx="5611203" cy="1797779"/>
          </a:xfrm>
        </p:spPr>
        <p:txBody>
          <a:bodyPr/>
          <a:lstStyle>
            <a:lvl1pPr>
              <a:lnSpc>
                <a:spcPct val="100000"/>
              </a:lnSpc>
              <a:defRPr sz="4500">
                <a:highlight>
                  <a:srgbClr val="FFFFFF"/>
                </a:highlight>
              </a:defRPr>
            </a:lvl1pPr>
          </a:lstStyle>
          <a:p>
            <a:r>
              <a:rPr lang="en-US"/>
              <a:t>Click to edit Master title style</a:t>
            </a:r>
          </a:p>
        </p:txBody>
      </p:sp>
      <p:sp>
        <p:nvSpPr>
          <p:cNvPr id="42" name="Text Placeholder 3">
            <a:extLst>
              <a:ext uri="{FF2B5EF4-FFF2-40B4-BE49-F238E27FC236}">
                <a16:creationId xmlns:a16="http://schemas.microsoft.com/office/drawing/2014/main" id="{EF14B380-76DE-4173-B7D3-31E7A3665461}"/>
              </a:ext>
            </a:extLst>
          </p:cNvPr>
          <p:cNvSpPr>
            <a:spLocks noGrp="1"/>
          </p:cNvSpPr>
          <p:nvPr>
            <p:ph type="body" sz="quarter" idx="23" hasCustomPrompt="1"/>
          </p:nvPr>
        </p:nvSpPr>
        <p:spPr>
          <a:xfrm>
            <a:off x="2463593" y="4237773"/>
            <a:ext cx="5716962" cy="757238"/>
          </a:xfrm>
        </p:spPr>
        <p:txBody>
          <a:bodyPr/>
          <a:lstStyle>
            <a:lvl1pPr marL="0" indent="0">
              <a:spcBef>
                <a:spcPts val="0"/>
              </a:spcBef>
              <a:buNone/>
              <a:defRPr>
                <a:highlight>
                  <a:srgbClr val="FFFFFF"/>
                </a:highlight>
              </a:defRPr>
            </a:lvl1pPr>
          </a:lstStyle>
          <a:p>
            <a:pPr lvl="0"/>
            <a:r>
              <a:rPr lang="en-US"/>
              <a:t>Subtitle</a:t>
            </a:r>
          </a:p>
        </p:txBody>
      </p:sp>
      <p:sp>
        <p:nvSpPr>
          <p:cNvPr id="22" name="Subtitle 2">
            <a:extLst>
              <a:ext uri="{FF2B5EF4-FFF2-40B4-BE49-F238E27FC236}">
                <a16:creationId xmlns:a16="http://schemas.microsoft.com/office/drawing/2014/main" id="{0DB6EDC5-0DC0-49D7-8862-D897F60A38E8}"/>
              </a:ext>
            </a:extLst>
          </p:cNvPr>
          <p:cNvSpPr>
            <a:spLocks noGrp="1"/>
          </p:cNvSpPr>
          <p:nvPr>
            <p:ph type="subTitle" idx="1" hasCustomPrompt="1"/>
          </p:nvPr>
        </p:nvSpPr>
        <p:spPr>
          <a:xfrm>
            <a:off x="2463595" y="5199013"/>
            <a:ext cx="1574149"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err="1"/>
              <a:t>Name</a:t>
            </a:r>
            <a:r>
              <a:rPr lang="nb-NO" noProof="0"/>
              <a:t> </a:t>
            </a:r>
            <a:r>
              <a:rPr lang="nb-NO" noProof="0" err="1"/>
              <a:t>Surname</a:t>
            </a:r>
            <a:endParaRPr lang="nb-NO" noProof="0"/>
          </a:p>
        </p:txBody>
      </p:sp>
      <p:sp>
        <p:nvSpPr>
          <p:cNvPr id="24" name="Text Placeholder 8">
            <a:extLst>
              <a:ext uri="{FF2B5EF4-FFF2-40B4-BE49-F238E27FC236}">
                <a16:creationId xmlns:a16="http://schemas.microsoft.com/office/drawing/2014/main" id="{6E568436-D422-4A9F-A35E-6ECC932FCF72}"/>
              </a:ext>
            </a:extLst>
          </p:cNvPr>
          <p:cNvSpPr>
            <a:spLocks noGrp="1"/>
          </p:cNvSpPr>
          <p:nvPr>
            <p:ph type="body" sz="quarter" idx="16" hasCustomPrompt="1"/>
          </p:nvPr>
        </p:nvSpPr>
        <p:spPr>
          <a:xfrm>
            <a:off x="2463594" y="5468760"/>
            <a:ext cx="416461" cy="269304"/>
          </a:xfrm>
        </p:spPr>
        <p:txBody>
          <a:bodyPr wrap="none" lIns="0" tIns="0" rIns="0" bIns="0">
            <a:spAutoFit/>
          </a:bodyPr>
          <a:lstStyle>
            <a:lvl1pPr marL="0" indent="0">
              <a:buNone/>
              <a:defRPr sz="1750">
                <a:highlight>
                  <a:srgbClr val="FFFFFF"/>
                </a:highlight>
              </a:defRPr>
            </a:lvl1pPr>
          </a:lstStyle>
          <a:p>
            <a:pPr lvl="0"/>
            <a:r>
              <a:rPr lang="nb-NO" err="1"/>
              <a:t>Title</a:t>
            </a:r>
            <a:endParaRPr lang="en-US"/>
          </a:p>
        </p:txBody>
      </p:sp>
      <p:sp>
        <p:nvSpPr>
          <p:cNvPr id="25" name="Text Placeholder 8">
            <a:extLst>
              <a:ext uri="{FF2B5EF4-FFF2-40B4-BE49-F238E27FC236}">
                <a16:creationId xmlns:a16="http://schemas.microsoft.com/office/drawing/2014/main" id="{8079B71B-2B27-4E24-9281-48B2C896ACEB}"/>
              </a:ext>
            </a:extLst>
          </p:cNvPr>
          <p:cNvSpPr>
            <a:spLocks noGrp="1"/>
          </p:cNvSpPr>
          <p:nvPr>
            <p:ph type="body" sz="quarter" idx="17" hasCustomPrompt="1"/>
          </p:nvPr>
        </p:nvSpPr>
        <p:spPr>
          <a:xfrm>
            <a:off x="2463594" y="5735491"/>
            <a:ext cx="985847"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err="1"/>
              <a:t>University</a:t>
            </a:r>
            <a:endParaRPr lang="en-US"/>
          </a:p>
        </p:txBody>
      </p:sp>
      <p:sp>
        <p:nvSpPr>
          <p:cNvPr id="23" name="Date Placeholder 3">
            <a:extLst>
              <a:ext uri="{FF2B5EF4-FFF2-40B4-BE49-F238E27FC236}">
                <a16:creationId xmlns:a16="http://schemas.microsoft.com/office/drawing/2014/main" id="{50DED61E-0C4F-472B-A28B-E496A1EE1419}"/>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22220535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ront page full width UiO Content">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1"/>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solidFill>
            <a:schemeClr val="accent4"/>
          </a:solidFill>
        </p:spPr>
        <p:txBody>
          <a:bodyPr lIns="0" tIns="0" rIns="0" bIns="0"/>
          <a:lstStyle>
            <a:lvl1pPr>
              <a:buNone/>
              <a:defRPr/>
            </a:lvl1pPr>
          </a:lstStyle>
          <a:p>
            <a:pPr lvl="0"/>
            <a:r>
              <a:rPr lang="nb-NO"/>
              <a:t> </a:t>
            </a:r>
            <a:endParaRPr lang="en-US"/>
          </a:p>
        </p:txBody>
      </p:sp>
      <p:sp>
        <p:nvSpPr>
          <p:cNvPr id="22" name="Text Placeholder 10" descr="Logo university of oslo">
            <a:extLst>
              <a:ext uri="{FF2B5EF4-FFF2-40B4-BE49-F238E27FC236}">
                <a16:creationId xmlns:a16="http://schemas.microsoft.com/office/drawing/2014/main" id="{50D46AD3-A771-4DEF-954F-E12BC453A367}"/>
              </a:ext>
            </a:extLst>
          </p:cNvPr>
          <p:cNvSpPr>
            <a:spLocks noGrp="1"/>
          </p:cNvSpPr>
          <p:nvPr>
            <p:ph type="body" sz="quarter" idx="21" hasCustomPrompt="1"/>
          </p:nvPr>
        </p:nvSpPr>
        <p:spPr>
          <a:xfrm>
            <a:off x="0" y="0"/>
            <a:ext cx="4831492" cy="1742304"/>
          </a:xfrm>
          <a:blipFill>
            <a:blip>
              <a:extLst>
                <a:ext uri="{96DAC541-7B7A-43D3-8B79-37D633B846F1}">
                  <asvg:svgBlip xmlns:asvg="http://schemas.microsoft.com/office/drawing/2016/SVG/main" r:embed="rId2"/>
                </a:ext>
              </a:extLst>
            </a:blip>
            <a:stretch>
              <a:fillRect l="-35120" t="-97139" r="-37750" b="-104461"/>
            </a:stretch>
          </a:blipFill>
        </p:spPr>
        <p:txBody>
          <a:bodyPr/>
          <a:lstStyle>
            <a:lvl1pPr marL="0" indent="0">
              <a:buNone/>
              <a:defRPr/>
            </a:lvl1pPr>
          </a:lstStyle>
          <a:p>
            <a:pPr lvl="0"/>
            <a:r>
              <a:rPr lang="nb-NO"/>
              <a:t> </a:t>
            </a:r>
            <a:endParaRPr lang="en-US"/>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a:extLst>
                <a:ext uri="{96DAC541-7B7A-43D3-8B79-37D633B846F1}">
                  <asvg:svgBlip xmlns:asvg="http://schemas.microsoft.com/office/drawing/2016/SVG/main" r:embed="rId3"/>
                </a:ext>
              </a:extLst>
            </a:blip>
            <a:stretch>
              <a:fillRect/>
            </a:stretch>
          </a:blipFill>
        </p:spPr>
        <p:txBody>
          <a:bodyPr/>
          <a:lstStyle>
            <a:lvl1pPr>
              <a:buNone/>
              <a:defRPr sz="100"/>
            </a:lvl1pPr>
          </a:lstStyle>
          <a:p>
            <a:pPr lvl="0"/>
            <a:r>
              <a:rPr lang="nb-NO"/>
              <a:t> </a:t>
            </a:r>
            <a:endParaRPr lang="en-US"/>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sp>
        <p:nvSpPr>
          <p:cNvPr id="34" name="addin_colorlist">
            <a:extLst>
              <a:ext uri="{FF2B5EF4-FFF2-40B4-BE49-F238E27FC236}">
                <a16:creationId xmlns:a16="http://schemas.microsoft.com/office/drawing/2014/main" id="{A7312E44-C769-41B2-A3A8-5E77200697A0}"/>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25" name="Title 6">
            <a:extLst>
              <a:ext uri="{FF2B5EF4-FFF2-40B4-BE49-F238E27FC236}">
                <a16:creationId xmlns:a16="http://schemas.microsoft.com/office/drawing/2014/main" id="{B3248F22-2D24-4D1E-906D-0D067B5C6FEB}"/>
              </a:ext>
            </a:extLst>
          </p:cNvPr>
          <p:cNvSpPr>
            <a:spLocks noGrp="1"/>
          </p:cNvSpPr>
          <p:nvPr>
            <p:ph type="title"/>
          </p:nvPr>
        </p:nvSpPr>
        <p:spPr>
          <a:xfrm>
            <a:off x="2463594" y="2235550"/>
            <a:ext cx="5611203" cy="1797779"/>
          </a:xfrm>
        </p:spPr>
        <p:txBody>
          <a:bodyPr/>
          <a:lstStyle>
            <a:lvl1pPr>
              <a:lnSpc>
                <a:spcPct val="100000"/>
              </a:lnSpc>
              <a:defRPr sz="4500">
                <a:highlight>
                  <a:srgbClr val="FFFFFF"/>
                </a:highlight>
              </a:defRPr>
            </a:lvl1pPr>
          </a:lstStyle>
          <a:p>
            <a:r>
              <a:rPr lang="en-US"/>
              <a:t>Click to edit Master title style</a:t>
            </a:r>
          </a:p>
        </p:txBody>
      </p:sp>
      <p:sp>
        <p:nvSpPr>
          <p:cNvPr id="26" name="Text Placeholder 3">
            <a:extLst>
              <a:ext uri="{FF2B5EF4-FFF2-40B4-BE49-F238E27FC236}">
                <a16:creationId xmlns:a16="http://schemas.microsoft.com/office/drawing/2014/main" id="{97C10CE2-F6FF-429E-9CE2-00C1AEA84498}"/>
              </a:ext>
            </a:extLst>
          </p:cNvPr>
          <p:cNvSpPr>
            <a:spLocks noGrp="1"/>
          </p:cNvSpPr>
          <p:nvPr>
            <p:ph type="body" sz="quarter" idx="23" hasCustomPrompt="1"/>
          </p:nvPr>
        </p:nvSpPr>
        <p:spPr>
          <a:xfrm>
            <a:off x="2463593" y="4237773"/>
            <a:ext cx="5716962" cy="757238"/>
          </a:xfrm>
        </p:spPr>
        <p:txBody>
          <a:bodyPr/>
          <a:lstStyle>
            <a:lvl1pPr marL="0" indent="0">
              <a:spcBef>
                <a:spcPts val="0"/>
              </a:spcBef>
              <a:buNone/>
              <a:defRPr>
                <a:highlight>
                  <a:srgbClr val="FFFFFF"/>
                </a:highlight>
              </a:defRPr>
            </a:lvl1pPr>
          </a:lstStyle>
          <a:p>
            <a:pPr lvl="0"/>
            <a:r>
              <a:rPr lang="en-US"/>
              <a:t>Subtitle</a:t>
            </a:r>
          </a:p>
        </p:txBody>
      </p:sp>
      <p:sp>
        <p:nvSpPr>
          <p:cNvPr id="3" name="Subtitle 2"/>
          <p:cNvSpPr>
            <a:spLocks noGrp="1"/>
          </p:cNvSpPr>
          <p:nvPr>
            <p:ph type="subTitle" idx="1" hasCustomPrompt="1"/>
          </p:nvPr>
        </p:nvSpPr>
        <p:spPr>
          <a:xfrm>
            <a:off x="2463595" y="5199013"/>
            <a:ext cx="1574149"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err="1"/>
              <a:t>Name</a:t>
            </a:r>
            <a:r>
              <a:rPr lang="nb-NO" noProof="0"/>
              <a:t> </a:t>
            </a:r>
            <a:r>
              <a:rPr lang="nb-NO" noProof="0" err="1"/>
              <a:t>Surname</a:t>
            </a:r>
            <a:endParaRPr lang="nb-NO" noProof="0"/>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2463594" y="5468760"/>
            <a:ext cx="416461" cy="269304"/>
          </a:xfrm>
        </p:spPr>
        <p:txBody>
          <a:bodyPr wrap="none" lIns="0" tIns="0" rIns="0" bIns="0">
            <a:spAutoFit/>
          </a:bodyPr>
          <a:lstStyle>
            <a:lvl1pPr marL="0" indent="0">
              <a:buNone/>
              <a:defRPr sz="1750">
                <a:highlight>
                  <a:srgbClr val="FFFFFF"/>
                </a:highlight>
              </a:defRPr>
            </a:lvl1pPr>
          </a:lstStyle>
          <a:p>
            <a:pPr lvl="0"/>
            <a:r>
              <a:rPr lang="nb-NO" err="1"/>
              <a:t>Title</a:t>
            </a:r>
            <a:endParaRPr lang="en-US"/>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2463594" y="5735491"/>
            <a:ext cx="985847"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err="1"/>
              <a:t>University</a:t>
            </a:r>
            <a:endParaRPr lang="en-US"/>
          </a:p>
        </p:txBody>
      </p:sp>
      <p:sp>
        <p:nvSpPr>
          <p:cNvPr id="4" name="Date Placeholder 3"/>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19254592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Front page full width UiO Content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858000"/>
          </a:xfrm>
          <a:solidFill>
            <a:schemeClr val="bg1"/>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1999" cy="6858000"/>
          </a:xfrm>
          <a:prstGeom prst="rect">
            <a:avLst/>
          </a:prstGeom>
          <a:noFill/>
        </p:spPr>
        <p:txBody>
          <a:bodyPr lIns="0" tIns="0" rIns="0" bIns="0"/>
          <a:lstStyle>
            <a:lvl1pPr>
              <a:buNone/>
              <a:defRPr/>
            </a:lvl1pPr>
          </a:lstStyle>
          <a:p>
            <a:pPr lvl="0"/>
            <a:r>
              <a:rPr lang="nb-NO"/>
              <a:t> </a:t>
            </a:r>
            <a:endParaRPr lang="en-US"/>
          </a:p>
        </p:txBody>
      </p:sp>
      <p:sp>
        <p:nvSpPr>
          <p:cNvPr id="22" name="Text Placeholder 10" descr="Logo university of oslo">
            <a:extLst>
              <a:ext uri="{FF2B5EF4-FFF2-40B4-BE49-F238E27FC236}">
                <a16:creationId xmlns:a16="http://schemas.microsoft.com/office/drawing/2014/main" id="{50D46AD3-A771-4DEF-954F-E12BC453A367}"/>
              </a:ext>
            </a:extLst>
          </p:cNvPr>
          <p:cNvSpPr>
            <a:spLocks noGrp="1"/>
          </p:cNvSpPr>
          <p:nvPr>
            <p:ph type="body" sz="quarter" idx="21" hasCustomPrompt="1"/>
          </p:nvPr>
        </p:nvSpPr>
        <p:spPr>
          <a:xfrm>
            <a:off x="0" y="0"/>
            <a:ext cx="4831492" cy="1742304"/>
          </a:xfrm>
          <a:blipFill>
            <a:blip>
              <a:extLst>
                <a:ext uri="{96DAC541-7B7A-43D3-8B79-37D633B846F1}">
                  <asvg:svgBlip xmlns:asvg="http://schemas.microsoft.com/office/drawing/2016/SVG/main" r:embed="rId2"/>
                </a:ext>
              </a:extLst>
            </a:blip>
            <a:stretch>
              <a:fillRect l="-35120" t="-97139" r="-37750" b="-104461"/>
            </a:stretch>
          </a:blipFill>
        </p:spPr>
        <p:txBody>
          <a:bodyPr/>
          <a:lstStyle>
            <a:lvl1pPr marL="0" indent="0">
              <a:buNone/>
              <a:defRPr/>
            </a:lvl1pPr>
          </a:lstStyle>
          <a:p>
            <a:pPr lvl="0"/>
            <a:r>
              <a:rPr lang="nb-NO"/>
              <a:t> </a:t>
            </a:r>
            <a:endParaRPr lang="en-US"/>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a:extLst>
                <a:ext uri="{96DAC541-7B7A-43D3-8B79-37D633B846F1}">
                  <asvg:svgBlip xmlns:asvg="http://schemas.microsoft.com/office/drawing/2016/SVG/main" r:embed="rId3"/>
                </a:ext>
              </a:extLst>
            </a:blip>
            <a:stretch>
              <a:fillRect/>
            </a:stretch>
          </a:blipFill>
        </p:spPr>
        <p:txBody>
          <a:bodyPr/>
          <a:lstStyle>
            <a:lvl1pPr>
              <a:buNone/>
              <a:defRPr sz="100"/>
            </a:lvl1pPr>
          </a:lstStyle>
          <a:p>
            <a:pPr lvl="0"/>
            <a:r>
              <a:rPr lang="nb-NO"/>
              <a:t> </a:t>
            </a:r>
            <a:endParaRPr lang="en-US"/>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sp>
        <p:nvSpPr>
          <p:cNvPr id="34" name="addin_colorlist">
            <a:extLst>
              <a:ext uri="{FF2B5EF4-FFF2-40B4-BE49-F238E27FC236}">
                <a16:creationId xmlns:a16="http://schemas.microsoft.com/office/drawing/2014/main" id="{A7312E44-C769-41B2-A3A8-5E77200697A0}"/>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25" name="Title 6">
            <a:extLst>
              <a:ext uri="{FF2B5EF4-FFF2-40B4-BE49-F238E27FC236}">
                <a16:creationId xmlns:a16="http://schemas.microsoft.com/office/drawing/2014/main" id="{B3248F22-2D24-4D1E-906D-0D067B5C6FEB}"/>
              </a:ext>
            </a:extLst>
          </p:cNvPr>
          <p:cNvSpPr>
            <a:spLocks noGrp="1"/>
          </p:cNvSpPr>
          <p:nvPr>
            <p:ph type="title"/>
          </p:nvPr>
        </p:nvSpPr>
        <p:spPr>
          <a:xfrm>
            <a:off x="2463594" y="2235550"/>
            <a:ext cx="5611203" cy="1797779"/>
          </a:xfrm>
        </p:spPr>
        <p:txBody>
          <a:bodyPr/>
          <a:lstStyle>
            <a:lvl1pPr>
              <a:lnSpc>
                <a:spcPct val="100000"/>
              </a:lnSpc>
              <a:defRPr sz="4500">
                <a:highlight>
                  <a:srgbClr val="FFFFFF"/>
                </a:highlight>
              </a:defRPr>
            </a:lvl1pPr>
          </a:lstStyle>
          <a:p>
            <a:r>
              <a:rPr lang="en-US"/>
              <a:t>Click to edit Master title style</a:t>
            </a:r>
          </a:p>
        </p:txBody>
      </p:sp>
      <p:sp>
        <p:nvSpPr>
          <p:cNvPr id="26" name="Text Placeholder 3">
            <a:extLst>
              <a:ext uri="{FF2B5EF4-FFF2-40B4-BE49-F238E27FC236}">
                <a16:creationId xmlns:a16="http://schemas.microsoft.com/office/drawing/2014/main" id="{97C10CE2-F6FF-429E-9CE2-00C1AEA84498}"/>
              </a:ext>
            </a:extLst>
          </p:cNvPr>
          <p:cNvSpPr>
            <a:spLocks noGrp="1"/>
          </p:cNvSpPr>
          <p:nvPr>
            <p:ph type="body" sz="quarter" idx="23" hasCustomPrompt="1"/>
          </p:nvPr>
        </p:nvSpPr>
        <p:spPr>
          <a:xfrm>
            <a:off x="2463593" y="4237773"/>
            <a:ext cx="5716962" cy="757238"/>
          </a:xfrm>
        </p:spPr>
        <p:txBody>
          <a:bodyPr/>
          <a:lstStyle>
            <a:lvl1pPr marL="0" indent="0">
              <a:spcBef>
                <a:spcPts val="0"/>
              </a:spcBef>
              <a:buNone/>
              <a:defRPr>
                <a:highlight>
                  <a:srgbClr val="FFFFFF"/>
                </a:highlight>
              </a:defRPr>
            </a:lvl1pPr>
          </a:lstStyle>
          <a:p>
            <a:pPr lvl="0"/>
            <a:r>
              <a:rPr lang="en-US"/>
              <a:t>Subtitle</a:t>
            </a:r>
          </a:p>
        </p:txBody>
      </p:sp>
      <p:sp>
        <p:nvSpPr>
          <p:cNvPr id="3" name="Subtitle 2"/>
          <p:cNvSpPr>
            <a:spLocks noGrp="1"/>
          </p:cNvSpPr>
          <p:nvPr>
            <p:ph type="subTitle" idx="1" hasCustomPrompt="1"/>
          </p:nvPr>
        </p:nvSpPr>
        <p:spPr>
          <a:xfrm>
            <a:off x="2463595" y="5199013"/>
            <a:ext cx="1574149"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err="1"/>
              <a:t>Name</a:t>
            </a:r>
            <a:r>
              <a:rPr lang="nb-NO" noProof="0"/>
              <a:t> </a:t>
            </a:r>
            <a:r>
              <a:rPr lang="nb-NO" noProof="0" err="1"/>
              <a:t>Surname</a:t>
            </a:r>
            <a:endParaRPr lang="nb-NO" noProof="0"/>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2463594" y="5468760"/>
            <a:ext cx="416461" cy="269304"/>
          </a:xfrm>
        </p:spPr>
        <p:txBody>
          <a:bodyPr wrap="none" lIns="0" tIns="0" rIns="0" bIns="0">
            <a:spAutoFit/>
          </a:bodyPr>
          <a:lstStyle>
            <a:lvl1pPr marL="0" indent="0">
              <a:buNone/>
              <a:defRPr sz="1750">
                <a:highlight>
                  <a:srgbClr val="FFFFFF"/>
                </a:highlight>
              </a:defRPr>
            </a:lvl1pPr>
          </a:lstStyle>
          <a:p>
            <a:pPr lvl="0"/>
            <a:r>
              <a:rPr lang="nb-NO" err="1"/>
              <a:t>Title</a:t>
            </a:r>
            <a:endParaRPr lang="en-US"/>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2463594" y="5735491"/>
            <a:ext cx="985847"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err="1"/>
              <a:t>University</a:t>
            </a:r>
            <a:endParaRPr lang="en-US"/>
          </a:p>
        </p:txBody>
      </p:sp>
      <p:sp>
        <p:nvSpPr>
          <p:cNvPr id="4" name="Date Placeholder 3"/>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Tree>
    <p:extLst>
      <p:ext uri="{BB962C8B-B14F-4D97-AF65-F5344CB8AC3E}">
        <p14:creationId xmlns:p14="http://schemas.microsoft.com/office/powerpoint/2010/main" val="9633734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ront page faculty pictur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84D768E-AC85-41DD-B1B7-0298BF33163D}"/>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l="-21892" r="-49642"/>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pic>
        <p:nvPicPr>
          <p:cNvPr id="22" name="Graphic 21" descr="UiO segl">
            <a:extLst>
              <a:ext uri="{FF2B5EF4-FFF2-40B4-BE49-F238E27FC236}">
                <a16:creationId xmlns:a16="http://schemas.microsoft.com/office/drawing/2014/main" id="{EC01DC75-D0B0-4B26-A9E0-4DA4332550D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79038" y="5945262"/>
            <a:ext cx="1717464" cy="538688"/>
          </a:xfrm>
          <a:prstGeom prst="rect">
            <a:avLst/>
          </a:prstGeom>
        </p:spPr>
      </p:pic>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30" name="addin_colorlist" hidden="1">
            <a:extLst>
              <a:ext uri="{FF2B5EF4-FFF2-40B4-BE49-F238E27FC236}">
                <a16:creationId xmlns:a16="http://schemas.microsoft.com/office/drawing/2014/main" id="{7F0B4600-01AF-4489-BB06-80DDCB1334FF}"/>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en-US" noProof="0"/>
              <a:t>Choose faculty from the drop-down menu</a:t>
            </a:r>
          </a:p>
        </p:txBody>
      </p:sp>
      <p:sp>
        <p:nvSpPr>
          <p:cNvPr id="14" name="Text Placeholder 8">
            <a:extLst>
              <a:ext uri="{FF2B5EF4-FFF2-40B4-BE49-F238E27FC236}">
                <a16:creationId xmlns:a16="http://schemas.microsoft.com/office/drawing/2014/main" id="{E2797541-CC8A-4BF9-AD61-F95B5D424E7E}"/>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err="1"/>
              <a:t>Name</a:t>
            </a:r>
            <a:r>
              <a:rPr lang="nb-NO"/>
              <a:t> </a:t>
            </a:r>
            <a:r>
              <a:rPr lang="nb-NO" err="1"/>
              <a:t>Surname</a:t>
            </a:r>
            <a:endParaRPr lang="en-US"/>
          </a:p>
        </p:txBody>
      </p:sp>
      <p:sp>
        <p:nvSpPr>
          <p:cNvPr id="11" name="Text Placeholder 8">
            <a:extLst>
              <a:ext uri="{FF2B5EF4-FFF2-40B4-BE49-F238E27FC236}">
                <a16:creationId xmlns:a16="http://schemas.microsoft.com/office/drawing/2014/main" id="{57F9F285-7481-495A-B1F0-6CB04E7E3B91}"/>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err="1"/>
              <a:t>Title</a:t>
            </a:r>
            <a:endParaRPr lang="en-US"/>
          </a:p>
        </p:txBody>
      </p:sp>
      <p:sp>
        <p:nvSpPr>
          <p:cNvPr id="12" name="Text Placeholder 8">
            <a:extLst>
              <a:ext uri="{FF2B5EF4-FFF2-40B4-BE49-F238E27FC236}">
                <a16:creationId xmlns:a16="http://schemas.microsoft.com/office/drawing/2014/main" id="{95D7F869-7DD8-42A9-BFA1-5DF06F572DD1}"/>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err="1"/>
              <a:t>University</a:t>
            </a:r>
            <a:endParaRPr lang="en-US"/>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spTree>
    <p:extLst>
      <p:ext uri="{BB962C8B-B14F-4D97-AF65-F5344CB8AC3E}">
        <p14:creationId xmlns:p14="http://schemas.microsoft.com/office/powerpoint/2010/main" val="28041958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Front page faculty Content">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9038" y="5945262"/>
            <a:ext cx="1717464" cy="538688"/>
          </a:xfrm>
          <a:prstGeom prst="rect">
            <a:avLst/>
          </a:prstGeom>
        </p:spPr>
      </p:pic>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31" name="addin_colorlist" hidden="1">
            <a:extLst>
              <a:ext uri="{FF2B5EF4-FFF2-40B4-BE49-F238E27FC236}">
                <a16:creationId xmlns:a16="http://schemas.microsoft.com/office/drawing/2014/main" id="{3B6997BB-B94A-40D6-A78C-AD58CB198E0A}"/>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en-US" noProof="0"/>
              <a:t>Choose faculty from the drop-down menu</a:t>
            </a:r>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err="1"/>
              <a:t>Name</a:t>
            </a:r>
            <a:r>
              <a:rPr lang="nb-NO"/>
              <a:t> </a:t>
            </a:r>
            <a:r>
              <a:rPr lang="nb-NO" err="1"/>
              <a:t>Surname</a:t>
            </a:r>
            <a:endParaRPr lang="en-US"/>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err="1"/>
              <a:t>Title</a:t>
            </a:r>
            <a:endParaRPr lang="en-US"/>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err="1"/>
              <a:t>University</a:t>
            </a:r>
            <a:endParaRPr lang="en-US"/>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spTree>
    <p:extLst>
      <p:ext uri="{BB962C8B-B14F-4D97-AF65-F5344CB8AC3E}">
        <p14:creationId xmlns:p14="http://schemas.microsoft.com/office/powerpoint/2010/main" val="18019933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Front page faculty picture and titl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p>
        </p:txBody>
      </p:sp>
      <p:pic>
        <p:nvPicPr>
          <p:cNvPr id="24" name="Graphic 23" descr="UiO segl">
            <a:extLst>
              <a:ext uri="{FF2B5EF4-FFF2-40B4-BE49-F238E27FC236}">
                <a16:creationId xmlns:a16="http://schemas.microsoft.com/office/drawing/2014/main" id="{7A13BE6F-3781-43DF-AA89-B8DEEDEF92A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9038" y="5945262"/>
            <a:ext cx="1717464" cy="538688"/>
          </a:xfrm>
          <a:prstGeom prst="rect">
            <a:avLst/>
          </a:prstGeom>
        </p:spPr>
      </p:pic>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32" name="addin_colorlist" hidden="1">
            <a:extLst>
              <a:ext uri="{FF2B5EF4-FFF2-40B4-BE49-F238E27FC236}">
                <a16:creationId xmlns:a16="http://schemas.microsoft.com/office/drawing/2014/main" id="{F16A078A-965E-4FF3-B0E0-E928670830B3}"/>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9" name="Text Placeholder 8">
            <a:extLst>
              <a:ext uri="{FF2B5EF4-FFF2-40B4-BE49-F238E27FC236}">
                <a16:creationId xmlns:a16="http://schemas.microsoft.com/office/drawing/2014/main" id="{5A7D8FAB-5135-4ED0-ACB7-2739C6B82F8B}"/>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a:t>Choose faculty from the drop-down menu</a:t>
            </a:r>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a:p>
        </p:txBody>
      </p:sp>
      <p:sp>
        <p:nvSpPr>
          <p:cNvPr id="18" name="Text Placeholder 8">
            <a:extLst>
              <a:ext uri="{FF2B5EF4-FFF2-40B4-BE49-F238E27FC236}">
                <a16:creationId xmlns:a16="http://schemas.microsoft.com/office/drawing/2014/main" id="{0C5E1721-C410-49BE-9F3F-24805109740D}"/>
              </a:ext>
            </a:extLst>
          </p:cNvPr>
          <p:cNvSpPr>
            <a:spLocks noGrp="1"/>
          </p:cNvSpPr>
          <p:nvPr>
            <p:ph type="body" sz="quarter" idx="18" hasCustomPrompt="1"/>
          </p:nvPr>
        </p:nvSpPr>
        <p:spPr>
          <a:xfrm>
            <a:off x="379038" y="4112581"/>
            <a:ext cx="5080128" cy="226283"/>
          </a:xfrm>
        </p:spPr>
        <p:txBody>
          <a:bodyPr/>
          <a:lstStyle>
            <a:lvl1pPr marL="0" indent="0">
              <a:buNone/>
              <a:defRPr sz="1750"/>
            </a:lvl1pPr>
          </a:lstStyle>
          <a:p>
            <a:pPr lvl="0"/>
            <a:r>
              <a:rPr lang="nb-NO" err="1"/>
              <a:t>Name</a:t>
            </a:r>
            <a:r>
              <a:rPr lang="nb-NO"/>
              <a:t> </a:t>
            </a:r>
            <a:r>
              <a:rPr lang="nb-NO" err="1"/>
              <a:t>Surname</a:t>
            </a:r>
            <a:endParaRPr lang="en-US"/>
          </a:p>
        </p:txBody>
      </p:sp>
      <p:sp>
        <p:nvSpPr>
          <p:cNvPr id="16" name="Text Placeholder 8">
            <a:extLst>
              <a:ext uri="{FF2B5EF4-FFF2-40B4-BE49-F238E27FC236}">
                <a16:creationId xmlns:a16="http://schemas.microsoft.com/office/drawing/2014/main" id="{DAF0B331-B584-46FA-B290-ADD1C599DDB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err="1"/>
              <a:t>Title</a:t>
            </a:r>
            <a:endParaRPr lang="en-US"/>
          </a:p>
        </p:txBody>
      </p:sp>
      <p:sp>
        <p:nvSpPr>
          <p:cNvPr id="17" name="Text Placeholder 8">
            <a:extLst>
              <a:ext uri="{FF2B5EF4-FFF2-40B4-BE49-F238E27FC236}">
                <a16:creationId xmlns:a16="http://schemas.microsoft.com/office/drawing/2014/main" id="{9D579993-FE03-45A3-B1FB-C50D4B5D628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err="1"/>
              <a:t>University</a:t>
            </a:r>
            <a:endParaRPr lang="en-US"/>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spTree>
    <p:extLst>
      <p:ext uri="{BB962C8B-B14F-4D97-AF65-F5344CB8AC3E}">
        <p14:creationId xmlns:p14="http://schemas.microsoft.com/office/powerpoint/2010/main" val="24807298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Front page institute pictur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3" name="Picture Placeholder 2">
            <a:extLst>
              <a:ext uri="{FF2B5EF4-FFF2-40B4-BE49-F238E27FC236}">
                <a16:creationId xmlns:a16="http://schemas.microsoft.com/office/drawing/2014/main" id="{663D537D-BDA7-442F-85CC-77B15D3E9EBA}"/>
              </a:ext>
              <a:ext uri="{C183D7F6-B498-43B3-948B-1728B52AA6E4}">
                <adec:decorative xmlns:adec="http://schemas.microsoft.com/office/drawing/2017/decorative" val="1"/>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79038" y="5945262"/>
            <a:ext cx="1717464" cy="538688"/>
          </a:xfrm>
          <a:prstGeom prst="rect">
            <a:avLst/>
          </a:prstGeom>
        </p:spPr>
      </p:pic>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33" name="addin_colorlist" hidden="1">
            <a:extLst>
              <a:ext uri="{FF2B5EF4-FFF2-40B4-BE49-F238E27FC236}">
                <a16:creationId xmlns:a16="http://schemas.microsoft.com/office/drawing/2014/main" id="{42E83DC4-A084-4DCE-BDE0-EDA5F5F7AB66}"/>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a:t>Choose faculty from the drop-down menu</a:t>
            </a:r>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err="1">
                <a:solidFill>
                  <a:schemeClr val="tx1"/>
                </a:solidFill>
                <a:latin typeface="+mj-lt"/>
                <a:ea typeface="+mj-ea"/>
                <a:cs typeface="+mj-cs"/>
              </a:rPr>
              <a:t>Name</a:t>
            </a:r>
            <a:r>
              <a:rPr lang="nb-NO" sz="4501" kern="1200">
                <a:solidFill>
                  <a:schemeClr val="tx1"/>
                </a:solidFill>
                <a:latin typeface="+mj-lt"/>
                <a:ea typeface="+mj-ea"/>
                <a:cs typeface="+mj-cs"/>
              </a:rPr>
              <a:t> </a:t>
            </a:r>
            <a:r>
              <a:rPr lang="nb-NO" sz="4501" kern="1200" err="1">
                <a:solidFill>
                  <a:schemeClr val="tx1"/>
                </a:solidFill>
                <a:latin typeface="+mj-lt"/>
                <a:ea typeface="+mj-ea"/>
                <a:cs typeface="+mj-cs"/>
              </a:rPr>
              <a:t>of</a:t>
            </a:r>
            <a:r>
              <a:rPr lang="nb-NO" sz="4501" kern="1200">
                <a:solidFill>
                  <a:schemeClr val="tx1"/>
                </a:solidFill>
                <a:latin typeface="+mj-lt"/>
                <a:ea typeface="+mj-ea"/>
                <a:cs typeface="+mj-cs"/>
              </a:rPr>
              <a:t> </a:t>
            </a:r>
            <a:r>
              <a:rPr lang="nb-NO" sz="4501" kern="1200" err="1">
                <a:solidFill>
                  <a:schemeClr val="tx1"/>
                </a:solidFill>
                <a:latin typeface="+mj-lt"/>
                <a:ea typeface="+mj-ea"/>
                <a:cs typeface="+mj-cs"/>
              </a:rPr>
              <a:t>department</a:t>
            </a:r>
            <a:endParaRPr lang="en-US"/>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err="1"/>
              <a:t>Name</a:t>
            </a:r>
            <a:r>
              <a:rPr lang="nb-NO"/>
              <a:t> </a:t>
            </a:r>
            <a:r>
              <a:rPr lang="nb-NO" err="1"/>
              <a:t>Surname</a:t>
            </a:r>
            <a:endParaRPr lang="en-US"/>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err="1"/>
              <a:t>Title</a:t>
            </a:r>
            <a:endParaRPr lang="en-US"/>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err="1"/>
              <a:t>University</a:t>
            </a:r>
            <a:endParaRPr lang="en-US"/>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spTree>
    <p:extLst>
      <p:ext uri="{BB962C8B-B14F-4D97-AF65-F5344CB8AC3E}">
        <p14:creationId xmlns:p14="http://schemas.microsoft.com/office/powerpoint/2010/main" val="22562199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Front page institute Content">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9038" y="5945262"/>
            <a:ext cx="1717464" cy="538688"/>
          </a:xfrm>
          <a:prstGeom prst="rect">
            <a:avLst/>
          </a:prstGeom>
        </p:spPr>
      </p:pic>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32" name="addin_colorlist" hidden="1">
            <a:extLst>
              <a:ext uri="{FF2B5EF4-FFF2-40B4-BE49-F238E27FC236}">
                <a16:creationId xmlns:a16="http://schemas.microsoft.com/office/drawing/2014/main" id="{342FF409-8859-47BD-AEF8-65723D4F034A}"/>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a:t>Choose faculty from the drop-down menu</a:t>
            </a:r>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err="1">
                <a:solidFill>
                  <a:schemeClr val="tx1"/>
                </a:solidFill>
                <a:latin typeface="+mj-lt"/>
                <a:ea typeface="+mj-ea"/>
                <a:cs typeface="+mj-cs"/>
              </a:rPr>
              <a:t>Name</a:t>
            </a:r>
            <a:r>
              <a:rPr lang="nb-NO" sz="4501" kern="1200">
                <a:solidFill>
                  <a:schemeClr val="tx1"/>
                </a:solidFill>
                <a:latin typeface="+mj-lt"/>
                <a:ea typeface="+mj-ea"/>
                <a:cs typeface="+mj-cs"/>
              </a:rPr>
              <a:t> </a:t>
            </a:r>
            <a:r>
              <a:rPr lang="nb-NO" sz="4501" kern="1200" err="1">
                <a:solidFill>
                  <a:schemeClr val="tx1"/>
                </a:solidFill>
                <a:latin typeface="+mj-lt"/>
                <a:ea typeface="+mj-ea"/>
                <a:cs typeface="+mj-cs"/>
              </a:rPr>
              <a:t>of</a:t>
            </a:r>
            <a:r>
              <a:rPr lang="nb-NO" sz="4501" kern="1200">
                <a:solidFill>
                  <a:schemeClr val="tx1"/>
                </a:solidFill>
                <a:latin typeface="+mj-lt"/>
                <a:ea typeface="+mj-ea"/>
                <a:cs typeface="+mj-cs"/>
              </a:rPr>
              <a:t> </a:t>
            </a:r>
            <a:r>
              <a:rPr lang="nb-NO" sz="4501" kern="1200" err="1">
                <a:solidFill>
                  <a:schemeClr val="tx1"/>
                </a:solidFill>
                <a:latin typeface="+mj-lt"/>
                <a:ea typeface="+mj-ea"/>
                <a:cs typeface="+mj-cs"/>
              </a:rPr>
              <a:t>department</a:t>
            </a:r>
            <a:endParaRPr lang="en-US"/>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err="1"/>
              <a:t>Name</a:t>
            </a:r>
            <a:r>
              <a:rPr lang="nb-NO"/>
              <a:t> </a:t>
            </a:r>
            <a:r>
              <a:rPr lang="nb-NO" err="1"/>
              <a:t>Surname</a:t>
            </a:r>
            <a:endParaRPr lang="en-US"/>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err="1"/>
              <a:t>Title</a:t>
            </a:r>
            <a:endParaRPr lang="en-US"/>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err="1"/>
              <a:t>University</a:t>
            </a:r>
            <a:endParaRPr lang="en-US"/>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spTree>
    <p:extLst>
      <p:ext uri="{BB962C8B-B14F-4D97-AF65-F5344CB8AC3E}">
        <p14:creationId xmlns:p14="http://schemas.microsoft.com/office/powerpoint/2010/main" val="8029420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Front page institute picture and titl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pic>
        <p:nvPicPr>
          <p:cNvPr id="2" name="Graphic 1" descr="UiO segl">
            <a:extLst>
              <a:ext uri="{FF2B5EF4-FFF2-40B4-BE49-F238E27FC236}">
                <a16:creationId xmlns:a16="http://schemas.microsoft.com/office/drawing/2014/main" id="{6161745A-C000-4B1A-BBF6-1904AA5E4F9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79038" y="5945262"/>
            <a:ext cx="1717464" cy="538688"/>
          </a:xfrm>
          <a:prstGeom prst="rect">
            <a:avLst/>
          </a:prstGeom>
        </p:spPr>
      </p:pic>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34" name="addin_colorlist" hidden="1">
            <a:extLst>
              <a:ext uri="{FF2B5EF4-FFF2-40B4-BE49-F238E27FC236}">
                <a16:creationId xmlns:a16="http://schemas.microsoft.com/office/drawing/2014/main" id="{A71FA25B-B97C-4FCD-B086-2318080EAA0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a:t>Choose faculty from the drop-down menu</a:t>
            </a:r>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err="1"/>
              <a:t>Name</a:t>
            </a:r>
            <a:r>
              <a:rPr lang="nb-NO"/>
              <a:t> </a:t>
            </a:r>
            <a:r>
              <a:rPr lang="nb-NO" err="1"/>
              <a:t>of</a:t>
            </a:r>
            <a:r>
              <a:rPr lang="nb-NO"/>
              <a:t> </a:t>
            </a:r>
            <a:r>
              <a:rPr lang="nb-NO" err="1"/>
              <a:t>department</a:t>
            </a:r>
            <a:endParaRPr lang="en-US"/>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Edit Master text styles</a:t>
            </a:r>
          </a:p>
        </p:txBody>
      </p:sp>
      <p:sp>
        <p:nvSpPr>
          <p:cNvPr id="18" name="Text Placeholder 8">
            <a:extLst>
              <a:ext uri="{FF2B5EF4-FFF2-40B4-BE49-F238E27FC236}">
                <a16:creationId xmlns:a16="http://schemas.microsoft.com/office/drawing/2014/main" id="{C050759A-54F8-4B19-AC2D-397DFB40B4A8}"/>
              </a:ext>
            </a:extLst>
          </p:cNvPr>
          <p:cNvSpPr>
            <a:spLocks noGrp="1"/>
          </p:cNvSpPr>
          <p:nvPr>
            <p:ph type="body" sz="quarter" idx="17" hasCustomPrompt="1"/>
          </p:nvPr>
        </p:nvSpPr>
        <p:spPr>
          <a:xfrm>
            <a:off x="379038" y="4112581"/>
            <a:ext cx="5080128" cy="226283"/>
          </a:xfrm>
        </p:spPr>
        <p:txBody>
          <a:bodyPr/>
          <a:lstStyle>
            <a:lvl1pPr marL="0" indent="0">
              <a:buNone/>
              <a:defRPr sz="1750"/>
            </a:lvl1pPr>
          </a:lstStyle>
          <a:p>
            <a:pPr lvl="0"/>
            <a:r>
              <a:rPr lang="nb-NO" err="1"/>
              <a:t>Name</a:t>
            </a:r>
            <a:r>
              <a:rPr lang="nb-NO"/>
              <a:t> </a:t>
            </a:r>
            <a:r>
              <a:rPr lang="nb-NO" err="1"/>
              <a:t>Surname</a:t>
            </a:r>
            <a:endParaRPr lang="en-US"/>
          </a:p>
        </p:txBody>
      </p:sp>
      <p:sp>
        <p:nvSpPr>
          <p:cNvPr id="16" name="Text Placeholder 8">
            <a:extLst>
              <a:ext uri="{FF2B5EF4-FFF2-40B4-BE49-F238E27FC236}">
                <a16:creationId xmlns:a16="http://schemas.microsoft.com/office/drawing/2014/main" id="{B79C2EEB-4BAB-4FD9-8D75-49062C66009B}"/>
              </a:ext>
            </a:extLst>
          </p:cNvPr>
          <p:cNvSpPr>
            <a:spLocks noGrp="1"/>
          </p:cNvSpPr>
          <p:nvPr>
            <p:ph type="body" sz="quarter" idx="15" hasCustomPrompt="1"/>
          </p:nvPr>
        </p:nvSpPr>
        <p:spPr>
          <a:xfrm>
            <a:off x="383800" y="4379312"/>
            <a:ext cx="5075366" cy="226283"/>
          </a:xfrm>
        </p:spPr>
        <p:txBody>
          <a:bodyPr/>
          <a:lstStyle>
            <a:lvl1pPr marL="0" indent="0">
              <a:buNone/>
              <a:defRPr sz="1750"/>
            </a:lvl1pPr>
          </a:lstStyle>
          <a:p>
            <a:pPr lvl="0"/>
            <a:r>
              <a:rPr lang="nb-NO" err="1"/>
              <a:t>Title</a:t>
            </a:r>
            <a:endParaRPr lang="en-US"/>
          </a:p>
        </p:txBody>
      </p:sp>
      <p:sp>
        <p:nvSpPr>
          <p:cNvPr id="17" name="Text Placeholder 8">
            <a:extLst>
              <a:ext uri="{FF2B5EF4-FFF2-40B4-BE49-F238E27FC236}">
                <a16:creationId xmlns:a16="http://schemas.microsoft.com/office/drawing/2014/main" id="{D54445F3-3566-4B75-AA9E-13D05C023D30}"/>
              </a:ext>
            </a:extLst>
          </p:cNvPr>
          <p:cNvSpPr>
            <a:spLocks noGrp="1"/>
          </p:cNvSpPr>
          <p:nvPr>
            <p:ph type="body" sz="quarter" idx="16" hasCustomPrompt="1"/>
          </p:nvPr>
        </p:nvSpPr>
        <p:spPr>
          <a:xfrm>
            <a:off x="383800" y="4646043"/>
            <a:ext cx="5075367" cy="226283"/>
          </a:xfrm>
        </p:spPr>
        <p:txBody>
          <a:bodyPr/>
          <a:lstStyle>
            <a:lvl1pPr marL="0" indent="0">
              <a:buNone/>
              <a:defRPr sz="1750"/>
            </a:lvl1pPr>
          </a:lstStyle>
          <a:p>
            <a:pPr lvl="0"/>
            <a:r>
              <a:rPr lang="nb-NO" err="1"/>
              <a:t>University</a:t>
            </a:r>
            <a:endParaRPr lang="en-US"/>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spTree>
    <p:extLst>
      <p:ext uri="{BB962C8B-B14F-4D97-AF65-F5344CB8AC3E}">
        <p14:creationId xmlns:p14="http://schemas.microsoft.com/office/powerpoint/2010/main" val="29631723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genda 01">
    <p:bg>
      <p:bgPr>
        <a:solidFill>
          <a:schemeClr val="accent4"/>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D8A1E855-477D-41E9-B0F8-7881ED26F55E}"/>
              </a:ext>
            </a:extLst>
          </p:cNvPr>
          <p:cNvSpPr>
            <a:spLocks noGrp="1"/>
          </p:cNvSpPr>
          <p:nvPr>
            <p:ph type="sldNum" sz="quarter" idx="16"/>
          </p:nvPr>
        </p:nvSpPr>
        <p:spPr/>
        <p:txBody>
          <a:bodyPr/>
          <a:lstStyle/>
          <a:p>
            <a:r>
              <a:rPr lang="en-US"/>
              <a:t>Page </a:t>
            </a:r>
            <a:fld id="{5251F420-7306-4E7C-A79E-F31A38F7D392}" type="slidenum">
              <a:rPr lang="en-US" smtClean="0"/>
              <a:pPr/>
              <a:t>‹#›</a:t>
            </a:fld>
            <a:endParaRPr lang="en-US"/>
          </a:p>
        </p:txBody>
      </p:sp>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06400"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a:t>Point A</a:t>
            </a:r>
          </a:p>
          <a:p>
            <a:pPr lvl="0"/>
            <a:r>
              <a:rPr lang="nb-NO"/>
              <a:t>Point B</a:t>
            </a:r>
          </a:p>
          <a:p>
            <a:pPr lvl="0"/>
            <a:r>
              <a:rPr lang="nb-NO"/>
              <a:t>Point C</a:t>
            </a:r>
          </a:p>
          <a:p>
            <a:pPr lvl="0"/>
            <a:r>
              <a:rPr lang="nb-NO"/>
              <a:t>Point D</a:t>
            </a:r>
            <a:endParaRPr lang="en-US"/>
          </a:p>
        </p:txBody>
      </p:sp>
    </p:spTree>
    <p:extLst>
      <p:ext uri="{BB962C8B-B14F-4D97-AF65-F5344CB8AC3E}">
        <p14:creationId xmlns:p14="http://schemas.microsoft.com/office/powerpoint/2010/main" val="1790565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genda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Point A</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7"/>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Point B</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6"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Point C</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695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Point D</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5" y="4173200"/>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Point E</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3" y="416805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Point F</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8" name="Slide Number Placeholder 7">
            <a:extLst>
              <a:ext uri="{FF2B5EF4-FFF2-40B4-BE49-F238E27FC236}">
                <a16:creationId xmlns:a16="http://schemas.microsoft.com/office/drawing/2014/main" id="{4FE7C183-1D0F-4BA0-AFD5-92D8F4D092D5}"/>
              </a:ext>
            </a:extLst>
          </p:cNvPr>
          <p:cNvSpPr>
            <a:spLocks noGrp="1"/>
          </p:cNvSpPr>
          <p:nvPr>
            <p:ph type="sldNum" sz="quarter" idx="31"/>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31726267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Chapter pag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err="1"/>
              <a:t>Click</a:t>
            </a:r>
            <a:r>
              <a:rPr lang="nb-NO"/>
              <a:t> </a:t>
            </a:r>
            <a:r>
              <a:rPr lang="nb-NO" err="1"/>
              <a:t>insert</a:t>
            </a:r>
            <a:r>
              <a:rPr lang="nb-NO"/>
              <a:t> – Picture – </a:t>
            </a:r>
            <a:r>
              <a:rPr lang="nb-NO" err="1"/>
              <a:t>this</a:t>
            </a:r>
            <a:r>
              <a:rPr lang="nb-NO"/>
              <a:t> </a:t>
            </a:r>
            <a:r>
              <a:rPr lang="nb-NO" err="1"/>
              <a:t>device</a:t>
            </a:r>
            <a:r>
              <a:rPr lang="nb-NO"/>
              <a:t>– to </a:t>
            </a:r>
            <a:r>
              <a:rPr lang="nb-NO" err="1"/>
              <a:t>add</a:t>
            </a:r>
            <a:r>
              <a:rPr lang="nb-NO"/>
              <a:t> or </a:t>
            </a:r>
            <a:r>
              <a:rPr lang="nb-NO" err="1"/>
              <a:t>change</a:t>
            </a:r>
            <a:r>
              <a:rPr lang="nb-NO"/>
              <a:t> </a:t>
            </a:r>
            <a:r>
              <a:rPr lang="nb-NO" err="1"/>
              <a:t>the</a:t>
            </a:r>
            <a:r>
              <a:rPr lang="nb-NO"/>
              <a:t> </a:t>
            </a:r>
            <a:r>
              <a:rPr lang="nb-NO" err="1"/>
              <a:t>picture</a:t>
            </a:r>
            <a:endParaRPr lang="en-US"/>
          </a:p>
        </p:txBody>
      </p:sp>
      <p:sp>
        <p:nvSpPr>
          <p:cNvPr id="3" name="Text Placeholder 2" descr="Logo university of oslo">
            <a:extLst>
              <a:ext uri="{FF2B5EF4-FFF2-40B4-BE49-F238E27FC236}">
                <a16:creationId xmlns:a16="http://schemas.microsoft.com/office/drawing/2014/main" id="{AB937A8A-0440-4FE6-AE50-0E37CD6CCD2D}"/>
              </a:ext>
            </a:extLst>
          </p:cNvPr>
          <p:cNvSpPr>
            <a:spLocks noGrp="1"/>
          </p:cNvSpPr>
          <p:nvPr>
            <p:ph type="body" sz="quarter" idx="16" hasCustomPrompt="1"/>
          </p:nvPr>
        </p:nvSpPr>
        <p:spPr>
          <a:xfrm>
            <a:off x="381001" y="6280142"/>
            <a:ext cx="767518" cy="202980"/>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lvl1pPr>
          </a:lstStyle>
          <a:p>
            <a:pPr lvl="0"/>
            <a:r>
              <a:rPr lang="nb-NO"/>
              <a:t> </a:t>
            </a:r>
            <a:endParaRPr lang="en-US"/>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8" name="Footer Placeholder 7">
            <a:extLst>
              <a:ext uri="{FF2B5EF4-FFF2-40B4-BE49-F238E27FC236}">
                <a16:creationId xmlns:a16="http://schemas.microsoft.com/office/drawing/2014/main" id="{D1538D53-9E40-4496-B5C8-0E242B7FF25D}"/>
              </a:ext>
            </a:extLst>
          </p:cNvPr>
          <p:cNvSpPr>
            <a:spLocks noGrp="1"/>
          </p:cNvSpPr>
          <p:nvPr>
            <p:ph type="ftr" sz="quarter" idx="18"/>
          </p:nvPr>
        </p:nvSpPr>
        <p:spPr/>
        <p:txBody>
          <a:bodyPr/>
          <a:lstStyle/>
          <a:p>
            <a:endParaRPr lang="nb-NO"/>
          </a:p>
        </p:txBody>
      </p:sp>
      <p:sp>
        <p:nvSpPr>
          <p:cNvPr id="13" name="Slide Number Placeholder 12">
            <a:extLst>
              <a:ext uri="{FF2B5EF4-FFF2-40B4-BE49-F238E27FC236}">
                <a16:creationId xmlns:a16="http://schemas.microsoft.com/office/drawing/2014/main" id="{36EC9E07-E46C-4C5E-8165-4D6A78601124}"/>
              </a:ext>
            </a:extLst>
          </p:cNvPr>
          <p:cNvSpPr>
            <a:spLocks noGrp="1"/>
          </p:cNvSpPr>
          <p:nvPr>
            <p:ph type="sldNum" sz="quarter" idx="19"/>
          </p:nvPr>
        </p:nvSpPr>
        <p:spPr/>
        <p:txBody>
          <a:bodyPr/>
          <a:lstStyle/>
          <a:p>
            <a:r>
              <a:rPr lang="en-US"/>
              <a:t>Page </a:t>
            </a:r>
            <a:fld id="{5251F420-7306-4E7C-A79E-F31A38F7D392}" type="slidenum">
              <a:rPr lang="en-US" smtClean="0"/>
              <a:pPr/>
              <a:t>‹#›</a:t>
            </a:fld>
            <a:endParaRPr lang="en-US"/>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a:p>
        </p:txBody>
      </p:sp>
    </p:spTree>
    <p:extLst>
      <p:ext uri="{BB962C8B-B14F-4D97-AF65-F5344CB8AC3E}">
        <p14:creationId xmlns:p14="http://schemas.microsoft.com/office/powerpoint/2010/main" val="13586852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err="1"/>
              <a:t>Click</a:t>
            </a:r>
            <a:r>
              <a:rPr lang="nb-NO"/>
              <a:t> </a:t>
            </a:r>
            <a:r>
              <a:rPr lang="nb-NO" err="1"/>
              <a:t>insert</a:t>
            </a:r>
            <a:r>
              <a:rPr lang="nb-NO"/>
              <a:t> – Picture – </a:t>
            </a:r>
            <a:r>
              <a:rPr lang="nb-NO" err="1"/>
              <a:t>this</a:t>
            </a:r>
            <a:r>
              <a:rPr lang="nb-NO"/>
              <a:t> </a:t>
            </a:r>
            <a:r>
              <a:rPr lang="nb-NO" err="1"/>
              <a:t>device</a:t>
            </a:r>
            <a:r>
              <a:rPr lang="nb-NO"/>
              <a:t>– to </a:t>
            </a:r>
            <a:r>
              <a:rPr lang="nb-NO" err="1"/>
              <a:t>add</a:t>
            </a:r>
            <a:r>
              <a:rPr lang="nb-NO"/>
              <a:t> or </a:t>
            </a:r>
            <a:r>
              <a:rPr lang="nb-NO" err="1"/>
              <a:t>change</a:t>
            </a:r>
            <a:r>
              <a:rPr lang="nb-NO"/>
              <a:t> </a:t>
            </a:r>
            <a:r>
              <a:rPr lang="nb-NO" err="1"/>
              <a:t>the</a:t>
            </a:r>
            <a:r>
              <a:rPr lang="nb-NO"/>
              <a:t> </a:t>
            </a:r>
            <a:r>
              <a:rPr lang="nb-NO" err="1"/>
              <a:t>picture</a:t>
            </a:r>
            <a:endParaRPr lang="en-US"/>
          </a:p>
          <a:p>
            <a:endParaRPr lang="en-US"/>
          </a:p>
        </p:txBody>
      </p:sp>
      <p:sp>
        <p:nvSpPr>
          <p:cNvPr id="20" name="Text Placeholder 2" descr="Logo university of oslo">
            <a:extLst>
              <a:ext uri="{FF2B5EF4-FFF2-40B4-BE49-F238E27FC236}">
                <a16:creationId xmlns:a16="http://schemas.microsoft.com/office/drawing/2014/main" id="{8BA44D8A-54F0-40B1-96F3-44DF956CC7EA}"/>
              </a:ext>
            </a:extLst>
          </p:cNvPr>
          <p:cNvSpPr>
            <a:spLocks noGrp="1"/>
          </p:cNvSpPr>
          <p:nvPr>
            <p:ph type="body" sz="quarter" idx="16" hasCustomPrompt="1"/>
          </p:nvPr>
        </p:nvSpPr>
        <p:spPr>
          <a:xfrm>
            <a:off x="381001" y="6280142"/>
            <a:ext cx="767518" cy="202980"/>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lvl1pPr>
          </a:lstStyle>
          <a:p>
            <a:pPr lvl="0"/>
            <a:r>
              <a:rPr lang="nb-NO"/>
              <a:t> </a:t>
            </a:r>
            <a:endParaRPr lang="en-US"/>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err="1"/>
              <a:t>Quote</a:t>
            </a:r>
            <a:endParaRPr lang="nb-NO" noProof="0"/>
          </a:p>
        </p:txBody>
      </p:sp>
    </p:spTree>
    <p:extLst>
      <p:ext uri="{BB962C8B-B14F-4D97-AF65-F5344CB8AC3E}">
        <p14:creationId xmlns:p14="http://schemas.microsoft.com/office/powerpoint/2010/main" val="13314716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One textbox with subheadin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E47832A-C200-4F7E-AF3E-D40604841FC4}"/>
              </a:ext>
            </a:extLst>
          </p:cNvPr>
          <p:cNvSpPr>
            <a:spLocks noGrp="1"/>
          </p:cNvSpPr>
          <p:nvPr>
            <p:ph type="ftr" sz="quarter" idx="32"/>
          </p:nvPr>
        </p:nvSpPr>
        <p:spPr/>
        <p:txBody>
          <a:bodyPr/>
          <a:lstStyle/>
          <a:p>
            <a:endParaRPr lang="nb-NO"/>
          </a:p>
        </p:txBody>
      </p:sp>
      <p:sp>
        <p:nvSpPr>
          <p:cNvPr id="5" name="Slide Number Placeholder 4">
            <a:extLst>
              <a:ext uri="{FF2B5EF4-FFF2-40B4-BE49-F238E27FC236}">
                <a16:creationId xmlns:a16="http://schemas.microsoft.com/office/drawing/2014/main" id="{8B58FA56-4D7C-4979-BB98-B74CBD5F52E4}"/>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a:p>
        </p:txBody>
      </p:sp>
      <p:sp>
        <p:nvSpPr>
          <p:cNvPr id="9" name="addin_colorlist" hidden="1">
            <a:extLst>
              <a:ext uri="{FF2B5EF4-FFF2-40B4-BE49-F238E27FC236}">
                <a16:creationId xmlns:a16="http://schemas.microsoft.com/office/drawing/2014/main" id="{B7FE76BD-1D32-4FE8-AC91-B195070748A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10" name="addin_colorbox" hidden="1">
            <a:extLst>
              <a:ext uri="{FF2B5EF4-FFF2-40B4-BE49-F238E27FC236}">
                <a16:creationId xmlns:a16="http://schemas.microsoft.com/office/drawing/2014/main" id="{577BCF49-E370-4191-A9D3-5E55520BEC01}"/>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1" name="addin_title" hidden="1">
            <a:extLst>
              <a:ext uri="{FF2B5EF4-FFF2-40B4-BE49-F238E27FC236}">
                <a16:creationId xmlns:a16="http://schemas.microsoft.com/office/drawing/2014/main" id="{64D7346C-42A8-4BF6-BD31-3EF03D696B3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2" name="addin_text" hidden="1">
            <a:extLst>
              <a:ext uri="{FF2B5EF4-FFF2-40B4-BE49-F238E27FC236}">
                <a16:creationId xmlns:a16="http://schemas.microsoft.com/office/drawing/2014/main" id="{1664CE25-C511-4C72-86B2-CD04C60CDC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3" name="addin_image" hidden="1">
            <a:extLst>
              <a:ext uri="{FF2B5EF4-FFF2-40B4-BE49-F238E27FC236}">
                <a16:creationId xmlns:a16="http://schemas.microsoft.com/office/drawing/2014/main" id="{1FDD2AD4-3CBB-4718-8708-A4ABD22FEE4F}"/>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4" name="addin_grouplist" hidden="1">
            <a:extLst>
              <a:ext uri="{FF2B5EF4-FFF2-40B4-BE49-F238E27FC236}">
                <a16:creationId xmlns:a16="http://schemas.microsoft.com/office/drawing/2014/main" id="{89CA383D-0F6C-4656-8C17-CCCA7960CDC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5" name="addin_logo" hidden="1">
            <a:extLst>
              <a:ext uri="{FF2B5EF4-FFF2-40B4-BE49-F238E27FC236}">
                <a16:creationId xmlns:a16="http://schemas.microsoft.com/office/drawing/2014/main" id="{574B200B-554A-44F6-A5CF-7E5E17C8547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16" name="addin_fillplaceholders" hidden="1">
            <a:extLst>
              <a:ext uri="{FF2B5EF4-FFF2-40B4-BE49-F238E27FC236}">
                <a16:creationId xmlns:a16="http://schemas.microsoft.com/office/drawing/2014/main" id="{E9F05AAF-95F2-4DEB-9E39-9C52A1AA2ECD}"/>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17" name="addin_background" hidden="1">
            <a:extLst>
              <a:ext uri="{FF2B5EF4-FFF2-40B4-BE49-F238E27FC236}">
                <a16:creationId xmlns:a16="http://schemas.microsoft.com/office/drawing/2014/main" id="{A0564F8C-C50F-400D-BD2B-ED1C4763FC27}"/>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7" name="Title 1">
            <a:extLst>
              <a:ext uri="{FF2B5EF4-FFF2-40B4-BE49-F238E27FC236}">
                <a16:creationId xmlns:a16="http://schemas.microsoft.com/office/drawing/2014/main" id="{CCEC6402-B72B-43A7-AB55-858B3D9C7C2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8" name="Subtitle 2">
            <a:extLst>
              <a:ext uri="{FF2B5EF4-FFF2-40B4-BE49-F238E27FC236}">
                <a16:creationId xmlns:a16="http://schemas.microsoft.com/office/drawing/2014/main" id="{E3D099F6-7C77-4DBE-8B36-12B42A9CBF9B}"/>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2" name="Content Placeholder 1">
            <a:extLst>
              <a:ext uri="{FF2B5EF4-FFF2-40B4-BE49-F238E27FC236}">
                <a16:creationId xmlns:a16="http://schemas.microsoft.com/office/drawing/2014/main" id="{E1884A91-9223-4B5D-BCF2-07CADE2A90D8}"/>
              </a:ext>
            </a:extLst>
          </p:cNvPr>
          <p:cNvSpPr>
            <a:spLocks noGrp="1"/>
          </p:cNvSpPr>
          <p:nvPr>
            <p:ph sz="quarter" idx="34"/>
          </p:nvPr>
        </p:nvSpPr>
        <p:spPr>
          <a:xfrm>
            <a:off x="360044" y="1757499"/>
            <a:ext cx="11471910"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913450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o textboxes with subheadin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3AB79B2-2B36-4C4F-8B4A-5CE97327C93B}"/>
              </a:ext>
            </a:extLst>
          </p:cNvPr>
          <p:cNvSpPr>
            <a:spLocks noGrp="1"/>
          </p:cNvSpPr>
          <p:nvPr>
            <p:ph type="ftr" sz="quarter" idx="34"/>
          </p:nvPr>
        </p:nvSpPr>
        <p:spPr/>
        <p:txBody>
          <a:bodyPr/>
          <a:lstStyle/>
          <a:p>
            <a:endParaRPr lang="nb-NO"/>
          </a:p>
        </p:txBody>
      </p:sp>
      <p:sp>
        <p:nvSpPr>
          <p:cNvPr id="6" name="Slide Number Placeholder 5">
            <a:extLst>
              <a:ext uri="{FF2B5EF4-FFF2-40B4-BE49-F238E27FC236}">
                <a16:creationId xmlns:a16="http://schemas.microsoft.com/office/drawing/2014/main" id="{BF91AEDF-947D-4C51-A230-4B0365289C62}"/>
              </a:ext>
            </a:extLst>
          </p:cNvPr>
          <p:cNvSpPr>
            <a:spLocks noGrp="1"/>
          </p:cNvSpPr>
          <p:nvPr>
            <p:ph type="sldNum" sz="quarter" idx="35"/>
          </p:nvPr>
        </p:nvSpPr>
        <p:spPr/>
        <p:txBody>
          <a:bodyPr/>
          <a:lstStyle/>
          <a:p>
            <a:r>
              <a:rPr lang="en-US"/>
              <a:t>Page </a:t>
            </a:r>
            <a:fld id="{5251F420-7306-4E7C-A79E-F31A38F7D392}" type="slidenum">
              <a:rPr lang="en-US" smtClean="0"/>
              <a:pPr/>
              <a:t>‹#›</a:t>
            </a:fld>
            <a:endParaRPr lang="en-US"/>
          </a:p>
        </p:txBody>
      </p:sp>
      <p:sp>
        <p:nvSpPr>
          <p:cNvPr id="9" name="addin_colorlist" hidden="1">
            <a:extLst>
              <a:ext uri="{FF2B5EF4-FFF2-40B4-BE49-F238E27FC236}">
                <a16:creationId xmlns:a16="http://schemas.microsoft.com/office/drawing/2014/main" id="{C2CE6A29-6246-4580-A5FA-2D5885A1539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10" name="addin_colorbox" hidden="1">
            <a:extLst>
              <a:ext uri="{FF2B5EF4-FFF2-40B4-BE49-F238E27FC236}">
                <a16:creationId xmlns:a16="http://schemas.microsoft.com/office/drawing/2014/main" id="{98F27F19-D47F-495E-828B-1AF61ADC44C1}"/>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2FF72899-ED59-44CD-BF9F-5023DE954F8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4" name="addin_text" hidden="1">
            <a:extLst>
              <a:ext uri="{FF2B5EF4-FFF2-40B4-BE49-F238E27FC236}">
                <a16:creationId xmlns:a16="http://schemas.microsoft.com/office/drawing/2014/main" id="{E5BE92ED-31F4-4F13-B1C7-BF448E3ACBCE}"/>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2113ADE0-F1CB-4DEC-B131-1685CCD7866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E4454965-3397-41CA-B1F5-35396BC493E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8" name="addin_logo" hidden="1">
            <a:extLst>
              <a:ext uri="{FF2B5EF4-FFF2-40B4-BE49-F238E27FC236}">
                <a16:creationId xmlns:a16="http://schemas.microsoft.com/office/drawing/2014/main" id="{2CC695BA-6216-43EE-B964-1DB73F921FF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19" name="addin_fillplaceholders" hidden="1">
            <a:extLst>
              <a:ext uri="{FF2B5EF4-FFF2-40B4-BE49-F238E27FC236}">
                <a16:creationId xmlns:a16="http://schemas.microsoft.com/office/drawing/2014/main" id="{AAA7F7F0-C755-4553-AE18-0D94AC09AC78}"/>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0" name="addin_background" hidden="1">
            <a:extLst>
              <a:ext uri="{FF2B5EF4-FFF2-40B4-BE49-F238E27FC236}">
                <a16:creationId xmlns:a16="http://schemas.microsoft.com/office/drawing/2014/main" id="{B1D62193-3764-4D2E-AFE6-E6BA9714CD8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13" name="Title 1">
            <a:extLst>
              <a:ext uri="{FF2B5EF4-FFF2-40B4-BE49-F238E27FC236}">
                <a16:creationId xmlns:a16="http://schemas.microsoft.com/office/drawing/2014/main" id="{54403BB9-C6B8-4F3F-A5A4-C1B950E42922}"/>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15" name="Subtitle 2">
            <a:extLst>
              <a:ext uri="{FF2B5EF4-FFF2-40B4-BE49-F238E27FC236}">
                <a16:creationId xmlns:a16="http://schemas.microsoft.com/office/drawing/2014/main" id="{20C920D9-4935-4D73-B57C-ECC0E555683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2" name="Content Placeholder 1">
            <a:extLst>
              <a:ext uri="{FF2B5EF4-FFF2-40B4-BE49-F238E27FC236}">
                <a16:creationId xmlns:a16="http://schemas.microsoft.com/office/drawing/2014/main" id="{872C0B99-C76A-4C57-8420-CE2C32240E21}"/>
              </a:ext>
            </a:extLst>
          </p:cNvPr>
          <p:cNvSpPr>
            <a:spLocks noGrp="1"/>
          </p:cNvSpPr>
          <p:nvPr>
            <p:ph sz="quarter" idx="36"/>
          </p:nvPr>
        </p:nvSpPr>
        <p:spPr>
          <a:xfrm>
            <a:off x="360046" y="1757499"/>
            <a:ext cx="5489213"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2">
            <a:extLst>
              <a:ext uri="{FF2B5EF4-FFF2-40B4-BE49-F238E27FC236}">
                <a16:creationId xmlns:a16="http://schemas.microsoft.com/office/drawing/2014/main" id="{3E3C3D9C-6063-4223-8367-D7A6F0AE0ED7}"/>
              </a:ext>
            </a:extLst>
          </p:cNvPr>
          <p:cNvSpPr>
            <a:spLocks noGrp="1"/>
          </p:cNvSpPr>
          <p:nvPr>
            <p:ph type="body" sz="quarter" idx="32"/>
          </p:nvPr>
        </p:nvSpPr>
        <p:spPr>
          <a:xfrm>
            <a:off x="6342741" y="1082726"/>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en-US"/>
              <a:t>Edit Master text styles</a:t>
            </a:r>
          </a:p>
        </p:txBody>
      </p:sp>
      <p:sp>
        <p:nvSpPr>
          <p:cNvPr id="4" name="Content Placeholder 3">
            <a:extLst>
              <a:ext uri="{FF2B5EF4-FFF2-40B4-BE49-F238E27FC236}">
                <a16:creationId xmlns:a16="http://schemas.microsoft.com/office/drawing/2014/main" id="{8FB663A1-2629-4617-879F-3B81440FAA2E}"/>
              </a:ext>
            </a:extLst>
          </p:cNvPr>
          <p:cNvSpPr>
            <a:spLocks noGrp="1"/>
          </p:cNvSpPr>
          <p:nvPr>
            <p:ph sz="quarter" idx="37"/>
          </p:nvPr>
        </p:nvSpPr>
        <p:spPr>
          <a:xfrm>
            <a:off x="6342742" y="1757499"/>
            <a:ext cx="5489213" cy="4301395"/>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345018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icture righ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B8FC538-4B47-4FE9-9556-278912EBB00C}"/>
              </a:ext>
            </a:extLst>
          </p:cNvPr>
          <p:cNvSpPr>
            <a:spLocks noGrp="1"/>
          </p:cNvSpPr>
          <p:nvPr>
            <p:ph type="ftr" sz="quarter" idx="31"/>
          </p:nvPr>
        </p:nvSpPr>
        <p:spPr/>
        <p:txBody>
          <a:bodyPr/>
          <a:lstStyle/>
          <a:p>
            <a:endParaRPr lang="nb-NO"/>
          </a:p>
        </p:txBody>
      </p:sp>
      <p:sp>
        <p:nvSpPr>
          <p:cNvPr id="5" name="Slide Number Placeholder 4">
            <a:extLst>
              <a:ext uri="{FF2B5EF4-FFF2-40B4-BE49-F238E27FC236}">
                <a16:creationId xmlns:a16="http://schemas.microsoft.com/office/drawing/2014/main" id="{EB44E285-6038-4E35-AA24-93DE34576334}"/>
              </a:ext>
            </a:extLst>
          </p:cNvPr>
          <p:cNvSpPr>
            <a:spLocks noGrp="1"/>
          </p:cNvSpPr>
          <p:nvPr>
            <p:ph type="sldNum" sz="quarter" idx="32"/>
          </p:nvPr>
        </p:nvSpPr>
        <p:spPr/>
        <p:txBody>
          <a:bodyPr/>
          <a:lstStyle/>
          <a:p>
            <a:r>
              <a:rPr lang="en-US"/>
              <a:t>Page </a:t>
            </a:r>
            <a:fld id="{5251F420-7306-4E7C-A79E-F31A38F7D392}" type="slidenum">
              <a:rPr lang="en-US" smtClean="0"/>
              <a:pPr/>
              <a:t>‹#›</a:t>
            </a:fld>
            <a:endParaRPr lang="en-US"/>
          </a:p>
        </p:txBody>
      </p:sp>
      <p:sp>
        <p:nvSpPr>
          <p:cNvPr id="12" name="Text Placeholder 12">
            <a:extLst>
              <a:ext uri="{FF2B5EF4-FFF2-40B4-BE49-F238E27FC236}">
                <a16:creationId xmlns:a16="http://schemas.microsoft.com/office/drawing/2014/main" id="{CBAD15DC-962D-4644-943D-84A382CEF8F0}"/>
              </a:ext>
            </a:extLst>
          </p:cNvPr>
          <p:cNvSpPr>
            <a:spLocks noGrp="1"/>
          </p:cNvSpPr>
          <p:nvPr>
            <p:ph type="body" sz="quarter" idx="33" hasCustomPrompt="1"/>
          </p:nvPr>
        </p:nvSpPr>
        <p:spPr>
          <a:xfrm>
            <a:off x="7679218" y="5870278"/>
            <a:ext cx="4152735" cy="182608"/>
          </a:xfrm>
        </p:spPr>
        <p:txBody>
          <a:bodyPr/>
          <a:lstStyle>
            <a:lvl1pPr marL="0" indent="0" algn="r">
              <a:buNone/>
              <a:defRPr sz="750">
                <a:solidFill>
                  <a:srgbClr val="524B48"/>
                </a:solidFill>
              </a:defRPr>
            </a:lvl1pPr>
          </a:lstStyle>
          <a:p>
            <a:pPr marL="0" marR="0" lvl="0" indent="0" algn="r"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a:t>Photo </a:t>
            </a:r>
            <a:r>
              <a:rPr lang="nb-NO" err="1"/>
              <a:t>credit</a:t>
            </a:r>
            <a:r>
              <a:rPr lang="nb-NO"/>
              <a:t> / </a:t>
            </a:r>
            <a:r>
              <a:rPr lang="nb-NO" err="1"/>
              <a:t>Caption</a:t>
            </a:r>
            <a:endParaRPr lang="en-US"/>
          </a:p>
        </p:txBody>
      </p:sp>
      <p:sp>
        <p:nvSpPr>
          <p:cNvPr id="9" name="addin_colorlist" hidden="1">
            <a:extLst>
              <a:ext uri="{FF2B5EF4-FFF2-40B4-BE49-F238E27FC236}">
                <a16:creationId xmlns:a16="http://schemas.microsoft.com/office/drawing/2014/main" id="{0DE9C538-DDC1-48C5-8D5A-8807D5402793}"/>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10" name="addin_colorbox" hidden="1">
            <a:extLst>
              <a:ext uri="{FF2B5EF4-FFF2-40B4-BE49-F238E27FC236}">
                <a16:creationId xmlns:a16="http://schemas.microsoft.com/office/drawing/2014/main" id="{3244FB41-C9AC-4D26-AFCB-CFC71E7BE091}"/>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3" name="addin_title" hidden="1">
            <a:extLst>
              <a:ext uri="{FF2B5EF4-FFF2-40B4-BE49-F238E27FC236}">
                <a16:creationId xmlns:a16="http://schemas.microsoft.com/office/drawing/2014/main" id="{E08E81ED-21CE-44CF-A8EF-06A08B47A5C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6" name="addin_text" hidden="1">
            <a:extLst>
              <a:ext uri="{FF2B5EF4-FFF2-40B4-BE49-F238E27FC236}">
                <a16:creationId xmlns:a16="http://schemas.microsoft.com/office/drawing/2014/main" id="{4EE36E4C-1C72-4D3E-857D-C50FA456E80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7" name="addin_image" hidden="1">
            <a:extLst>
              <a:ext uri="{FF2B5EF4-FFF2-40B4-BE49-F238E27FC236}">
                <a16:creationId xmlns:a16="http://schemas.microsoft.com/office/drawing/2014/main" id="{879B8875-9C46-447E-AE47-D33CF53627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8" name="addin_grouplist" hidden="1">
            <a:extLst>
              <a:ext uri="{FF2B5EF4-FFF2-40B4-BE49-F238E27FC236}">
                <a16:creationId xmlns:a16="http://schemas.microsoft.com/office/drawing/2014/main" id="{DE421A5B-242F-4987-A4E4-97D981647AE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985F4FD-420C-4F49-AA8A-F408AEF26A1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0" name="addin_fillplaceholders" hidden="1">
            <a:extLst>
              <a:ext uri="{FF2B5EF4-FFF2-40B4-BE49-F238E27FC236}">
                <a16:creationId xmlns:a16="http://schemas.microsoft.com/office/drawing/2014/main" id="{5F7C7520-95E1-4F4E-B418-2FE19FCD5408}"/>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1" name="addin_background" hidden="1">
            <a:extLst>
              <a:ext uri="{FF2B5EF4-FFF2-40B4-BE49-F238E27FC236}">
                <a16:creationId xmlns:a16="http://schemas.microsoft.com/office/drawing/2014/main" id="{241653B0-2067-4F33-844C-6C207770FD39}"/>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14" name="Title 1">
            <a:extLst>
              <a:ext uri="{FF2B5EF4-FFF2-40B4-BE49-F238E27FC236}">
                <a16:creationId xmlns:a16="http://schemas.microsoft.com/office/drawing/2014/main" id="{C1FDF87C-567D-4D61-B80A-2B0FAB9C5EEA}"/>
              </a:ext>
            </a:extLst>
          </p:cNvPr>
          <p:cNvSpPr>
            <a:spLocks noGrp="1"/>
          </p:cNvSpPr>
          <p:nvPr>
            <p:ph type="title"/>
          </p:nvPr>
        </p:nvSpPr>
        <p:spPr>
          <a:xfrm>
            <a:off x="360044" y="360045"/>
            <a:ext cx="5489214" cy="542658"/>
          </a:xfrm>
        </p:spPr>
        <p:txBody>
          <a:bodyPr/>
          <a:lstStyle>
            <a:lvl1pPr>
              <a:defRPr sz="3500"/>
            </a:lvl1pPr>
          </a:lstStyle>
          <a:p>
            <a:r>
              <a:rPr lang="en-US" noProof="0"/>
              <a:t>Click to edit Master title style</a:t>
            </a:r>
            <a:endParaRPr lang="nb-NO" noProof="0"/>
          </a:p>
        </p:txBody>
      </p:sp>
      <p:sp>
        <p:nvSpPr>
          <p:cNvPr id="15" name="Subtitle 2">
            <a:extLst>
              <a:ext uri="{FF2B5EF4-FFF2-40B4-BE49-F238E27FC236}">
                <a16:creationId xmlns:a16="http://schemas.microsoft.com/office/drawing/2014/main" id="{784C3231-33DF-4ABD-AA6A-B1871500D64D}"/>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2" name="Content Placeholder 1">
            <a:extLst>
              <a:ext uri="{FF2B5EF4-FFF2-40B4-BE49-F238E27FC236}">
                <a16:creationId xmlns:a16="http://schemas.microsoft.com/office/drawing/2014/main" id="{BE25A26B-A462-46A4-B17F-67CABD1A5747}"/>
              </a:ext>
            </a:extLst>
          </p:cNvPr>
          <p:cNvSpPr>
            <a:spLocks noGrp="1"/>
          </p:cNvSpPr>
          <p:nvPr>
            <p:ph sz="quarter" idx="34"/>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Picture Placeholder 4">
            <a:extLst>
              <a:ext uri="{FF2B5EF4-FFF2-40B4-BE49-F238E27FC236}">
                <a16:creationId xmlns:a16="http://schemas.microsoft.com/office/drawing/2014/main" id="{AFA7F80C-D0EF-4064-8ACA-92B713F9085B}"/>
              </a:ext>
            </a:extLst>
          </p:cNvPr>
          <p:cNvSpPr>
            <a:spLocks noGrp="1"/>
          </p:cNvSpPr>
          <p:nvPr>
            <p:ph type="pic" sz="quarter" idx="27"/>
          </p:nvPr>
        </p:nvSpPr>
        <p:spPr>
          <a:xfrm>
            <a:off x="7679219" y="360045"/>
            <a:ext cx="4152735" cy="5325998"/>
          </a:xfrm>
          <a:noFill/>
        </p:spPr>
        <p:txBody>
          <a:bodyPr/>
          <a:lstStyle>
            <a:lvl1pPr>
              <a:buNone/>
              <a:defRPr/>
            </a:lvl1pPr>
          </a:lstStyle>
          <a:p>
            <a:r>
              <a:rPr lang="en-US"/>
              <a:t>Click icon to add picture</a:t>
            </a:r>
          </a:p>
        </p:txBody>
      </p:sp>
    </p:spTree>
    <p:extLst>
      <p:ext uri="{BB962C8B-B14F-4D97-AF65-F5344CB8AC3E}">
        <p14:creationId xmlns:p14="http://schemas.microsoft.com/office/powerpoint/2010/main" val="39499861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3F5C8A5-7299-4154-B01A-CDF5B7332751}"/>
              </a:ext>
            </a:extLst>
          </p:cNvPr>
          <p:cNvSpPr>
            <a:spLocks noGrp="1"/>
          </p:cNvSpPr>
          <p:nvPr>
            <p:ph type="ftr" sz="quarter" idx="29"/>
          </p:nvPr>
        </p:nvSpPr>
        <p:spPr/>
        <p:txBody>
          <a:bodyPr/>
          <a:lstStyle/>
          <a:p>
            <a:endParaRPr lang="nb-NO"/>
          </a:p>
        </p:txBody>
      </p:sp>
      <p:sp>
        <p:nvSpPr>
          <p:cNvPr id="5" name="Slide Number Placeholder 4">
            <a:extLst>
              <a:ext uri="{FF2B5EF4-FFF2-40B4-BE49-F238E27FC236}">
                <a16:creationId xmlns:a16="http://schemas.microsoft.com/office/drawing/2014/main" id="{CEE2439D-D17B-475A-8193-F8109FACE968}"/>
              </a:ext>
            </a:extLst>
          </p:cNvPr>
          <p:cNvSpPr>
            <a:spLocks noGrp="1"/>
          </p:cNvSpPr>
          <p:nvPr>
            <p:ph type="sldNum" sz="quarter" idx="30"/>
          </p:nvPr>
        </p:nvSpPr>
        <p:spPr/>
        <p:txBody>
          <a:bodyPr/>
          <a:lstStyle/>
          <a:p>
            <a:r>
              <a:rPr lang="en-US"/>
              <a:t>Page </a:t>
            </a:r>
            <a:fld id="{5251F420-7306-4E7C-A79E-F31A38F7D392}" type="slidenum">
              <a:rPr lang="en-US" smtClean="0"/>
              <a:pPr/>
              <a:t>‹#›</a:t>
            </a:fld>
            <a:endParaRPr lang="en-US"/>
          </a:p>
        </p:txBody>
      </p:sp>
      <p:sp>
        <p:nvSpPr>
          <p:cNvPr id="6" name="addin_colorlist" hidden="1">
            <a:extLst>
              <a:ext uri="{FF2B5EF4-FFF2-40B4-BE49-F238E27FC236}">
                <a16:creationId xmlns:a16="http://schemas.microsoft.com/office/drawing/2014/main" id="{56D50BD7-4B2C-45A9-A4A8-CD09667C2241}"/>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9" name="addin_colorbox" hidden="1">
            <a:extLst>
              <a:ext uri="{FF2B5EF4-FFF2-40B4-BE49-F238E27FC236}">
                <a16:creationId xmlns:a16="http://schemas.microsoft.com/office/drawing/2014/main" id="{ED7AC86C-E0C4-40C1-9970-E4FFA790590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0" name="addin_title" hidden="1">
            <a:extLst>
              <a:ext uri="{FF2B5EF4-FFF2-40B4-BE49-F238E27FC236}">
                <a16:creationId xmlns:a16="http://schemas.microsoft.com/office/drawing/2014/main" id="{D98AC88F-A26E-4CB1-B344-4D5083606FF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1" name="addin_text" hidden="1">
            <a:extLst>
              <a:ext uri="{FF2B5EF4-FFF2-40B4-BE49-F238E27FC236}">
                <a16:creationId xmlns:a16="http://schemas.microsoft.com/office/drawing/2014/main" id="{B30E7760-9EB2-4824-8490-521CB6A5DC6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2" name="addin_image" hidden="1">
            <a:extLst>
              <a:ext uri="{FF2B5EF4-FFF2-40B4-BE49-F238E27FC236}">
                <a16:creationId xmlns:a16="http://schemas.microsoft.com/office/drawing/2014/main" id="{19778B3C-AE55-4C1F-96D4-89E77FFEFB4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3" name="addin_grouplist" hidden="1">
            <a:extLst>
              <a:ext uri="{FF2B5EF4-FFF2-40B4-BE49-F238E27FC236}">
                <a16:creationId xmlns:a16="http://schemas.microsoft.com/office/drawing/2014/main" id="{7689DE6A-399F-4F9E-BE8F-AB75D8AE61D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4" name="addin_logo" hidden="1">
            <a:extLst>
              <a:ext uri="{FF2B5EF4-FFF2-40B4-BE49-F238E27FC236}">
                <a16:creationId xmlns:a16="http://schemas.microsoft.com/office/drawing/2014/main" id="{2D7A441A-9434-488E-8E7A-06B2DAD3BCB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15" name="addin_fillplaceholders" hidden="1">
            <a:extLst>
              <a:ext uri="{FF2B5EF4-FFF2-40B4-BE49-F238E27FC236}">
                <a16:creationId xmlns:a16="http://schemas.microsoft.com/office/drawing/2014/main" id="{48FD3B42-1D9C-4FB6-9DC4-7E69FC9CF387}"/>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16" name="addin_background" hidden="1">
            <a:extLst>
              <a:ext uri="{FF2B5EF4-FFF2-40B4-BE49-F238E27FC236}">
                <a16:creationId xmlns:a16="http://schemas.microsoft.com/office/drawing/2014/main" id="{E254A42F-FF0C-4C4B-97C3-6E091C71ACB8}"/>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8" name="Title 1">
            <a:extLst>
              <a:ext uri="{FF2B5EF4-FFF2-40B4-BE49-F238E27FC236}">
                <a16:creationId xmlns:a16="http://schemas.microsoft.com/office/drawing/2014/main" id="{15032E34-F0A1-4B98-A1D4-074D7E126343}"/>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7" name="Content Placeholder 1">
            <a:extLst>
              <a:ext uri="{FF2B5EF4-FFF2-40B4-BE49-F238E27FC236}">
                <a16:creationId xmlns:a16="http://schemas.microsoft.com/office/drawing/2014/main" id="{28D3CC65-E828-4E6B-8A5D-06923E4A058E}"/>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2400" b="0" i="0" u="none" cap="none">
                <a:solidFill>
                  <a:srgbClr val="000000"/>
                </a:solidFill>
                <a:latin typeface="+mn-lt"/>
              </a:defRPr>
            </a:lvl1pPr>
          </a:lstStyle>
          <a:p>
            <a:pPr lvl="0"/>
            <a:r>
              <a:rPr lang="en-US"/>
              <a:t>Edit Master text styles</a:t>
            </a:r>
          </a:p>
        </p:txBody>
      </p:sp>
    </p:spTree>
    <p:extLst>
      <p:ext uri="{BB962C8B-B14F-4D97-AF65-F5344CB8AC3E}">
        <p14:creationId xmlns:p14="http://schemas.microsoft.com/office/powerpoint/2010/main" val="15867015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hree textboxes with ingress">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2259CDE-097F-4AD1-8202-1C8557143B77}"/>
              </a:ext>
            </a:extLst>
          </p:cNvPr>
          <p:cNvSpPr>
            <a:spLocks noGrp="1"/>
          </p:cNvSpPr>
          <p:nvPr>
            <p:ph type="ftr" sz="quarter" idx="39"/>
          </p:nvPr>
        </p:nvSpPr>
        <p:spPr/>
        <p:txBody>
          <a:bodyPr/>
          <a:lstStyle/>
          <a:p>
            <a:endParaRPr lang="nb-NO"/>
          </a:p>
        </p:txBody>
      </p:sp>
      <p:sp>
        <p:nvSpPr>
          <p:cNvPr id="5" name="Slide Number Placeholder 4">
            <a:extLst>
              <a:ext uri="{FF2B5EF4-FFF2-40B4-BE49-F238E27FC236}">
                <a16:creationId xmlns:a16="http://schemas.microsoft.com/office/drawing/2014/main" id="{79DB0D35-1F56-48D2-95A5-1514CE438CB5}"/>
              </a:ext>
            </a:extLst>
          </p:cNvPr>
          <p:cNvSpPr>
            <a:spLocks noGrp="1"/>
          </p:cNvSpPr>
          <p:nvPr>
            <p:ph type="sldNum" sz="quarter" idx="40"/>
          </p:nvPr>
        </p:nvSpPr>
        <p:spPr/>
        <p:txBody>
          <a:bodyPr/>
          <a:lstStyle/>
          <a:p>
            <a:r>
              <a:rPr lang="en-US"/>
              <a:t>Page </a:t>
            </a:r>
            <a:fld id="{5251F420-7306-4E7C-A79E-F31A38F7D392}" type="slidenum">
              <a:rPr lang="en-US" smtClean="0"/>
              <a:pPr/>
              <a:t>‹#›</a:t>
            </a:fld>
            <a:endParaRPr lang="en-US"/>
          </a:p>
        </p:txBody>
      </p:sp>
      <p:sp>
        <p:nvSpPr>
          <p:cNvPr id="14" name="addin_colorlist" hidden="1">
            <a:extLst>
              <a:ext uri="{FF2B5EF4-FFF2-40B4-BE49-F238E27FC236}">
                <a16:creationId xmlns:a16="http://schemas.microsoft.com/office/drawing/2014/main" id="{5FD3C014-9E5F-4D52-AFEA-9C349607CFC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15" name="addin_colorbox" hidden="1">
            <a:extLst>
              <a:ext uri="{FF2B5EF4-FFF2-40B4-BE49-F238E27FC236}">
                <a16:creationId xmlns:a16="http://schemas.microsoft.com/office/drawing/2014/main" id="{7027F98E-B41D-4718-9D7F-C82CACC5578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AC47F86E-2E0D-4B6F-B94E-693E0865AE0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EBBD227F-7704-4B8B-992A-E396C5C9BEE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FD65ED66-9D76-463A-9247-452FDF8FE9B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6EDA4071-7A3D-45EF-8A0E-0C8B7CBF10E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609DAA4A-7252-4239-8860-0B50473F962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1" name="addin_fillplaceholders" hidden="1">
            <a:extLst>
              <a:ext uri="{FF2B5EF4-FFF2-40B4-BE49-F238E27FC236}">
                <a16:creationId xmlns:a16="http://schemas.microsoft.com/office/drawing/2014/main" id="{59168833-2E68-428A-8A6E-DA49825F139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2" name="addin_background" hidden="1">
            <a:extLst>
              <a:ext uri="{FF2B5EF4-FFF2-40B4-BE49-F238E27FC236}">
                <a16:creationId xmlns:a16="http://schemas.microsoft.com/office/drawing/2014/main" id="{D43D6145-200D-4A10-8317-8D44D52A2148}"/>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40" name="Title 1">
            <a:extLst>
              <a:ext uri="{FF2B5EF4-FFF2-40B4-BE49-F238E27FC236}">
                <a16:creationId xmlns:a16="http://schemas.microsoft.com/office/drawing/2014/main" id="{A459DA60-25AC-4B9F-9907-8F39820B66C8}"/>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34" name="Text Placeholder 21">
            <a:extLst>
              <a:ext uri="{FF2B5EF4-FFF2-40B4-BE49-F238E27FC236}">
                <a16:creationId xmlns:a16="http://schemas.microsoft.com/office/drawing/2014/main" id="{3DD13DAB-6AD9-4B6F-A8DC-1ACB28B9995B}"/>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5" name="Text Placeholder 7">
            <a:extLst>
              <a:ext uri="{FF2B5EF4-FFF2-40B4-BE49-F238E27FC236}">
                <a16:creationId xmlns:a16="http://schemas.microsoft.com/office/drawing/2014/main" id="{611BF262-7351-49AE-A83E-641151EDDA2F}"/>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1" name="Content Placeholder 1">
            <a:extLst>
              <a:ext uri="{FF2B5EF4-FFF2-40B4-BE49-F238E27FC236}">
                <a16:creationId xmlns:a16="http://schemas.microsoft.com/office/drawing/2014/main" id="{09E50BAE-F00A-4BCB-85AA-3D786FF0CCC3}"/>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6" name="Text Placeholder 21">
            <a:extLst>
              <a:ext uri="{FF2B5EF4-FFF2-40B4-BE49-F238E27FC236}">
                <a16:creationId xmlns:a16="http://schemas.microsoft.com/office/drawing/2014/main" id="{5AEA75ED-F545-4088-BCA2-805D7040EE37}"/>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7" name="Text Placeholder 10">
            <a:extLst>
              <a:ext uri="{FF2B5EF4-FFF2-40B4-BE49-F238E27FC236}">
                <a16:creationId xmlns:a16="http://schemas.microsoft.com/office/drawing/2014/main" id="{858F7701-C11C-4D9A-9E67-24E9EED80D1F}"/>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2" name="Content Placeholder 2">
            <a:extLst>
              <a:ext uri="{FF2B5EF4-FFF2-40B4-BE49-F238E27FC236}">
                <a16:creationId xmlns:a16="http://schemas.microsoft.com/office/drawing/2014/main" id="{BBBE916C-1538-4BB4-BBB6-32721527176C}"/>
              </a:ext>
            </a:extLst>
          </p:cNvPr>
          <p:cNvSpPr>
            <a:spLocks noGrp="1"/>
          </p:cNvSpPr>
          <p:nvPr>
            <p:ph sz="quarter" idx="41"/>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8" name="Text Placeholder 21">
            <a:extLst>
              <a:ext uri="{FF2B5EF4-FFF2-40B4-BE49-F238E27FC236}">
                <a16:creationId xmlns:a16="http://schemas.microsoft.com/office/drawing/2014/main" id="{4B4FECD9-5E4C-41DF-BF95-E9AEA8165DA5}"/>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9" name="Text Placeholder 11">
            <a:extLst>
              <a:ext uri="{FF2B5EF4-FFF2-40B4-BE49-F238E27FC236}">
                <a16:creationId xmlns:a16="http://schemas.microsoft.com/office/drawing/2014/main" id="{FC23A3F8-5F5B-4FEE-9D3E-DD23605A7601}"/>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3" name="Content Placeholder 3">
            <a:extLst>
              <a:ext uri="{FF2B5EF4-FFF2-40B4-BE49-F238E27FC236}">
                <a16:creationId xmlns:a16="http://schemas.microsoft.com/office/drawing/2014/main" id="{48DE5AEB-CFBE-4C32-B1AF-59BE54C49A22}"/>
              </a:ext>
            </a:extLst>
          </p:cNvPr>
          <p:cNvSpPr>
            <a:spLocks noGrp="1"/>
          </p:cNvSpPr>
          <p:nvPr>
            <p:ph sz="quarter" idx="42"/>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707152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hree pictures top">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713F8EC-435C-4B71-B75E-816E331B7403}"/>
              </a:ext>
            </a:extLst>
          </p:cNvPr>
          <p:cNvSpPr>
            <a:spLocks noGrp="1"/>
          </p:cNvSpPr>
          <p:nvPr>
            <p:ph type="ftr" sz="quarter" idx="32"/>
          </p:nvPr>
        </p:nvSpPr>
        <p:spPr/>
        <p:txBody>
          <a:bodyPr/>
          <a:lstStyle/>
          <a:p>
            <a:endParaRPr lang="nb-NO"/>
          </a:p>
        </p:txBody>
      </p:sp>
      <p:sp>
        <p:nvSpPr>
          <p:cNvPr id="5" name="Slide Number Placeholder 4">
            <a:extLst>
              <a:ext uri="{FF2B5EF4-FFF2-40B4-BE49-F238E27FC236}">
                <a16:creationId xmlns:a16="http://schemas.microsoft.com/office/drawing/2014/main" id="{73CC78E7-5B5A-4EE3-B029-42635C54C96B}"/>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a:p>
        </p:txBody>
      </p:sp>
      <p:sp>
        <p:nvSpPr>
          <p:cNvPr id="14" name="addin_colorlist" hidden="1">
            <a:extLst>
              <a:ext uri="{FF2B5EF4-FFF2-40B4-BE49-F238E27FC236}">
                <a16:creationId xmlns:a16="http://schemas.microsoft.com/office/drawing/2014/main" id="{43064328-310D-4B60-A376-3CC76BEA476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15" name="addin_colorbox" hidden="1">
            <a:extLst>
              <a:ext uri="{FF2B5EF4-FFF2-40B4-BE49-F238E27FC236}">
                <a16:creationId xmlns:a16="http://schemas.microsoft.com/office/drawing/2014/main" id="{BBE53A34-85F8-4E64-8AED-55FF99769A14}"/>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C39B4D58-EABC-4B56-92BC-EE42B94D2B3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DE6A2B87-5071-42B4-A792-74A28AE96A4D}"/>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DAB1A706-6027-4218-BA99-DB2D6263AC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D24B1BBC-09BF-4EDD-819E-BABBAEB46F4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2ACA01BE-C7CC-48BF-ABB4-0C92C5144BC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1" name="addin_fillplaceholders" hidden="1">
            <a:extLst>
              <a:ext uri="{FF2B5EF4-FFF2-40B4-BE49-F238E27FC236}">
                <a16:creationId xmlns:a16="http://schemas.microsoft.com/office/drawing/2014/main" id="{60A92121-FB1E-456F-B9C5-BACA09F076F7}"/>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2" name="addin_background" hidden="1">
            <a:extLst>
              <a:ext uri="{FF2B5EF4-FFF2-40B4-BE49-F238E27FC236}">
                <a16:creationId xmlns:a16="http://schemas.microsoft.com/office/drawing/2014/main" id="{18C4AD3C-8DAE-4C36-A451-B0DC0DDE638A}"/>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43" name="Title 1">
            <a:extLst>
              <a:ext uri="{FF2B5EF4-FFF2-40B4-BE49-F238E27FC236}">
                <a16:creationId xmlns:a16="http://schemas.microsoft.com/office/drawing/2014/main" id="{DE51AD55-8E29-4CA8-9662-66FF628F5948}"/>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28" name="Picture Placeholder 4">
            <a:extLst>
              <a:ext uri="{FF2B5EF4-FFF2-40B4-BE49-F238E27FC236}">
                <a16:creationId xmlns:a16="http://schemas.microsoft.com/office/drawing/2014/main" id="{2F3BBBE9-00FB-4EB4-BA4B-4AEAFADE296A}"/>
              </a:ext>
            </a:extLst>
          </p:cNvPr>
          <p:cNvSpPr>
            <a:spLocks noGrp="1"/>
          </p:cNvSpPr>
          <p:nvPr>
            <p:ph type="pic" sz="quarter" idx="30"/>
          </p:nvPr>
        </p:nvSpPr>
        <p:spPr>
          <a:xfrm>
            <a:off x="360044" y="1085197"/>
            <a:ext cx="3576295" cy="1523583"/>
          </a:xfrm>
          <a:noFill/>
        </p:spPr>
        <p:txBody>
          <a:bodyPr/>
          <a:lstStyle>
            <a:lvl1pPr>
              <a:buNone/>
              <a:defRPr/>
            </a:lvl1pPr>
          </a:lstStyle>
          <a:p>
            <a:r>
              <a:rPr lang="en-US"/>
              <a:t>Click icon to add picture</a:t>
            </a:r>
          </a:p>
        </p:txBody>
      </p:sp>
      <p:sp>
        <p:nvSpPr>
          <p:cNvPr id="29" name="Text Placeholder 21">
            <a:extLst>
              <a:ext uri="{FF2B5EF4-FFF2-40B4-BE49-F238E27FC236}">
                <a16:creationId xmlns:a16="http://schemas.microsoft.com/office/drawing/2014/main" id="{F0147C48-CE7C-4ADC-B303-FF71AF51F417}"/>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2" name="Content Placeholder 1">
            <a:extLst>
              <a:ext uri="{FF2B5EF4-FFF2-40B4-BE49-F238E27FC236}">
                <a16:creationId xmlns:a16="http://schemas.microsoft.com/office/drawing/2014/main" id="{164CA119-676E-4CC0-B327-FD645BCE7FB5}"/>
              </a:ext>
            </a:extLst>
          </p:cNvPr>
          <p:cNvSpPr>
            <a:spLocks noGrp="1"/>
          </p:cNvSpPr>
          <p:nvPr>
            <p:ph sz="quarter" idx="34"/>
          </p:nvPr>
        </p:nvSpPr>
        <p:spPr>
          <a:xfrm>
            <a:off x="360045" y="3466046"/>
            <a:ext cx="3576295" cy="220291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1" name="Picture Placeholder 4">
            <a:extLst>
              <a:ext uri="{FF2B5EF4-FFF2-40B4-BE49-F238E27FC236}">
                <a16:creationId xmlns:a16="http://schemas.microsoft.com/office/drawing/2014/main" id="{8BF1C4B3-671D-4B0B-9DC8-D7DF19163D42}"/>
              </a:ext>
            </a:extLst>
          </p:cNvPr>
          <p:cNvSpPr>
            <a:spLocks noGrp="1"/>
          </p:cNvSpPr>
          <p:nvPr>
            <p:ph type="pic" sz="quarter" idx="27"/>
          </p:nvPr>
        </p:nvSpPr>
        <p:spPr>
          <a:xfrm>
            <a:off x="4319317" y="1085197"/>
            <a:ext cx="3576295" cy="1523583"/>
          </a:xfrm>
          <a:noFill/>
        </p:spPr>
        <p:txBody>
          <a:bodyPr/>
          <a:lstStyle>
            <a:lvl1pPr>
              <a:buNone/>
              <a:defRPr/>
            </a:lvl1pPr>
          </a:lstStyle>
          <a:p>
            <a:r>
              <a:rPr lang="en-US"/>
              <a:t>Click icon to add picture</a:t>
            </a:r>
          </a:p>
        </p:txBody>
      </p:sp>
      <p:sp>
        <p:nvSpPr>
          <p:cNvPr id="38" name="Text Placeholder 21">
            <a:extLst>
              <a:ext uri="{FF2B5EF4-FFF2-40B4-BE49-F238E27FC236}">
                <a16:creationId xmlns:a16="http://schemas.microsoft.com/office/drawing/2014/main" id="{4DC95209-B9BF-4995-AB5C-F9DD50E9C57D}"/>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 name="Content Placeholder 2">
            <a:extLst>
              <a:ext uri="{FF2B5EF4-FFF2-40B4-BE49-F238E27FC236}">
                <a16:creationId xmlns:a16="http://schemas.microsoft.com/office/drawing/2014/main" id="{CC832CA4-30E1-4D48-8F75-1F661A371381}"/>
              </a:ext>
            </a:extLst>
          </p:cNvPr>
          <p:cNvSpPr>
            <a:spLocks noGrp="1"/>
          </p:cNvSpPr>
          <p:nvPr>
            <p:ph sz="quarter" idx="35"/>
          </p:nvPr>
        </p:nvSpPr>
        <p:spPr>
          <a:xfrm>
            <a:off x="4319319" y="3466047"/>
            <a:ext cx="3576295" cy="220291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0" name="Picture Placeholder 4">
            <a:extLst>
              <a:ext uri="{FF2B5EF4-FFF2-40B4-BE49-F238E27FC236}">
                <a16:creationId xmlns:a16="http://schemas.microsoft.com/office/drawing/2014/main" id="{85CD4D0C-600A-44FB-B5E2-D61C2E19C7F0}"/>
              </a:ext>
            </a:extLst>
          </p:cNvPr>
          <p:cNvSpPr>
            <a:spLocks noGrp="1"/>
          </p:cNvSpPr>
          <p:nvPr>
            <p:ph type="pic" sz="quarter" idx="24"/>
          </p:nvPr>
        </p:nvSpPr>
        <p:spPr>
          <a:xfrm>
            <a:off x="8255658" y="1085197"/>
            <a:ext cx="3576295" cy="1523583"/>
          </a:xfrm>
          <a:noFill/>
        </p:spPr>
        <p:txBody>
          <a:bodyPr/>
          <a:lstStyle>
            <a:lvl1pPr>
              <a:buNone/>
              <a:defRPr/>
            </a:lvl1pPr>
          </a:lstStyle>
          <a:p>
            <a:r>
              <a:rPr lang="en-US"/>
              <a:t>Click icon to add picture</a:t>
            </a:r>
          </a:p>
        </p:txBody>
      </p:sp>
      <p:sp>
        <p:nvSpPr>
          <p:cNvPr id="41" name="Text Placeholder 21">
            <a:extLst>
              <a:ext uri="{FF2B5EF4-FFF2-40B4-BE49-F238E27FC236}">
                <a16:creationId xmlns:a16="http://schemas.microsoft.com/office/drawing/2014/main" id="{F7AD52F7-DF98-4872-9B20-339BCFCA63BF}"/>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6" name="Content Placeholder 5">
            <a:extLst>
              <a:ext uri="{FF2B5EF4-FFF2-40B4-BE49-F238E27FC236}">
                <a16:creationId xmlns:a16="http://schemas.microsoft.com/office/drawing/2014/main" id="{40F57475-031F-4C3C-8037-D9E91900C86D}"/>
              </a:ext>
            </a:extLst>
          </p:cNvPr>
          <p:cNvSpPr>
            <a:spLocks noGrp="1"/>
          </p:cNvSpPr>
          <p:nvPr>
            <p:ph sz="quarter" idx="36"/>
          </p:nvPr>
        </p:nvSpPr>
        <p:spPr>
          <a:xfrm>
            <a:off x="8255660" y="3466047"/>
            <a:ext cx="3576295" cy="220291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184599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Four textboxes">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D42304F-BB43-4D12-B83D-02C5FD8197FE}"/>
              </a:ext>
            </a:extLst>
          </p:cNvPr>
          <p:cNvSpPr>
            <a:spLocks noGrp="1"/>
          </p:cNvSpPr>
          <p:nvPr>
            <p:ph type="ftr" sz="quarter" idx="32"/>
          </p:nvPr>
        </p:nvSpPr>
        <p:spPr/>
        <p:txBody>
          <a:bodyPr/>
          <a:lstStyle/>
          <a:p>
            <a:endParaRPr lang="nb-NO"/>
          </a:p>
        </p:txBody>
      </p:sp>
      <p:sp>
        <p:nvSpPr>
          <p:cNvPr id="5" name="Slide Number Placeholder 4">
            <a:extLst>
              <a:ext uri="{FF2B5EF4-FFF2-40B4-BE49-F238E27FC236}">
                <a16:creationId xmlns:a16="http://schemas.microsoft.com/office/drawing/2014/main" id="{67E62047-812A-4356-A8E0-D0CA23D39A48}"/>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a:p>
        </p:txBody>
      </p:sp>
      <p:sp>
        <p:nvSpPr>
          <p:cNvPr id="14" name="addin_colorlist" hidden="1">
            <a:extLst>
              <a:ext uri="{FF2B5EF4-FFF2-40B4-BE49-F238E27FC236}">
                <a16:creationId xmlns:a16="http://schemas.microsoft.com/office/drawing/2014/main" id="{4E9A2930-F5F3-416C-9EC0-FD52769E1D1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17" name="addin_colorbox" hidden="1">
            <a:extLst>
              <a:ext uri="{FF2B5EF4-FFF2-40B4-BE49-F238E27FC236}">
                <a16:creationId xmlns:a16="http://schemas.microsoft.com/office/drawing/2014/main" id="{A1E8602A-8D5C-48AA-AA18-68AFE330C38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5" name="addin_title" hidden="1">
            <a:extLst>
              <a:ext uri="{FF2B5EF4-FFF2-40B4-BE49-F238E27FC236}">
                <a16:creationId xmlns:a16="http://schemas.microsoft.com/office/drawing/2014/main" id="{E226E046-A302-48B4-B28C-9CD7E32BBC0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7" name="addin_text" hidden="1">
            <a:extLst>
              <a:ext uri="{FF2B5EF4-FFF2-40B4-BE49-F238E27FC236}">
                <a16:creationId xmlns:a16="http://schemas.microsoft.com/office/drawing/2014/main" id="{B54B55EC-2D73-44B1-A1DB-E2EBBC5BAF4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8" name="addin_image" hidden="1">
            <a:extLst>
              <a:ext uri="{FF2B5EF4-FFF2-40B4-BE49-F238E27FC236}">
                <a16:creationId xmlns:a16="http://schemas.microsoft.com/office/drawing/2014/main" id="{6A3A5B56-7A3C-4AFA-AAF9-E1AC8EF3092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9" name="addin_grouplist" hidden="1">
            <a:extLst>
              <a:ext uri="{FF2B5EF4-FFF2-40B4-BE49-F238E27FC236}">
                <a16:creationId xmlns:a16="http://schemas.microsoft.com/office/drawing/2014/main" id="{EE57E959-417E-44F7-AFC1-2F2F190A0E3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30" name="addin_logo" hidden="1">
            <a:extLst>
              <a:ext uri="{FF2B5EF4-FFF2-40B4-BE49-F238E27FC236}">
                <a16:creationId xmlns:a16="http://schemas.microsoft.com/office/drawing/2014/main" id="{C76EE1D2-EA46-47F9-B6F4-D148F8E8C5F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31" name="addin_fillplaceholders" hidden="1">
            <a:extLst>
              <a:ext uri="{FF2B5EF4-FFF2-40B4-BE49-F238E27FC236}">
                <a16:creationId xmlns:a16="http://schemas.microsoft.com/office/drawing/2014/main" id="{806A214F-E939-4F0F-B574-1E61FA6B218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32" name="addin_background" hidden="1">
            <a:extLst>
              <a:ext uri="{FF2B5EF4-FFF2-40B4-BE49-F238E27FC236}">
                <a16:creationId xmlns:a16="http://schemas.microsoft.com/office/drawing/2014/main" id="{7732CAD8-F361-4B4D-8E20-B548127CBB2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24" name="Title 1">
            <a:extLst>
              <a:ext uri="{FF2B5EF4-FFF2-40B4-BE49-F238E27FC236}">
                <a16:creationId xmlns:a16="http://schemas.microsoft.com/office/drawing/2014/main" id="{3CCF55CC-547D-4387-8DEA-0224CA9558C0}"/>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26" name="Subtitle 2">
            <a:extLst>
              <a:ext uri="{FF2B5EF4-FFF2-40B4-BE49-F238E27FC236}">
                <a16:creationId xmlns:a16="http://schemas.microsoft.com/office/drawing/2014/main" id="{D80A3C0F-1FF6-4AA9-9D13-8BC50F7AEB0C}"/>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15" name="Text Placeholder 21">
            <a:extLst>
              <a:ext uri="{FF2B5EF4-FFF2-40B4-BE49-F238E27FC236}">
                <a16:creationId xmlns:a16="http://schemas.microsoft.com/office/drawing/2014/main" id="{80EA39FA-C4EF-4D9F-9F5D-6ED462DC6CBB}"/>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16" name="Content Placeholder 3">
            <a:extLst>
              <a:ext uri="{FF2B5EF4-FFF2-40B4-BE49-F238E27FC236}">
                <a16:creationId xmlns:a16="http://schemas.microsoft.com/office/drawing/2014/main" id="{F7DD4DF5-C61D-4B1A-A800-6A909C0139E3}"/>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18" name="Text Placeholder 21">
            <a:extLst>
              <a:ext uri="{FF2B5EF4-FFF2-40B4-BE49-F238E27FC236}">
                <a16:creationId xmlns:a16="http://schemas.microsoft.com/office/drawing/2014/main" id="{F80DA054-9B3F-47C7-B4F8-B9556EED120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19" name="Content Placeholder 3">
            <a:extLst>
              <a:ext uri="{FF2B5EF4-FFF2-40B4-BE49-F238E27FC236}">
                <a16:creationId xmlns:a16="http://schemas.microsoft.com/office/drawing/2014/main" id="{8C22F697-45AB-4216-91D4-AA7398A489B6}"/>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20" name="Text Placeholder 21">
            <a:extLst>
              <a:ext uri="{FF2B5EF4-FFF2-40B4-BE49-F238E27FC236}">
                <a16:creationId xmlns:a16="http://schemas.microsoft.com/office/drawing/2014/main" id="{E268EC8F-07B4-46BD-919B-7D31E2120CD6}"/>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21" name="Content Placeholder 3">
            <a:extLst>
              <a:ext uri="{FF2B5EF4-FFF2-40B4-BE49-F238E27FC236}">
                <a16:creationId xmlns:a16="http://schemas.microsoft.com/office/drawing/2014/main" id="{95091368-E7A0-4333-8802-809A3D440785}"/>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22" name="Text Placeholder 21">
            <a:extLst>
              <a:ext uri="{FF2B5EF4-FFF2-40B4-BE49-F238E27FC236}">
                <a16:creationId xmlns:a16="http://schemas.microsoft.com/office/drawing/2014/main" id="{4A0263E7-08FD-4560-BD3B-C5D1C739A944}"/>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23" name="Content Placeholder 3">
            <a:extLst>
              <a:ext uri="{FF2B5EF4-FFF2-40B4-BE49-F238E27FC236}">
                <a16:creationId xmlns:a16="http://schemas.microsoft.com/office/drawing/2014/main" id="{A2AB67B8-76C6-48BA-9D05-277FF29D0BEB}"/>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Tree>
    <p:extLst>
      <p:ext uri="{BB962C8B-B14F-4D97-AF65-F5344CB8AC3E}">
        <p14:creationId xmlns:p14="http://schemas.microsoft.com/office/powerpoint/2010/main" val="15891108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Four pictures top">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6080474-3338-40C3-87FC-F73889A04CD0}"/>
              </a:ext>
            </a:extLst>
          </p:cNvPr>
          <p:cNvSpPr>
            <a:spLocks noGrp="1"/>
          </p:cNvSpPr>
          <p:nvPr>
            <p:ph type="ftr" sz="quarter" idx="32"/>
          </p:nvPr>
        </p:nvSpPr>
        <p:spPr/>
        <p:txBody>
          <a:bodyPr/>
          <a:lstStyle/>
          <a:p>
            <a:endParaRPr lang="nb-NO"/>
          </a:p>
        </p:txBody>
      </p:sp>
      <p:sp>
        <p:nvSpPr>
          <p:cNvPr id="6" name="Slide Number Placeholder 5">
            <a:extLst>
              <a:ext uri="{FF2B5EF4-FFF2-40B4-BE49-F238E27FC236}">
                <a16:creationId xmlns:a16="http://schemas.microsoft.com/office/drawing/2014/main" id="{42511102-D50C-4D40-87C3-107C3022CF1E}"/>
              </a:ext>
            </a:extLst>
          </p:cNvPr>
          <p:cNvSpPr>
            <a:spLocks noGrp="1"/>
          </p:cNvSpPr>
          <p:nvPr>
            <p:ph type="sldNum" sz="quarter" idx="33"/>
          </p:nvPr>
        </p:nvSpPr>
        <p:spPr/>
        <p:txBody>
          <a:bodyPr/>
          <a:lstStyle/>
          <a:p>
            <a:r>
              <a:rPr lang="en-US"/>
              <a:t>Page </a:t>
            </a:r>
            <a:fld id="{5251F420-7306-4E7C-A79E-F31A38F7D392}" type="slidenum">
              <a:rPr lang="en-US" smtClean="0"/>
              <a:pPr/>
              <a:t>‹#›</a:t>
            </a:fld>
            <a:endParaRPr lang="en-US"/>
          </a:p>
        </p:txBody>
      </p:sp>
      <p:sp>
        <p:nvSpPr>
          <p:cNvPr id="17" name="addin_colorlist" hidden="1">
            <a:extLst>
              <a:ext uri="{FF2B5EF4-FFF2-40B4-BE49-F238E27FC236}">
                <a16:creationId xmlns:a16="http://schemas.microsoft.com/office/drawing/2014/main" id="{A4C5798D-61DD-49BE-B726-2DBA0927DC28}"/>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18" name="addin_colorbox" hidden="1">
            <a:extLst>
              <a:ext uri="{FF2B5EF4-FFF2-40B4-BE49-F238E27FC236}">
                <a16:creationId xmlns:a16="http://schemas.microsoft.com/office/drawing/2014/main" id="{9E076A75-E078-4AEB-B115-BB2D26D7443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0" name="addin_title" hidden="1">
            <a:extLst>
              <a:ext uri="{FF2B5EF4-FFF2-40B4-BE49-F238E27FC236}">
                <a16:creationId xmlns:a16="http://schemas.microsoft.com/office/drawing/2014/main" id="{55AD33A6-E3EC-428F-959C-EF0BF557FC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1" name="addin_text" hidden="1">
            <a:extLst>
              <a:ext uri="{FF2B5EF4-FFF2-40B4-BE49-F238E27FC236}">
                <a16:creationId xmlns:a16="http://schemas.microsoft.com/office/drawing/2014/main" id="{A1A3D91E-F2F2-4F6A-A44B-01BBB12A5BB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2" name="addin_image" hidden="1">
            <a:extLst>
              <a:ext uri="{FF2B5EF4-FFF2-40B4-BE49-F238E27FC236}">
                <a16:creationId xmlns:a16="http://schemas.microsoft.com/office/drawing/2014/main" id="{8BCF0FF1-759F-4CAE-BF12-A505B67B4C3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5" name="addin_grouplist" hidden="1">
            <a:extLst>
              <a:ext uri="{FF2B5EF4-FFF2-40B4-BE49-F238E27FC236}">
                <a16:creationId xmlns:a16="http://schemas.microsoft.com/office/drawing/2014/main" id="{045DAFFC-A617-42D3-803F-9873671E7FCB}"/>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6" name="addin_logo" hidden="1">
            <a:extLst>
              <a:ext uri="{FF2B5EF4-FFF2-40B4-BE49-F238E27FC236}">
                <a16:creationId xmlns:a16="http://schemas.microsoft.com/office/drawing/2014/main" id="{4F1C7AB2-FEE3-4AF0-A47C-C7FCC3023B9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7" name="addin_fillplaceholders" hidden="1">
            <a:extLst>
              <a:ext uri="{FF2B5EF4-FFF2-40B4-BE49-F238E27FC236}">
                <a16:creationId xmlns:a16="http://schemas.microsoft.com/office/drawing/2014/main" id="{F3DB4D7B-A021-45CF-8785-009D2691C359}"/>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8" name="addin_background" hidden="1">
            <a:extLst>
              <a:ext uri="{FF2B5EF4-FFF2-40B4-BE49-F238E27FC236}">
                <a16:creationId xmlns:a16="http://schemas.microsoft.com/office/drawing/2014/main" id="{EB8E98F1-16E5-40E7-86DF-2FC4C5A6770A}"/>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40" name="Title 1">
            <a:extLst>
              <a:ext uri="{FF2B5EF4-FFF2-40B4-BE49-F238E27FC236}">
                <a16:creationId xmlns:a16="http://schemas.microsoft.com/office/drawing/2014/main" id="{1D3436F9-D3EE-48BA-8DF3-69C2FF9C4DC1}"/>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19" name="Picture Placeholder 4">
            <a:extLst>
              <a:ext uri="{FF2B5EF4-FFF2-40B4-BE49-F238E27FC236}">
                <a16:creationId xmlns:a16="http://schemas.microsoft.com/office/drawing/2014/main" id="{0FD8CF49-0AA3-4291-B6C2-1870C9FD9BB5}"/>
              </a:ext>
            </a:extLst>
          </p:cNvPr>
          <p:cNvSpPr>
            <a:spLocks noGrp="1"/>
          </p:cNvSpPr>
          <p:nvPr>
            <p:ph type="pic" sz="quarter" idx="23"/>
          </p:nvPr>
        </p:nvSpPr>
        <p:spPr>
          <a:xfrm>
            <a:off x="360043" y="1081366"/>
            <a:ext cx="2736980" cy="1523583"/>
          </a:xfrm>
          <a:noFill/>
        </p:spPr>
        <p:txBody>
          <a:bodyPr/>
          <a:lstStyle>
            <a:lvl1pPr>
              <a:buNone/>
              <a:defRPr/>
            </a:lvl1pPr>
          </a:lstStyle>
          <a:p>
            <a:r>
              <a:rPr lang="en-US"/>
              <a:t>Click icon to add picture</a:t>
            </a:r>
          </a:p>
        </p:txBody>
      </p:sp>
      <p:sp>
        <p:nvSpPr>
          <p:cNvPr id="23" name="Subtitle 2">
            <a:extLst>
              <a:ext uri="{FF2B5EF4-FFF2-40B4-BE49-F238E27FC236}">
                <a16:creationId xmlns:a16="http://schemas.microsoft.com/office/drawing/2014/main" id="{CC02D407-5621-40EF-92C8-0B18E559BA3C}"/>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24" name="Content Placeholder 3">
            <a:extLst>
              <a:ext uri="{FF2B5EF4-FFF2-40B4-BE49-F238E27FC236}">
                <a16:creationId xmlns:a16="http://schemas.microsoft.com/office/drawing/2014/main" id="{4C3E651D-DB87-4F87-BD30-F61551131089}"/>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31" name="Picture Placeholder 4">
            <a:extLst>
              <a:ext uri="{FF2B5EF4-FFF2-40B4-BE49-F238E27FC236}">
                <a16:creationId xmlns:a16="http://schemas.microsoft.com/office/drawing/2014/main" id="{69951CE8-6BE0-46B7-A197-CE746DC07800}"/>
              </a:ext>
            </a:extLst>
          </p:cNvPr>
          <p:cNvSpPr>
            <a:spLocks noGrp="1"/>
          </p:cNvSpPr>
          <p:nvPr>
            <p:ph type="pic" sz="quarter" idx="22"/>
          </p:nvPr>
        </p:nvSpPr>
        <p:spPr>
          <a:xfrm>
            <a:off x="3286576" y="1081366"/>
            <a:ext cx="2736980" cy="1523583"/>
          </a:xfrm>
          <a:noFill/>
        </p:spPr>
        <p:txBody>
          <a:bodyPr/>
          <a:lstStyle>
            <a:lvl1pPr>
              <a:buNone/>
              <a:defRPr/>
            </a:lvl1pPr>
          </a:lstStyle>
          <a:p>
            <a:r>
              <a:rPr lang="en-US"/>
              <a:t>Click icon to add picture</a:t>
            </a:r>
          </a:p>
        </p:txBody>
      </p:sp>
      <p:sp>
        <p:nvSpPr>
          <p:cNvPr id="32" name="Text Placeholder 21">
            <a:extLst>
              <a:ext uri="{FF2B5EF4-FFF2-40B4-BE49-F238E27FC236}">
                <a16:creationId xmlns:a16="http://schemas.microsoft.com/office/drawing/2014/main" id="{924DDBEE-7F9A-4AB6-B190-AE8C11BC5706}"/>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33" name="Content Placeholder 3">
            <a:extLst>
              <a:ext uri="{FF2B5EF4-FFF2-40B4-BE49-F238E27FC236}">
                <a16:creationId xmlns:a16="http://schemas.microsoft.com/office/drawing/2014/main" id="{3D3071F5-7810-4E1A-8C97-32551E36FE1C}"/>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34" name="Picture Placeholder 4">
            <a:extLst>
              <a:ext uri="{FF2B5EF4-FFF2-40B4-BE49-F238E27FC236}">
                <a16:creationId xmlns:a16="http://schemas.microsoft.com/office/drawing/2014/main" id="{033332F7-AA1A-4861-973F-29492AA959A9}"/>
              </a:ext>
            </a:extLst>
          </p:cNvPr>
          <p:cNvSpPr>
            <a:spLocks noGrp="1"/>
          </p:cNvSpPr>
          <p:nvPr>
            <p:ph type="pic" sz="quarter" idx="25"/>
          </p:nvPr>
        </p:nvSpPr>
        <p:spPr>
          <a:xfrm>
            <a:off x="6192987" y="1081366"/>
            <a:ext cx="2736980" cy="1523583"/>
          </a:xfrm>
          <a:noFill/>
        </p:spPr>
        <p:txBody>
          <a:bodyPr/>
          <a:lstStyle>
            <a:lvl1pPr>
              <a:buNone/>
              <a:defRPr/>
            </a:lvl1pPr>
          </a:lstStyle>
          <a:p>
            <a:r>
              <a:rPr lang="en-US"/>
              <a:t>Click icon to add picture</a:t>
            </a:r>
          </a:p>
        </p:txBody>
      </p:sp>
      <p:sp>
        <p:nvSpPr>
          <p:cNvPr id="35" name="Text Placeholder 21">
            <a:extLst>
              <a:ext uri="{FF2B5EF4-FFF2-40B4-BE49-F238E27FC236}">
                <a16:creationId xmlns:a16="http://schemas.microsoft.com/office/drawing/2014/main" id="{7850785E-9E17-43E3-BEAC-4E4A79F7DEAF}"/>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36" name="Content Placeholder 3">
            <a:extLst>
              <a:ext uri="{FF2B5EF4-FFF2-40B4-BE49-F238E27FC236}">
                <a16:creationId xmlns:a16="http://schemas.microsoft.com/office/drawing/2014/main" id="{131B474A-19AA-4CC8-8BE0-C96DFB2CF19D}"/>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37" name="Picture Placeholder 4">
            <a:extLst>
              <a:ext uri="{FF2B5EF4-FFF2-40B4-BE49-F238E27FC236}">
                <a16:creationId xmlns:a16="http://schemas.microsoft.com/office/drawing/2014/main" id="{A7C980ED-5FB3-4496-A760-8F04D14B7B32}"/>
              </a:ext>
            </a:extLst>
          </p:cNvPr>
          <p:cNvSpPr>
            <a:spLocks noGrp="1"/>
          </p:cNvSpPr>
          <p:nvPr>
            <p:ph type="pic" sz="quarter" idx="27"/>
          </p:nvPr>
        </p:nvSpPr>
        <p:spPr>
          <a:xfrm>
            <a:off x="9094974" y="1081366"/>
            <a:ext cx="2736980" cy="1523583"/>
          </a:xfrm>
          <a:noFill/>
        </p:spPr>
        <p:txBody>
          <a:bodyPr/>
          <a:lstStyle>
            <a:lvl1pPr>
              <a:buNone/>
              <a:defRPr/>
            </a:lvl1pPr>
          </a:lstStyle>
          <a:p>
            <a:r>
              <a:rPr lang="en-US"/>
              <a:t>Click icon to add picture</a:t>
            </a:r>
          </a:p>
        </p:txBody>
      </p:sp>
      <p:sp>
        <p:nvSpPr>
          <p:cNvPr id="38" name="Text Placeholder 21">
            <a:extLst>
              <a:ext uri="{FF2B5EF4-FFF2-40B4-BE49-F238E27FC236}">
                <a16:creationId xmlns:a16="http://schemas.microsoft.com/office/drawing/2014/main" id="{92485FC4-776F-4842-9B1B-54EF34BD59FD}"/>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39" name="Content Placeholder 3">
            <a:extLst>
              <a:ext uri="{FF2B5EF4-FFF2-40B4-BE49-F238E27FC236}">
                <a16:creationId xmlns:a16="http://schemas.microsoft.com/office/drawing/2014/main" id="{BF9C007C-1EF8-4322-ACF8-6B3FFD3566B0}"/>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Tree>
    <p:extLst>
      <p:ext uri="{BB962C8B-B14F-4D97-AF65-F5344CB8AC3E}">
        <p14:creationId xmlns:p14="http://schemas.microsoft.com/office/powerpoint/2010/main" val="102899497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o pictures">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772DED8-733B-4015-A7CA-A05638F7AA32}"/>
              </a:ext>
            </a:extLst>
          </p:cNvPr>
          <p:cNvSpPr>
            <a:spLocks noGrp="1"/>
          </p:cNvSpPr>
          <p:nvPr>
            <p:ph type="ftr" sz="quarter" idx="23"/>
          </p:nvPr>
        </p:nvSpPr>
        <p:spPr/>
        <p:txBody>
          <a:bodyPr/>
          <a:lstStyle/>
          <a:p>
            <a:endParaRPr lang="nb-NO"/>
          </a:p>
        </p:txBody>
      </p:sp>
      <p:sp>
        <p:nvSpPr>
          <p:cNvPr id="7" name="Slide Number Placeholder 6">
            <a:extLst>
              <a:ext uri="{FF2B5EF4-FFF2-40B4-BE49-F238E27FC236}">
                <a16:creationId xmlns:a16="http://schemas.microsoft.com/office/drawing/2014/main" id="{A5B8E388-3742-4614-842F-C221FF66F72A}"/>
              </a:ext>
            </a:extLst>
          </p:cNvPr>
          <p:cNvSpPr>
            <a:spLocks noGrp="1"/>
          </p:cNvSpPr>
          <p:nvPr>
            <p:ph type="sldNum" sz="quarter" idx="24"/>
          </p:nvPr>
        </p:nvSpPr>
        <p:spPr/>
        <p:txBody>
          <a:bodyPr/>
          <a:lstStyle/>
          <a:p>
            <a:r>
              <a:rPr lang="en-US"/>
              <a:t>Page </a:t>
            </a:r>
            <a:fld id="{5251F420-7306-4E7C-A79E-F31A38F7D392}" type="slidenum">
              <a:rPr lang="en-US" smtClean="0"/>
              <a:pPr/>
              <a:t>‹#›</a:t>
            </a:fld>
            <a:endParaRPr lang="en-US"/>
          </a:p>
        </p:txBody>
      </p:sp>
      <p:sp>
        <p:nvSpPr>
          <p:cNvPr id="16" name="Title 1">
            <a:extLst>
              <a:ext uri="{FF2B5EF4-FFF2-40B4-BE49-F238E27FC236}">
                <a16:creationId xmlns:a16="http://schemas.microsoft.com/office/drawing/2014/main" id="{7ADB0A71-ABBE-4212-8203-0B0EA60374B0}"/>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17" name="Subtitle 2">
            <a:extLst>
              <a:ext uri="{FF2B5EF4-FFF2-40B4-BE49-F238E27FC236}">
                <a16:creationId xmlns:a16="http://schemas.microsoft.com/office/drawing/2014/main" id="{74737768-15D0-4A86-BF76-1E9CC0CBDC31}"/>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10" name="Picture Placeholder 1">
            <a:extLst>
              <a:ext uri="{FF2B5EF4-FFF2-40B4-BE49-F238E27FC236}">
                <a16:creationId xmlns:a16="http://schemas.microsoft.com/office/drawing/2014/main" id="{E4A8320A-E0D5-4F63-AC6D-204A0CC807FD}"/>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en-US"/>
              <a:t>Click icon to add picture</a:t>
            </a:r>
          </a:p>
        </p:txBody>
      </p:sp>
      <p:sp>
        <p:nvSpPr>
          <p:cNvPr id="11" name="Text Placeholder 12">
            <a:extLst>
              <a:ext uri="{FF2B5EF4-FFF2-40B4-BE49-F238E27FC236}">
                <a16:creationId xmlns:a16="http://schemas.microsoft.com/office/drawing/2014/main" id="{A9D9C903-9404-41AF-92C3-86557E0BE922}"/>
              </a:ext>
            </a:extLst>
          </p:cNvPr>
          <p:cNvSpPr>
            <a:spLocks noGrp="1"/>
          </p:cNvSpPr>
          <p:nvPr>
            <p:ph type="body" sz="quarter" idx="25" hasCustomPrompt="1"/>
          </p:nvPr>
        </p:nvSpPr>
        <p:spPr>
          <a:xfrm>
            <a:off x="360045" y="5875993"/>
            <a:ext cx="5611759" cy="182608"/>
          </a:xfrm>
        </p:spPr>
        <p:txBody>
          <a:bodyPr/>
          <a:lstStyle>
            <a:lvl1pPr marL="0" indent="0" algn="r">
              <a:buNone/>
              <a:defRPr sz="750">
                <a:solidFill>
                  <a:srgbClr val="524B48"/>
                </a:solidFill>
              </a:defRPr>
            </a:lvl1pPr>
          </a:lstStyle>
          <a:p>
            <a:pPr marL="0" marR="0" lvl="0" indent="0" algn="r"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a:t>Photo </a:t>
            </a:r>
            <a:r>
              <a:rPr lang="nb-NO" err="1"/>
              <a:t>credit</a:t>
            </a:r>
            <a:r>
              <a:rPr lang="nb-NO"/>
              <a:t> / </a:t>
            </a:r>
            <a:r>
              <a:rPr lang="nb-NO" err="1"/>
              <a:t>Caption</a:t>
            </a:r>
            <a:endParaRPr lang="en-US"/>
          </a:p>
        </p:txBody>
      </p:sp>
      <p:sp>
        <p:nvSpPr>
          <p:cNvPr id="12" name="Picture Placeholder 2">
            <a:extLst>
              <a:ext uri="{FF2B5EF4-FFF2-40B4-BE49-F238E27FC236}">
                <a16:creationId xmlns:a16="http://schemas.microsoft.com/office/drawing/2014/main" id="{A2A4B3A1-7BE8-4922-989D-1E1D844535FA}"/>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en-US"/>
              <a:t>Click icon to add picture</a:t>
            </a:r>
          </a:p>
        </p:txBody>
      </p:sp>
      <p:sp>
        <p:nvSpPr>
          <p:cNvPr id="15" name="Text Placeholder 12">
            <a:extLst>
              <a:ext uri="{FF2B5EF4-FFF2-40B4-BE49-F238E27FC236}">
                <a16:creationId xmlns:a16="http://schemas.microsoft.com/office/drawing/2014/main" id="{154D52BE-21A6-4970-B805-9214FE851910}"/>
              </a:ext>
            </a:extLst>
          </p:cNvPr>
          <p:cNvSpPr>
            <a:spLocks noGrp="1"/>
          </p:cNvSpPr>
          <p:nvPr>
            <p:ph type="body" sz="quarter" idx="26" hasCustomPrompt="1"/>
          </p:nvPr>
        </p:nvSpPr>
        <p:spPr>
          <a:xfrm>
            <a:off x="6220199" y="5875993"/>
            <a:ext cx="5611759" cy="182608"/>
          </a:xfrm>
        </p:spPr>
        <p:txBody>
          <a:bodyPr/>
          <a:lstStyle>
            <a:lvl1pPr marL="0" indent="0" algn="r">
              <a:buNone/>
              <a:defRPr sz="750">
                <a:solidFill>
                  <a:srgbClr val="524B48"/>
                </a:solidFill>
              </a:defRPr>
            </a:lvl1pPr>
          </a:lstStyle>
          <a:p>
            <a:pPr marL="0" marR="0" lvl="0" indent="0" algn="r"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a:t>Photo </a:t>
            </a:r>
            <a:r>
              <a:rPr lang="nb-NO" err="1"/>
              <a:t>credit</a:t>
            </a:r>
            <a:r>
              <a:rPr lang="nb-NO"/>
              <a:t> / </a:t>
            </a:r>
            <a:r>
              <a:rPr lang="nb-NO" err="1"/>
              <a:t>Caption</a:t>
            </a:r>
            <a:endParaRPr lang="en-US"/>
          </a:p>
        </p:txBody>
      </p:sp>
      <p:sp>
        <p:nvSpPr>
          <p:cNvPr id="13" name="addin_colorlist" hidden="1">
            <a:extLst>
              <a:ext uri="{FF2B5EF4-FFF2-40B4-BE49-F238E27FC236}">
                <a16:creationId xmlns:a16="http://schemas.microsoft.com/office/drawing/2014/main" id="{047E2F4C-17D1-4893-96FE-B54EA6D17734}"/>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14" name="addin_background" hidden="1">
            <a:extLst>
              <a:ext uri="{FF2B5EF4-FFF2-40B4-BE49-F238E27FC236}">
                <a16:creationId xmlns:a16="http://schemas.microsoft.com/office/drawing/2014/main" id="{7B8E7794-EE6A-4458-9940-E2D4F2803F41}"/>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191390369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hree pictures">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5A5FD81-8099-440B-91E9-2813AE814045}"/>
              </a:ext>
            </a:extLst>
          </p:cNvPr>
          <p:cNvSpPr>
            <a:spLocks noGrp="1"/>
          </p:cNvSpPr>
          <p:nvPr>
            <p:ph type="ftr" sz="quarter" idx="30"/>
          </p:nvPr>
        </p:nvSpPr>
        <p:spPr/>
        <p:txBody>
          <a:bodyPr/>
          <a:lstStyle/>
          <a:p>
            <a:endParaRPr lang="nb-NO"/>
          </a:p>
        </p:txBody>
      </p:sp>
      <p:sp>
        <p:nvSpPr>
          <p:cNvPr id="5" name="Slide Number Placeholder 4">
            <a:extLst>
              <a:ext uri="{FF2B5EF4-FFF2-40B4-BE49-F238E27FC236}">
                <a16:creationId xmlns:a16="http://schemas.microsoft.com/office/drawing/2014/main" id="{89632972-1288-4890-888F-5A648DC46ABE}"/>
              </a:ext>
            </a:extLst>
          </p:cNvPr>
          <p:cNvSpPr>
            <a:spLocks noGrp="1"/>
          </p:cNvSpPr>
          <p:nvPr>
            <p:ph type="sldNum" sz="quarter" idx="31"/>
          </p:nvPr>
        </p:nvSpPr>
        <p:spPr/>
        <p:txBody>
          <a:bodyPr/>
          <a:lstStyle/>
          <a:p>
            <a:r>
              <a:rPr lang="en-US"/>
              <a:t>Page </a:t>
            </a:r>
            <a:fld id="{5251F420-7306-4E7C-A79E-F31A38F7D392}" type="slidenum">
              <a:rPr lang="en-US" smtClean="0"/>
              <a:pPr/>
              <a:t>‹#›</a:t>
            </a:fld>
            <a:endParaRPr lang="en-US"/>
          </a:p>
        </p:txBody>
      </p:sp>
      <p:sp>
        <p:nvSpPr>
          <p:cNvPr id="18" name="addin_colorlist" hidden="1">
            <a:extLst>
              <a:ext uri="{FF2B5EF4-FFF2-40B4-BE49-F238E27FC236}">
                <a16:creationId xmlns:a16="http://schemas.microsoft.com/office/drawing/2014/main" id="{44053FB2-BAC4-4472-A1A8-426A1DAADF3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19" name="addin_background" hidden="1">
            <a:extLst>
              <a:ext uri="{FF2B5EF4-FFF2-40B4-BE49-F238E27FC236}">
                <a16:creationId xmlns:a16="http://schemas.microsoft.com/office/drawing/2014/main" id="{BC2A0472-EAC0-4C16-BD58-9BDF1BD9D27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17" name="Title 1">
            <a:extLst>
              <a:ext uri="{FF2B5EF4-FFF2-40B4-BE49-F238E27FC236}">
                <a16:creationId xmlns:a16="http://schemas.microsoft.com/office/drawing/2014/main" id="{D3A44EB5-FE74-45E2-ADDB-62AC6A3982A3}"/>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
        <p:nvSpPr>
          <p:cNvPr id="14" name="Text Placeholder 21">
            <a:extLst>
              <a:ext uri="{FF2B5EF4-FFF2-40B4-BE49-F238E27FC236}">
                <a16:creationId xmlns:a16="http://schemas.microsoft.com/office/drawing/2014/main" id="{39FF8439-61D0-476B-B464-B7C77500F34E}"/>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1" name="Picture Placeholder 7">
            <a:extLst>
              <a:ext uri="{FF2B5EF4-FFF2-40B4-BE49-F238E27FC236}">
                <a16:creationId xmlns:a16="http://schemas.microsoft.com/office/drawing/2014/main" id="{A611D51E-61D6-4739-81A1-ABD06097336B}"/>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en-US"/>
              <a:t>Click icon to add picture</a:t>
            </a:r>
          </a:p>
        </p:txBody>
      </p:sp>
      <p:sp>
        <p:nvSpPr>
          <p:cNvPr id="15" name="Text Placeholder 21">
            <a:extLst>
              <a:ext uri="{FF2B5EF4-FFF2-40B4-BE49-F238E27FC236}">
                <a16:creationId xmlns:a16="http://schemas.microsoft.com/office/drawing/2014/main" id="{159A782C-C3AD-46DF-8016-2F6CABBEE626}"/>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2" name="Picture Placeholder 8">
            <a:extLst>
              <a:ext uri="{FF2B5EF4-FFF2-40B4-BE49-F238E27FC236}">
                <a16:creationId xmlns:a16="http://schemas.microsoft.com/office/drawing/2014/main" id="{4CEFF368-F3D3-4208-93C5-E76ED06BFE63}"/>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en-US"/>
              <a:t>Click icon to add picture</a:t>
            </a:r>
          </a:p>
        </p:txBody>
      </p:sp>
      <p:sp>
        <p:nvSpPr>
          <p:cNvPr id="16" name="Text Placeholder 21">
            <a:extLst>
              <a:ext uri="{FF2B5EF4-FFF2-40B4-BE49-F238E27FC236}">
                <a16:creationId xmlns:a16="http://schemas.microsoft.com/office/drawing/2014/main" id="{F85C0E5A-BD14-477B-BD8D-DC0021607051}"/>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3" name="Picture Placeholder 9">
            <a:extLst>
              <a:ext uri="{FF2B5EF4-FFF2-40B4-BE49-F238E27FC236}">
                <a16:creationId xmlns:a16="http://schemas.microsoft.com/office/drawing/2014/main" id="{576D9D91-30ED-442E-AA61-3F5065C0A6B1}"/>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en-US"/>
              <a:t>Click icon to add picture</a:t>
            </a:r>
          </a:p>
        </p:txBody>
      </p:sp>
    </p:spTree>
    <p:extLst>
      <p:ext uri="{BB962C8B-B14F-4D97-AF65-F5344CB8AC3E}">
        <p14:creationId xmlns:p14="http://schemas.microsoft.com/office/powerpoint/2010/main" val="21092121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Large picture ">
    <p:spTree>
      <p:nvGrpSpPr>
        <p:cNvPr id="1" name=""/>
        <p:cNvGrpSpPr/>
        <p:nvPr/>
      </p:nvGrpSpPr>
      <p:grpSpPr>
        <a:xfrm>
          <a:off x="0" y="0"/>
          <a:ext cx="0" cy="0"/>
          <a:chOff x="0" y="0"/>
          <a:chExt cx="0" cy="0"/>
        </a:xfrm>
      </p:grpSpPr>
      <p:sp>
        <p:nvSpPr>
          <p:cNvPr id="6" name="addin_colorlist" hidden="1">
            <a:extLst>
              <a:ext uri="{FF2B5EF4-FFF2-40B4-BE49-F238E27FC236}">
                <a16:creationId xmlns:a16="http://schemas.microsoft.com/office/drawing/2014/main" id="{4C54C5EF-FA46-4C08-B3D9-B43A5483B345}"/>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8" name="addin_background" hidden="1">
            <a:extLst>
              <a:ext uri="{FF2B5EF4-FFF2-40B4-BE49-F238E27FC236}">
                <a16:creationId xmlns:a16="http://schemas.microsoft.com/office/drawing/2014/main" id="{3E1D8884-C1B5-4005-BC18-B67DAD11909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
        <p:nvSpPr>
          <p:cNvPr id="5" name="Picture Placeholder 4">
            <a:extLst>
              <a:ext uri="{FF2B5EF4-FFF2-40B4-BE49-F238E27FC236}">
                <a16:creationId xmlns:a16="http://schemas.microsoft.com/office/drawing/2014/main" id="{E11890ED-EDFF-4F97-A73E-852CAB10C6FA}"/>
              </a:ext>
            </a:extLst>
          </p:cNvPr>
          <p:cNvSpPr>
            <a:spLocks noGrp="1"/>
          </p:cNvSpPr>
          <p:nvPr>
            <p:ph type="pic" sz="quarter" idx="27"/>
          </p:nvPr>
        </p:nvSpPr>
        <p:spPr>
          <a:xfrm>
            <a:off x="0" y="1262748"/>
            <a:ext cx="12192000" cy="5595252"/>
          </a:xfrm>
          <a:noFill/>
        </p:spPr>
        <p:txBody>
          <a:bodyPr/>
          <a:lstStyle>
            <a:lvl1pPr>
              <a:buNone/>
              <a:defRPr/>
            </a:lvl1pPr>
          </a:lstStyle>
          <a:p>
            <a:r>
              <a:rPr lang="en-US"/>
              <a:t>Click icon to add picture</a:t>
            </a:r>
          </a:p>
        </p:txBody>
      </p:sp>
      <p:sp>
        <p:nvSpPr>
          <p:cNvPr id="3" name="Text Placeholder 2" descr="Logo university of oslo">
            <a:extLst>
              <a:ext uri="{FF2B5EF4-FFF2-40B4-BE49-F238E27FC236}">
                <a16:creationId xmlns:a16="http://schemas.microsoft.com/office/drawing/2014/main" id="{0F362B01-572E-40F1-A00C-F460165626C5}"/>
              </a:ext>
            </a:extLst>
          </p:cNvPr>
          <p:cNvSpPr>
            <a:spLocks noGrp="1"/>
          </p:cNvSpPr>
          <p:nvPr>
            <p:ph type="body" sz="quarter" idx="28" hasCustomPrompt="1"/>
          </p:nvPr>
        </p:nvSpPr>
        <p:spPr>
          <a:xfrm>
            <a:off x="381001" y="6280142"/>
            <a:ext cx="767518" cy="202980"/>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lvl1pPr>
          </a:lstStyle>
          <a:p>
            <a:pPr lvl="0"/>
            <a:r>
              <a:rPr lang="nb-NO"/>
              <a:t> </a:t>
            </a:r>
            <a:endParaRPr lang="en-US"/>
          </a:p>
        </p:txBody>
      </p:sp>
      <p:sp>
        <p:nvSpPr>
          <p:cNvPr id="7" name="Title 1">
            <a:extLst>
              <a:ext uri="{FF2B5EF4-FFF2-40B4-BE49-F238E27FC236}">
                <a16:creationId xmlns:a16="http://schemas.microsoft.com/office/drawing/2014/main" id="{313CD586-6E66-4AC8-B5DE-964E9FAFFF17}"/>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a:p>
        </p:txBody>
      </p:sp>
    </p:spTree>
    <p:extLst>
      <p:ext uri="{BB962C8B-B14F-4D97-AF65-F5344CB8AC3E}">
        <p14:creationId xmlns:p14="http://schemas.microsoft.com/office/powerpoint/2010/main" val="37055543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9D3EEEF-D5D4-41E6-81E7-1D9E527B7796}"/>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CC6F4316-7482-4098-A234-A83B220FD64E}"/>
              </a:ext>
            </a:extLst>
          </p:cNvPr>
          <p:cNvSpPr>
            <a:spLocks noGrp="1"/>
          </p:cNvSpPr>
          <p:nvPr>
            <p:ph type="sldNum" sz="quarter" idx="12"/>
          </p:nvPr>
        </p:nvSpPr>
        <p:spPr/>
        <p:txBody>
          <a:bodyPr/>
          <a:lstStyle/>
          <a:p>
            <a:r>
              <a:rPr lang="en-US"/>
              <a:t>Page </a:t>
            </a:r>
            <a:fld id="{5251F420-7306-4E7C-A79E-F31A38F7D392}" type="slidenum">
              <a:rPr lang="en-US" smtClean="0"/>
              <a:pPr/>
              <a:t>‹#›</a:t>
            </a:fld>
            <a:endParaRPr lang="en-US"/>
          </a:p>
        </p:txBody>
      </p:sp>
      <p:sp>
        <p:nvSpPr>
          <p:cNvPr id="6" name="addin_colorlist" hidden="1">
            <a:extLst>
              <a:ext uri="{FF2B5EF4-FFF2-40B4-BE49-F238E27FC236}">
                <a16:creationId xmlns:a16="http://schemas.microsoft.com/office/drawing/2014/main" id="{576E5AEC-489F-4AAC-9D27-09C4600603C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endParaRPr lang="nb-NO"/>
          </a:p>
        </p:txBody>
      </p:sp>
      <p:sp>
        <p:nvSpPr>
          <p:cNvPr id="7" name="addin_background" hidden="1">
            <a:extLst>
              <a:ext uri="{FF2B5EF4-FFF2-40B4-BE49-F238E27FC236}">
                <a16:creationId xmlns:a16="http://schemas.microsoft.com/office/drawing/2014/main" id="{52F5D15A-B48F-4597-B76A-3B8EB8C1A5A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137511213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image" Target="../media/image13.svg"/><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theme" Target="../theme/theme2.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a:t>Page </a:t>
            </a:r>
            <a:fld id="{5251F420-7306-4E7C-A79E-F31A38F7D392}" type="slidenum">
              <a:rPr lang="en-US" smtClean="0"/>
              <a:pPr/>
              <a:t>‹#›</a:t>
            </a:fld>
            <a:endParaRPr lang="en-US"/>
          </a:p>
        </p:txBody>
      </p:sp>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16.08.2022</a:t>
            </a:r>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pic>
        <p:nvPicPr>
          <p:cNvPr id="5" name="Graphic 4" descr="Logo university of oslo">
            <a:extLst>
              <a:ext uri="{FF2B5EF4-FFF2-40B4-BE49-F238E27FC236}">
                <a16:creationId xmlns:a16="http://schemas.microsoft.com/office/drawing/2014/main" id="{FC22999A-40AC-4186-8730-BF6B9FCCF0E0}"/>
              </a:ext>
            </a:extLst>
          </p:cNvPr>
          <p:cNvPicPr>
            <a:picLocks noChangeAspect="1"/>
          </p:cNvPicPr>
          <p:nvPr userDrawn="1"/>
        </p:nvPicPr>
        <p:blipFill>
          <a:blip>
            <a:extLst>
              <a:ext uri="{96DAC541-7B7A-43D3-8B79-37D633B846F1}">
                <asvg:svgBlip xmlns:asvg="http://schemas.microsoft.com/office/drawing/2016/SVG/main" r:embed="rId33"/>
              </a:ext>
            </a:extLst>
          </a:blip>
          <a:stretch>
            <a:fillRect/>
          </a:stretch>
        </p:blipFill>
        <p:spPr>
          <a:xfrm>
            <a:off x="381001" y="6280142"/>
            <a:ext cx="767518" cy="202980"/>
          </a:xfrm>
          <a:prstGeom prst="rect">
            <a:avLst/>
          </a:prstGeom>
        </p:spPr>
      </p:pic>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697" r:id="rId1"/>
    <p:sldLayoutId id="2147483696" r:id="rId2"/>
    <p:sldLayoutId id="2147483695" r:id="rId3"/>
    <p:sldLayoutId id="2147483694" r:id="rId4"/>
    <p:sldLayoutId id="2147483699" r:id="rId5"/>
    <p:sldLayoutId id="2147483698" r:id="rId6"/>
    <p:sldLayoutId id="2147483700" r:id="rId7"/>
    <p:sldLayoutId id="2147483720" r:id="rId8"/>
    <p:sldLayoutId id="2147483719" r:id="rId9"/>
    <p:sldLayoutId id="2147483721" r:id="rId10"/>
    <p:sldLayoutId id="2147483701" r:id="rId11"/>
    <p:sldLayoutId id="2147483702" r:id="rId12"/>
    <p:sldLayoutId id="2147483704" r:id="rId13"/>
    <p:sldLayoutId id="2147483706" r:id="rId14"/>
    <p:sldLayoutId id="2147483716" r:id="rId15"/>
    <p:sldLayoutId id="2147483717" r:id="rId16"/>
    <p:sldLayoutId id="2147483713" r:id="rId17"/>
    <p:sldLayoutId id="2147483714" r:id="rId18"/>
    <p:sldLayoutId id="2147483709" r:id="rId19"/>
    <p:sldLayoutId id="2147483710" r:id="rId20"/>
    <p:sldLayoutId id="2147483711" r:id="rId21"/>
    <p:sldLayoutId id="2147483712" r:id="rId22"/>
    <p:sldLayoutId id="2147483707" r:id="rId23"/>
    <p:sldLayoutId id="2147483708" r:id="rId24"/>
    <p:sldLayoutId id="2147483715" r:id="rId25"/>
    <p:sldLayoutId id="2147483718" r:id="rId26"/>
    <p:sldLayoutId id="2147483728" r:id="rId27"/>
    <p:sldLayoutId id="2147483751" r:id="rId28"/>
    <p:sldLayoutId id="2147483752" r:id="rId29"/>
    <p:sldLayoutId id="2147483753" r:id="rId30"/>
    <p:sldLayoutId id="2147483754" r:id="rId31"/>
  </p:sldLayoutIdLst>
  <p:hf sldNum="0"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125438" indent="-125438" algn="l" defTabSz="914446" rtl="0" eaLnBrk="1" latinLnBrk="0" hangingPunct="1">
        <a:lnSpc>
          <a:spcPct val="100000"/>
        </a:lnSpc>
        <a:spcBef>
          <a:spcPts val="1150"/>
        </a:spcBef>
        <a:buFont typeface="Arial" panose="020B0604020202020204" pitchFamily="34" charset="0"/>
        <a:buChar char="•"/>
        <a:defRPr sz="15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a:t>Page </a:t>
            </a:r>
            <a:fld id="{5251F420-7306-4E7C-A79E-F31A38F7D392}" type="slidenum">
              <a:rPr lang="en-US" smtClean="0"/>
              <a:pPr/>
              <a:t>‹#›</a:t>
            </a:fld>
            <a:endParaRPr lang="en-US"/>
          </a:p>
        </p:txBody>
      </p:sp>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pic>
        <p:nvPicPr>
          <p:cNvPr id="5" name="Graphic 4" descr="Logo university of oslo">
            <a:extLst>
              <a:ext uri="{FF2B5EF4-FFF2-40B4-BE49-F238E27FC236}">
                <a16:creationId xmlns:a16="http://schemas.microsoft.com/office/drawing/2014/main" id="{FC22999A-40AC-4186-8730-BF6B9FCCF0E0}"/>
              </a:ext>
            </a:extLst>
          </p:cNvPr>
          <p:cNvPicPr>
            <a:picLocks noChangeAspect="1"/>
          </p:cNvPicPr>
          <p:nvPr userDrawn="1"/>
        </p:nvPicPr>
        <p:blipFill>
          <a:blip>
            <a:extLst>
              <a:ext uri="{96DAC541-7B7A-43D3-8B79-37D633B846F1}">
                <asvg:svgBlip xmlns:asvg="http://schemas.microsoft.com/office/drawing/2016/SVG/main" r:embed="rId29"/>
              </a:ext>
            </a:extLst>
          </a:blip>
          <a:stretch>
            <a:fillRect/>
          </a:stretch>
        </p:blipFill>
        <p:spPr>
          <a:xfrm>
            <a:off x="381001" y="6280142"/>
            <a:ext cx="767518" cy="202980"/>
          </a:xfrm>
          <a:prstGeom prst="rect">
            <a:avLst/>
          </a:prstGeom>
        </p:spPr>
      </p:pic>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2"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 id="2147483743" r:id="rId20"/>
    <p:sldLayoutId id="2147483744" r:id="rId21"/>
    <p:sldLayoutId id="2147483745" r:id="rId22"/>
    <p:sldLayoutId id="2147483746" r:id="rId23"/>
    <p:sldLayoutId id="2147483747" r:id="rId24"/>
    <p:sldLayoutId id="2147483748" r:id="rId25"/>
    <p:sldLayoutId id="2147483749" r:id="rId26"/>
    <p:sldLayoutId id="2147483750" r:id="rId27"/>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2" Type="http://schemas.openxmlformats.org/officeDocument/2006/relationships/hyperlink" Target="http://www.mn.uio.no/ifi/english/studies/master/" TargetMode="Externa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hyperlink" Target="mailto:studieinfo@ifi.uio.no"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hyperlink" Target="https://www.mn.uio.no/ifi/studier/master/"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microsoft.com/office/2018/10/relationships/comments" Target="../comments/modernComment_124_FF120CD3.xml"/><Relationship Id="rId2" Type="http://schemas.openxmlformats.org/officeDocument/2006/relationships/notesSlide" Target="../notesSlides/notesSlide4.xml"/><Relationship Id="rId1" Type="http://schemas.openxmlformats.org/officeDocument/2006/relationships/slideLayout" Target="../slideLayouts/slideLayout28.xml"/><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microsoft.com/office/2018/10/relationships/comments" Target="../comments/modernComment_125_FA0CEBDA.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hyperlink" Target="https://www.sio.no/" TargetMode="External"/><Relationship Id="rId2" Type="http://schemas.microsoft.com/office/2018/10/relationships/comments" Target="../comments/modernComment_110_A00625DB.xml"/><Relationship Id="rId1" Type="http://schemas.openxmlformats.org/officeDocument/2006/relationships/slideLayout" Target="../slideLayouts/slideLayout16.xml"/><Relationship Id="rId5" Type="http://schemas.openxmlformats.org/officeDocument/2006/relationships/image" Target="../media/image27.png"/><Relationship Id="rId4" Type="http://schemas.openxmlformats.org/officeDocument/2006/relationships/hyperlink" Target="https://www.mn.uio.no/ifi/livet-rundt-studiene/"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microsoft.com/office/2018/10/relationships/comments" Target="../comments/modernComment_11B_B7634876.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72DB6-E829-9319-F140-7DD4131EC284}"/>
              </a:ext>
            </a:extLst>
          </p:cNvPr>
          <p:cNvSpPr>
            <a:spLocks noGrp="1"/>
          </p:cNvSpPr>
          <p:nvPr>
            <p:ph type="ctrTitle"/>
          </p:nvPr>
        </p:nvSpPr>
        <p:spPr>
          <a:xfrm>
            <a:off x="379038" y="239167"/>
            <a:ext cx="5075367" cy="748582"/>
          </a:xfrm>
        </p:spPr>
        <p:txBody>
          <a:bodyPr anchor="t">
            <a:normAutofit/>
          </a:bodyPr>
          <a:lstStyle/>
          <a:p>
            <a:r>
              <a:rPr lang="en-US"/>
              <a:t>Seating </a:t>
            </a:r>
          </a:p>
        </p:txBody>
      </p:sp>
      <p:sp>
        <p:nvSpPr>
          <p:cNvPr id="44" name="Date Placeholder 6">
            <a:extLst>
              <a:ext uri="{FF2B5EF4-FFF2-40B4-BE49-F238E27FC236}">
                <a16:creationId xmlns:a16="http://schemas.microsoft.com/office/drawing/2014/main" id="{6E1BD33F-D1BE-464A-89A2-5593A8F56B99}"/>
              </a:ext>
            </a:extLst>
          </p:cNvPr>
          <p:cNvSpPr>
            <a:spLocks noGrp="1"/>
          </p:cNvSpPr>
          <p:nvPr>
            <p:ph type="dt" sz="half" idx="10"/>
          </p:nvPr>
        </p:nvSpPr>
        <p:spPr>
          <a:xfrm>
            <a:off x="379038" y="5135118"/>
            <a:ext cx="5075367" cy="365125"/>
          </a:xfrm>
        </p:spPr>
        <p:txBody>
          <a:bodyPr/>
          <a:lstStyle/>
          <a:p>
            <a:endParaRPr lang="en-US"/>
          </a:p>
        </p:txBody>
      </p:sp>
      <p:sp>
        <p:nvSpPr>
          <p:cNvPr id="10" name="TextBox 9">
            <a:extLst>
              <a:ext uri="{FF2B5EF4-FFF2-40B4-BE49-F238E27FC236}">
                <a16:creationId xmlns:a16="http://schemas.microsoft.com/office/drawing/2014/main" id="{D6A88C6D-98D8-DB6E-BBF5-4B2EC21CC4D2}"/>
              </a:ext>
            </a:extLst>
          </p:cNvPr>
          <p:cNvSpPr txBox="1"/>
          <p:nvPr/>
        </p:nvSpPr>
        <p:spPr>
          <a:xfrm>
            <a:off x="375968" y="1935946"/>
            <a:ext cx="5699867"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1">
                <a:ea typeface="+mn-lt"/>
                <a:cs typeface="+mn-lt"/>
              </a:rPr>
              <a:t>PROSA</a:t>
            </a:r>
            <a:r>
              <a:rPr lang="en-US" sz="1800">
                <a:ea typeface="+mn-lt"/>
                <a:cs typeface="+mn-lt"/>
              </a:rPr>
              <a:t>: Programming and System Architecture</a:t>
            </a:r>
            <a:endParaRPr lang="en-US"/>
          </a:p>
          <a:p>
            <a:r>
              <a:rPr lang="en-US" sz="1800" b="1">
                <a:ea typeface="+mn-lt"/>
                <a:cs typeface="+mn-lt"/>
              </a:rPr>
              <a:t>ISIK:</a:t>
            </a:r>
            <a:r>
              <a:rPr lang="en-US" sz="1800">
                <a:ea typeface="+mn-lt"/>
                <a:cs typeface="+mn-lt"/>
              </a:rPr>
              <a:t> Information Security</a:t>
            </a:r>
            <a:endParaRPr lang="en-US"/>
          </a:p>
          <a:p>
            <a:r>
              <a:rPr lang="en-US" sz="1800" b="1">
                <a:ea typeface="+mn-lt"/>
                <a:cs typeface="+mn-lt"/>
              </a:rPr>
              <a:t>ROB:</a:t>
            </a:r>
            <a:r>
              <a:rPr lang="en-US" sz="1800">
                <a:ea typeface="+mn-lt"/>
                <a:cs typeface="+mn-lt"/>
              </a:rPr>
              <a:t> Robotics and Intelligent Systems</a:t>
            </a:r>
            <a:endParaRPr lang="en-US"/>
          </a:p>
          <a:p>
            <a:r>
              <a:rPr lang="en-US" sz="1800" b="1">
                <a:ea typeface="+mn-lt"/>
                <a:cs typeface="+mn-lt"/>
              </a:rPr>
              <a:t>DESIGN</a:t>
            </a:r>
            <a:r>
              <a:rPr lang="en-US" sz="1800">
                <a:ea typeface="+mn-lt"/>
                <a:cs typeface="+mn-lt"/>
              </a:rPr>
              <a:t>: Informatics: Design, Use, Interaction</a:t>
            </a:r>
            <a:endParaRPr lang="en-US"/>
          </a:p>
          <a:p>
            <a:r>
              <a:rPr lang="en-US" sz="1800" b="1">
                <a:ea typeface="+mn-lt"/>
                <a:cs typeface="+mn-lt"/>
              </a:rPr>
              <a:t>ENT:</a:t>
            </a:r>
            <a:r>
              <a:rPr lang="en-US" sz="1800">
                <a:ea typeface="+mn-lt"/>
                <a:cs typeface="+mn-lt"/>
              </a:rPr>
              <a:t> Entrepreneurship and Innovation Management</a:t>
            </a:r>
          </a:p>
          <a:p>
            <a:r>
              <a:rPr lang="en-US" sz="1800" b="1">
                <a:ea typeface="+mn-lt"/>
                <a:cs typeface="+mn-lt"/>
              </a:rPr>
              <a:t>DIGHEL:</a:t>
            </a:r>
            <a:r>
              <a:rPr lang="en-US" sz="1800">
                <a:ea typeface="+mn-lt"/>
                <a:cs typeface="+mn-lt"/>
              </a:rPr>
              <a:t> Digitalization in the Health Sector</a:t>
            </a:r>
            <a:endParaRPr lang="en-US" sz="1800">
              <a:cs typeface="Arial"/>
            </a:endParaRPr>
          </a:p>
          <a:p>
            <a:r>
              <a:rPr lang="en-US" sz="1800" b="1">
                <a:ea typeface="+mn-lt"/>
                <a:cs typeface="+mn-lt"/>
              </a:rPr>
              <a:t>SPRÅK:</a:t>
            </a:r>
            <a:r>
              <a:rPr lang="en-US" sz="1800">
                <a:ea typeface="+mn-lt"/>
                <a:cs typeface="+mn-lt"/>
              </a:rPr>
              <a:t> Language Technology</a:t>
            </a:r>
            <a:endParaRPr lang="en-US"/>
          </a:p>
          <a:p>
            <a:r>
              <a:rPr lang="en-US" sz="1800" b="1">
                <a:ea typeface="+mn-lt"/>
                <a:cs typeface="+mn-lt"/>
              </a:rPr>
              <a:t>CS</a:t>
            </a:r>
            <a:r>
              <a:rPr lang="en-US" sz="1800">
                <a:ea typeface="+mn-lt"/>
                <a:cs typeface="+mn-lt"/>
              </a:rPr>
              <a:t>: Computational Science </a:t>
            </a:r>
          </a:p>
          <a:p>
            <a:r>
              <a:rPr lang="en-US" sz="1800" b="1">
                <a:cs typeface="Arial"/>
              </a:rPr>
              <a:t>EIT: </a:t>
            </a:r>
            <a:r>
              <a:rPr lang="en-US" sz="1800">
                <a:ea typeface="+mn-lt"/>
                <a:cs typeface="+mn-lt"/>
              </a:rPr>
              <a:t>Electronics, Informatics and Technology</a:t>
            </a:r>
          </a:p>
          <a:p>
            <a:r>
              <a:rPr lang="en-US" sz="1800" b="1">
                <a:ea typeface="+mn-lt"/>
                <a:cs typeface="+mn-lt"/>
              </a:rPr>
              <a:t>DIGØK:</a:t>
            </a:r>
            <a:r>
              <a:rPr lang="en-US" sz="1800">
                <a:ea typeface="+mn-lt"/>
                <a:cs typeface="+mn-lt"/>
              </a:rPr>
              <a:t> Digital Economics and Leadership</a:t>
            </a:r>
            <a:endParaRPr lang="en-US"/>
          </a:p>
        </p:txBody>
      </p:sp>
      <p:pic>
        <p:nvPicPr>
          <p:cNvPr id="5" name="Plassholder for bilde 4" descr="Et bilde som inneholder utendørs, tre, plante, vindu&#10;&#10;KI-generert innhold kan være feil.">
            <a:extLst>
              <a:ext uri="{FF2B5EF4-FFF2-40B4-BE49-F238E27FC236}">
                <a16:creationId xmlns:a16="http://schemas.microsoft.com/office/drawing/2014/main" id="{9D42DAAA-99AA-2103-7481-34C3070B1958}"/>
              </a:ext>
            </a:extLst>
          </p:cNvPr>
          <p:cNvPicPr>
            <a:picLocks noGrp="1" noChangeAspect="1"/>
          </p:cNvPicPr>
          <p:nvPr>
            <p:ph type="pic" sz="quarter" idx="13"/>
          </p:nvPr>
        </p:nvPicPr>
        <p:blipFill>
          <a:blip r:embed="rId2"/>
          <a:srcRect t="11783" b="11783"/>
          <a:stretch/>
        </p:blipFill>
        <p:spPr>
          <a:prstGeom prst="rect">
            <a:avLst/>
          </a:prstGeom>
          <a:blipFill dpi="0" rotWithShape="1">
            <a:blip r:embed="rId3">
              <a:extLst>
                <a:ext uri="{28A0092B-C50C-407E-A947-70E740481C1C}">
                  <a14:useLocalDpi xmlns:a14="http://schemas.microsoft.com/office/drawing/2010/main" val="0"/>
                </a:ext>
              </a:extLst>
            </a:blip>
            <a:srcRect/>
            <a:stretch>
              <a:fillRect/>
            </a:stretch>
          </a:blipFill>
        </p:spPr>
      </p:pic>
      <p:sp>
        <p:nvSpPr>
          <p:cNvPr id="6" name="TekstSylinder 5">
            <a:extLst>
              <a:ext uri="{FF2B5EF4-FFF2-40B4-BE49-F238E27FC236}">
                <a16:creationId xmlns:a16="http://schemas.microsoft.com/office/drawing/2014/main" id="{C4E45EA9-85F1-F17F-A220-F46974119ABA}"/>
              </a:ext>
            </a:extLst>
          </p:cNvPr>
          <p:cNvSpPr txBox="1"/>
          <p:nvPr/>
        </p:nvSpPr>
        <p:spPr>
          <a:xfrm>
            <a:off x="10517909" y="6580909"/>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1200">
                <a:latin typeface="Aptos"/>
                <a:cs typeface="Arial"/>
              </a:rPr>
              <a:t>Foto: </a:t>
            </a:r>
            <a:r>
              <a:rPr lang="nb-NO" sz="1200" err="1">
                <a:latin typeface="Aptos"/>
                <a:cs typeface="Arial"/>
              </a:rPr>
              <a:t>Jarli&amp;Jordan</a:t>
            </a:r>
            <a:r>
              <a:rPr lang="nb-NO" sz="1200">
                <a:latin typeface="Aptos"/>
                <a:cs typeface="Arial"/>
              </a:rPr>
              <a:t>/UiO</a:t>
            </a:r>
            <a:endParaRPr lang="nb-NO"/>
          </a:p>
        </p:txBody>
      </p:sp>
    </p:spTree>
    <p:extLst>
      <p:ext uri="{BB962C8B-B14F-4D97-AF65-F5344CB8AC3E}">
        <p14:creationId xmlns:p14="http://schemas.microsoft.com/office/powerpoint/2010/main" val="1578256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 Placeholder 3">
            <a:extLst>
              <a:ext uri="{FF2B5EF4-FFF2-40B4-BE49-F238E27FC236}">
                <a16:creationId xmlns:a16="http://schemas.microsoft.com/office/drawing/2014/main" id="{1753E508-29A3-1C74-28FD-34B0D616B532}"/>
              </a:ext>
            </a:extLst>
          </p:cNvPr>
          <p:cNvSpPr>
            <a:spLocks noGrp="1"/>
          </p:cNvSpPr>
          <p:nvPr>
            <p:ph type="body" sz="quarter" idx="14"/>
          </p:nvPr>
        </p:nvSpPr>
        <p:spPr>
          <a:xfrm>
            <a:off x="382847" y="341458"/>
            <a:ext cx="5071557" cy="207999"/>
          </a:xfrm>
        </p:spPr>
        <p:txBody>
          <a:bodyPr/>
          <a:lstStyle/>
          <a:p>
            <a:endParaRPr lang="en-US"/>
          </a:p>
        </p:txBody>
      </p:sp>
      <p:sp>
        <p:nvSpPr>
          <p:cNvPr id="4" name="Title 3">
            <a:extLst>
              <a:ext uri="{FF2B5EF4-FFF2-40B4-BE49-F238E27FC236}">
                <a16:creationId xmlns:a16="http://schemas.microsoft.com/office/drawing/2014/main" id="{014F3A26-9991-7026-CB04-9681411E6417}"/>
              </a:ext>
            </a:extLst>
          </p:cNvPr>
          <p:cNvSpPr>
            <a:spLocks noGrp="1"/>
          </p:cNvSpPr>
          <p:nvPr>
            <p:ph type="ctrTitle"/>
          </p:nvPr>
        </p:nvSpPr>
        <p:spPr>
          <a:xfrm>
            <a:off x="386520" y="2294649"/>
            <a:ext cx="5075367" cy="1650530"/>
          </a:xfrm>
        </p:spPr>
        <p:txBody>
          <a:bodyPr anchor="t">
            <a:normAutofit/>
          </a:bodyPr>
          <a:lstStyle/>
          <a:p>
            <a:pPr>
              <a:lnSpc>
                <a:spcPct val="90000"/>
              </a:lnSpc>
            </a:pPr>
            <a:r>
              <a:rPr lang="en-US" sz="3200"/>
              <a:t>Welcome as a Master's student at the Department of Informatics!</a:t>
            </a:r>
          </a:p>
        </p:txBody>
      </p:sp>
      <p:sp>
        <p:nvSpPr>
          <p:cNvPr id="58" name="Text Placeholder 5">
            <a:extLst>
              <a:ext uri="{FF2B5EF4-FFF2-40B4-BE49-F238E27FC236}">
                <a16:creationId xmlns:a16="http://schemas.microsoft.com/office/drawing/2014/main" id="{2558733F-F23E-0EF2-39A4-1CC6AC59A38E}"/>
              </a:ext>
            </a:extLst>
          </p:cNvPr>
          <p:cNvSpPr>
            <a:spLocks noGrp="1"/>
          </p:cNvSpPr>
          <p:nvPr>
            <p:ph type="body" sz="quarter" idx="18"/>
          </p:nvPr>
        </p:nvSpPr>
        <p:spPr>
          <a:xfrm>
            <a:off x="379038" y="4112581"/>
            <a:ext cx="5080128" cy="226283"/>
          </a:xfrm>
        </p:spPr>
        <p:txBody>
          <a:bodyPr/>
          <a:lstStyle/>
          <a:p>
            <a:endParaRPr lang="en-US"/>
          </a:p>
        </p:txBody>
      </p:sp>
      <p:sp>
        <p:nvSpPr>
          <p:cNvPr id="59" name="Text Placeholder 6">
            <a:extLst>
              <a:ext uri="{FF2B5EF4-FFF2-40B4-BE49-F238E27FC236}">
                <a16:creationId xmlns:a16="http://schemas.microsoft.com/office/drawing/2014/main" id="{317FCC04-5712-D82A-8FEE-1EEFD2E5F618}"/>
              </a:ext>
            </a:extLst>
          </p:cNvPr>
          <p:cNvSpPr>
            <a:spLocks noGrp="1"/>
          </p:cNvSpPr>
          <p:nvPr>
            <p:ph type="body" sz="quarter" idx="16"/>
          </p:nvPr>
        </p:nvSpPr>
        <p:spPr>
          <a:xfrm>
            <a:off x="383800" y="4379312"/>
            <a:ext cx="5075366" cy="226283"/>
          </a:xfrm>
        </p:spPr>
        <p:txBody>
          <a:bodyPr/>
          <a:lstStyle/>
          <a:p>
            <a:endParaRPr lang="en-US"/>
          </a:p>
        </p:txBody>
      </p:sp>
      <p:sp>
        <p:nvSpPr>
          <p:cNvPr id="60" name="Text Placeholder 7">
            <a:extLst>
              <a:ext uri="{FF2B5EF4-FFF2-40B4-BE49-F238E27FC236}">
                <a16:creationId xmlns:a16="http://schemas.microsoft.com/office/drawing/2014/main" id="{D0C62C7C-9B50-466D-8A73-0683671C8902}"/>
              </a:ext>
            </a:extLst>
          </p:cNvPr>
          <p:cNvSpPr>
            <a:spLocks noGrp="1"/>
          </p:cNvSpPr>
          <p:nvPr>
            <p:ph type="body" sz="quarter" idx="17"/>
          </p:nvPr>
        </p:nvSpPr>
        <p:spPr>
          <a:xfrm>
            <a:off x="383800" y="4646043"/>
            <a:ext cx="5075367" cy="226283"/>
          </a:xfrm>
        </p:spPr>
        <p:txBody>
          <a:bodyPr/>
          <a:lstStyle/>
          <a:p>
            <a:endParaRPr lang="en-US"/>
          </a:p>
        </p:txBody>
      </p:sp>
      <p:sp>
        <p:nvSpPr>
          <p:cNvPr id="61" name="Date Placeholder 8">
            <a:extLst>
              <a:ext uri="{FF2B5EF4-FFF2-40B4-BE49-F238E27FC236}">
                <a16:creationId xmlns:a16="http://schemas.microsoft.com/office/drawing/2014/main" id="{136F4FEB-68F9-58EA-90AC-89DDC5BBEAE8}"/>
              </a:ext>
            </a:extLst>
          </p:cNvPr>
          <p:cNvSpPr>
            <a:spLocks noGrp="1"/>
          </p:cNvSpPr>
          <p:nvPr>
            <p:ph type="dt" sz="half" idx="10"/>
          </p:nvPr>
        </p:nvSpPr>
        <p:spPr>
          <a:xfrm>
            <a:off x="379038" y="5135118"/>
            <a:ext cx="5075367" cy="365125"/>
          </a:xfrm>
        </p:spPr>
        <p:txBody>
          <a:bodyPr/>
          <a:lstStyle/>
          <a:p>
            <a:endParaRPr lang="en-US"/>
          </a:p>
        </p:txBody>
      </p:sp>
      <p:pic>
        <p:nvPicPr>
          <p:cNvPr id="3" name="Bilde 2" descr="Et bilde som inneholder sky, utendørs, himmel, plante&#10;&#10;KI-generert innhold kan være feil.">
            <a:extLst>
              <a:ext uri="{FF2B5EF4-FFF2-40B4-BE49-F238E27FC236}">
                <a16:creationId xmlns:a16="http://schemas.microsoft.com/office/drawing/2014/main" id="{ABDC2262-17AC-0591-238C-11D9C4861537}"/>
              </a:ext>
            </a:extLst>
          </p:cNvPr>
          <p:cNvPicPr>
            <a:picLocks noChangeAspect="1"/>
          </p:cNvPicPr>
          <p:nvPr/>
        </p:nvPicPr>
        <p:blipFill>
          <a:blip r:embed="rId2"/>
          <a:srcRect r="34421" b="-169"/>
          <a:stretch>
            <a:fillRect/>
          </a:stretch>
        </p:blipFill>
        <p:spPr>
          <a:xfrm>
            <a:off x="6097058" y="0"/>
            <a:ext cx="6737194" cy="6869569"/>
          </a:xfrm>
          <a:prstGeom prst="rect">
            <a:avLst/>
          </a:prstGeom>
        </p:spPr>
      </p:pic>
      <p:sp>
        <p:nvSpPr>
          <p:cNvPr id="5" name="TekstSylinder 4">
            <a:extLst>
              <a:ext uri="{FF2B5EF4-FFF2-40B4-BE49-F238E27FC236}">
                <a16:creationId xmlns:a16="http://schemas.microsoft.com/office/drawing/2014/main" id="{FDB0D827-F8A9-63FB-259E-CA66D3EE5AB5}"/>
              </a:ext>
            </a:extLst>
          </p:cNvPr>
          <p:cNvSpPr txBox="1"/>
          <p:nvPr/>
        </p:nvSpPr>
        <p:spPr>
          <a:xfrm>
            <a:off x="6315364" y="6580908"/>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1200">
                <a:latin typeface="Aptos"/>
              </a:rPr>
              <a:t>Foto: UiO/Anders Lien</a:t>
            </a:r>
            <a:endParaRPr lang="nb-NO"/>
          </a:p>
        </p:txBody>
      </p:sp>
    </p:spTree>
    <p:extLst>
      <p:ext uri="{BB962C8B-B14F-4D97-AF65-F5344CB8AC3E}">
        <p14:creationId xmlns:p14="http://schemas.microsoft.com/office/powerpoint/2010/main" val="3253386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168" y="161944"/>
            <a:ext cx="11431664" cy="754068"/>
          </a:xfrm>
        </p:spPr>
        <p:txBody>
          <a:bodyPr anchor="t">
            <a:normAutofit/>
          </a:bodyPr>
          <a:lstStyle/>
          <a:p>
            <a:r>
              <a:rPr lang="nb-NO" err="1"/>
              <a:t>Today’s</a:t>
            </a:r>
            <a:r>
              <a:rPr lang="nb-NO"/>
              <a:t> </a:t>
            </a:r>
            <a:r>
              <a:rPr lang="nb-NO" err="1"/>
              <a:t>schedule</a:t>
            </a:r>
            <a:r>
              <a:rPr lang="nb-NO"/>
              <a:t> </a:t>
            </a:r>
          </a:p>
        </p:txBody>
      </p:sp>
      <p:sp>
        <p:nvSpPr>
          <p:cNvPr id="8" name="Subtitle 2">
            <a:extLst>
              <a:ext uri="{FF2B5EF4-FFF2-40B4-BE49-F238E27FC236}">
                <a16:creationId xmlns:a16="http://schemas.microsoft.com/office/drawing/2014/main" id="{7DBA30F0-1352-372E-8F35-5F6057CEAE41}"/>
              </a:ext>
            </a:extLst>
          </p:cNvPr>
          <p:cNvSpPr>
            <a:spLocks noGrp="1"/>
          </p:cNvSpPr>
          <p:nvPr>
            <p:ph type="subTitle" idx="13"/>
          </p:nvPr>
        </p:nvSpPr>
        <p:spPr>
          <a:xfrm>
            <a:off x="380168" y="1003335"/>
            <a:ext cx="11431664" cy="494749"/>
          </a:xfrm>
        </p:spPr>
        <p:txBody>
          <a:bodyPr/>
          <a:lstStyle/>
          <a:p>
            <a:endParaRPr lang="en-US"/>
          </a:p>
        </p:txBody>
      </p:sp>
      <p:sp>
        <p:nvSpPr>
          <p:cNvPr id="3" name="Text Placeholder 2"/>
          <p:cNvSpPr>
            <a:spLocks noGrp="1"/>
          </p:cNvSpPr>
          <p:nvPr>
            <p:ph sz="half" idx="30"/>
          </p:nvPr>
        </p:nvSpPr>
        <p:spPr>
          <a:xfrm>
            <a:off x="380169" y="1718419"/>
            <a:ext cx="11431663" cy="4354559"/>
          </a:xfrm>
        </p:spPr>
        <p:txBody>
          <a:bodyPr vert="horz" lIns="0" tIns="0" rIns="0" bIns="0" rtlCol="0" anchor="t">
            <a:normAutofit/>
          </a:bodyPr>
          <a:lstStyle/>
          <a:p>
            <a:pPr marL="0" indent="0">
              <a:buNone/>
            </a:pPr>
            <a:r>
              <a:rPr lang="en-US" sz="3200"/>
              <a:t>12:15 – 13:00 – Welcome to master's studies       </a:t>
            </a:r>
            <a:endParaRPr lang="en-US" sz="3200">
              <a:cs typeface="Arial"/>
            </a:endParaRPr>
          </a:p>
          <a:p>
            <a:pPr marL="0" indent="0">
              <a:buNone/>
            </a:pPr>
            <a:r>
              <a:rPr lang="en-US"/>
              <a:t>Greetings from the head of education and important information.</a:t>
            </a:r>
            <a:endParaRPr lang="en-US">
              <a:cs typeface="Arial"/>
            </a:endParaRPr>
          </a:p>
          <a:p>
            <a:pPr marL="0" indent="0">
              <a:buNone/>
            </a:pPr>
            <a:r>
              <a:rPr lang="en-US" sz="3200"/>
              <a:t>13:15 – Orientation meeting for each program</a:t>
            </a:r>
            <a:endParaRPr lang="en-US" sz="3200">
              <a:cs typeface="Arial"/>
            </a:endParaRPr>
          </a:p>
          <a:p>
            <a:pPr marL="0" indent="0">
              <a:buNone/>
            </a:pPr>
            <a:r>
              <a:rPr lang="en-US"/>
              <a:t>You will be guided to the orientation meeting which take place </a:t>
            </a:r>
          </a:p>
          <a:p>
            <a:pPr marL="0" indent="0">
              <a:buNone/>
            </a:pPr>
            <a:r>
              <a:rPr lang="en-US"/>
              <a:t>at our home ground Ole-Johan Dahls House.</a:t>
            </a:r>
            <a:endParaRPr lang="en-US">
              <a:cs typeface="Arial"/>
            </a:endParaRPr>
          </a:p>
          <a:p>
            <a:pPr marL="0" indent="0">
              <a:buNone/>
            </a:pPr>
            <a:endParaRPr lang="en-US"/>
          </a:p>
          <a:p>
            <a:pPr marL="0" indent="0">
              <a:buNone/>
            </a:pPr>
            <a:r>
              <a:rPr lang="en-US" sz="3200"/>
              <a:t>14:30/16:00 – Something to eat and socializing</a:t>
            </a:r>
            <a:endParaRPr lang="en-US" sz="4500">
              <a:cs typeface="Arial"/>
            </a:endParaRPr>
          </a:p>
          <a:p>
            <a:pPr marL="0" indent="0">
              <a:buNone/>
            </a:pPr>
            <a:endParaRPr lang="en-US">
              <a:cs typeface="Arial"/>
            </a:endParaRPr>
          </a:p>
          <a:p>
            <a:pPr marL="0" indent="0">
              <a:buNone/>
            </a:pPr>
            <a:endParaRPr lang="en-US" sz="3200">
              <a:cs typeface="Arial"/>
            </a:endParaRPr>
          </a:p>
          <a:p>
            <a:pPr marL="125095" indent="-125095"/>
            <a:endParaRPr lang="en-US">
              <a:cs typeface="Arial"/>
            </a:endParaRPr>
          </a:p>
          <a:p>
            <a:pPr marL="571500" indent="-571500"/>
            <a:endParaRPr lang="en-US">
              <a:cs typeface="Arial"/>
            </a:endParaRPr>
          </a:p>
          <a:p>
            <a:pPr marL="125095" indent="-125095"/>
            <a:endParaRPr lang="en-US">
              <a:cs typeface="Arial"/>
            </a:endParaRPr>
          </a:p>
        </p:txBody>
      </p:sp>
      <p:sp>
        <p:nvSpPr>
          <p:cNvPr id="6" name="Speech Bubble: Rectangle with Corners Rounded 5">
            <a:extLst>
              <a:ext uri="{FF2B5EF4-FFF2-40B4-BE49-F238E27FC236}">
                <a16:creationId xmlns:a16="http://schemas.microsoft.com/office/drawing/2014/main" id="{4730662E-31FB-93D8-E9E8-1B12D9E6CFD0}"/>
              </a:ext>
            </a:extLst>
          </p:cNvPr>
          <p:cNvSpPr/>
          <p:nvPr/>
        </p:nvSpPr>
        <p:spPr>
          <a:xfrm>
            <a:off x="8738475" y="3245858"/>
            <a:ext cx="3205655" cy="1904999"/>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228600" rtl="0" eaLnBrk="1" latinLnBrk="0" hangingPunct="1">
              <a:defRPr sz="900" kern="1200">
                <a:solidFill>
                  <a:schemeClr val="lt1"/>
                </a:solidFill>
                <a:latin typeface="+mn-lt"/>
                <a:ea typeface="+mn-ea"/>
                <a:cs typeface="+mn-cs"/>
              </a:defRPr>
            </a:lvl1pPr>
            <a:lvl2pPr marL="228600" algn="l" defTabSz="228600" rtl="0" eaLnBrk="1" latinLnBrk="0" hangingPunct="1">
              <a:defRPr sz="900" kern="1200">
                <a:solidFill>
                  <a:schemeClr val="lt1"/>
                </a:solidFill>
                <a:latin typeface="+mn-lt"/>
                <a:ea typeface="+mn-ea"/>
                <a:cs typeface="+mn-cs"/>
              </a:defRPr>
            </a:lvl2pPr>
            <a:lvl3pPr marL="457200" algn="l" defTabSz="228600" rtl="0" eaLnBrk="1" latinLnBrk="0" hangingPunct="1">
              <a:defRPr sz="900" kern="1200">
                <a:solidFill>
                  <a:schemeClr val="lt1"/>
                </a:solidFill>
                <a:latin typeface="+mn-lt"/>
                <a:ea typeface="+mn-ea"/>
                <a:cs typeface="+mn-cs"/>
              </a:defRPr>
            </a:lvl3pPr>
            <a:lvl4pPr marL="685800" algn="l" defTabSz="228600" rtl="0" eaLnBrk="1" latinLnBrk="0" hangingPunct="1">
              <a:defRPr sz="900" kern="1200">
                <a:solidFill>
                  <a:schemeClr val="lt1"/>
                </a:solidFill>
                <a:latin typeface="+mn-lt"/>
                <a:ea typeface="+mn-ea"/>
                <a:cs typeface="+mn-cs"/>
              </a:defRPr>
            </a:lvl4pPr>
            <a:lvl5pPr marL="914400" algn="l" defTabSz="228600" rtl="0" eaLnBrk="1" latinLnBrk="0" hangingPunct="1">
              <a:defRPr sz="900" kern="1200">
                <a:solidFill>
                  <a:schemeClr val="lt1"/>
                </a:solidFill>
                <a:latin typeface="+mn-lt"/>
                <a:ea typeface="+mn-ea"/>
                <a:cs typeface="+mn-cs"/>
              </a:defRPr>
            </a:lvl5pPr>
            <a:lvl6pPr marL="1143000" algn="l" defTabSz="228600" rtl="0" eaLnBrk="1" latinLnBrk="0" hangingPunct="1">
              <a:defRPr sz="900" kern="1200">
                <a:solidFill>
                  <a:schemeClr val="lt1"/>
                </a:solidFill>
                <a:latin typeface="+mn-lt"/>
                <a:ea typeface="+mn-ea"/>
                <a:cs typeface="+mn-cs"/>
              </a:defRPr>
            </a:lvl6pPr>
            <a:lvl7pPr marL="1371600" algn="l" defTabSz="228600" rtl="0" eaLnBrk="1" latinLnBrk="0" hangingPunct="1">
              <a:defRPr sz="900" kern="1200">
                <a:solidFill>
                  <a:schemeClr val="lt1"/>
                </a:solidFill>
                <a:latin typeface="+mn-lt"/>
                <a:ea typeface="+mn-ea"/>
                <a:cs typeface="+mn-cs"/>
              </a:defRPr>
            </a:lvl7pPr>
            <a:lvl8pPr marL="1600200" algn="l" defTabSz="228600" rtl="0" eaLnBrk="1" latinLnBrk="0" hangingPunct="1">
              <a:defRPr sz="900" kern="1200">
                <a:solidFill>
                  <a:schemeClr val="lt1"/>
                </a:solidFill>
                <a:latin typeface="+mn-lt"/>
                <a:ea typeface="+mn-ea"/>
                <a:cs typeface="+mn-cs"/>
              </a:defRPr>
            </a:lvl8pPr>
            <a:lvl9pPr marL="1828800" algn="l" defTabSz="228600" rtl="0" eaLnBrk="1" latinLnBrk="0" hangingPunct="1">
              <a:defRPr sz="900" kern="1200">
                <a:solidFill>
                  <a:schemeClr val="lt1"/>
                </a:solidFill>
                <a:latin typeface="+mn-lt"/>
                <a:ea typeface="+mn-ea"/>
                <a:cs typeface="+mn-cs"/>
              </a:defRPr>
            </a:lvl9pPr>
          </a:lstStyle>
          <a:p>
            <a:pPr algn="ctr"/>
            <a:r>
              <a:rPr lang="en-US" sz="2400">
                <a:cs typeface="Arial"/>
              </a:rPr>
              <a:t>Academic questions? Ask them today in the orientation meeting.</a:t>
            </a:r>
          </a:p>
        </p:txBody>
      </p:sp>
      <p:pic>
        <p:nvPicPr>
          <p:cNvPr id="7" name="Picture 6" descr="Thumbs Up Chicken">
            <a:extLst>
              <a:ext uri="{FF2B5EF4-FFF2-40B4-BE49-F238E27FC236}">
                <a16:creationId xmlns:a16="http://schemas.microsoft.com/office/drawing/2014/main" id="{55D2BBCB-D3F0-9C07-65F8-95AE84FF051F}"/>
              </a:ext>
            </a:extLst>
          </p:cNvPr>
          <p:cNvPicPr>
            <a:picLocks noChangeAspect="1"/>
          </p:cNvPicPr>
          <p:nvPr/>
        </p:nvPicPr>
        <p:blipFill>
          <a:blip r:embed="rId2"/>
          <a:stretch>
            <a:fillRect/>
          </a:stretch>
        </p:blipFill>
        <p:spPr>
          <a:xfrm>
            <a:off x="10210800" y="4875848"/>
            <a:ext cx="1828800" cy="2105025"/>
          </a:xfrm>
          <a:prstGeom prst="rect">
            <a:avLst/>
          </a:prstGeom>
        </p:spPr>
      </p:pic>
    </p:spTree>
    <p:extLst>
      <p:ext uri="{BB962C8B-B14F-4D97-AF65-F5344CB8AC3E}">
        <p14:creationId xmlns:p14="http://schemas.microsoft.com/office/powerpoint/2010/main" val="1210629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3">
            <a:extLst>
              <a:ext uri="{FF2B5EF4-FFF2-40B4-BE49-F238E27FC236}">
                <a16:creationId xmlns:a16="http://schemas.microsoft.com/office/drawing/2014/main" id="{A0541988-0208-7F2D-737F-7F907474577B}"/>
              </a:ext>
            </a:extLst>
          </p:cNvPr>
          <p:cNvGraphicFramePr>
            <a:graphicFrameLocks/>
          </p:cNvGraphicFramePr>
          <p:nvPr/>
        </p:nvGraphicFramePr>
        <p:xfrm>
          <a:off x="408608" y="1518845"/>
          <a:ext cx="10784057" cy="2595880"/>
        </p:xfrm>
        <a:graphic>
          <a:graphicData uri="http://schemas.openxmlformats.org/drawingml/2006/table">
            <a:tbl>
              <a:tblPr firstRow="1" bandRow="1">
                <a:tableStyleId>{2D5ABB26-0587-4C30-8999-92F81FD0307C}</a:tableStyleId>
              </a:tblPr>
              <a:tblGrid>
                <a:gridCol w="1019468">
                  <a:extLst>
                    <a:ext uri="{9D8B030D-6E8A-4147-A177-3AD203B41FA5}">
                      <a16:colId xmlns:a16="http://schemas.microsoft.com/office/drawing/2014/main" val="3185867168"/>
                    </a:ext>
                  </a:extLst>
                </a:gridCol>
                <a:gridCol w="1146902">
                  <a:extLst>
                    <a:ext uri="{9D8B030D-6E8A-4147-A177-3AD203B41FA5}">
                      <a16:colId xmlns:a16="http://schemas.microsoft.com/office/drawing/2014/main" val="3204382914"/>
                    </a:ext>
                  </a:extLst>
                </a:gridCol>
                <a:gridCol w="1162830">
                  <a:extLst>
                    <a:ext uri="{9D8B030D-6E8A-4147-A177-3AD203B41FA5}">
                      <a16:colId xmlns:a16="http://schemas.microsoft.com/office/drawing/2014/main" val="464162422"/>
                    </a:ext>
                  </a:extLst>
                </a:gridCol>
                <a:gridCol w="1194690">
                  <a:extLst>
                    <a:ext uri="{9D8B030D-6E8A-4147-A177-3AD203B41FA5}">
                      <a16:colId xmlns:a16="http://schemas.microsoft.com/office/drawing/2014/main" val="3730325293"/>
                    </a:ext>
                  </a:extLst>
                </a:gridCol>
                <a:gridCol w="2628316">
                  <a:extLst>
                    <a:ext uri="{9D8B030D-6E8A-4147-A177-3AD203B41FA5}">
                      <a16:colId xmlns:a16="http://schemas.microsoft.com/office/drawing/2014/main" val="2316650312"/>
                    </a:ext>
                  </a:extLst>
                </a:gridCol>
                <a:gridCol w="1162831">
                  <a:extLst>
                    <a:ext uri="{9D8B030D-6E8A-4147-A177-3AD203B41FA5}">
                      <a16:colId xmlns:a16="http://schemas.microsoft.com/office/drawing/2014/main" val="2647414549"/>
                    </a:ext>
                  </a:extLst>
                </a:gridCol>
                <a:gridCol w="1274334">
                  <a:extLst>
                    <a:ext uri="{9D8B030D-6E8A-4147-A177-3AD203B41FA5}">
                      <a16:colId xmlns:a16="http://schemas.microsoft.com/office/drawing/2014/main" val="3615638016"/>
                    </a:ext>
                  </a:extLst>
                </a:gridCol>
                <a:gridCol w="1194686">
                  <a:extLst>
                    <a:ext uri="{9D8B030D-6E8A-4147-A177-3AD203B41FA5}">
                      <a16:colId xmlns:a16="http://schemas.microsoft.com/office/drawing/2014/main" val="166203018"/>
                    </a:ext>
                  </a:extLst>
                </a:gridCol>
              </a:tblGrid>
              <a:tr h="370839">
                <a:tc>
                  <a:txBody>
                    <a:bodyPr/>
                    <a:lstStyle/>
                    <a:p>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r>
                        <a:rPr lang="nb-NO"/>
                        <a:t>Long </a:t>
                      </a:r>
                      <a:r>
                        <a:rPr lang="nb-NO" err="1"/>
                        <a:t>thesis</a:t>
                      </a:r>
                      <a:r>
                        <a:rPr lang="nb-NO"/>
                        <a:t> (60 ECTS)</a:t>
                      </a:r>
                    </a:p>
                    <a:p>
                      <a:pPr lvl="0">
                        <a:buNone/>
                      </a:pP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r>
                        <a:rPr lang="nb-NO"/>
                        <a:t>Short </a:t>
                      </a:r>
                      <a:r>
                        <a:rPr lang="nb-NO" err="1"/>
                        <a:t>thesis</a:t>
                      </a:r>
                      <a:r>
                        <a:rPr lang="nb-NO"/>
                        <a:t> (30 ECTS)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107304"/>
                  </a:ext>
                </a:extLst>
              </a:tr>
              <a:tr h="370840">
                <a:tc>
                  <a:txBody>
                    <a:bodyPr/>
                    <a:lstStyle/>
                    <a:p>
                      <a:r>
                        <a:rPr lang="nb-NO"/>
                        <a:t>4. </a:t>
                      </a:r>
                      <a:r>
                        <a:rPr lang="nb-NO" err="1"/>
                        <a:t>sem</a:t>
                      </a:r>
                      <a:endParaRPr lang="nb-NO"/>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nb-NO" sz="2000" err="1"/>
                        <a:t>Thesis</a:t>
                      </a:r>
                      <a:endParaRPr lang="nb-NO" sz="20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nb-NO" sz="2000" err="1"/>
                        <a:t>Thesis</a:t>
                      </a:r>
                      <a:endParaRPr lang="nb-NO" sz="20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nb-NO" sz="2000" err="1"/>
                        <a:t>Thesis</a:t>
                      </a:r>
                      <a:endParaRPr lang="nb-NO" sz="20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nb-NO" sz="2000" err="1"/>
                        <a:t>Thesis</a:t>
                      </a:r>
                      <a:endParaRPr lang="nb-NO" sz="20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nb-NO" sz="2000" err="1"/>
                        <a:t>Thesis</a:t>
                      </a:r>
                      <a:endParaRPr lang="nb-NO" sz="20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nb-NO" sz="2000" err="1"/>
                        <a:t>Thesis</a:t>
                      </a:r>
                      <a:endParaRPr lang="nb-NO" sz="20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135783141"/>
                  </a:ext>
                </a:extLst>
              </a:tr>
              <a:tr h="370840">
                <a:tc>
                  <a:txBody>
                    <a:bodyPr/>
                    <a:lstStyle/>
                    <a:p>
                      <a:r>
                        <a:rPr lang="nb-NO"/>
                        <a:t>3. </a:t>
                      </a:r>
                      <a:r>
                        <a:rPr lang="nb-NO" err="1"/>
                        <a:t>sem</a:t>
                      </a:r>
                      <a:endParaRPr lang="nb-NO"/>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nb-NO" sz="2000" err="1"/>
                        <a:t>Thesis</a:t>
                      </a:r>
                      <a:endParaRPr lang="nb-NO" sz="20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nb-NO" sz="2000" err="1"/>
                        <a:t>Thesis</a:t>
                      </a:r>
                      <a:endParaRPr lang="nb-NO" sz="20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nb-NO" sz="2000"/>
                        <a:t>Course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nb-NO" sz="2000"/>
                        <a:t>Course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nb-NO" sz="2000"/>
                        <a:t>Course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nb-NO" sz="2000"/>
                        <a:t>Course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495691972"/>
                  </a:ext>
                </a:extLst>
              </a:tr>
              <a:tr h="370840">
                <a:tc>
                  <a:txBody>
                    <a:bodyPr/>
                    <a:lstStyle/>
                    <a:p>
                      <a:r>
                        <a:rPr lang="nb-NO"/>
                        <a:t>2. </a:t>
                      </a:r>
                      <a:r>
                        <a:rPr lang="nb-NO" err="1"/>
                        <a:t>sem</a:t>
                      </a:r>
                      <a:endParaRPr lang="nb-NO"/>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nb-NO" sz="2000" err="1"/>
                        <a:t>Thesis</a:t>
                      </a:r>
                      <a:endParaRPr lang="nb-NO" sz="20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nb-NO" sz="2000"/>
                        <a:t>Course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nb-NO" sz="2000"/>
                        <a:t>Course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nb-NO" sz="2000"/>
                        <a:t>Course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nb-NO" sz="2000"/>
                        <a:t>Course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nb-NO" sz="2000"/>
                        <a:t>Course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231502193"/>
                  </a:ext>
                </a:extLst>
              </a:tr>
              <a:tr h="370840">
                <a:tc>
                  <a:txBody>
                    <a:bodyPr/>
                    <a:lstStyle/>
                    <a:p>
                      <a:r>
                        <a:rPr lang="nb-NO"/>
                        <a:t>1. </a:t>
                      </a:r>
                      <a:r>
                        <a:rPr lang="nb-NO" err="1"/>
                        <a:t>sem</a:t>
                      </a:r>
                      <a:endParaRPr lang="nb-NO"/>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nb-NO" sz="2000"/>
                        <a:t>Course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nb-NO" sz="2000"/>
                        <a:t>Course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nb-NO" sz="2000"/>
                        <a:t>Course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nb-NO"/>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nb-NO" sz="2000"/>
                        <a:t>Course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nb-NO" sz="2000"/>
                        <a:t>Course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nb-NO" sz="2000"/>
                        <a:t>Course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697670734"/>
                  </a:ext>
                </a:extLst>
              </a:tr>
              <a:tr h="370840">
                <a:tc>
                  <a:txBody>
                    <a:bodyPr/>
                    <a:lstStyle/>
                    <a:p>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nb-NO"/>
                        <a:t>10</a:t>
                      </a:r>
                      <a:r>
                        <a:rPr lang="nb-NO" baseline="0"/>
                        <a:t> ECTS</a:t>
                      </a:r>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nb-NO"/>
                        <a:t>10 ECTS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nb-NO"/>
                        <a:t>10 ECTS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nb-NO"/>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nb-NO"/>
                        <a:t>10 ECTS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nb-NO"/>
                        <a:t>10 ECTS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nb-NO"/>
                        <a:t>10 ECTS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96344863"/>
                  </a:ext>
                </a:extLst>
              </a:tr>
            </a:tbl>
          </a:graphicData>
        </a:graphic>
      </p:graphicFrame>
      <p:sp>
        <p:nvSpPr>
          <p:cNvPr id="2" name="Title 1"/>
          <p:cNvSpPr>
            <a:spLocks noGrp="1"/>
          </p:cNvSpPr>
          <p:nvPr>
            <p:ph type="title"/>
          </p:nvPr>
        </p:nvSpPr>
        <p:spPr>
          <a:xfrm>
            <a:off x="300730" y="310283"/>
            <a:ext cx="10515600" cy="1325563"/>
          </a:xfrm>
        </p:spPr>
        <p:txBody>
          <a:bodyPr/>
          <a:lstStyle/>
          <a:p>
            <a:r>
              <a:rPr lang="nb-NO"/>
              <a:t>Master </a:t>
            </a:r>
            <a:r>
              <a:rPr lang="nb-NO" err="1"/>
              <a:t>weeks</a:t>
            </a:r>
            <a:endParaRPr lang="nb-NO"/>
          </a:p>
        </p:txBody>
      </p:sp>
      <p:grpSp>
        <p:nvGrpSpPr>
          <p:cNvPr id="38" name="Group 37"/>
          <p:cNvGrpSpPr/>
          <p:nvPr/>
        </p:nvGrpSpPr>
        <p:grpSpPr>
          <a:xfrm>
            <a:off x="5110481" y="3498325"/>
            <a:ext cx="2307771" cy="400110"/>
            <a:chOff x="3789680" y="3498325"/>
            <a:chExt cx="2307771" cy="400110"/>
          </a:xfrm>
        </p:grpSpPr>
        <p:sp>
          <p:nvSpPr>
            <p:cNvPr id="3" name="TextBox 2"/>
            <p:cNvSpPr txBox="1"/>
            <p:nvPr/>
          </p:nvSpPr>
          <p:spPr>
            <a:xfrm>
              <a:off x="4428308" y="3498325"/>
              <a:ext cx="1048877" cy="400110"/>
            </a:xfrm>
            <a:prstGeom prst="rect">
              <a:avLst/>
            </a:prstGeom>
            <a:noFill/>
          </p:spPr>
          <p:txBody>
            <a:bodyPr wrap="none" rtlCol="0">
              <a:spAutoFit/>
            </a:bodyPr>
            <a:lstStyle/>
            <a:p>
              <a:r>
                <a:rPr lang="nb-NO" sz="2000" err="1"/>
                <a:t>Week</a:t>
              </a:r>
              <a:r>
                <a:rPr lang="nb-NO" sz="2000"/>
                <a:t> 1</a:t>
              </a:r>
            </a:p>
          </p:txBody>
        </p:sp>
        <p:cxnSp>
          <p:nvCxnSpPr>
            <p:cNvPr id="23" name="Straight Arrow Connector 22"/>
            <p:cNvCxnSpPr/>
            <p:nvPr/>
          </p:nvCxnSpPr>
          <p:spPr>
            <a:xfrm flipH="1">
              <a:off x="3789680" y="3696054"/>
              <a:ext cx="587827" cy="0"/>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5416241" y="3696054"/>
              <a:ext cx="681210" cy="0"/>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5106125" y="2547258"/>
            <a:ext cx="2312127" cy="968003"/>
            <a:chOff x="3785324" y="2547257"/>
            <a:chExt cx="2312127" cy="968003"/>
          </a:xfrm>
        </p:grpSpPr>
        <p:sp>
          <p:nvSpPr>
            <p:cNvPr id="27" name="TextBox 26"/>
            <p:cNvSpPr txBox="1"/>
            <p:nvPr/>
          </p:nvSpPr>
          <p:spPr>
            <a:xfrm>
              <a:off x="4423952" y="3115150"/>
              <a:ext cx="1048877" cy="400110"/>
            </a:xfrm>
            <a:prstGeom prst="rect">
              <a:avLst/>
            </a:prstGeom>
            <a:noFill/>
          </p:spPr>
          <p:txBody>
            <a:bodyPr wrap="none" rtlCol="0">
              <a:spAutoFit/>
            </a:bodyPr>
            <a:lstStyle/>
            <a:p>
              <a:r>
                <a:rPr lang="nb-NO" sz="2000" err="1"/>
                <a:t>Week</a:t>
              </a:r>
              <a:r>
                <a:rPr lang="nb-NO" sz="2000"/>
                <a:t> 2</a:t>
              </a:r>
            </a:p>
          </p:txBody>
        </p:sp>
        <p:cxnSp>
          <p:nvCxnSpPr>
            <p:cNvPr id="28" name="Straight Arrow Connector 27"/>
            <p:cNvCxnSpPr/>
            <p:nvPr/>
          </p:nvCxnSpPr>
          <p:spPr>
            <a:xfrm flipH="1">
              <a:off x="3785324" y="3312879"/>
              <a:ext cx="587827" cy="0"/>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5411885" y="2547257"/>
              <a:ext cx="685566" cy="765622"/>
            </a:xfrm>
            <a:prstGeom prst="straightConnector1">
              <a:avLst/>
            </a:prstGeom>
            <a:ln w="25400">
              <a:tailEnd type="triangle" w="lg" len="lg"/>
            </a:ln>
          </p:spPr>
          <p:style>
            <a:lnRef idx="1">
              <a:schemeClr val="accent1"/>
            </a:lnRef>
            <a:fillRef idx="0">
              <a:schemeClr val="accent1"/>
            </a:fillRef>
            <a:effectRef idx="0">
              <a:schemeClr val="accent1"/>
            </a:effectRef>
            <a:fontRef idx="minor">
              <a:schemeClr val="tx1"/>
            </a:fontRef>
          </p:style>
        </p:cxnSp>
      </p:grpSp>
      <p:sp>
        <p:nvSpPr>
          <p:cNvPr id="41" name="Content Placeholder 2"/>
          <p:cNvSpPr txBox="1">
            <a:spLocks/>
          </p:cNvSpPr>
          <p:nvPr/>
        </p:nvSpPr>
        <p:spPr>
          <a:xfrm>
            <a:off x="2154469" y="4761755"/>
            <a:ext cx="7886700" cy="22796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err="1"/>
              <a:t>Week</a:t>
            </a:r>
            <a:r>
              <a:rPr lang="nb-NO" sz="2000"/>
              <a:t> 1: </a:t>
            </a:r>
            <a:r>
              <a:rPr lang="nb-NO" sz="2000" err="1"/>
              <a:t>Introduction</a:t>
            </a:r>
            <a:r>
              <a:rPr lang="nb-NO" sz="2000"/>
              <a:t> to </a:t>
            </a:r>
            <a:r>
              <a:rPr lang="nb-NO" sz="2000" err="1"/>
              <a:t>being</a:t>
            </a:r>
            <a:r>
              <a:rPr lang="nb-NO" sz="2000"/>
              <a:t> a Master student and a scientist.</a:t>
            </a:r>
          </a:p>
          <a:p>
            <a:r>
              <a:rPr lang="nb-NO" sz="2000" err="1"/>
              <a:t>Week</a:t>
            </a:r>
            <a:r>
              <a:rPr lang="nb-NO" sz="2000"/>
              <a:t> 2: More </a:t>
            </a:r>
            <a:r>
              <a:rPr lang="nb-NO" sz="2000" err="1"/>
              <a:t>about</a:t>
            </a:r>
            <a:r>
              <a:rPr lang="nb-NO" sz="2000"/>
              <a:t> </a:t>
            </a:r>
            <a:r>
              <a:rPr lang="nb-NO" sz="2000" err="1"/>
              <a:t>research</a:t>
            </a:r>
            <a:r>
              <a:rPr lang="nb-NO" sz="2000"/>
              <a:t> </a:t>
            </a:r>
            <a:r>
              <a:rPr lang="nb-NO" sz="2000" err="1"/>
              <a:t>methods</a:t>
            </a:r>
            <a:r>
              <a:rPr lang="nb-NO" sz="2000"/>
              <a:t> and </a:t>
            </a:r>
            <a:r>
              <a:rPr lang="nb-NO" sz="2000" err="1"/>
              <a:t>how</a:t>
            </a:r>
            <a:r>
              <a:rPr lang="nb-NO" sz="2000"/>
              <a:t> to </a:t>
            </a:r>
            <a:r>
              <a:rPr lang="nb-NO" sz="2000" err="1"/>
              <a:t>write</a:t>
            </a:r>
            <a:r>
              <a:rPr lang="nb-NO" sz="2000"/>
              <a:t> a Master </a:t>
            </a:r>
            <a:r>
              <a:rPr lang="nb-NO" sz="2000" err="1"/>
              <a:t>thesis</a:t>
            </a:r>
            <a:r>
              <a:rPr lang="nb-NO" sz="2000"/>
              <a:t>.</a:t>
            </a:r>
          </a:p>
        </p:txBody>
      </p:sp>
    </p:spTree>
    <p:extLst>
      <p:ext uri="{BB962C8B-B14F-4D97-AF65-F5344CB8AC3E}">
        <p14:creationId xmlns:p14="http://schemas.microsoft.com/office/powerpoint/2010/main" val="3470745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1">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do we expect from you?</a:t>
            </a:r>
            <a:endParaRPr lang="nb-NO"/>
          </a:p>
        </p:txBody>
      </p:sp>
      <p:sp>
        <p:nvSpPr>
          <p:cNvPr id="3" name="Content Placeholder 2"/>
          <p:cNvSpPr>
            <a:spLocks noGrp="1"/>
          </p:cNvSpPr>
          <p:nvPr>
            <p:ph sz="quarter" idx="31"/>
          </p:nvPr>
        </p:nvSpPr>
        <p:spPr/>
        <p:txBody>
          <a:bodyPr vert="horz" lIns="0" tIns="0" rIns="0" bIns="0" rtlCol="0" anchor="t">
            <a:noAutofit/>
          </a:bodyPr>
          <a:lstStyle/>
          <a:p>
            <a:pPr marL="342900" indent="-342900">
              <a:buFont typeface="Arial"/>
              <a:buChar char="•"/>
            </a:pPr>
            <a:r>
              <a:rPr lang="nb-NO" sz="2400" err="1"/>
              <a:t>Attend</a:t>
            </a:r>
            <a:r>
              <a:rPr lang="nb-NO" sz="2400"/>
              <a:t> </a:t>
            </a:r>
            <a:r>
              <a:rPr lang="nb-NO" sz="2400" err="1"/>
              <a:t>these</a:t>
            </a:r>
            <a:r>
              <a:rPr lang="nb-NO" sz="2400"/>
              <a:t> </a:t>
            </a:r>
            <a:r>
              <a:rPr lang="nb-NO" sz="2400" err="1"/>
              <a:t>introductory</a:t>
            </a:r>
            <a:r>
              <a:rPr lang="nb-NO" sz="2400"/>
              <a:t> </a:t>
            </a:r>
            <a:r>
              <a:rPr lang="nb-NO" sz="2400" err="1"/>
              <a:t>weeks</a:t>
            </a:r>
            <a:r>
              <a:rPr lang="nb-NO" sz="2400"/>
              <a:t>.</a:t>
            </a:r>
            <a:endParaRPr lang="nb-NO" sz="2400">
              <a:cs typeface="Arial"/>
            </a:endParaRPr>
          </a:p>
          <a:p>
            <a:pPr marL="342900" indent="-342900">
              <a:buFont typeface="Arial"/>
              <a:buChar char="•"/>
            </a:pPr>
            <a:r>
              <a:rPr lang="en-US" sz="2400"/>
              <a:t>Read all relevant information on the web. </a:t>
            </a:r>
            <a:r>
              <a:rPr lang="nb-NO" sz="2400">
                <a:hlinkClick r:id="rId2"/>
              </a:rPr>
              <a:t>http://www.mn.uio.no/ifi/english/studies/master/</a:t>
            </a:r>
            <a:endParaRPr lang="nb-NO" sz="2400">
              <a:cs typeface="Arial"/>
            </a:endParaRPr>
          </a:p>
          <a:p>
            <a:pPr marL="342900" indent="-342900">
              <a:buFont typeface="Arial"/>
              <a:buChar char="•"/>
            </a:pPr>
            <a:r>
              <a:rPr lang="nb-NO" sz="2400"/>
              <a:t>Read </a:t>
            </a:r>
            <a:r>
              <a:rPr lang="nb-NO" sz="2400" err="1"/>
              <a:t>your</a:t>
            </a:r>
            <a:r>
              <a:rPr lang="nb-NO" sz="2400"/>
              <a:t> </a:t>
            </a:r>
            <a:r>
              <a:rPr lang="nb-NO" sz="2400" err="1"/>
              <a:t>university</a:t>
            </a:r>
            <a:r>
              <a:rPr lang="nb-NO" sz="2400"/>
              <a:t> email.</a:t>
            </a:r>
            <a:endParaRPr lang="nb-NO" sz="2400">
              <a:cs typeface="Arial"/>
            </a:endParaRPr>
          </a:p>
          <a:p>
            <a:pPr marL="342900" indent="-342900">
              <a:buFont typeface="Arial"/>
              <a:buChar char="•"/>
            </a:pPr>
            <a:r>
              <a:rPr lang="nb-NO" sz="2400" err="1"/>
              <a:t>Follow</a:t>
            </a:r>
            <a:r>
              <a:rPr lang="nb-NO" sz="2400"/>
              <a:t> all deadlines.</a:t>
            </a:r>
          </a:p>
          <a:p>
            <a:pPr marL="342900" indent="-342900">
              <a:buFont typeface="Arial"/>
              <a:buChar char="•"/>
            </a:pPr>
            <a:r>
              <a:rPr lang="en-US" sz="2400"/>
              <a:t>Study 40 hours per week.</a:t>
            </a:r>
            <a:endParaRPr lang="en-US" sz="2400">
              <a:cs typeface="Arial"/>
            </a:endParaRPr>
          </a:p>
          <a:p>
            <a:pPr marL="342900" indent="-342900">
              <a:buFont typeface="Arial"/>
              <a:buChar char="•"/>
            </a:pPr>
            <a:r>
              <a:rPr lang="nb-NO" sz="2400"/>
              <a:t>Be </a:t>
            </a:r>
            <a:r>
              <a:rPr lang="nb-NO" sz="2400" err="1"/>
              <a:t>active</a:t>
            </a:r>
            <a:r>
              <a:rPr lang="nb-NO" sz="2400"/>
              <a:t> and </a:t>
            </a:r>
            <a:r>
              <a:rPr lang="nb-NO" sz="2400" err="1"/>
              <a:t>participate</a:t>
            </a:r>
            <a:r>
              <a:rPr lang="nb-NO" sz="2400"/>
              <a:t>.</a:t>
            </a:r>
            <a:endParaRPr lang="nb-NO" sz="2400">
              <a:cs typeface="Arial"/>
            </a:endParaRPr>
          </a:p>
          <a:p>
            <a:pPr marL="342900" indent="-342900">
              <a:buFont typeface="Arial"/>
              <a:buChar char="•"/>
            </a:pPr>
            <a:r>
              <a:rPr lang="en-US" sz="2400"/>
              <a:t>Contact the student administration or your lecturer/supervisor in case of any problems.</a:t>
            </a:r>
            <a:endParaRPr lang="nb-NO" sz="2400">
              <a:cs typeface="Arial"/>
            </a:endParaRPr>
          </a:p>
        </p:txBody>
      </p:sp>
    </p:spTree>
    <p:extLst>
      <p:ext uri="{BB962C8B-B14F-4D97-AF65-F5344CB8AC3E}">
        <p14:creationId xmlns:p14="http://schemas.microsoft.com/office/powerpoint/2010/main" val="1109620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2D0AD1-C22D-894D-BAF8-D69CAFFE5089}"/>
              </a:ext>
            </a:extLst>
          </p:cNvPr>
          <p:cNvSpPr>
            <a:spLocks noGrp="1"/>
          </p:cNvSpPr>
          <p:nvPr>
            <p:ph type="title"/>
          </p:nvPr>
        </p:nvSpPr>
        <p:spPr/>
        <p:txBody>
          <a:bodyPr/>
          <a:lstStyle/>
          <a:p>
            <a:r>
              <a:rPr lang="nb-NO" b="1" err="1"/>
              <a:t>Important</a:t>
            </a:r>
            <a:r>
              <a:rPr lang="nb-NO" b="1"/>
              <a:t> deadlines</a:t>
            </a:r>
            <a:r>
              <a:rPr lang="nb-NO"/>
              <a:t>​</a:t>
            </a:r>
          </a:p>
        </p:txBody>
      </p:sp>
      <p:sp>
        <p:nvSpPr>
          <p:cNvPr id="4" name="Plassholder for innhold 3">
            <a:extLst>
              <a:ext uri="{FF2B5EF4-FFF2-40B4-BE49-F238E27FC236}">
                <a16:creationId xmlns:a16="http://schemas.microsoft.com/office/drawing/2014/main" id="{8C9C7EE5-1BC4-404E-88C7-E5AB8D9CF7E2}"/>
              </a:ext>
            </a:extLst>
          </p:cNvPr>
          <p:cNvSpPr>
            <a:spLocks noGrp="1"/>
          </p:cNvSpPr>
          <p:nvPr>
            <p:ph sz="half" idx="30"/>
          </p:nvPr>
        </p:nvSpPr>
        <p:spPr>
          <a:xfrm>
            <a:off x="380169" y="981033"/>
            <a:ext cx="11431663" cy="4354559"/>
          </a:xfrm>
        </p:spPr>
        <p:txBody>
          <a:bodyPr vert="horz" lIns="0" tIns="0" rIns="0" bIns="0" rtlCol="0" anchor="t">
            <a:noAutofit/>
          </a:bodyPr>
          <a:lstStyle/>
          <a:p>
            <a:pPr marL="0" indent="0" fontAlgn="base">
              <a:buNone/>
            </a:pPr>
            <a:r>
              <a:rPr lang="nb-NO" b="1"/>
              <a:t>13 August: Course registration</a:t>
            </a:r>
            <a:endParaRPr lang="nb-NO"/>
          </a:p>
          <a:p>
            <a:pPr marL="685800" lvl="1" indent="-228600" fontAlgn="base"/>
            <a:r>
              <a:rPr lang="nb-NO">
                <a:cs typeface="Arial"/>
              </a:rPr>
              <a:t>Help with course registration tomorrow from 13:30</a:t>
            </a:r>
            <a:endParaRPr lang="nb-NO"/>
          </a:p>
          <a:p>
            <a:pPr marL="685800" lvl="1" indent="-228600"/>
            <a:r>
              <a:rPr lang="nb-NO"/>
              <a:t>Remaining courses (restplasser) available from 18 August at 9:00. First come first serve.</a:t>
            </a:r>
            <a:r>
              <a:rPr lang="en-US"/>
              <a:t>​</a:t>
            </a:r>
            <a:endParaRPr lang="en-US">
              <a:cs typeface="Arial"/>
            </a:endParaRPr>
          </a:p>
          <a:p>
            <a:pPr marL="685800" lvl="1" indent="-228600" fontAlgn="base"/>
            <a:r>
              <a:rPr lang="nb-NO"/>
              <a:t>Absolute final deadline for signing up 1 September</a:t>
            </a:r>
            <a:r>
              <a:rPr lang="en-US"/>
              <a:t>​</a:t>
            </a:r>
            <a:endParaRPr lang="en-US">
              <a:cs typeface="Arial"/>
            </a:endParaRPr>
          </a:p>
          <a:p>
            <a:pPr marL="0" indent="0" fontAlgn="base">
              <a:buNone/>
            </a:pPr>
            <a:r>
              <a:rPr lang="nb-NO" b="1"/>
              <a:t>1 September: </a:t>
            </a:r>
            <a:r>
              <a:rPr lang="en-US"/>
              <a:t>​</a:t>
            </a:r>
            <a:endParaRPr lang="en-US">
              <a:cs typeface="Arial"/>
            </a:endParaRPr>
          </a:p>
          <a:p>
            <a:pPr marL="685800" lvl="1" indent="-228600" fontAlgn="base"/>
            <a:r>
              <a:rPr lang="nb-NO"/>
              <a:t>Paying your semester fee​</a:t>
            </a:r>
            <a:endParaRPr lang="nb-NO">
              <a:cs typeface="Arial"/>
            </a:endParaRPr>
          </a:p>
          <a:p>
            <a:pPr marL="685800" lvl="1" indent="-228600" fontAlgn="base"/>
            <a:r>
              <a:rPr lang="nb-NO"/>
              <a:t>Registering in StudentWeb​</a:t>
            </a:r>
            <a:endParaRPr lang="nb-NO">
              <a:cs typeface="Arial"/>
            </a:endParaRPr>
          </a:p>
          <a:p>
            <a:pPr marL="685800" lvl="1" indent="-228600" fontAlgn="base"/>
            <a:r>
              <a:rPr lang="nb-NO"/>
              <a:t>Applying for special examination arrangements</a:t>
            </a:r>
            <a:endParaRPr lang="nb-NO">
              <a:cs typeface="Arial"/>
            </a:endParaRPr>
          </a:p>
          <a:p>
            <a:pPr marL="0" indent="0" fontAlgn="base">
              <a:buNone/>
            </a:pPr>
            <a:r>
              <a:rPr lang="nb-NO" b="1"/>
              <a:t>1 December:</a:t>
            </a:r>
            <a:r>
              <a:rPr lang="en-US"/>
              <a:t>​</a:t>
            </a:r>
            <a:endParaRPr lang="en-US">
              <a:cs typeface="Arial"/>
            </a:endParaRPr>
          </a:p>
          <a:p>
            <a:pPr marL="685800" lvl="1" indent="-228600" fontAlgn="base"/>
            <a:r>
              <a:rPr lang="nb-NO"/>
              <a:t> Hand in Master plan Agreement ​</a:t>
            </a:r>
            <a:endParaRPr lang="nb-NO">
              <a:cs typeface="Arial"/>
            </a:endParaRPr>
          </a:p>
          <a:p>
            <a:pPr marL="0" indent="0">
              <a:buNone/>
            </a:pPr>
            <a:endParaRPr lang="nb-NO"/>
          </a:p>
        </p:txBody>
      </p:sp>
    </p:spTree>
    <p:extLst>
      <p:ext uri="{BB962C8B-B14F-4D97-AF65-F5344CB8AC3E}">
        <p14:creationId xmlns:p14="http://schemas.microsoft.com/office/powerpoint/2010/main" val="1882615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4C9465-CF8B-D74B-BEEC-11F592DB0627}"/>
              </a:ext>
            </a:extLst>
          </p:cNvPr>
          <p:cNvSpPr>
            <a:spLocks noGrp="1"/>
          </p:cNvSpPr>
          <p:nvPr>
            <p:ph type="title"/>
          </p:nvPr>
        </p:nvSpPr>
        <p:spPr/>
        <p:txBody>
          <a:bodyPr/>
          <a:lstStyle/>
          <a:p>
            <a:r>
              <a:rPr lang="nb-NO" b="1"/>
              <a:t>The student </a:t>
            </a:r>
            <a:r>
              <a:rPr lang="nb-NO" b="1" err="1"/>
              <a:t>administration</a:t>
            </a:r>
            <a:r>
              <a:rPr lang="nb-NO"/>
              <a:t>​ </a:t>
            </a:r>
          </a:p>
        </p:txBody>
      </p:sp>
      <p:sp>
        <p:nvSpPr>
          <p:cNvPr id="4" name="Plassholder for innhold 3">
            <a:extLst>
              <a:ext uri="{FF2B5EF4-FFF2-40B4-BE49-F238E27FC236}">
                <a16:creationId xmlns:a16="http://schemas.microsoft.com/office/drawing/2014/main" id="{5A6BD558-E1BE-DA46-ABDF-9F6424CFA9DB}"/>
              </a:ext>
            </a:extLst>
          </p:cNvPr>
          <p:cNvSpPr>
            <a:spLocks noGrp="1"/>
          </p:cNvSpPr>
          <p:nvPr>
            <p:ph sz="half" idx="30"/>
          </p:nvPr>
        </p:nvSpPr>
        <p:spPr>
          <a:xfrm>
            <a:off x="380169" y="920271"/>
            <a:ext cx="11431663" cy="5138330"/>
          </a:xfrm>
        </p:spPr>
        <p:txBody>
          <a:bodyPr vert="horz" lIns="0" tIns="0" rIns="0" bIns="0" rtlCol="0" anchor="t">
            <a:noAutofit/>
          </a:bodyPr>
          <a:lstStyle/>
          <a:p>
            <a:pPr>
              <a:buNone/>
            </a:pPr>
            <a:r>
              <a:rPr lang="en-US" b="1">
                <a:ea typeface="+mn-lt"/>
                <a:cs typeface="+mn-lt"/>
              </a:rPr>
              <a:t>Contact information:</a:t>
            </a:r>
            <a:r>
              <a:rPr lang="en-US" b="1"/>
              <a:t> </a:t>
            </a:r>
            <a:r>
              <a:rPr lang="en-US"/>
              <a:t> </a:t>
            </a:r>
          </a:p>
          <a:p>
            <a:pPr marL="125095" indent="-125095">
              <a:buFont typeface="Arial"/>
            </a:pPr>
            <a:r>
              <a:rPr lang="en-US">
                <a:ea typeface="+mn-lt"/>
                <a:cs typeface="+mn-lt"/>
              </a:rPr>
              <a:t>E-mail: </a:t>
            </a:r>
            <a:r>
              <a:rPr lang="en-US">
                <a:ea typeface="+mn-lt"/>
                <a:cs typeface="+mn-lt"/>
                <a:hlinkClick r:id="rId3"/>
              </a:rPr>
              <a:t>studieinfo@ifi.uio.no</a:t>
            </a:r>
            <a:r>
              <a:rPr lang="en-US"/>
              <a:t> </a:t>
            </a:r>
            <a:endParaRPr lang="nb-NO"/>
          </a:p>
          <a:p>
            <a:pPr marL="125095" indent="-125095">
              <a:buFont typeface="Arial"/>
            </a:pPr>
            <a:r>
              <a:rPr lang="en-US">
                <a:ea typeface="+mn-lt"/>
                <a:cs typeface="+mn-lt"/>
              </a:rPr>
              <a:t>Remember to send from your student e-mail for verification purpose</a:t>
            </a:r>
            <a:r>
              <a:rPr lang="en-US"/>
              <a:t> </a:t>
            </a:r>
          </a:p>
          <a:p>
            <a:pPr indent="0">
              <a:buNone/>
            </a:pPr>
            <a:endParaRPr lang="nb-NO"/>
          </a:p>
          <a:p>
            <a:pPr>
              <a:buNone/>
            </a:pPr>
            <a:r>
              <a:rPr lang="en-US" b="1">
                <a:ea typeface="+mn-lt"/>
                <a:cs typeface="+mn-lt"/>
              </a:rPr>
              <a:t>Receptions in Ole Johan Dahls house</a:t>
            </a:r>
            <a:r>
              <a:rPr lang="en-US"/>
              <a:t> </a:t>
            </a:r>
            <a:endParaRPr lang="nb-NO"/>
          </a:p>
          <a:p>
            <a:pPr marL="125095" indent="-125095">
              <a:buFont typeface="Arial"/>
            </a:pPr>
            <a:r>
              <a:rPr lang="en-US">
                <a:ea typeface="+mn-lt"/>
                <a:cs typeface="+mn-lt"/>
              </a:rPr>
              <a:t>4th floor, Section B - study related support </a:t>
            </a:r>
            <a:r>
              <a:rPr lang="en-US"/>
              <a:t> </a:t>
            </a:r>
            <a:endParaRPr lang="nb-NO"/>
          </a:p>
          <a:p>
            <a:pPr marL="125095" indent="-125095">
              <a:buFont typeface="Arial"/>
            </a:pPr>
            <a:r>
              <a:rPr lang="en-US">
                <a:ea typeface="+mn-lt"/>
                <a:cs typeface="+mn-lt"/>
              </a:rPr>
              <a:t>Open: 09:00 – 15:00</a:t>
            </a:r>
            <a:r>
              <a:rPr lang="en-US"/>
              <a:t> </a:t>
            </a:r>
            <a:endParaRPr lang="nb-NO"/>
          </a:p>
          <a:p>
            <a:pPr indent="0">
              <a:buNone/>
            </a:pPr>
            <a:endParaRPr lang="nb-NO"/>
          </a:p>
          <a:p>
            <a:pPr>
              <a:buNone/>
            </a:pPr>
            <a:r>
              <a:rPr lang="en-US" b="1">
                <a:ea typeface="+mn-lt"/>
                <a:cs typeface="+mn-lt"/>
              </a:rPr>
              <a:t>Student Councelling</a:t>
            </a:r>
            <a:r>
              <a:rPr lang="en-US">
                <a:cs typeface="Arial"/>
              </a:rPr>
              <a:t> </a:t>
            </a:r>
            <a:endParaRPr lang="nb-NO"/>
          </a:p>
          <a:p>
            <a:pPr marL="0" indent="0">
              <a:buNone/>
            </a:pPr>
            <a:r>
              <a:rPr lang="en-US">
                <a:cs typeface="Arial"/>
              </a:rPr>
              <a:t>Vi offer drop-in study </a:t>
            </a:r>
            <a:r>
              <a:rPr lang="en-US" err="1">
                <a:cs typeface="Arial"/>
              </a:rPr>
              <a:t>councelling</a:t>
            </a:r>
            <a:r>
              <a:rPr lang="en-US">
                <a:cs typeface="Arial"/>
              </a:rPr>
              <a:t> on 4th floor from 12:00-15:00 on all weekdays</a:t>
            </a:r>
          </a:p>
          <a:p>
            <a:pPr marL="914400" lvl="2" indent="0">
              <a:buNone/>
            </a:pPr>
            <a:endParaRPr lang="nb-NO">
              <a:cs typeface="Arial"/>
            </a:endParaRPr>
          </a:p>
          <a:p>
            <a:pPr marL="125095" indent="-125095"/>
            <a:endParaRPr lang="nb-NO">
              <a:cs typeface="Arial"/>
            </a:endParaRPr>
          </a:p>
        </p:txBody>
      </p:sp>
    </p:spTree>
    <p:extLst>
      <p:ext uri="{BB962C8B-B14F-4D97-AF65-F5344CB8AC3E}">
        <p14:creationId xmlns:p14="http://schemas.microsoft.com/office/powerpoint/2010/main" val="4002541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2B8EF00-20D3-0845-856F-50C71A74D562}"/>
              </a:ext>
            </a:extLst>
          </p:cNvPr>
          <p:cNvSpPr>
            <a:spLocks noGrp="1"/>
          </p:cNvSpPr>
          <p:nvPr>
            <p:ph type="title"/>
          </p:nvPr>
        </p:nvSpPr>
        <p:spPr/>
        <p:txBody>
          <a:bodyPr/>
          <a:lstStyle/>
          <a:p>
            <a:r>
              <a:rPr lang="nb-NO" b="1"/>
              <a:t>Information and </a:t>
            </a:r>
            <a:r>
              <a:rPr lang="nb-NO" b="1" err="1"/>
              <a:t>tools</a:t>
            </a:r>
            <a:r>
              <a:rPr lang="nb-NO"/>
              <a:t>​</a:t>
            </a:r>
          </a:p>
        </p:txBody>
      </p:sp>
      <p:sp>
        <p:nvSpPr>
          <p:cNvPr id="3" name="Undertittel 2">
            <a:extLst>
              <a:ext uri="{FF2B5EF4-FFF2-40B4-BE49-F238E27FC236}">
                <a16:creationId xmlns:a16="http://schemas.microsoft.com/office/drawing/2014/main" id="{4D6A09EE-DC35-F140-B295-B446EF9D0F21}"/>
              </a:ext>
            </a:extLst>
          </p:cNvPr>
          <p:cNvSpPr>
            <a:spLocks noGrp="1"/>
          </p:cNvSpPr>
          <p:nvPr>
            <p:ph type="subTitle" idx="13"/>
          </p:nvPr>
        </p:nvSpPr>
        <p:spPr/>
        <p:txBody>
          <a:bodyPr/>
          <a:lstStyle/>
          <a:p>
            <a:endParaRPr lang="nb-NO"/>
          </a:p>
        </p:txBody>
      </p:sp>
      <p:sp>
        <p:nvSpPr>
          <p:cNvPr id="4" name="Plassholder for innhold 3">
            <a:extLst>
              <a:ext uri="{FF2B5EF4-FFF2-40B4-BE49-F238E27FC236}">
                <a16:creationId xmlns:a16="http://schemas.microsoft.com/office/drawing/2014/main" id="{606E5C74-023A-7247-BA41-DC62D3BB8BB1}"/>
              </a:ext>
            </a:extLst>
          </p:cNvPr>
          <p:cNvSpPr>
            <a:spLocks noGrp="1"/>
          </p:cNvSpPr>
          <p:nvPr>
            <p:ph sz="half" idx="30"/>
          </p:nvPr>
        </p:nvSpPr>
        <p:spPr/>
        <p:txBody>
          <a:bodyPr vert="horz" lIns="0" tIns="0" rIns="0" bIns="0" rtlCol="0" anchor="t">
            <a:noAutofit/>
          </a:bodyPr>
          <a:lstStyle/>
          <a:p>
            <a:pPr marL="125095" indent="-125095" fontAlgn="base"/>
            <a:r>
              <a:rPr lang="en-US"/>
              <a:t>Read </a:t>
            </a:r>
            <a:r>
              <a:rPr lang="en-US" b="1"/>
              <a:t>program-</a:t>
            </a:r>
            <a:r>
              <a:rPr lang="en-US"/>
              <a:t>, </a:t>
            </a:r>
            <a:r>
              <a:rPr lang="en-US" b="1"/>
              <a:t>course– </a:t>
            </a:r>
            <a:r>
              <a:rPr lang="en-US"/>
              <a:t>and </a:t>
            </a:r>
            <a:r>
              <a:rPr lang="en-US" b="1"/>
              <a:t>semester pages</a:t>
            </a:r>
            <a:r>
              <a:rPr lang="en-US"/>
              <a:t>. ​</a:t>
            </a:r>
            <a:endParaRPr lang="en-US">
              <a:cs typeface="Arial"/>
            </a:endParaRPr>
          </a:p>
          <a:p>
            <a:pPr marL="125095" indent="-125095" fontAlgn="base"/>
            <a:r>
              <a:rPr lang="en-US"/>
              <a:t>Check </a:t>
            </a:r>
            <a:r>
              <a:rPr lang="en-US" b="1"/>
              <a:t>student e-mail</a:t>
            </a:r>
            <a:r>
              <a:rPr lang="en-US"/>
              <a:t> frequently​</a:t>
            </a:r>
            <a:endParaRPr lang="nb-NO">
              <a:cs typeface="Arial"/>
            </a:endParaRPr>
          </a:p>
          <a:p>
            <a:pPr marL="125095" indent="-125095" fontAlgn="base"/>
            <a:r>
              <a:rPr lang="nb-NO" b="1"/>
              <a:t>My studies / Mine studier: </a:t>
            </a:r>
            <a:r>
              <a:rPr lang="nb-NO"/>
              <a:t>Personal </a:t>
            </a:r>
            <a:r>
              <a:rPr lang="nb-NO" err="1"/>
              <a:t>schedule</a:t>
            </a:r>
            <a:r>
              <a:rPr lang="nb-NO"/>
              <a:t>, </a:t>
            </a:r>
            <a:r>
              <a:rPr lang="nb-NO" err="1"/>
              <a:t>messages</a:t>
            </a:r>
            <a:r>
              <a:rPr lang="nb-NO"/>
              <a:t> and </a:t>
            </a:r>
            <a:r>
              <a:rPr lang="nb-NO" err="1"/>
              <a:t>managing</a:t>
            </a:r>
            <a:r>
              <a:rPr lang="nb-NO"/>
              <a:t> studies: </a:t>
            </a:r>
            <a:endParaRPr lang="nb-NO">
              <a:cs typeface="Arial"/>
            </a:endParaRPr>
          </a:p>
          <a:p>
            <a:pPr marL="125095" indent="-125095" fontAlgn="base"/>
            <a:r>
              <a:rPr lang="en-US" b="1"/>
              <a:t>"IT Help </a:t>
            </a:r>
            <a:r>
              <a:rPr lang="en-US" b="1" err="1"/>
              <a:t>UiO</a:t>
            </a:r>
            <a:r>
              <a:rPr lang="en-US" b="1"/>
              <a:t>" </a:t>
            </a:r>
            <a:r>
              <a:rPr lang="en-US"/>
              <a:t>- If any problems with IT.</a:t>
            </a:r>
            <a:endParaRPr lang="en-US" err="1">
              <a:ea typeface="+mn-lt"/>
              <a:cs typeface="+mn-lt"/>
            </a:endParaRPr>
          </a:p>
          <a:p>
            <a:pPr marL="125095" indent="-125095"/>
            <a:r>
              <a:rPr lang="nb-NO" err="1">
                <a:cs typeface="Arial"/>
              </a:rPr>
              <a:t>Being</a:t>
            </a:r>
            <a:r>
              <a:rPr lang="nb-NO">
                <a:cs typeface="Arial"/>
              </a:rPr>
              <a:t> a </a:t>
            </a:r>
            <a:r>
              <a:rPr lang="nb-NO" err="1">
                <a:cs typeface="Arial"/>
              </a:rPr>
              <a:t>master’s</a:t>
            </a:r>
            <a:r>
              <a:rPr lang="nb-NO">
                <a:cs typeface="Arial"/>
              </a:rPr>
              <a:t> student at IFI : </a:t>
            </a:r>
            <a:r>
              <a:rPr lang="nb-NO"/>
              <a:t>​</a:t>
            </a:r>
            <a:endParaRPr lang="nb-NO">
              <a:cs typeface="Arial"/>
            </a:endParaRPr>
          </a:p>
          <a:p>
            <a:pPr marL="125095" indent="-125095"/>
            <a:endParaRPr lang="nb-NO">
              <a:cs typeface="Arial"/>
            </a:endParaRPr>
          </a:p>
        </p:txBody>
      </p:sp>
      <p:pic>
        <p:nvPicPr>
          <p:cNvPr id="5" name="Picture 4" descr="QR Code Image">
            <a:hlinkClick r:id="rId3"/>
            <a:extLst>
              <a:ext uri="{FF2B5EF4-FFF2-40B4-BE49-F238E27FC236}">
                <a16:creationId xmlns:a16="http://schemas.microsoft.com/office/drawing/2014/main" id="{7867BBC5-0863-28EF-63CD-B6257FE14456}"/>
              </a:ext>
            </a:extLst>
          </p:cNvPr>
          <p:cNvPicPr>
            <a:picLocks noChangeAspect="1"/>
          </p:cNvPicPr>
          <p:nvPr/>
        </p:nvPicPr>
        <p:blipFill>
          <a:blip r:embed="rId4"/>
          <a:stretch>
            <a:fillRect/>
          </a:stretch>
        </p:blipFill>
        <p:spPr>
          <a:xfrm>
            <a:off x="4946473" y="3989243"/>
            <a:ext cx="2306053" cy="2306053"/>
          </a:xfrm>
          <a:prstGeom prst="rect">
            <a:avLst/>
          </a:prstGeom>
        </p:spPr>
      </p:pic>
    </p:spTree>
    <p:extLst>
      <p:ext uri="{BB962C8B-B14F-4D97-AF65-F5344CB8AC3E}">
        <p14:creationId xmlns:p14="http://schemas.microsoft.com/office/powerpoint/2010/main" val="3215728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01B780E-2461-3036-F504-617B1DF17151}"/>
              </a:ext>
            </a:extLst>
          </p:cNvPr>
          <p:cNvSpPr>
            <a:spLocks noGrp="1"/>
          </p:cNvSpPr>
          <p:nvPr>
            <p:ph type="ctrTitle"/>
          </p:nvPr>
        </p:nvSpPr>
        <p:spPr>
          <a:xfrm>
            <a:off x="377532" y="628220"/>
            <a:ext cx="7742340" cy="1416677"/>
          </a:xfrm>
        </p:spPr>
        <p:txBody>
          <a:bodyPr>
            <a:normAutofit/>
          </a:bodyPr>
          <a:lstStyle/>
          <a:p>
            <a:pPr algn="l"/>
            <a:r>
              <a:rPr lang="en-US" sz="4800" b="1">
                <a:latin typeface="Arial" panose="020B0604020202020204" pitchFamily="34" charset="0"/>
                <a:cs typeface="Arial" panose="020B0604020202020204" pitchFamily="34" charset="0"/>
              </a:rPr>
              <a:t>Speak Up-system for students</a:t>
            </a:r>
          </a:p>
        </p:txBody>
      </p:sp>
      <p:sp>
        <p:nvSpPr>
          <p:cNvPr id="4" name="TekstSylinder 3">
            <a:extLst>
              <a:ext uri="{FF2B5EF4-FFF2-40B4-BE49-F238E27FC236}">
                <a16:creationId xmlns:a16="http://schemas.microsoft.com/office/drawing/2014/main" id="{40BFB2A6-46B0-1EBE-2689-9E486A753532}"/>
              </a:ext>
            </a:extLst>
          </p:cNvPr>
          <p:cNvSpPr txBox="1"/>
          <p:nvPr/>
        </p:nvSpPr>
        <p:spPr>
          <a:xfrm>
            <a:off x="571552" y="2397948"/>
            <a:ext cx="7548320" cy="2062103"/>
          </a:xfrm>
          <a:prstGeom prst="rect">
            <a:avLst/>
          </a:prstGeom>
          <a:noFill/>
        </p:spPr>
        <p:txBody>
          <a:bodyPr wrap="square" rtlCol="0">
            <a:spAutoFit/>
          </a:bodyPr>
          <a:lstStyle/>
          <a:p>
            <a:pPr marL="285750" indent="-285750">
              <a:buFont typeface="Arial" panose="020B0604020202020204" pitchFamily="34" charset="0"/>
              <a:buChar char="•"/>
            </a:pPr>
            <a:r>
              <a:rPr lang="en-US" sz="3200">
                <a:latin typeface="Arial" panose="020B0604020202020204" pitchFamily="34" charset="0"/>
                <a:cs typeface="Arial" panose="020B0604020202020204" pitchFamily="34" charset="0"/>
              </a:rPr>
              <a:t>About which issues can you speak up?</a:t>
            </a:r>
          </a:p>
          <a:p>
            <a:pPr marL="285750" indent="-285750">
              <a:buFont typeface="Arial" panose="020B0604020202020204" pitchFamily="34" charset="0"/>
              <a:buChar char="•"/>
            </a:pPr>
            <a:r>
              <a:rPr lang="en-US" sz="3200">
                <a:latin typeface="Arial" panose="020B0604020202020204" pitchFamily="34" charset="0"/>
                <a:cs typeface="Arial" panose="020B0604020202020204" pitchFamily="34" charset="0"/>
              </a:rPr>
              <a:t>Different ways of speaking up</a:t>
            </a:r>
          </a:p>
          <a:p>
            <a:pPr marL="285750" indent="-285750">
              <a:buFont typeface="Arial" panose="020B0604020202020204" pitchFamily="34" charset="0"/>
              <a:buChar char="•"/>
            </a:pPr>
            <a:r>
              <a:rPr lang="en-US" sz="3200">
                <a:latin typeface="Arial" panose="020B0604020202020204" pitchFamily="34" charset="0"/>
                <a:cs typeface="Arial" panose="020B0604020202020204" pitchFamily="34" charset="0"/>
              </a:rPr>
              <a:t>What happens when you speak up?</a:t>
            </a:r>
          </a:p>
          <a:p>
            <a:pPr marL="285750" indent="-285750">
              <a:buFont typeface="Arial" panose="020B0604020202020204" pitchFamily="34" charset="0"/>
              <a:buChar char="•"/>
            </a:pPr>
            <a:r>
              <a:rPr lang="en-US" sz="3200">
                <a:latin typeface="Arial" panose="020B0604020202020204" pitchFamily="34" charset="0"/>
                <a:cs typeface="Arial" panose="020B0604020202020204" pitchFamily="34" charset="0"/>
              </a:rPr>
              <a:t>Where you can get support</a:t>
            </a:r>
          </a:p>
        </p:txBody>
      </p:sp>
      <p:pic>
        <p:nvPicPr>
          <p:cNvPr id="6" name="Bilde 5" descr="A poster for the Speak Up system. It showes a QR code, a hand that holdes a megafon and the text &quot;speak up! for a safe and engaging learning environment. Speak Up when it is serious. Speak Up when something needs to be improved. Speak Up about what you appreciate&quot;.">
            <a:extLst>
              <a:ext uri="{FF2B5EF4-FFF2-40B4-BE49-F238E27FC236}">
                <a16:creationId xmlns:a16="http://schemas.microsoft.com/office/drawing/2014/main" id="{20310DE3-E3AE-D402-1C6C-B28080A08474}"/>
              </a:ext>
            </a:extLst>
          </p:cNvPr>
          <p:cNvPicPr>
            <a:picLocks noChangeAspect="1"/>
          </p:cNvPicPr>
          <p:nvPr/>
        </p:nvPicPr>
        <p:blipFill>
          <a:blip r:embed="rId4">
            <a:extLst>
              <a:ext uri="{28A0092B-C50C-407E-A947-70E740481C1C}">
                <a14:useLocalDpi xmlns:a14="http://schemas.microsoft.com/office/drawing/2010/main" val="0"/>
              </a:ext>
            </a:extLst>
          </a:blip>
          <a:srcRect b="13208"/>
          <a:stretch>
            <a:fillRect/>
          </a:stretch>
        </p:blipFill>
        <p:spPr>
          <a:xfrm>
            <a:off x="8334375" y="100853"/>
            <a:ext cx="3857625" cy="6757147"/>
          </a:xfrm>
          <a:prstGeom prst="rect">
            <a:avLst/>
          </a:prstGeom>
        </p:spPr>
      </p:pic>
      <p:pic>
        <p:nvPicPr>
          <p:cNvPr id="8" name="Bilde 7">
            <a:extLst>
              <a:ext uri="{FF2B5EF4-FFF2-40B4-BE49-F238E27FC236}">
                <a16:creationId xmlns:a16="http://schemas.microsoft.com/office/drawing/2014/main" id="{B9E5840E-BB1A-90D0-D906-82CE6651447D}"/>
              </a:ext>
            </a:extLst>
          </p:cNvPr>
          <p:cNvPicPr>
            <a:picLocks noChangeAspect="1"/>
          </p:cNvPicPr>
          <p:nvPr/>
        </p:nvPicPr>
        <p:blipFill>
          <a:blip r:embed="rId5">
            <a:duotone>
              <a:schemeClr val="accent1">
                <a:shade val="45000"/>
                <a:satMod val="135000"/>
              </a:schemeClr>
              <a:prstClr val="white"/>
            </a:duotone>
          </a:blip>
          <a:stretch>
            <a:fillRect/>
          </a:stretch>
        </p:blipFill>
        <p:spPr>
          <a:xfrm>
            <a:off x="3422947" y="4599921"/>
            <a:ext cx="2217017" cy="1811343"/>
          </a:xfrm>
          <a:prstGeom prst="rect">
            <a:avLst/>
          </a:prstGeom>
        </p:spPr>
      </p:pic>
    </p:spTree>
    <p:extLst>
      <p:ext uri="{BB962C8B-B14F-4D97-AF65-F5344CB8AC3E}">
        <p14:creationId xmlns:p14="http://schemas.microsoft.com/office/powerpoint/2010/main" val="4279373011"/>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1">
            <a:extLst>
              <a:ext uri="{FF2B5EF4-FFF2-40B4-BE49-F238E27FC236}">
                <a16:creationId xmlns:a16="http://schemas.microsoft.com/office/drawing/2014/main" id="{08C77296-0EDD-679D-AF30-2DAFCA697994}"/>
              </a:ext>
            </a:extLst>
          </p:cNvPr>
          <p:cNvSpPr>
            <a:spLocks noGrp="1"/>
          </p:cNvSpPr>
          <p:nvPr>
            <p:ph type="body" sz="quarter" idx="18"/>
          </p:nvPr>
        </p:nvSpPr>
        <p:spPr>
          <a:xfrm>
            <a:off x="6214641" y="0"/>
            <a:ext cx="5973955" cy="6858000"/>
          </a:xfrm>
        </p:spPr>
        <p:txBody>
          <a:bodyPr/>
          <a:lstStyle/>
          <a:p>
            <a:endParaRPr lang="en-US"/>
          </a:p>
        </p:txBody>
      </p:sp>
      <p:pic>
        <p:nvPicPr>
          <p:cNvPr id="6" name="Picture 5" descr="Our student counsellors Ilan and Linda.">
            <a:extLst>
              <a:ext uri="{FF2B5EF4-FFF2-40B4-BE49-F238E27FC236}">
                <a16:creationId xmlns:a16="http://schemas.microsoft.com/office/drawing/2014/main" id="{41967DD0-7E64-8FF3-B4CB-E86D2BE9B271}"/>
              </a:ext>
            </a:extLst>
          </p:cNvPr>
          <p:cNvPicPr>
            <a:picLocks noChangeAspect="1"/>
          </p:cNvPicPr>
          <p:nvPr/>
        </p:nvPicPr>
        <p:blipFill>
          <a:blip r:embed="rId3"/>
          <a:srcRect l="24148" r="28313" b="1"/>
          <a:stretch>
            <a:fillRect/>
          </a:stretch>
        </p:blipFill>
        <p:spPr>
          <a:xfrm>
            <a:off x="6217137" y="10"/>
            <a:ext cx="5982120" cy="6857990"/>
          </a:xfrm>
          <a:prstGeom prst="rect">
            <a:avLst/>
          </a:prstGeom>
          <a:noFill/>
        </p:spPr>
      </p:pic>
      <p:sp>
        <p:nvSpPr>
          <p:cNvPr id="2" name="Title 1">
            <a:extLst>
              <a:ext uri="{FF2B5EF4-FFF2-40B4-BE49-F238E27FC236}">
                <a16:creationId xmlns:a16="http://schemas.microsoft.com/office/drawing/2014/main" id="{83D4E6C2-9337-DB73-53E6-022F9AFB71AC}"/>
              </a:ext>
            </a:extLst>
          </p:cNvPr>
          <p:cNvSpPr>
            <a:spLocks noGrp="1"/>
          </p:cNvSpPr>
          <p:nvPr>
            <p:ph type="title"/>
          </p:nvPr>
        </p:nvSpPr>
        <p:spPr>
          <a:xfrm>
            <a:off x="379038" y="167510"/>
            <a:ext cx="5716962" cy="1547605"/>
          </a:xfrm>
        </p:spPr>
        <p:txBody>
          <a:bodyPr anchor="t">
            <a:normAutofit/>
          </a:bodyPr>
          <a:lstStyle/>
          <a:p>
            <a:r>
              <a:rPr lang="en-US" err="1"/>
              <a:t>Forvei</a:t>
            </a:r>
          </a:p>
        </p:txBody>
      </p:sp>
      <p:sp>
        <p:nvSpPr>
          <p:cNvPr id="31" name="Subtitle 5">
            <a:extLst>
              <a:ext uri="{FF2B5EF4-FFF2-40B4-BE49-F238E27FC236}">
                <a16:creationId xmlns:a16="http://schemas.microsoft.com/office/drawing/2014/main" id="{BB55DBC2-1F64-6E1E-C680-3587EFBB14E0}"/>
              </a:ext>
            </a:extLst>
          </p:cNvPr>
          <p:cNvSpPr>
            <a:spLocks noGrp="1"/>
          </p:cNvSpPr>
          <p:nvPr>
            <p:ph type="subTitle" idx="1"/>
          </p:nvPr>
        </p:nvSpPr>
        <p:spPr>
          <a:xfrm>
            <a:off x="376543" y="1149528"/>
            <a:ext cx="5716962" cy="4815563"/>
          </a:xfrm>
        </p:spPr>
        <p:txBody>
          <a:bodyPr vert="horz" lIns="0" tIns="0" rIns="0" bIns="0" rtlCol="0" anchor="t">
            <a:noAutofit/>
          </a:bodyPr>
          <a:lstStyle/>
          <a:p>
            <a:r>
              <a:rPr lang="en-US" sz="2400">
                <a:latin typeface="Arial"/>
                <a:cs typeface="Arial"/>
              </a:rPr>
              <a:t>Do you need someone to talk to? Get in touch with our counsellors Ilan or Linda!</a:t>
            </a:r>
          </a:p>
          <a:p>
            <a:endParaRPr lang="en-US" sz="2400">
              <a:latin typeface="Arial"/>
              <a:cs typeface="Arial"/>
            </a:endParaRPr>
          </a:p>
          <a:p>
            <a:r>
              <a:rPr lang="en-US" sz="2400">
                <a:latin typeface="Arial"/>
                <a:cs typeface="Arial"/>
              </a:rPr>
              <a:t>A personal counselling program for all students admitted to a study program at the MN Faculty.</a:t>
            </a:r>
          </a:p>
          <a:p>
            <a:endParaRPr lang="en-US" sz="2400">
              <a:latin typeface="Arial"/>
              <a:cs typeface="Arial"/>
            </a:endParaRPr>
          </a:p>
          <a:p>
            <a:r>
              <a:rPr lang="en-US" sz="2400">
                <a:latin typeface="Arial"/>
                <a:cs typeface="Arial"/>
              </a:rPr>
              <a:t>Book a counselling session online.</a:t>
            </a:r>
          </a:p>
          <a:p>
            <a:endParaRPr lang="en-US" sz="2800">
              <a:latin typeface="Arial"/>
              <a:cs typeface="Arial"/>
            </a:endParaRPr>
          </a:p>
        </p:txBody>
      </p:sp>
      <p:sp>
        <p:nvSpPr>
          <p:cNvPr id="4" name="Date Placeholder 3">
            <a:extLst>
              <a:ext uri="{FF2B5EF4-FFF2-40B4-BE49-F238E27FC236}">
                <a16:creationId xmlns:a16="http://schemas.microsoft.com/office/drawing/2014/main" id="{DD1C5491-C1A2-3BCB-AF18-C7B7A749E00E}"/>
              </a:ext>
            </a:extLst>
          </p:cNvPr>
          <p:cNvSpPr>
            <a:spLocks noGrp="1"/>
          </p:cNvSpPr>
          <p:nvPr>
            <p:ph type="dt" sz="half" idx="10"/>
          </p:nvPr>
        </p:nvSpPr>
        <p:spPr>
          <a:xfrm>
            <a:off x="379038" y="6216634"/>
            <a:ext cx="5716962" cy="365125"/>
          </a:xfrm>
        </p:spPr>
        <p:txBody>
          <a:bodyPr anchor="ctr">
            <a:normAutofit/>
          </a:bodyPr>
          <a:lstStyle/>
          <a:p>
            <a:pPr>
              <a:spcAft>
                <a:spcPts val="600"/>
              </a:spcAft>
            </a:pPr>
            <a:fld id="{4F2C972C-893E-4745-AB7B-E91FC1201DFF}" type="datetime1">
              <a:rPr lang="en-US"/>
              <a:pPr>
                <a:spcAft>
                  <a:spcPts val="600"/>
                </a:spcAft>
              </a:pPr>
              <a:t>8/10/2026</a:t>
            </a:fld>
            <a:endParaRPr lang="nb-NO"/>
          </a:p>
        </p:txBody>
      </p:sp>
      <p:sp>
        <p:nvSpPr>
          <p:cNvPr id="34" name="Text Placeholder 9">
            <a:extLst>
              <a:ext uri="{FF2B5EF4-FFF2-40B4-BE49-F238E27FC236}">
                <a16:creationId xmlns:a16="http://schemas.microsoft.com/office/drawing/2014/main" id="{F8AD7891-4801-C405-C18E-AC36AACE3604}"/>
              </a:ext>
            </a:extLst>
          </p:cNvPr>
          <p:cNvSpPr>
            <a:spLocks noGrp="1"/>
          </p:cNvSpPr>
          <p:nvPr>
            <p:ph type="body" sz="quarter" idx="14"/>
          </p:nvPr>
        </p:nvSpPr>
        <p:spPr>
          <a:xfrm>
            <a:off x="10785613" y="5457092"/>
            <a:ext cx="1025436" cy="1025421"/>
          </a:xfrm>
        </p:spPr>
        <p:txBody>
          <a:bodyPr/>
          <a:lstStyle/>
          <a:p>
            <a:endParaRPr lang="en-US"/>
          </a:p>
        </p:txBody>
      </p:sp>
      <p:pic>
        <p:nvPicPr>
          <p:cNvPr id="3" name="Bilde 2">
            <a:extLst>
              <a:ext uri="{FF2B5EF4-FFF2-40B4-BE49-F238E27FC236}">
                <a16:creationId xmlns:a16="http://schemas.microsoft.com/office/drawing/2014/main" id="{06C2074C-1450-77C1-34FD-E01A6170E1FC}"/>
              </a:ext>
            </a:extLst>
          </p:cNvPr>
          <p:cNvPicPr>
            <a:picLocks noChangeAspect="1"/>
          </p:cNvPicPr>
          <p:nvPr/>
        </p:nvPicPr>
        <p:blipFill>
          <a:blip r:embed="rId4">
            <a:duotone>
              <a:schemeClr val="accent1">
                <a:shade val="45000"/>
                <a:satMod val="135000"/>
              </a:schemeClr>
              <a:prstClr val="white"/>
            </a:duotone>
          </a:blip>
          <a:stretch>
            <a:fillRect/>
          </a:stretch>
        </p:blipFill>
        <p:spPr>
          <a:xfrm>
            <a:off x="1662008" y="4261443"/>
            <a:ext cx="2268395" cy="1762885"/>
          </a:xfrm>
          <a:prstGeom prst="rect">
            <a:avLst/>
          </a:prstGeom>
        </p:spPr>
      </p:pic>
    </p:spTree>
    <p:extLst>
      <p:ext uri="{BB962C8B-B14F-4D97-AF65-F5344CB8AC3E}">
        <p14:creationId xmlns:p14="http://schemas.microsoft.com/office/powerpoint/2010/main" val="4195150810"/>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887CFD9-417E-094C-AE72-13594D11CCA6}"/>
              </a:ext>
            </a:extLst>
          </p:cNvPr>
          <p:cNvSpPr>
            <a:spLocks noGrp="1"/>
          </p:cNvSpPr>
          <p:nvPr>
            <p:ph type="title"/>
          </p:nvPr>
        </p:nvSpPr>
        <p:spPr>
          <a:xfrm>
            <a:off x="380168" y="161944"/>
            <a:ext cx="11431664" cy="754068"/>
          </a:xfrm>
        </p:spPr>
        <p:txBody>
          <a:bodyPr anchor="t">
            <a:normAutofit/>
          </a:bodyPr>
          <a:lstStyle/>
          <a:p>
            <a:r>
              <a:rPr lang="nb-NO" b="1"/>
              <a:t>Student </a:t>
            </a:r>
            <a:r>
              <a:rPr lang="nb-NO" b="1" err="1"/>
              <a:t>life</a:t>
            </a:r>
            <a:r>
              <a:rPr lang="nb-NO"/>
              <a:t>​</a:t>
            </a:r>
          </a:p>
        </p:txBody>
      </p:sp>
      <p:sp>
        <p:nvSpPr>
          <p:cNvPr id="16" name="Subtitle 2">
            <a:extLst>
              <a:ext uri="{FF2B5EF4-FFF2-40B4-BE49-F238E27FC236}">
                <a16:creationId xmlns:a16="http://schemas.microsoft.com/office/drawing/2014/main" id="{FF61DF3A-7E4E-4903-8E5B-41BFE8D0E0B0}"/>
              </a:ext>
            </a:extLst>
          </p:cNvPr>
          <p:cNvSpPr>
            <a:spLocks noGrp="1"/>
          </p:cNvSpPr>
          <p:nvPr>
            <p:ph type="subTitle" idx="13"/>
          </p:nvPr>
        </p:nvSpPr>
        <p:spPr>
          <a:xfrm>
            <a:off x="380168" y="1003335"/>
            <a:ext cx="5469089" cy="494749"/>
          </a:xfrm>
        </p:spPr>
        <p:txBody>
          <a:bodyPr/>
          <a:lstStyle/>
          <a:p>
            <a:endParaRPr lang="en-US"/>
          </a:p>
        </p:txBody>
      </p:sp>
      <p:sp>
        <p:nvSpPr>
          <p:cNvPr id="4" name="Plassholder for innhold 3">
            <a:extLst>
              <a:ext uri="{FF2B5EF4-FFF2-40B4-BE49-F238E27FC236}">
                <a16:creationId xmlns:a16="http://schemas.microsoft.com/office/drawing/2014/main" id="{9ECF8540-DFEF-B148-BCE2-1E737635D19B}"/>
              </a:ext>
            </a:extLst>
          </p:cNvPr>
          <p:cNvSpPr>
            <a:spLocks noGrp="1"/>
          </p:cNvSpPr>
          <p:nvPr>
            <p:ph sz="half" idx="29"/>
          </p:nvPr>
        </p:nvSpPr>
        <p:spPr>
          <a:xfrm>
            <a:off x="380170" y="1704042"/>
            <a:ext cx="5469088" cy="4354559"/>
          </a:xfrm>
        </p:spPr>
        <p:txBody>
          <a:bodyPr vert="horz" lIns="0" tIns="0" rIns="0" bIns="0" rtlCol="0" anchor="t">
            <a:normAutofit lnSpcReduction="10000"/>
          </a:bodyPr>
          <a:lstStyle/>
          <a:p>
            <a:pPr marL="0" indent="0" fontAlgn="base">
              <a:buNone/>
            </a:pPr>
            <a:r>
              <a:rPr lang="en-US" b="1" u="sng">
                <a:hlinkClick r:id="rId3"/>
              </a:rPr>
              <a:t>SiO: student welfare organisation</a:t>
            </a:r>
            <a:r>
              <a:rPr lang="nb-NO" b="1"/>
              <a:t> </a:t>
            </a:r>
            <a:r>
              <a:rPr lang="en-US" b="1"/>
              <a:t>​</a:t>
            </a:r>
          </a:p>
          <a:p>
            <a:pPr marL="685800" lvl="1" indent="-228600" fontAlgn="base"/>
            <a:r>
              <a:rPr lang="en-US"/>
              <a:t>Health (GP, mental health) ​</a:t>
            </a:r>
            <a:endParaRPr lang="en-US">
              <a:cs typeface="Arial"/>
            </a:endParaRPr>
          </a:p>
          <a:p>
            <a:pPr marL="685800" lvl="1" indent="-228600" fontAlgn="base"/>
            <a:r>
              <a:rPr lang="en-US"/>
              <a:t>Sports ​</a:t>
            </a:r>
            <a:endParaRPr lang="en-US">
              <a:cs typeface="Arial"/>
            </a:endParaRPr>
          </a:p>
          <a:p>
            <a:pPr marL="685800" lvl="1" indent="-228600" fontAlgn="base"/>
            <a:r>
              <a:rPr lang="en-US"/>
              <a:t>Housing ​</a:t>
            </a:r>
            <a:endParaRPr lang="en-US">
              <a:cs typeface="Arial"/>
            </a:endParaRPr>
          </a:p>
          <a:p>
            <a:pPr marL="685800" lvl="1" indent="-228600" fontAlgn="base"/>
            <a:r>
              <a:rPr lang="en-US"/>
              <a:t>Kindergartens ​</a:t>
            </a:r>
            <a:endParaRPr lang="en-US">
              <a:cs typeface="Arial"/>
            </a:endParaRPr>
          </a:p>
          <a:p>
            <a:pPr marL="685800" lvl="1" indent="-228600"/>
            <a:r>
              <a:rPr lang="en-US">
                <a:cs typeface="Arial"/>
              </a:rPr>
              <a:t>Student ID</a:t>
            </a:r>
          </a:p>
          <a:p>
            <a:pPr marL="125095" indent="-125095" fontAlgn="base"/>
            <a:endParaRPr lang="en-US"/>
          </a:p>
          <a:p>
            <a:pPr marL="0" indent="0" fontAlgn="base">
              <a:buNone/>
            </a:pPr>
            <a:r>
              <a:rPr lang="nb-NO" b="1" u="sng">
                <a:hlinkClick r:id="rId4"/>
              </a:rPr>
              <a:t>Student organisations</a:t>
            </a:r>
            <a:r>
              <a:rPr lang="en-US" b="1"/>
              <a:t>​ at IFI </a:t>
            </a:r>
            <a:br>
              <a:rPr lang="en-US" b="1"/>
            </a:br>
            <a:endParaRPr lang="en-US" b="1"/>
          </a:p>
          <a:p>
            <a:pPr marL="0" indent="0" fontAlgn="base">
              <a:buNone/>
            </a:pPr>
            <a:r>
              <a:rPr lang="en-US" b="1"/>
              <a:t>Student bar: Escape – open all week </a:t>
            </a:r>
            <a:endParaRPr lang="en-US" b="1">
              <a:cs typeface="Arial"/>
            </a:endParaRPr>
          </a:p>
          <a:p>
            <a:pPr marL="125095" indent="-125095" fontAlgn="base"/>
            <a:endParaRPr lang="en-US">
              <a:cs typeface="Arial"/>
            </a:endParaRPr>
          </a:p>
          <a:p>
            <a:pPr marL="125095" indent="-125095"/>
            <a:endParaRPr lang="nb-NO">
              <a:cs typeface="Arial"/>
            </a:endParaRPr>
          </a:p>
        </p:txBody>
      </p:sp>
      <p:sp>
        <p:nvSpPr>
          <p:cNvPr id="18" name="Text Placeholder 4">
            <a:extLst>
              <a:ext uri="{FF2B5EF4-FFF2-40B4-BE49-F238E27FC236}">
                <a16:creationId xmlns:a16="http://schemas.microsoft.com/office/drawing/2014/main" id="{63A56B07-B974-4699-AA5C-6AC8BAFF0F52}"/>
              </a:ext>
            </a:extLst>
          </p:cNvPr>
          <p:cNvSpPr>
            <a:spLocks noGrp="1"/>
          </p:cNvSpPr>
          <p:nvPr>
            <p:ph type="body" sz="quarter" idx="32"/>
          </p:nvPr>
        </p:nvSpPr>
        <p:spPr>
          <a:xfrm>
            <a:off x="6342741" y="1003335"/>
            <a:ext cx="5469089" cy="494749"/>
          </a:xfrm>
        </p:spPr>
        <p:txBody>
          <a:bodyPr/>
          <a:lstStyle/>
          <a:p>
            <a:endParaRPr lang="en-US"/>
          </a:p>
        </p:txBody>
      </p:sp>
      <p:pic>
        <p:nvPicPr>
          <p:cNvPr id="6" name="Content Placeholder 5" descr="A person and person hugging each other&#10;&#10;Description automatically generated">
            <a:extLst>
              <a:ext uri="{FF2B5EF4-FFF2-40B4-BE49-F238E27FC236}">
                <a16:creationId xmlns:a16="http://schemas.microsoft.com/office/drawing/2014/main" id="{04F5F2A4-6EF2-B651-7C8D-41E5B49B9363}"/>
              </a:ext>
            </a:extLst>
          </p:cNvPr>
          <p:cNvPicPr>
            <a:picLocks noGrp="1" noChangeAspect="1"/>
          </p:cNvPicPr>
          <p:nvPr>
            <p:ph sz="half" idx="31"/>
          </p:nvPr>
        </p:nvPicPr>
        <p:blipFill>
          <a:blip r:embed="rId5"/>
          <a:stretch>
            <a:fillRect/>
          </a:stretch>
        </p:blipFill>
        <p:spPr>
          <a:xfrm>
            <a:off x="7006063" y="821090"/>
            <a:ext cx="4517398" cy="5237803"/>
          </a:xfrm>
        </p:spPr>
      </p:pic>
    </p:spTree>
    <p:extLst>
      <p:ext uri="{BB962C8B-B14F-4D97-AF65-F5344CB8AC3E}">
        <p14:creationId xmlns:p14="http://schemas.microsoft.com/office/powerpoint/2010/main" val="2684757467"/>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a:extLst>
              <a:ext uri="{FF2B5EF4-FFF2-40B4-BE49-F238E27FC236}">
                <a16:creationId xmlns:a16="http://schemas.microsoft.com/office/drawing/2014/main" id="{209002B6-3E75-76C9-F6B1-B49D2C9270BB}"/>
              </a:ext>
            </a:extLst>
          </p:cNvPr>
          <p:cNvSpPr>
            <a:spLocks noGrp="1"/>
          </p:cNvSpPr>
          <p:nvPr>
            <p:ph type="ftr" sz="quarter" idx="29"/>
          </p:nvPr>
        </p:nvSpPr>
        <p:spPr/>
        <p:txBody>
          <a:bodyPr/>
          <a:lstStyle/>
          <a:p>
            <a:endParaRPr lang="nb-NO"/>
          </a:p>
        </p:txBody>
      </p:sp>
      <p:sp>
        <p:nvSpPr>
          <p:cNvPr id="3" name="Plassholder for lysbildenummer 2">
            <a:extLst>
              <a:ext uri="{FF2B5EF4-FFF2-40B4-BE49-F238E27FC236}">
                <a16:creationId xmlns:a16="http://schemas.microsoft.com/office/drawing/2014/main" id="{D945A041-67D1-4D5B-2087-83C084ED8576}"/>
              </a:ext>
            </a:extLst>
          </p:cNvPr>
          <p:cNvSpPr>
            <a:spLocks noGrp="1"/>
          </p:cNvSpPr>
          <p:nvPr>
            <p:ph type="sldNum" sz="quarter" idx="30"/>
          </p:nvPr>
        </p:nvSpPr>
        <p:spPr/>
        <p:txBody>
          <a:bodyPr/>
          <a:lstStyle/>
          <a:p>
            <a:r>
              <a:rPr lang="en-US"/>
              <a:t>Page </a:t>
            </a:r>
            <a:fld id="{5251F420-7306-4E7C-A79E-F31A38F7D392}" type="slidenum">
              <a:rPr lang="en-US" smtClean="0"/>
              <a:pPr/>
              <a:t>12</a:t>
            </a:fld>
            <a:endParaRPr lang="en-US"/>
          </a:p>
        </p:txBody>
      </p:sp>
      <p:sp>
        <p:nvSpPr>
          <p:cNvPr id="4" name="Tittel 3">
            <a:extLst>
              <a:ext uri="{FF2B5EF4-FFF2-40B4-BE49-F238E27FC236}">
                <a16:creationId xmlns:a16="http://schemas.microsoft.com/office/drawing/2014/main" id="{02EA4EA2-5854-F270-6F23-428D05645CDD}"/>
              </a:ext>
            </a:extLst>
          </p:cNvPr>
          <p:cNvSpPr>
            <a:spLocks noGrp="1"/>
          </p:cNvSpPr>
          <p:nvPr>
            <p:ph type="title"/>
          </p:nvPr>
        </p:nvSpPr>
        <p:spPr/>
        <p:txBody>
          <a:bodyPr/>
          <a:lstStyle/>
          <a:p>
            <a:r>
              <a:rPr lang="nb-NO" err="1">
                <a:cs typeface="Arial"/>
              </a:rPr>
              <a:t>Attendance</a:t>
            </a:r>
          </a:p>
        </p:txBody>
      </p:sp>
      <p:pic>
        <p:nvPicPr>
          <p:cNvPr id="8" name="Content Placeholder 7">
            <a:extLst>
              <a:ext uri="{FF2B5EF4-FFF2-40B4-BE49-F238E27FC236}">
                <a16:creationId xmlns:a16="http://schemas.microsoft.com/office/drawing/2014/main" id="{C6B437FA-BABA-6990-5E89-E4334AEC0EC9}"/>
              </a:ext>
            </a:extLst>
          </p:cNvPr>
          <p:cNvPicPr>
            <a:picLocks noGrp="1" noChangeAspect="1"/>
          </p:cNvPicPr>
          <p:nvPr>
            <p:ph sz="quarter" idx="28"/>
          </p:nvPr>
        </p:nvPicPr>
        <p:blipFill>
          <a:blip r:embed="rId3"/>
          <a:stretch>
            <a:fillRect/>
          </a:stretch>
        </p:blipFill>
        <p:spPr>
          <a:xfrm>
            <a:off x="6791504" y="908849"/>
            <a:ext cx="4762500" cy="4546840"/>
          </a:xfrm>
          <a:prstGeom prst="rect">
            <a:avLst/>
          </a:prstGeom>
          <a:effectLst>
            <a:outerShdw blurRad="50800" dist="50800" dir="5400000" algn="ctr" rotWithShape="0">
              <a:srgbClr val="010000">
                <a:alpha val="0"/>
              </a:srgbClr>
            </a:outerShdw>
          </a:effectLst>
        </p:spPr>
      </p:pic>
      <p:sp>
        <p:nvSpPr>
          <p:cNvPr id="10" name="TextBox 9">
            <a:extLst>
              <a:ext uri="{FF2B5EF4-FFF2-40B4-BE49-F238E27FC236}">
                <a16:creationId xmlns:a16="http://schemas.microsoft.com/office/drawing/2014/main" id="{370A9621-265F-0E14-E4A1-31DBF853D707}"/>
              </a:ext>
            </a:extLst>
          </p:cNvPr>
          <p:cNvSpPr txBox="1"/>
          <p:nvPr/>
        </p:nvSpPr>
        <p:spPr>
          <a:xfrm>
            <a:off x="359434" y="1200509"/>
            <a:ext cx="60960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t>https://nettskjema.no/a/640263</a:t>
            </a:r>
            <a:endParaRPr lang="en-US" sz="2800">
              <a:cs typeface="Arial"/>
            </a:endParaRPr>
          </a:p>
          <a:p>
            <a:pPr algn="ctr"/>
            <a:endParaRPr lang="en-US" sz="2800"/>
          </a:p>
        </p:txBody>
      </p:sp>
    </p:spTree>
    <p:extLst>
      <p:ext uri="{BB962C8B-B14F-4D97-AF65-F5344CB8AC3E}">
        <p14:creationId xmlns:p14="http://schemas.microsoft.com/office/powerpoint/2010/main" val="3076737142"/>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ENG" id="{ECDA1C7A-B1F5-4BA3-9699-1C7975CBBA30}" vid="{62A3892F-3258-40C7-A157-01FB85EBDA4B}"/>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ENG.potx" id="{FB09ADC4-3057-4E26-8533-BBC40523459B}" vid="{D0B67E93-B9A7-473B-984C-B9A6983A28D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46000f2-ab1b-466d-af47-41f1d6752200">
      <Terms xmlns="http://schemas.microsoft.com/office/infopath/2007/PartnerControls"/>
    </lcf76f155ced4ddcb4097134ff3c332f>
    <TaxCatchAll xmlns="2983dce0-c3cb-4dda-89cb-ca1871e4a15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D989236EE6E86F4AB028F8D8FFB83C8D" ma:contentTypeVersion="18" ma:contentTypeDescription="Opprett et nytt dokument." ma:contentTypeScope="" ma:versionID="2e76ccb9e50168631079b20e79bc60fb">
  <xsd:schema xmlns:xsd="http://www.w3.org/2001/XMLSchema" xmlns:xs="http://www.w3.org/2001/XMLSchema" xmlns:p="http://schemas.microsoft.com/office/2006/metadata/properties" xmlns:ns2="346000f2-ab1b-466d-af47-41f1d6752200" xmlns:ns3="2983dce0-c3cb-4dda-89cb-ca1871e4a152" targetNamespace="http://schemas.microsoft.com/office/2006/metadata/properties" ma:root="true" ma:fieldsID="df4bfc4b32363fc31aa1e6c04ed5eac0" ns2:_="" ns3:_="">
    <xsd:import namespace="346000f2-ab1b-466d-af47-41f1d6752200"/>
    <xsd:import namespace="2983dce0-c3cb-4dda-89cb-ca1871e4a15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6000f2-ab1b-466d-af47-41f1d67522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lcf76f155ced4ddcb4097134ff3c332f" ma:index="22" nillable="true" ma:taxonomy="true" ma:internalName="lcf76f155ced4ddcb4097134ff3c332f" ma:taxonomyFieldName="MediaServiceImageTags" ma:displayName="Bildemerkelapper" ma:readOnly="false" ma:fieldId="{5cf76f15-5ced-4ddc-b409-7134ff3c332f}" ma:taxonomyMulti="true" ma:sspId="c22fd018-c39b-462c-89de-126a365ef119"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LengthInSeconds" ma:index="2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983dce0-c3cb-4dda-89cb-ca1871e4a152" elementFormDefault="qualified">
    <xsd:import namespace="http://schemas.microsoft.com/office/2006/documentManagement/types"/>
    <xsd:import namespace="http://schemas.microsoft.com/office/infopath/2007/PartnerControls"/>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element name="TaxCatchAll" ma:index="23" nillable="true" ma:displayName="Taxonomy Catch All Column" ma:hidden="true" ma:list="{a630f1f1-29f0-4908-8063-1e97ea55ba39}" ma:internalName="TaxCatchAll" ma:showField="CatchAllData" ma:web="2983dce0-c3cb-4dda-89cb-ca1871e4a15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B9CF10-6C6A-444C-B05E-E78C1785A52C}">
  <ds:schemaRefs>
    <ds:schemaRef ds:uri="2983dce0-c3cb-4dda-89cb-ca1871e4a152"/>
    <ds:schemaRef ds:uri="http://schemas.microsoft.com/office/2006/documentManagement/types"/>
    <ds:schemaRef ds:uri="http://schemas.microsoft.com/office/infopath/2007/PartnerControls"/>
    <ds:schemaRef ds:uri="http://www.w3.org/XML/1998/namespace"/>
    <ds:schemaRef ds:uri="http://purl.org/dc/elements/1.1/"/>
    <ds:schemaRef ds:uri="346000f2-ab1b-466d-af47-41f1d6752200"/>
    <ds:schemaRef ds:uri="http://schemas.microsoft.com/office/2006/metadata/properties"/>
    <ds:schemaRef ds:uri="http://schemas.openxmlformats.org/package/2006/metadata/core-properties"/>
    <ds:schemaRef ds:uri="http://purl.org/dc/dcmitype/"/>
    <ds:schemaRef ds:uri="http://purl.org/dc/terms/"/>
  </ds:schemaRefs>
</ds:datastoreItem>
</file>

<file path=customXml/itemProps2.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3.xml><?xml version="1.0" encoding="utf-8"?>
<ds:datastoreItem xmlns:ds="http://schemas.openxmlformats.org/officeDocument/2006/customXml" ds:itemID="{248290E6-332E-4D28-8144-AAE8122CEFEA}">
  <ds:schemaRefs>
    <ds:schemaRef ds:uri="2983dce0-c3cb-4dda-89cb-ca1871e4a152"/>
    <ds:schemaRef ds:uri="346000f2-ab1b-466d-af47-41f1d675220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emplate>UiO  English</Template>
  <TotalTime>0</TotalTime>
  <Words>1047</Words>
  <Application>Microsoft Office PowerPoint</Application>
  <PresentationFormat>Widescreen</PresentationFormat>
  <Paragraphs>164</Paragraphs>
  <Slides>12</Slides>
  <Notes>4</Notes>
  <HiddenSlides>0</HiddenSlides>
  <MMClips>0</MMClips>
  <ScaleCrop>false</ScaleCrop>
  <HeadingPairs>
    <vt:vector size="6" baseType="variant">
      <vt:variant>
        <vt:lpstr>Brukte skrifter</vt:lpstr>
      </vt:variant>
      <vt:variant>
        <vt:i4>6</vt:i4>
      </vt:variant>
      <vt:variant>
        <vt:lpstr>Tema</vt:lpstr>
      </vt:variant>
      <vt:variant>
        <vt:i4>2</vt:i4>
      </vt:variant>
      <vt:variant>
        <vt:lpstr>Lysbildetitler</vt:lpstr>
      </vt:variant>
      <vt:variant>
        <vt:i4>12</vt:i4>
      </vt:variant>
    </vt:vector>
  </HeadingPairs>
  <TitlesOfParts>
    <vt:vector size="20" baseType="lpstr">
      <vt:lpstr>Aptos</vt:lpstr>
      <vt:lpstr>Arial</vt:lpstr>
      <vt:lpstr>Calibri</vt:lpstr>
      <vt:lpstr>Helvetica</vt:lpstr>
      <vt:lpstr>Times New Roman</vt:lpstr>
      <vt:lpstr>Wingdings</vt:lpstr>
      <vt:lpstr>Office Theme</vt:lpstr>
      <vt:lpstr>Office Theme</vt:lpstr>
      <vt:lpstr>Seating </vt:lpstr>
      <vt:lpstr>Welcome as a Master's student at the Department of Informatics!</vt:lpstr>
      <vt:lpstr>Today’s schedule </vt:lpstr>
      <vt:lpstr>Master weeks</vt:lpstr>
      <vt:lpstr>What do we expect from you?</vt:lpstr>
      <vt:lpstr>Important deadlines​</vt:lpstr>
      <vt:lpstr>The student administration​ </vt:lpstr>
      <vt:lpstr>Information and tools​</vt:lpstr>
      <vt:lpstr>Speak Up-system for students</vt:lpstr>
      <vt:lpstr>Forvei</vt:lpstr>
      <vt:lpstr>Student life​</vt:lpstr>
      <vt:lpstr>Attendance</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as a new master’s student !</dc:title>
  <dc:creator>Anne Lene Østli</dc:creator>
  <cp:lastModifiedBy>Ridah Haider</cp:lastModifiedBy>
  <cp:revision>1</cp:revision>
  <dcterms:created xsi:type="dcterms:W3CDTF">2021-08-12T07:55:37Z</dcterms:created>
  <dcterms:modified xsi:type="dcterms:W3CDTF">2026-08-10T08:19:30Z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0x010100D989236EE6E86F4AB028F8D8FFB83C8D</vt:lpwstr>
  </property>
  <property fmtid="{D5CDD505-2E9C-101B-9397-08002B2CF9AE}" pid="3" name="_dlc_DocIdItemGuid">
    <vt:lpwstr>27bb76fe-fa39-4ddb-b8e4-3a1233c00101</vt:lpwstr>
  </property>
  <property fmtid="{D5CDD505-2E9C-101B-9397-08002B2CF9AE}" pid="4" name="MediaServiceImageTags">
    <vt:lpwstr/>
  </property>
</Properties>
</file>