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7"/>
  </p:notesMasterIdLst>
  <p:sldIdLst>
    <p:sldId id="304" r:id="rId2"/>
    <p:sldId id="303" r:id="rId3"/>
    <p:sldId id="293" r:id="rId4"/>
    <p:sldId id="302" r:id="rId5"/>
    <p:sldId id="305" r:id="rId6"/>
  </p:sldIdLst>
  <p:sldSz cx="12192000" cy="6858000"/>
  <p:notesSz cx="6858000" cy="9144000"/>
  <p:defaultTextStyle>
    <a:defPPr>
      <a:defRPr lang="en-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0282"/>
    <p:restoredTop sz="96327"/>
  </p:normalViewPr>
  <p:slideViewPr>
    <p:cSldViewPr snapToGrid="0" snapToObjects="1">
      <p:cViewPr varScale="1">
        <p:scale>
          <a:sx n="127" d="100"/>
          <a:sy n="127" d="100"/>
        </p:scale>
        <p:origin x="872"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NO"/>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48E1236-E231-6D45-BA64-616252343793}" type="datetimeFigureOut">
              <a:rPr lang="en-NO" smtClean="0"/>
              <a:t>6/22/26</a:t>
            </a:fld>
            <a:endParaRPr lang="en-NO"/>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NO"/>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O"/>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NO"/>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F04B97B-73BF-BC4C-ACF5-A418CEC36D6D}" type="slidenum">
              <a:rPr lang="en-NO" smtClean="0"/>
              <a:t>‹#›</a:t>
            </a:fld>
            <a:endParaRPr lang="en-NO"/>
          </a:p>
        </p:txBody>
      </p:sp>
    </p:spTree>
    <p:extLst>
      <p:ext uri="{BB962C8B-B14F-4D97-AF65-F5344CB8AC3E}">
        <p14:creationId xmlns:p14="http://schemas.microsoft.com/office/powerpoint/2010/main" val="16482445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08F73D-0833-024A-802B-6EC0BE349A93}"/>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NO"/>
          </a:p>
        </p:txBody>
      </p:sp>
      <p:sp>
        <p:nvSpPr>
          <p:cNvPr id="3" name="Subtitle 2">
            <a:extLst>
              <a:ext uri="{FF2B5EF4-FFF2-40B4-BE49-F238E27FC236}">
                <a16:creationId xmlns:a16="http://schemas.microsoft.com/office/drawing/2014/main" id="{09471FBD-9290-8243-9E45-A10F3EC5FE0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NO"/>
          </a:p>
        </p:txBody>
      </p:sp>
      <p:sp>
        <p:nvSpPr>
          <p:cNvPr id="4" name="Date Placeholder 3">
            <a:extLst>
              <a:ext uri="{FF2B5EF4-FFF2-40B4-BE49-F238E27FC236}">
                <a16:creationId xmlns:a16="http://schemas.microsoft.com/office/drawing/2014/main" id="{FC410BE7-8BC5-8242-B025-F0D05FB2AB18}"/>
              </a:ext>
            </a:extLst>
          </p:cNvPr>
          <p:cNvSpPr>
            <a:spLocks noGrp="1"/>
          </p:cNvSpPr>
          <p:nvPr>
            <p:ph type="dt" sz="half" idx="10"/>
          </p:nvPr>
        </p:nvSpPr>
        <p:spPr/>
        <p:txBody>
          <a:bodyPr/>
          <a:lstStyle/>
          <a:p>
            <a:fld id="{F2D350C3-FA80-494E-A88D-80A83470BA40}" type="datetimeFigureOut">
              <a:rPr lang="en-NO" smtClean="0"/>
              <a:t>6/22/26</a:t>
            </a:fld>
            <a:endParaRPr lang="en-NO"/>
          </a:p>
        </p:txBody>
      </p:sp>
      <p:sp>
        <p:nvSpPr>
          <p:cNvPr id="5" name="Footer Placeholder 4">
            <a:extLst>
              <a:ext uri="{FF2B5EF4-FFF2-40B4-BE49-F238E27FC236}">
                <a16:creationId xmlns:a16="http://schemas.microsoft.com/office/drawing/2014/main" id="{8380E301-50E3-2D4E-8977-41D558E2459B}"/>
              </a:ext>
            </a:extLst>
          </p:cNvPr>
          <p:cNvSpPr>
            <a:spLocks noGrp="1"/>
          </p:cNvSpPr>
          <p:nvPr>
            <p:ph type="ftr" sz="quarter" idx="11"/>
          </p:nvPr>
        </p:nvSpPr>
        <p:spPr/>
        <p:txBody>
          <a:bodyPr/>
          <a:lstStyle/>
          <a:p>
            <a:endParaRPr lang="en-NO"/>
          </a:p>
        </p:txBody>
      </p:sp>
      <p:sp>
        <p:nvSpPr>
          <p:cNvPr id="6" name="Slide Number Placeholder 5">
            <a:extLst>
              <a:ext uri="{FF2B5EF4-FFF2-40B4-BE49-F238E27FC236}">
                <a16:creationId xmlns:a16="http://schemas.microsoft.com/office/drawing/2014/main" id="{5ABF008A-17EC-D54E-9AAF-2CF03362680F}"/>
              </a:ext>
            </a:extLst>
          </p:cNvPr>
          <p:cNvSpPr>
            <a:spLocks noGrp="1"/>
          </p:cNvSpPr>
          <p:nvPr>
            <p:ph type="sldNum" sz="quarter" idx="12"/>
          </p:nvPr>
        </p:nvSpPr>
        <p:spPr/>
        <p:txBody>
          <a:bodyPr/>
          <a:lstStyle/>
          <a:p>
            <a:fld id="{DEDEA9CF-F47F-384A-B982-64CEA344E29F}" type="slidenum">
              <a:rPr lang="en-NO" smtClean="0"/>
              <a:t>‹#›</a:t>
            </a:fld>
            <a:endParaRPr lang="en-NO"/>
          </a:p>
        </p:txBody>
      </p:sp>
    </p:spTree>
    <p:extLst>
      <p:ext uri="{BB962C8B-B14F-4D97-AF65-F5344CB8AC3E}">
        <p14:creationId xmlns:p14="http://schemas.microsoft.com/office/powerpoint/2010/main" val="19773978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8AF698-510B-734E-A91D-9D08F58C7235}"/>
              </a:ext>
            </a:extLst>
          </p:cNvPr>
          <p:cNvSpPr>
            <a:spLocks noGrp="1"/>
          </p:cNvSpPr>
          <p:nvPr>
            <p:ph type="title"/>
          </p:nvPr>
        </p:nvSpPr>
        <p:spPr/>
        <p:txBody>
          <a:bodyPr/>
          <a:lstStyle/>
          <a:p>
            <a:r>
              <a:rPr lang="en-GB"/>
              <a:t>Click to edit Master title style</a:t>
            </a:r>
            <a:endParaRPr lang="en-NO"/>
          </a:p>
        </p:txBody>
      </p:sp>
      <p:sp>
        <p:nvSpPr>
          <p:cNvPr id="3" name="Content Placeholder 2">
            <a:extLst>
              <a:ext uri="{FF2B5EF4-FFF2-40B4-BE49-F238E27FC236}">
                <a16:creationId xmlns:a16="http://schemas.microsoft.com/office/drawing/2014/main" id="{0C7AE6A7-23BA-BB4D-98B3-DE92D133D061}"/>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O"/>
          </a:p>
        </p:txBody>
      </p:sp>
      <p:sp>
        <p:nvSpPr>
          <p:cNvPr id="4" name="Date Placeholder 3">
            <a:extLst>
              <a:ext uri="{FF2B5EF4-FFF2-40B4-BE49-F238E27FC236}">
                <a16:creationId xmlns:a16="http://schemas.microsoft.com/office/drawing/2014/main" id="{31CBAEE9-E2AB-E245-8D85-17829C0EF497}"/>
              </a:ext>
            </a:extLst>
          </p:cNvPr>
          <p:cNvSpPr>
            <a:spLocks noGrp="1"/>
          </p:cNvSpPr>
          <p:nvPr>
            <p:ph type="dt" sz="half" idx="10"/>
          </p:nvPr>
        </p:nvSpPr>
        <p:spPr/>
        <p:txBody>
          <a:bodyPr/>
          <a:lstStyle/>
          <a:p>
            <a:fld id="{F2D350C3-FA80-494E-A88D-80A83470BA40}" type="datetimeFigureOut">
              <a:rPr lang="en-NO" smtClean="0"/>
              <a:t>6/22/26</a:t>
            </a:fld>
            <a:endParaRPr lang="en-NO"/>
          </a:p>
        </p:txBody>
      </p:sp>
      <p:sp>
        <p:nvSpPr>
          <p:cNvPr id="5" name="Footer Placeholder 4">
            <a:extLst>
              <a:ext uri="{FF2B5EF4-FFF2-40B4-BE49-F238E27FC236}">
                <a16:creationId xmlns:a16="http://schemas.microsoft.com/office/drawing/2014/main" id="{553C7ADE-18E5-3A4E-BEB6-B7DD8122AC98}"/>
              </a:ext>
            </a:extLst>
          </p:cNvPr>
          <p:cNvSpPr>
            <a:spLocks noGrp="1"/>
          </p:cNvSpPr>
          <p:nvPr>
            <p:ph type="ftr" sz="quarter" idx="11"/>
          </p:nvPr>
        </p:nvSpPr>
        <p:spPr/>
        <p:txBody>
          <a:bodyPr/>
          <a:lstStyle/>
          <a:p>
            <a:endParaRPr lang="en-NO"/>
          </a:p>
        </p:txBody>
      </p:sp>
      <p:sp>
        <p:nvSpPr>
          <p:cNvPr id="6" name="Slide Number Placeholder 5">
            <a:extLst>
              <a:ext uri="{FF2B5EF4-FFF2-40B4-BE49-F238E27FC236}">
                <a16:creationId xmlns:a16="http://schemas.microsoft.com/office/drawing/2014/main" id="{CCD62568-3EE4-B042-8434-69CB7556AA14}"/>
              </a:ext>
            </a:extLst>
          </p:cNvPr>
          <p:cNvSpPr>
            <a:spLocks noGrp="1"/>
          </p:cNvSpPr>
          <p:nvPr>
            <p:ph type="sldNum" sz="quarter" idx="12"/>
          </p:nvPr>
        </p:nvSpPr>
        <p:spPr/>
        <p:txBody>
          <a:bodyPr/>
          <a:lstStyle/>
          <a:p>
            <a:fld id="{DEDEA9CF-F47F-384A-B982-64CEA344E29F}" type="slidenum">
              <a:rPr lang="en-NO" smtClean="0"/>
              <a:t>‹#›</a:t>
            </a:fld>
            <a:endParaRPr lang="en-NO"/>
          </a:p>
        </p:txBody>
      </p:sp>
    </p:spTree>
    <p:extLst>
      <p:ext uri="{BB962C8B-B14F-4D97-AF65-F5344CB8AC3E}">
        <p14:creationId xmlns:p14="http://schemas.microsoft.com/office/powerpoint/2010/main" val="22523141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EBB8CD-66AB-0443-8D4B-64F804489E8A}"/>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NO"/>
          </a:p>
        </p:txBody>
      </p:sp>
      <p:sp>
        <p:nvSpPr>
          <p:cNvPr id="3" name="Text Placeholder 2">
            <a:extLst>
              <a:ext uri="{FF2B5EF4-FFF2-40B4-BE49-F238E27FC236}">
                <a16:creationId xmlns:a16="http://schemas.microsoft.com/office/drawing/2014/main" id="{658C4802-48EA-9D49-8274-059244ED431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E3AA476E-04DC-C941-83F2-BD81771605FF}"/>
              </a:ext>
            </a:extLst>
          </p:cNvPr>
          <p:cNvSpPr>
            <a:spLocks noGrp="1"/>
          </p:cNvSpPr>
          <p:nvPr>
            <p:ph type="dt" sz="half" idx="10"/>
          </p:nvPr>
        </p:nvSpPr>
        <p:spPr/>
        <p:txBody>
          <a:bodyPr/>
          <a:lstStyle/>
          <a:p>
            <a:fld id="{F2D350C3-FA80-494E-A88D-80A83470BA40}" type="datetimeFigureOut">
              <a:rPr lang="en-NO" smtClean="0"/>
              <a:t>6/22/26</a:t>
            </a:fld>
            <a:endParaRPr lang="en-NO"/>
          </a:p>
        </p:txBody>
      </p:sp>
      <p:sp>
        <p:nvSpPr>
          <p:cNvPr id="5" name="Footer Placeholder 4">
            <a:extLst>
              <a:ext uri="{FF2B5EF4-FFF2-40B4-BE49-F238E27FC236}">
                <a16:creationId xmlns:a16="http://schemas.microsoft.com/office/drawing/2014/main" id="{1000526B-4D45-ED43-BC6D-03A42FC1D961}"/>
              </a:ext>
            </a:extLst>
          </p:cNvPr>
          <p:cNvSpPr>
            <a:spLocks noGrp="1"/>
          </p:cNvSpPr>
          <p:nvPr>
            <p:ph type="ftr" sz="quarter" idx="11"/>
          </p:nvPr>
        </p:nvSpPr>
        <p:spPr/>
        <p:txBody>
          <a:bodyPr/>
          <a:lstStyle/>
          <a:p>
            <a:endParaRPr lang="en-NO"/>
          </a:p>
        </p:txBody>
      </p:sp>
      <p:sp>
        <p:nvSpPr>
          <p:cNvPr id="6" name="Slide Number Placeholder 5">
            <a:extLst>
              <a:ext uri="{FF2B5EF4-FFF2-40B4-BE49-F238E27FC236}">
                <a16:creationId xmlns:a16="http://schemas.microsoft.com/office/drawing/2014/main" id="{32062C2F-10E7-5D42-B0EB-7D9B8C8510A3}"/>
              </a:ext>
            </a:extLst>
          </p:cNvPr>
          <p:cNvSpPr>
            <a:spLocks noGrp="1"/>
          </p:cNvSpPr>
          <p:nvPr>
            <p:ph type="sldNum" sz="quarter" idx="12"/>
          </p:nvPr>
        </p:nvSpPr>
        <p:spPr/>
        <p:txBody>
          <a:bodyPr/>
          <a:lstStyle/>
          <a:p>
            <a:fld id="{DEDEA9CF-F47F-384A-B982-64CEA344E29F}" type="slidenum">
              <a:rPr lang="en-NO" smtClean="0"/>
              <a:t>‹#›</a:t>
            </a:fld>
            <a:endParaRPr lang="en-NO"/>
          </a:p>
        </p:txBody>
      </p:sp>
    </p:spTree>
    <p:extLst>
      <p:ext uri="{BB962C8B-B14F-4D97-AF65-F5344CB8AC3E}">
        <p14:creationId xmlns:p14="http://schemas.microsoft.com/office/powerpoint/2010/main" val="18242486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BC46B6-68E7-2B40-B7ED-9FDD9CEBED1F}"/>
              </a:ext>
            </a:extLst>
          </p:cNvPr>
          <p:cNvSpPr>
            <a:spLocks noGrp="1"/>
          </p:cNvSpPr>
          <p:nvPr>
            <p:ph type="title"/>
          </p:nvPr>
        </p:nvSpPr>
        <p:spPr/>
        <p:txBody>
          <a:bodyPr/>
          <a:lstStyle/>
          <a:p>
            <a:r>
              <a:rPr lang="en-GB"/>
              <a:t>Click to edit Master title style</a:t>
            </a:r>
            <a:endParaRPr lang="en-NO"/>
          </a:p>
        </p:txBody>
      </p:sp>
      <p:sp>
        <p:nvSpPr>
          <p:cNvPr id="3" name="Content Placeholder 2">
            <a:extLst>
              <a:ext uri="{FF2B5EF4-FFF2-40B4-BE49-F238E27FC236}">
                <a16:creationId xmlns:a16="http://schemas.microsoft.com/office/drawing/2014/main" id="{E375AB54-994E-EA47-8B33-8E219266D725}"/>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O"/>
          </a:p>
        </p:txBody>
      </p:sp>
      <p:sp>
        <p:nvSpPr>
          <p:cNvPr id="4" name="Content Placeholder 3">
            <a:extLst>
              <a:ext uri="{FF2B5EF4-FFF2-40B4-BE49-F238E27FC236}">
                <a16:creationId xmlns:a16="http://schemas.microsoft.com/office/drawing/2014/main" id="{6AA22684-7A82-E441-8864-629EFE91E52A}"/>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O"/>
          </a:p>
        </p:txBody>
      </p:sp>
      <p:sp>
        <p:nvSpPr>
          <p:cNvPr id="5" name="Date Placeholder 4">
            <a:extLst>
              <a:ext uri="{FF2B5EF4-FFF2-40B4-BE49-F238E27FC236}">
                <a16:creationId xmlns:a16="http://schemas.microsoft.com/office/drawing/2014/main" id="{CC3A8388-906E-9849-AC91-854FA4266AA1}"/>
              </a:ext>
            </a:extLst>
          </p:cNvPr>
          <p:cNvSpPr>
            <a:spLocks noGrp="1"/>
          </p:cNvSpPr>
          <p:nvPr>
            <p:ph type="dt" sz="half" idx="10"/>
          </p:nvPr>
        </p:nvSpPr>
        <p:spPr/>
        <p:txBody>
          <a:bodyPr/>
          <a:lstStyle/>
          <a:p>
            <a:fld id="{F2D350C3-FA80-494E-A88D-80A83470BA40}" type="datetimeFigureOut">
              <a:rPr lang="en-NO" smtClean="0"/>
              <a:t>6/22/26</a:t>
            </a:fld>
            <a:endParaRPr lang="en-NO"/>
          </a:p>
        </p:txBody>
      </p:sp>
      <p:sp>
        <p:nvSpPr>
          <p:cNvPr id="6" name="Footer Placeholder 5">
            <a:extLst>
              <a:ext uri="{FF2B5EF4-FFF2-40B4-BE49-F238E27FC236}">
                <a16:creationId xmlns:a16="http://schemas.microsoft.com/office/drawing/2014/main" id="{299CBCFE-F2D4-9C43-8123-8F9C16876452}"/>
              </a:ext>
            </a:extLst>
          </p:cNvPr>
          <p:cNvSpPr>
            <a:spLocks noGrp="1"/>
          </p:cNvSpPr>
          <p:nvPr>
            <p:ph type="ftr" sz="quarter" idx="11"/>
          </p:nvPr>
        </p:nvSpPr>
        <p:spPr/>
        <p:txBody>
          <a:bodyPr/>
          <a:lstStyle/>
          <a:p>
            <a:endParaRPr lang="en-NO"/>
          </a:p>
        </p:txBody>
      </p:sp>
      <p:sp>
        <p:nvSpPr>
          <p:cNvPr id="7" name="Slide Number Placeholder 6">
            <a:extLst>
              <a:ext uri="{FF2B5EF4-FFF2-40B4-BE49-F238E27FC236}">
                <a16:creationId xmlns:a16="http://schemas.microsoft.com/office/drawing/2014/main" id="{F256304C-F4CD-4E46-B113-8FDBC5EBC748}"/>
              </a:ext>
            </a:extLst>
          </p:cNvPr>
          <p:cNvSpPr>
            <a:spLocks noGrp="1"/>
          </p:cNvSpPr>
          <p:nvPr>
            <p:ph type="sldNum" sz="quarter" idx="12"/>
          </p:nvPr>
        </p:nvSpPr>
        <p:spPr/>
        <p:txBody>
          <a:bodyPr/>
          <a:lstStyle/>
          <a:p>
            <a:fld id="{DEDEA9CF-F47F-384A-B982-64CEA344E29F}" type="slidenum">
              <a:rPr lang="en-NO" smtClean="0"/>
              <a:t>‹#›</a:t>
            </a:fld>
            <a:endParaRPr lang="en-NO"/>
          </a:p>
        </p:txBody>
      </p:sp>
    </p:spTree>
    <p:extLst>
      <p:ext uri="{BB962C8B-B14F-4D97-AF65-F5344CB8AC3E}">
        <p14:creationId xmlns:p14="http://schemas.microsoft.com/office/powerpoint/2010/main" val="525366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DC6E4A-8C7A-6E43-8CCD-5345B30A21B8}"/>
              </a:ext>
            </a:extLst>
          </p:cNvPr>
          <p:cNvSpPr>
            <a:spLocks noGrp="1"/>
          </p:cNvSpPr>
          <p:nvPr>
            <p:ph type="title"/>
          </p:nvPr>
        </p:nvSpPr>
        <p:spPr>
          <a:xfrm>
            <a:off x="839788" y="365125"/>
            <a:ext cx="10515600" cy="1325563"/>
          </a:xfrm>
        </p:spPr>
        <p:txBody>
          <a:bodyPr/>
          <a:lstStyle/>
          <a:p>
            <a:r>
              <a:rPr lang="en-GB"/>
              <a:t>Click to edit Master title style</a:t>
            </a:r>
            <a:endParaRPr lang="en-NO"/>
          </a:p>
        </p:txBody>
      </p:sp>
      <p:sp>
        <p:nvSpPr>
          <p:cNvPr id="3" name="Text Placeholder 2">
            <a:extLst>
              <a:ext uri="{FF2B5EF4-FFF2-40B4-BE49-F238E27FC236}">
                <a16:creationId xmlns:a16="http://schemas.microsoft.com/office/drawing/2014/main" id="{DA728647-C30A-0948-99ED-1A2B88F8EFE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725ED3FD-FB5D-0E49-BC8C-1A46B8A12623}"/>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O"/>
          </a:p>
        </p:txBody>
      </p:sp>
      <p:sp>
        <p:nvSpPr>
          <p:cNvPr id="5" name="Text Placeholder 4">
            <a:extLst>
              <a:ext uri="{FF2B5EF4-FFF2-40B4-BE49-F238E27FC236}">
                <a16:creationId xmlns:a16="http://schemas.microsoft.com/office/drawing/2014/main" id="{C65DEE8E-815A-E941-8583-2F086556606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7CD1BD21-DFCB-424E-AFDA-39BF56BD6A74}"/>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O"/>
          </a:p>
        </p:txBody>
      </p:sp>
      <p:sp>
        <p:nvSpPr>
          <p:cNvPr id="7" name="Date Placeholder 6">
            <a:extLst>
              <a:ext uri="{FF2B5EF4-FFF2-40B4-BE49-F238E27FC236}">
                <a16:creationId xmlns:a16="http://schemas.microsoft.com/office/drawing/2014/main" id="{A63C73BC-8AFC-8743-A54D-BD8ADEF115AB}"/>
              </a:ext>
            </a:extLst>
          </p:cNvPr>
          <p:cNvSpPr>
            <a:spLocks noGrp="1"/>
          </p:cNvSpPr>
          <p:nvPr>
            <p:ph type="dt" sz="half" idx="10"/>
          </p:nvPr>
        </p:nvSpPr>
        <p:spPr/>
        <p:txBody>
          <a:bodyPr/>
          <a:lstStyle/>
          <a:p>
            <a:fld id="{F2D350C3-FA80-494E-A88D-80A83470BA40}" type="datetimeFigureOut">
              <a:rPr lang="en-NO" smtClean="0"/>
              <a:t>6/22/26</a:t>
            </a:fld>
            <a:endParaRPr lang="en-NO"/>
          </a:p>
        </p:txBody>
      </p:sp>
      <p:sp>
        <p:nvSpPr>
          <p:cNvPr id="8" name="Footer Placeholder 7">
            <a:extLst>
              <a:ext uri="{FF2B5EF4-FFF2-40B4-BE49-F238E27FC236}">
                <a16:creationId xmlns:a16="http://schemas.microsoft.com/office/drawing/2014/main" id="{0981E5BD-915B-C44B-AE4F-F5E61E77238A}"/>
              </a:ext>
            </a:extLst>
          </p:cNvPr>
          <p:cNvSpPr>
            <a:spLocks noGrp="1"/>
          </p:cNvSpPr>
          <p:nvPr>
            <p:ph type="ftr" sz="quarter" idx="11"/>
          </p:nvPr>
        </p:nvSpPr>
        <p:spPr/>
        <p:txBody>
          <a:bodyPr/>
          <a:lstStyle/>
          <a:p>
            <a:endParaRPr lang="en-NO"/>
          </a:p>
        </p:txBody>
      </p:sp>
      <p:sp>
        <p:nvSpPr>
          <p:cNvPr id="9" name="Slide Number Placeholder 8">
            <a:extLst>
              <a:ext uri="{FF2B5EF4-FFF2-40B4-BE49-F238E27FC236}">
                <a16:creationId xmlns:a16="http://schemas.microsoft.com/office/drawing/2014/main" id="{3EFF3DDA-9F61-8F47-B8ED-490751CCC088}"/>
              </a:ext>
            </a:extLst>
          </p:cNvPr>
          <p:cNvSpPr>
            <a:spLocks noGrp="1"/>
          </p:cNvSpPr>
          <p:nvPr>
            <p:ph type="sldNum" sz="quarter" idx="12"/>
          </p:nvPr>
        </p:nvSpPr>
        <p:spPr/>
        <p:txBody>
          <a:bodyPr/>
          <a:lstStyle/>
          <a:p>
            <a:fld id="{DEDEA9CF-F47F-384A-B982-64CEA344E29F}" type="slidenum">
              <a:rPr lang="en-NO" smtClean="0"/>
              <a:t>‹#›</a:t>
            </a:fld>
            <a:endParaRPr lang="en-NO"/>
          </a:p>
        </p:txBody>
      </p:sp>
    </p:spTree>
    <p:extLst>
      <p:ext uri="{BB962C8B-B14F-4D97-AF65-F5344CB8AC3E}">
        <p14:creationId xmlns:p14="http://schemas.microsoft.com/office/powerpoint/2010/main" val="41879905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8D42CD-2B08-B343-B1FE-DD1331CC0FC1}"/>
              </a:ext>
            </a:extLst>
          </p:cNvPr>
          <p:cNvSpPr>
            <a:spLocks noGrp="1"/>
          </p:cNvSpPr>
          <p:nvPr>
            <p:ph type="title"/>
          </p:nvPr>
        </p:nvSpPr>
        <p:spPr/>
        <p:txBody>
          <a:bodyPr/>
          <a:lstStyle/>
          <a:p>
            <a:r>
              <a:rPr lang="en-GB"/>
              <a:t>Click to edit Master title style</a:t>
            </a:r>
            <a:endParaRPr lang="en-NO"/>
          </a:p>
        </p:txBody>
      </p:sp>
      <p:sp>
        <p:nvSpPr>
          <p:cNvPr id="3" name="Date Placeholder 2">
            <a:extLst>
              <a:ext uri="{FF2B5EF4-FFF2-40B4-BE49-F238E27FC236}">
                <a16:creationId xmlns:a16="http://schemas.microsoft.com/office/drawing/2014/main" id="{08B8639B-324A-D34F-BAEF-203B7F1CD268}"/>
              </a:ext>
            </a:extLst>
          </p:cNvPr>
          <p:cNvSpPr>
            <a:spLocks noGrp="1"/>
          </p:cNvSpPr>
          <p:nvPr>
            <p:ph type="dt" sz="half" idx="10"/>
          </p:nvPr>
        </p:nvSpPr>
        <p:spPr/>
        <p:txBody>
          <a:bodyPr/>
          <a:lstStyle/>
          <a:p>
            <a:fld id="{F2D350C3-FA80-494E-A88D-80A83470BA40}" type="datetimeFigureOut">
              <a:rPr lang="en-NO" smtClean="0"/>
              <a:t>6/22/26</a:t>
            </a:fld>
            <a:endParaRPr lang="en-NO"/>
          </a:p>
        </p:txBody>
      </p:sp>
      <p:sp>
        <p:nvSpPr>
          <p:cNvPr id="4" name="Footer Placeholder 3">
            <a:extLst>
              <a:ext uri="{FF2B5EF4-FFF2-40B4-BE49-F238E27FC236}">
                <a16:creationId xmlns:a16="http://schemas.microsoft.com/office/drawing/2014/main" id="{EDB1E7E1-A36A-B343-B933-1C4F53F4EBF7}"/>
              </a:ext>
            </a:extLst>
          </p:cNvPr>
          <p:cNvSpPr>
            <a:spLocks noGrp="1"/>
          </p:cNvSpPr>
          <p:nvPr>
            <p:ph type="ftr" sz="quarter" idx="11"/>
          </p:nvPr>
        </p:nvSpPr>
        <p:spPr/>
        <p:txBody>
          <a:bodyPr/>
          <a:lstStyle/>
          <a:p>
            <a:endParaRPr lang="en-NO"/>
          </a:p>
        </p:txBody>
      </p:sp>
      <p:sp>
        <p:nvSpPr>
          <p:cNvPr id="5" name="Slide Number Placeholder 4">
            <a:extLst>
              <a:ext uri="{FF2B5EF4-FFF2-40B4-BE49-F238E27FC236}">
                <a16:creationId xmlns:a16="http://schemas.microsoft.com/office/drawing/2014/main" id="{8A7008EC-21CB-854B-BAE4-99A800C7BB8B}"/>
              </a:ext>
            </a:extLst>
          </p:cNvPr>
          <p:cNvSpPr>
            <a:spLocks noGrp="1"/>
          </p:cNvSpPr>
          <p:nvPr>
            <p:ph type="sldNum" sz="quarter" idx="12"/>
          </p:nvPr>
        </p:nvSpPr>
        <p:spPr/>
        <p:txBody>
          <a:bodyPr/>
          <a:lstStyle/>
          <a:p>
            <a:fld id="{DEDEA9CF-F47F-384A-B982-64CEA344E29F}" type="slidenum">
              <a:rPr lang="en-NO" smtClean="0"/>
              <a:t>‹#›</a:t>
            </a:fld>
            <a:endParaRPr lang="en-NO"/>
          </a:p>
        </p:txBody>
      </p:sp>
    </p:spTree>
    <p:extLst>
      <p:ext uri="{BB962C8B-B14F-4D97-AF65-F5344CB8AC3E}">
        <p14:creationId xmlns:p14="http://schemas.microsoft.com/office/powerpoint/2010/main" val="29105746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5C64DF2-6D22-9B42-8E02-BEBF78AAC4E8}"/>
              </a:ext>
            </a:extLst>
          </p:cNvPr>
          <p:cNvSpPr>
            <a:spLocks noGrp="1"/>
          </p:cNvSpPr>
          <p:nvPr>
            <p:ph type="dt" sz="half" idx="10"/>
          </p:nvPr>
        </p:nvSpPr>
        <p:spPr/>
        <p:txBody>
          <a:bodyPr/>
          <a:lstStyle/>
          <a:p>
            <a:fld id="{F2D350C3-FA80-494E-A88D-80A83470BA40}" type="datetimeFigureOut">
              <a:rPr lang="en-NO" smtClean="0"/>
              <a:t>6/22/26</a:t>
            </a:fld>
            <a:endParaRPr lang="en-NO"/>
          </a:p>
        </p:txBody>
      </p:sp>
      <p:sp>
        <p:nvSpPr>
          <p:cNvPr id="3" name="Footer Placeholder 2">
            <a:extLst>
              <a:ext uri="{FF2B5EF4-FFF2-40B4-BE49-F238E27FC236}">
                <a16:creationId xmlns:a16="http://schemas.microsoft.com/office/drawing/2014/main" id="{A8D60256-BB79-8042-9222-72F7EAE97EED}"/>
              </a:ext>
            </a:extLst>
          </p:cNvPr>
          <p:cNvSpPr>
            <a:spLocks noGrp="1"/>
          </p:cNvSpPr>
          <p:nvPr>
            <p:ph type="ftr" sz="quarter" idx="11"/>
          </p:nvPr>
        </p:nvSpPr>
        <p:spPr/>
        <p:txBody>
          <a:bodyPr/>
          <a:lstStyle/>
          <a:p>
            <a:endParaRPr lang="en-NO"/>
          </a:p>
        </p:txBody>
      </p:sp>
      <p:sp>
        <p:nvSpPr>
          <p:cNvPr id="4" name="Slide Number Placeholder 3">
            <a:extLst>
              <a:ext uri="{FF2B5EF4-FFF2-40B4-BE49-F238E27FC236}">
                <a16:creationId xmlns:a16="http://schemas.microsoft.com/office/drawing/2014/main" id="{3060F2CB-6DE0-EA4A-9437-DF91FD88151C}"/>
              </a:ext>
            </a:extLst>
          </p:cNvPr>
          <p:cNvSpPr>
            <a:spLocks noGrp="1"/>
          </p:cNvSpPr>
          <p:nvPr>
            <p:ph type="sldNum" sz="quarter" idx="12"/>
          </p:nvPr>
        </p:nvSpPr>
        <p:spPr/>
        <p:txBody>
          <a:bodyPr/>
          <a:lstStyle/>
          <a:p>
            <a:fld id="{DEDEA9CF-F47F-384A-B982-64CEA344E29F}" type="slidenum">
              <a:rPr lang="en-NO" smtClean="0"/>
              <a:t>‹#›</a:t>
            </a:fld>
            <a:endParaRPr lang="en-NO"/>
          </a:p>
        </p:txBody>
      </p:sp>
    </p:spTree>
    <p:extLst>
      <p:ext uri="{BB962C8B-B14F-4D97-AF65-F5344CB8AC3E}">
        <p14:creationId xmlns:p14="http://schemas.microsoft.com/office/powerpoint/2010/main" val="36226377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66C697-07FD-1C48-8B6C-44095CB9A0A7}"/>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NO"/>
          </a:p>
        </p:txBody>
      </p:sp>
      <p:sp>
        <p:nvSpPr>
          <p:cNvPr id="3" name="Content Placeholder 2">
            <a:extLst>
              <a:ext uri="{FF2B5EF4-FFF2-40B4-BE49-F238E27FC236}">
                <a16:creationId xmlns:a16="http://schemas.microsoft.com/office/drawing/2014/main" id="{2F04BF15-0848-914B-AD5F-AD0FD3103EF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O"/>
          </a:p>
        </p:txBody>
      </p:sp>
      <p:sp>
        <p:nvSpPr>
          <p:cNvPr id="4" name="Text Placeholder 3">
            <a:extLst>
              <a:ext uri="{FF2B5EF4-FFF2-40B4-BE49-F238E27FC236}">
                <a16:creationId xmlns:a16="http://schemas.microsoft.com/office/drawing/2014/main" id="{A1FD57CD-1F06-704B-948D-159D0D8EE20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86582C1C-BF73-5F46-A7AC-018057694358}"/>
              </a:ext>
            </a:extLst>
          </p:cNvPr>
          <p:cNvSpPr>
            <a:spLocks noGrp="1"/>
          </p:cNvSpPr>
          <p:nvPr>
            <p:ph type="dt" sz="half" idx="10"/>
          </p:nvPr>
        </p:nvSpPr>
        <p:spPr/>
        <p:txBody>
          <a:bodyPr/>
          <a:lstStyle/>
          <a:p>
            <a:fld id="{F2D350C3-FA80-494E-A88D-80A83470BA40}" type="datetimeFigureOut">
              <a:rPr lang="en-NO" smtClean="0"/>
              <a:t>6/22/26</a:t>
            </a:fld>
            <a:endParaRPr lang="en-NO"/>
          </a:p>
        </p:txBody>
      </p:sp>
      <p:sp>
        <p:nvSpPr>
          <p:cNvPr id="6" name="Footer Placeholder 5">
            <a:extLst>
              <a:ext uri="{FF2B5EF4-FFF2-40B4-BE49-F238E27FC236}">
                <a16:creationId xmlns:a16="http://schemas.microsoft.com/office/drawing/2014/main" id="{4860569D-8337-2041-A10B-7D9E5362B95F}"/>
              </a:ext>
            </a:extLst>
          </p:cNvPr>
          <p:cNvSpPr>
            <a:spLocks noGrp="1"/>
          </p:cNvSpPr>
          <p:nvPr>
            <p:ph type="ftr" sz="quarter" idx="11"/>
          </p:nvPr>
        </p:nvSpPr>
        <p:spPr/>
        <p:txBody>
          <a:bodyPr/>
          <a:lstStyle/>
          <a:p>
            <a:endParaRPr lang="en-NO"/>
          </a:p>
        </p:txBody>
      </p:sp>
      <p:sp>
        <p:nvSpPr>
          <p:cNvPr id="7" name="Slide Number Placeholder 6">
            <a:extLst>
              <a:ext uri="{FF2B5EF4-FFF2-40B4-BE49-F238E27FC236}">
                <a16:creationId xmlns:a16="http://schemas.microsoft.com/office/drawing/2014/main" id="{2989D642-0FD4-1948-B708-541E6C8393F6}"/>
              </a:ext>
            </a:extLst>
          </p:cNvPr>
          <p:cNvSpPr>
            <a:spLocks noGrp="1"/>
          </p:cNvSpPr>
          <p:nvPr>
            <p:ph type="sldNum" sz="quarter" idx="12"/>
          </p:nvPr>
        </p:nvSpPr>
        <p:spPr/>
        <p:txBody>
          <a:bodyPr/>
          <a:lstStyle/>
          <a:p>
            <a:fld id="{DEDEA9CF-F47F-384A-B982-64CEA344E29F}" type="slidenum">
              <a:rPr lang="en-NO" smtClean="0"/>
              <a:t>‹#›</a:t>
            </a:fld>
            <a:endParaRPr lang="en-NO"/>
          </a:p>
        </p:txBody>
      </p:sp>
    </p:spTree>
    <p:extLst>
      <p:ext uri="{BB962C8B-B14F-4D97-AF65-F5344CB8AC3E}">
        <p14:creationId xmlns:p14="http://schemas.microsoft.com/office/powerpoint/2010/main" val="25015845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91C15D-BE9B-C445-AA6E-C9F5D67D1DD6}"/>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NO"/>
          </a:p>
        </p:txBody>
      </p:sp>
      <p:sp>
        <p:nvSpPr>
          <p:cNvPr id="3" name="Picture Placeholder 2">
            <a:extLst>
              <a:ext uri="{FF2B5EF4-FFF2-40B4-BE49-F238E27FC236}">
                <a16:creationId xmlns:a16="http://schemas.microsoft.com/office/drawing/2014/main" id="{FF888601-3DD4-7343-B1EE-7251D3C2EB8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O"/>
          </a:p>
        </p:txBody>
      </p:sp>
      <p:sp>
        <p:nvSpPr>
          <p:cNvPr id="4" name="Text Placeholder 3">
            <a:extLst>
              <a:ext uri="{FF2B5EF4-FFF2-40B4-BE49-F238E27FC236}">
                <a16:creationId xmlns:a16="http://schemas.microsoft.com/office/drawing/2014/main" id="{D3C46E40-952B-2B4B-83DE-57E3E43164F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5F482565-8FD3-EE4C-80BA-17967773856F}"/>
              </a:ext>
            </a:extLst>
          </p:cNvPr>
          <p:cNvSpPr>
            <a:spLocks noGrp="1"/>
          </p:cNvSpPr>
          <p:nvPr>
            <p:ph type="dt" sz="half" idx="10"/>
          </p:nvPr>
        </p:nvSpPr>
        <p:spPr/>
        <p:txBody>
          <a:bodyPr/>
          <a:lstStyle/>
          <a:p>
            <a:fld id="{F2D350C3-FA80-494E-A88D-80A83470BA40}" type="datetimeFigureOut">
              <a:rPr lang="en-NO" smtClean="0"/>
              <a:t>6/22/26</a:t>
            </a:fld>
            <a:endParaRPr lang="en-NO"/>
          </a:p>
        </p:txBody>
      </p:sp>
      <p:sp>
        <p:nvSpPr>
          <p:cNvPr id="6" name="Footer Placeholder 5">
            <a:extLst>
              <a:ext uri="{FF2B5EF4-FFF2-40B4-BE49-F238E27FC236}">
                <a16:creationId xmlns:a16="http://schemas.microsoft.com/office/drawing/2014/main" id="{F99B67CC-2DB5-4D41-A98B-D1A4A730A9A4}"/>
              </a:ext>
            </a:extLst>
          </p:cNvPr>
          <p:cNvSpPr>
            <a:spLocks noGrp="1"/>
          </p:cNvSpPr>
          <p:nvPr>
            <p:ph type="ftr" sz="quarter" idx="11"/>
          </p:nvPr>
        </p:nvSpPr>
        <p:spPr/>
        <p:txBody>
          <a:bodyPr/>
          <a:lstStyle/>
          <a:p>
            <a:endParaRPr lang="en-NO"/>
          </a:p>
        </p:txBody>
      </p:sp>
      <p:sp>
        <p:nvSpPr>
          <p:cNvPr id="7" name="Slide Number Placeholder 6">
            <a:extLst>
              <a:ext uri="{FF2B5EF4-FFF2-40B4-BE49-F238E27FC236}">
                <a16:creationId xmlns:a16="http://schemas.microsoft.com/office/drawing/2014/main" id="{6E8BD261-27F5-164A-B10B-0C5043F6456C}"/>
              </a:ext>
            </a:extLst>
          </p:cNvPr>
          <p:cNvSpPr>
            <a:spLocks noGrp="1"/>
          </p:cNvSpPr>
          <p:nvPr>
            <p:ph type="sldNum" sz="quarter" idx="12"/>
          </p:nvPr>
        </p:nvSpPr>
        <p:spPr/>
        <p:txBody>
          <a:bodyPr/>
          <a:lstStyle/>
          <a:p>
            <a:fld id="{DEDEA9CF-F47F-384A-B982-64CEA344E29F}" type="slidenum">
              <a:rPr lang="en-NO" smtClean="0"/>
              <a:t>‹#›</a:t>
            </a:fld>
            <a:endParaRPr lang="en-NO"/>
          </a:p>
        </p:txBody>
      </p:sp>
    </p:spTree>
    <p:extLst>
      <p:ext uri="{BB962C8B-B14F-4D97-AF65-F5344CB8AC3E}">
        <p14:creationId xmlns:p14="http://schemas.microsoft.com/office/powerpoint/2010/main" val="27796472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78F2D3-27E5-4C4D-A923-A683ECB959E4}"/>
              </a:ext>
            </a:extLst>
          </p:cNvPr>
          <p:cNvSpPr>
            <a:spLocks noGrp="1"/>
          </p:cNvSpPr>
          <p:nvPr>
            <p:ph type="title"/>
          </p:nvPr>
        </p:nvSpPr>
        <p:spPr/>
        <p:txBody>
          <a:bodyPr/>
          <a:lstStyle/>
          <a:p>
            <a:r>
              <a:rPr lang="en-GB"/>
              <a:t>Click to edit Master title style</a:t>
            </a:r>
            <a:endParaRPr lang="en-NO"/>
          </a:p>
        </p:txBody>
      </p:sp>
      <p:sp>
        <p:nvSpPr>
          <p:cNvPr id="3" name="Vertical Text Placeholder 2">
            <a:extLst>
              <a:ext uri="{FF2B5EF4-FFF2-40B4-BE49-F238E27FC236}">
                <a16:creationId xmlns:a16="http://schemas.microsoft.com/office/drawing/2014/main" id="{4BABCC3F-5D97-1B4F-914F-D8F1D515AD6A}"/>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O"/>
          </a:p>
        </p:txBody>
      </p:sp>
      <p:sp>
        <p:nvSpPr>
          <p:cNvPr id="4" name="Date Placeholder 3">
            <a:extLst>
              <a:ext uri="{FF2B5EF4-FFF2-40B4-BE49-F238E27FC236}">
                <a16:creationId xmlns:a16="http://schemas.microsoft.com/office/drawing/2014/main" id="{3A4E1A9D-4A57-4F41-ABC8-01D6654467A5}"/>
              </a:ext>
            </a:extLst>
          </p:cNvPr>
          <p:cNvSpPr>
            <a:spLocks noGrp="1"/>
          </p:cNvSpPr>
          <p:nvPr>
            <p:ph type="dt" sz="half" idx="10"/>
          </p:nvPr>
        </p:nvSpPr>
        <p:spPr/>
        <p:txBody>
          <a:bodyPr/>
          <a:lstStyle/>
          <a:p>
            <a:fld id="{F2D350C3-FA80-494E-A88D-80A83470BA40}" type="datetimeFigureOut">
              <a:rPr lang="en-NO" smtClean="0"/>
              <a:t>6/22/26</a:t>
            </a:fld>
            <a:endParaRPr lang="en-NO"/>
          </a:p>
        </p:txBody>
      </p:sp>
      <p:sp>
        <p:nvSpPr>
          <p:cNvPr id="5" name="Footer Placeholder 4">
            <a:extLst>
              <a:ext uri="{FF2B5EF4-FFF2-40B4-BE49-F238E27FC236}">
                <a16:creationId xmlns:a16="http://schemas.microsoft.com/office/drawing/2014/main" id="{9A610C7C-FAAE-E74C-ABB3-BA4FC1481845}"/>
              </a:ext>
            </a:extLst>
          </p:cNvPr>
          <p:cNvSpPr>
            <a:spLocks noGrp="1"/>
          </p:cNvSpPr>
          <p:nvPr>
            <p:ph type="ftr" sz="quarter" idx="11"/>
          </p:nvPr>
        </p:nvSpPr>
        <p:spPr/>
        <p:txBody>
          <a:bodyPr/>
          <a:lstStyle/>
          <a:p>
            <a:endParaRPr lang="en-NO"/>
          </a:p>
        </p:txBody>
      </p:sp>
      <p:sp>
        <p:nvSpPr>
          <p:cNvPr id="6" name="Slide Number Placeholder 5">
            <a:extLst>
              <a:ext uri="{FF2B5EF4-FFF2-40B4-BE49-F238E27FC236}">
                <a16:creationId xmlns:a16="http://schemas.microsoft.com/office/drawing/2014/main" id="{E17B1EF9-A704-EE43-8559-3AEC08DDDF3F}"/>
              </a:ext>
            </a:extLst>
          </p:cNvPr>
          <p:cNvSpPr>
            <a:spLocks noGrp="1"/>
          </p:cNvSpPr>
          <p:nvPr>
            <p:ph type="sldNum" sz="quarter" idx="12"/>
          </p:nvPr>
        </p:nvSpPr>
        <p:spPr/>
        <p:txBody>
          <a:bodyPr/>
          <a:lstStyle/>
          <a:p>
            <a:fld id="{DEDEA9CF-F47F-384A-B982-64CEA344E29F}" type="slidenum">
              <a:rPr lang="en-NO" smtClean="0"/>
              <a:t>‹#›</a:t>
            </a:fld>
            <a:endParaRPr lang="en-NO"/>
          </a:p>
        </p:txBody>
      </p:sp>
    </p:spTree>
    <p:extLst>
      <p:ext uri="{BB962C8B-B14F-4D97-AF65-F5344CB8AC3E}">
        <p14:creationId xmlns:p14="http://schemas.microsoft.com/office/powerpoint/2010/main" val="14702022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231014A-988D-8547-AE66-DC957C3D924F}"/>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NO"/>
          </a:p>
        </p:txBody>
      </p:sp>
      <p:sp>
        <p:nvSpPr>
          <p:cNvPr id="3" name="Vertical Text Placeholder 2">
            <a:extLst>
              <a:ext uri="{FF2B5EF4-FFF2-40B4-BE49-F238E27FC236}">
                <a16:creationId xmlns:a16="http://schemas.microsoft.com/office/drawing/2014/main" id="{96278FF2-684A-2A44-8D91-CFE744D3F4FB}"/>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O"/>
          </a:p>
        </p:txBody>
      </p:sp>
      <p:sp>
        <p:nvSpPr>
          <p:cNvPr id="4" name="Date Placeholder 3">
            <a:extLst>
              <a:ext uri="{FF2B5EF4-FFF2-40B4-BE49-F238E27FC236}">
                <a16:creationId xmlns:a16="http://schemas.microsoft.com/office/drawing/2014/main" id="{FFC0A1DB-38C4-5C44-A92E-62A9FA834ED7}"/>
              </a:ext>
            </a:extLst>
          </p:cNvPr>
          <p:cNvSpPr>
            <a:spLocks noGrp="1"/>
          </p:cNvSpPr>
          <p:nvPr>
            <p:ph type="dt" sz="half" idx="10"/>
          </p:nvPr>
        </p:nvSpPr>
        <p:spPr/>
        <p:txBody>
          <a:bodyPr/>
          <a:lstStyle/>
          <a:p>
            <a:fld id="{F2D350C3-FA80-494E-A88D-80A83470BA40}" type="datetimeFigureOut">
              <a:rPr lang="en-NO" smtClean="0"/>
              <a:t>6/22/26</a:t>
            </a:fld>
            <a:endParaRPr lang="en-NO"/>
          </a:p>
        </p:txBody>
      </p:sp>
      <p:sp>
        <p:nvSpPr>
          <p:cNvPr id="5" name="Footer Placeholder 4">
            <a:extLst>
              <a:ext uri="{FF2B5EF4-FFF2-40B4-BE49-F238E27FC236}">
                <a16:creationId xmlns:a16="http://schemas.microsoft.com/office/drawing/2014/main" id="{501E795E-7C42-5E42-9DC3-A536091931EC}"/>
              </a:ext>
            </a:extLst>
          </p:cNvPr>
          <p:cNvSpPr>
            <a:spLocks noGrp="1"/>
          </p:cNvSpPr>
          <p:nvPr>
            <p:ph type="ftr" sz="quarter" idx="11"/>
          </p:nvPr>
        </p:nvSpPr>
        <p:spPr/>
        <p:txBody>
          <a:bodyPr/>
          <a:lstStyle/>
          <a:p>
            <a:endParaRPr lang="en-NO"/>
          </a:p>
        </p:txBody>
      </p:sp>
      <p:sp>
        <p:nvSpPr>
          <p:cNvPr id="6" name="Slide Number Placeholder 5">
            <a:extLst>
              <a:ext uri="{FF2B5EF4-FFF2-40B4-BE49-F238E27FC236}">
                <a16:creationId xmlns:a16="http://schemas.microsoft.com/office/drawing/2014/main" id="{89E3E039-1294-C141-B841-3EEAD60165C2}"/>
              </a:ext>
            </a:extLst>
          </p:cNvPr>
          <p:cNvSpPr>
            <a:spLocks noGrp="1"/>
          </p:cNvSpPr>
          <p:nvPr>
            <p:ph type="sldNum" sz="quarter" idx="12"/>
          </p:nvPr>
        </p:nvSpPr>
        <p:spPr/>
        <p:txBody>
          <a:bodyPr/>
          <a:lstStyle/>
          <a:p>
            <a:fld id="{DEDEA9CF-F47F-384A-B982-64CEA344E29F}" type="slidenum">
              <a:rPr lang="en-NO" smtClean="0"/>
              <a:t>‹#›</a:t>
            </a:fld>
            <a:endParaRPr lang="en-NO"/>
          </a:p>
        </p:txBody>
      </p:sp>
    </p:spTree>
    <p:extLst>
      <p:ext uri="{BB962C8B-B14F-4D97-AF65-F5344CB8AC3E}">
        <p14:creationId xmlns:p14="http://schemas.microsoft.com/office/powerpoint/2010/main" val="36399690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FC2E295-2402-D74D-95E8-8CA8596736D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NO"/>
          </a:p>
        </p:txBody>
      </p:sp>
      <p:sp>
        <p:nvSpPr>
          <p:cNvPr id="3" name="Text Placeholder 2">
            <a:extLst>
              <a:ext uri="{FF2B5EF4-FFF2-40B4-BE49-F238E27FC236}">
                <a16:creationId xmlns:a16="http://schemas.microsoft.com/office/drawing/2014/main" id="{D5E6EB49-EF5E-E44A-B97B-39B95823F6C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O"/>
          </a:p>
        </p:txBody>
      </p:sp>
      <p:sp>
        <p:nvSpPr>
          <p:cNvPr id="4" name="Date Placeholder 3">
            <a:extLst>
              <a:ext uri="{FF2B5EF4-FFF2-40B4-BE49-F238E27FC236}">
                <a16:creationId xmlns:a16="http://schemas.microsoft.com/office/drawing/2014/main" id="{8B9B5A69-00AC-604B-89C7-E8CAAC185D6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2D350C3-FA80-494E-A88D-80A83470BA40}" type="datetimeFigureOut">
              <a:rPr lang="en-NO" smtClean="0"/>
              <a:t>6/22/26</a:t>
            </a:fld>
            <a:endParaRPr lang="en-NO"/>
          </a:p>
        </p:txBody>
      </p:sp>
      <p:sp>
        <p:nvSpPr>
          <p:cNvPr id="5" name="Footer Placeholder 4">
            <a:extLst>
              <a:ext uri="{FF2B5EF4-FFF2-40B4-BE49-F238E27FC236}">
                <a16:creationId xmlns:a16="http://schemas.microsoft.com/office/drawing/2014/main" id="{A48EE7F8-AD4C-754D-BC65-D86CEEBCAED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NO"/>
          </a:p>
        </p:txBody>
      </p:sp>
      <p:sp>
        <p:nvSpPr>
          <p:cNvPr id="6" name="Slide Number Placeholder 5">
            <a:extLst>
              <a:ext uri="{FF2B5EF4-FFF2-40B4-BE49-F238E27FC236}">
                <a16:creationId xmlns:a16="http://schemas.microsoft.com/office/drawing/2014/main" id="{CC730C9F-81F4-154B-95CA-5838EE4B5B9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EDEA9CF-F47F-384A-B982-64CEA344E29F}" type="slidenum">
              <a:rPr lang="en-NO" smtClean="0"/>
              <a:t>‹#›</a:t>
            </a:fld>
            <a:endParaRPr lang="en-NO"/>
          </a:p>
        </p:txBody>
      </p:sp>
    </p:spTree>
    <p:extLst>
      <p:ext uri="{BB962C8B-B14F-4D97-AF65-F5344CB8AC3E}">
        <p14:creationId xmlns:p14="http://schemas.microsoft.com/office/powerpoint/2010/main" val="37865819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jpeg"/><Relationship Id="rId7" Type="http://schemas.openxmlformats.org/officeDocument/2006/relationships/image" Target="../media/image6.png"/><Relationship Id="rId12" Type="http://schemas.openxmlformats.org/officeDocument/2006/relationships/image" Target="../media/image11.jpe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5.jpeg"/><Relationship Id="rId11" Type="http://schemas.openxmlformats.org/officeDocument/2006/relationships/image" Target="../media/image10.jpeg"/><Relationship Id="rId5" Type="http://schemas.openxmlformats.org/officeDocument/2006/relationships/image" Target="../media/image4.png"/><Relationship Id="rId10" Type="http://schemas.openxmlformats.org/officeDocument/2006/relationships/image" Target="../media/image9.jpeg"/><Relationship Id="rId4" Type="http://schemas.openxmlformats.org/officeDocument/2006/relationships/image" Target="../media/image3.jpeg"/><Relationship Id="rId9" Type="http://schemas.openxmlformats.org/officeDocument/2006/relationships/image" Target="../media/image8.jpeg"/></Relationships>
</file>

<file path=ppt/slides/_rels/slide3.xml.rels><?xml version="1.0" encoding="UTF-8" standalone="yes"?>
<Relationships xmlns="http://schemas.openxmlformats.org/package/2006/relationships"><Relationship Id="rId8" Type="http://schemas.openxmlformats.org/officeDocument/2006/relationships/hyperlink" Target="mailto:steffa@ifi.uio.no" TargetMode="External"/><Relationship Id="rId3" Type="http://schemas.openxmlformats.org/officeDocument/2006/relationships/hyperlink" Target="mailto:stray@ifi.uio.no" TargetMode="External"/><Relationship Id="rId7" Type="http://schemas.openxmlformats.org/officeDocument/2006/relationships/hyperlink" Target="mailto:ketils@ifi.uio.no" TargetMode="External"/><Relationship Id="rId2" Type="http://schemas.openxmlformats.org/officeDocument/2006/relationships/hyperlink" Target="mailto:antonima@ifi.uio.no" TargetMode="External"/><Relationship Id="rId1" Type="http://schemas.openxmlformats.org/officeDocument/2006/relationships/slideLayout" Target="../slideLayouts/slideLayout2.xml"/><Relationship Id="rId6" Type="http://schemas.openxmlformats.org/officeDocument/2006/relationships/hyperlink" Target="mailto:marthenb@ifi.uio.no" TargetMode="External"/><Relationship Id="rId11" Type="http://schemas.openxmlformats.org/officeDocument/2006/relationships/hyperlink" Target="mailto:mariuir@ifi.uio.no" TargetMode="External"/><Relationship Id="rId5" Type="http://schemas.openxmlformats.org/officeDocument/2006/relationships/hyperlink" Target="mailto:gunnab@ifi.uio.no" TargetMode="External"/><Relationship Id="rId10" Type="http://schemas.openxmlformats.org/officeDocument/2006/relationships/hyperlink" Target="mailto:jayeongs@ifi.uio.no" TargetMode="External"/><Relationship Id="rId4" Type="http://schemas.openxmlformats.org/officeDocument/2006/relationships/hyperlink" Target="mailto:ynglin@ifi.uio.no" TargetMode="External"/><Relationship Id="rId9" Type="http://schemas.openxmlformats.org/officeDocument/2006/relationships/hyperlink" Target="mailto:karths@ifi.uio.no"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2CAC2EE-6470-4240-A510-64D26D046E9E}"/>
              </a:ext>
            </a:extLst>
          </p:cNvPr>
          <p:cNvSpPr>
            <a:spLocks noGrp="1"/>
          </p:cNvSpPr>
          <p:nvPr>
            <p:ph type="title"/>
          </p:nvPr>
        </p:nvSpPr>
        <p:spPr>
          <a:xfrm>
            <a:off x="-685801" y="154061"/>
            <a:ext cx="11912600" cy="1066008"/>
          </a:xfrm>
        </p:spPr>
        <p:txBody>
          <a:bodyPr>
            <a:normAutofit/>
          </a:bodyPr>
          <a:lstStyle/>
          <a:p>
            <a:pPr algn="ctr"/>
            <a:r>
              <a:rPr lang="en-US" sz="3600" dirty="0">
                <a:solidFill>
                  <a:srgbClr val="0070C0"/>
                </a:solidFill>
              </a:rPr>
              <a:t>Research groups in PROSA</a:t>
            </a:r>
            <a:endParaRPr lang="en-GB" sz="3600" dirty="0">
              <a:solidFill>
                <a:srgbClr val="0070C0"/>
              </a:solidFill>
            </a:endParaRPr>
          </a:p>
        </p:txBody>
      </p:sp>
      <p:sp>
        <p:nvSpPr>
          <p:cNvPr id="5" name="Plassholder for innhold 4">
            <a:extLst>
              <a:ext uri="{FF2B5EF4-FFF2-40B4-BE49-F238E27FC236}">
                <a16:creationId xmlns:a16="http://schemas.microsoft.com/office/drawing/2014/main" id="{44AEBEFB-9464-6440-5106-2E40865AE9CE}"/>
              </a:ext>
            </a:extLst>
          </p:cNvPr>
          <p:cNvSpPr>
            <a:spLocks noGrp="1"/>
          </p:cNvSpPr>
          <p:nvPr>
            <p:ph idx="1"/>
          </p:nvPr>
        </p:nvSpPr>
        <p:spPr>
          <a:xfrm>
            <a:off x="450574" y="1587087"/>
            <a:ext cx="10515600" cy="4351338"/>
          </a:xfrm>
        </p:spPr>
        <p:txBody>
          <a:bodyPr>
            <a:normAutofit/>
          </a:bodyPr>
          <a:lstStyle/>
          <a:p>
            <a:r>
              <a:rPr lang="en-GB" b="0" i="0" dirty="0">
                <a:solidFill>
                  <a:srgbClr val="000000"/>
                </a:solidFill>
                <a:effectLst/>
                <a:latin typeface="Times New Roman" panose="02020603050405020304" pitchFamily="18" charset="0"/>
              </a:rPr>
              <a:t>Reliable systems (PSY) – 9</a:t>
            </a:r>
            <a:r>
              <a:rPr lang="en-GB" b="0" i="0" baseline="30000" dirty="0">
                <a:solidFill>
                  <a:srgbClr val="000000"/>
                </a:solidFill>
                <a:effectLst/>
                <a:latin typeface="Times New Roman" panose="02020603050405020304" pitchFamily="18" charset="0"/>
              </a:rPr>
              <a:t>th</a:t>
            </a:r>
            <a:r>
              <a:rPr lang="en-GB" b="0" i="0" dirty="0">
                <a:solidFill>
                  <a:srgbClr val="000000"/>
                </a:solidFill>
                <a:effectLst/>
                <a:latin typeface="Times New Roman" panose="02020603050405020304" pitchFamily="18" charset="0"/>
              </a:rPr>
              <a:t> Floor</a:t>
            </a:r>
          </a:p>
          <a:p>
            <a:r>
              <a:rPr lang="en-GB" dirty="0">
                <a:solidFill>
                  <a:srgbClr val="000000"/>
                </a:solidFill>
                <a:latin typeface="Times New Roman" panose="02020603050405020304" pitchFamily="18" charset="0"/>
              </a:rPr>
              <a:t>Networks and Distributed Systems (ND) – 4</a:t>
            </a:r>
            <a:r>
              <a:rPr lang="en-GB" baseline="30000" dirty="0">
                <a:solidFill>
                  <a:srgbClr val="000000"/>
                </a:solidFill>
                <a:latin typeface="Times New Roman" panose="02020603050405020304" pitchFamily="18" charset="0"/>
              </a:rPr>
              <a:t>th</a:t>
            </a:r>
            <a:r>
              <a:rPr lang="en-GB" dirty="0">
                <a:solidFill>
                  <a:srgbClr val="000000"/>
                </a:solidFill>
                <a:latin typeface="Times New Roman" panose="02020603050405020304" pitchFamily="18" charset="0"/>
              </a:rPr>
              <a:t> Floor</a:t>
            </a:r>
          </a:p>
          <a:p>
            <a:r>
              <a:rPr lang="nb-NO" b="0" i="0" dirty="0">
                <a:solidFill>
                  <a:srgbClr val="000000"/>
                </a:solidFill>
                <a:effectLst/>
                <a:latin typeface="Times New Roman" panose="02020603050405020304" pitchFamily="18" charset="0"/>
                <a:cs typeface="Times New Roman" panose="02020603050405020304" pitchFamily="18" charset="0"/>
              </a:rPr>
              <a:t>Scientific Computing and Machine Learning (SCML) </a:t>
            </a:r>
            <a:r>
              <a:rPr lang="en-GB" dirty="0">
                <a:solidFill>
                  <a:srgbClr val="000000"/>
                </a:solidFill>
                <a:latin typeface="Times New Roman" panose="02020603050405020304" pitchFamily="18" charset="0"/>
                <a:cs typeface="Times New Roman" panose="02020603050405020304" pitchFamily="18" charset="0"/>
              </a:rPr>
              <a:t>4</a:t>
            </a:r>
            <a:r>
              <a:rPr lang="en-GB" baseline="30000" dirty="0">
                <a:solidFill>
                  <a:srgbClr val="000000"/>
                </a:solidFill>
                <a:latin typeface="Times New Roman" panose="02020603050405020304" pitchFamily="18" charset="0"/>
                <a:cs typeface="Times New Roman" panose="02020603050405020304" pitchFamily="18" charset="0"/>
              </a:rPr>
              <a:t>th</a:t>
            </a:r>
            <a:r>
              <a:rPr lang="en-GB" dirty="0">
                <a:solidFill>
                  <a:srgbClr val="000000"/>
                </a:solidFill>
                <a:latin typeface="Times New Roman" panose="02020603050405020304" pitchFamily="18" charset="0"/>
                <a:cs typeface="Times New Roman" panose="02020603050405020304" pitchFamily="18" charset="0"/>
              </a:rPr>
              <a:t> Floor</a:t>
            </a:r>
          </a:p>
          <a:p>
            <a:r>
              <a:rPr lang="en-GB" dirty="0">
                <a:solidFill>
                  <a:srgbClr val="000000"/>
                </a:solidFill>
                <a:latin typeface="Times New Roman" panose="02020603050405020304" pitchFamily="18" charset="0"/>
                <a:cs typeface="Times New Roman" panose="02020603050405020304" pitchFamily="18" charset="0"/>
              </a:rPr>
              <a:t>Information Systems (IS) – Nemko</a:t>
            </a:r>
          </a:p>
          <a:p>
            <a:r>
              <a:rPr lang="nb-NO" dirty="0">
                <a:latin typeface="Times New Roman" panose="02020603050405020304" pitchFamily="18" charset="0"/>
                <a:cs typeface="Times New Roman" panose="02020603050405020304" pitchFamily="18" charset="0"/>
              </a:rPr>
              <a:t>Data and Knowledge Management (DKM)</a:t>
            </a:r>
            <a:r>
              <a:rPr lang="en-GB" dirty="0">
                <a:solidFill>
                  <a:srgbClr val="000000"/>
                </a:solidFill>
                <a:latin typeface="Times New Roman" panose="02020603050405020304" pitchFamily="18" charset="0"/>
                <a:cs typeface="Times New Roman" panose="02020603050405020304" pitchFamily="18" charset="0"/>
              </a:rPr>
              <a:t>– 8</a:t>
            </a:r>
            <a:r>
              <a:rPr lang="en-GB" baseline="30000" dirty="0">
                <a:solidFill>
                  <a:srgbClr val="000000"/>
                </a:solidFill>
                <a:latin typeface="Times New Roman" panose="02020603050405020304" pitchFamily="18" charset="0"/>
                <a:cs typeface="Times New Roman" panose="02020603050405020304" pitchFamily="18" charset="0"/>
              </a:rPr>
              <a:t>th</a:t>
            </a:r>
            <a:r>
              <a:rPr lang="en-GB" dirty="0">
                <a:solidFill>
                  <a:srgbClr val="000000"/>
                </a:solidFill>
                <a:latin typeface="Times New Roman" panose="02020603050405020304" pitchFamily="18" charset="0"/>
                <a:cs typeface="Times New Roman" panose="02020603050405020304" pitchFamily="18" charset="0"/>
              </a:rPr>
              <a:t> Floor</a:t>
            </a:r>
          </a:p>
          <a:p>
            <a:r>
              <a:rPr lang="en-GB" dirty="0">
                <a:solidFill>
                  <a:srgbClr val="000000"/>
                </a:solidFill>
                <a:latin typeface="Times New Roman" panose="02020603050405020304" pitchFamily="18" charset="0"/>
                <a:cs typeface="Times New Roman" panose="02020603050405020304" pitchFamily="18" charset="0"/>
              </a:rPr>
              <a:t>Software Engineering (SE) – 10</a:t>
            </a:r>
            <a:r>
              <a:rPr lang="en-GB" baseline="30000" dirty="0">
                <a:solidFill>
                  <a:srgbClr val="000000"/>
                </a:solidFill>
                <a:latin typeface="Times New Roman" panose="02020603050405020304" pitchFamily="18" charset="0"/>
                <a:cs typeface="Times New Roman" panose="02020603050405020304" pitchFamily="18" charset="0"/>
              </a:rPr>
              <a:t>th</a:t>
            </a:r>
            <a:r>
              <a:rPr lang="en-GB" dirty="0">
                <a:solidFill>
                  <a:srgbClr val="000000"/>
                </a:solidFill>
                <a:latin typeface="Times New Roman" panose="02020603050405020304" pitchFamily="18" charset="0"/>
                <a:cs typeface="Times New Roman" panose="02020603050405020304" pitchFamily="18" charset="0"/>
              </a:rPr>
              <a:t> Floor</a:t>
            </a:r>
          </a:p>
          <a:p>
            <a:r>
              <a:rPr lang="en-GB" dirty="0">
                <a:solidFill>
                  <a:srgbClr val="000000"/>
                </a:solidFill>
                <a:latin typeface="Times New Roman" panose="02020603050405020304" pitchFamily="18" charset="0"/>
                <a:cs typeface="Times New Roman" panose="02020603050405020304" pitchFamily="18" charset="0"/>
              </a:rPr>
              <a:t>Programming Technology (PT) – 10</a:t>
            </a:r>
            <a:r>
              <a:rPr lang="en-GB" baseline="30000" dirty="0">
                <a:solidFill>
                  <a:srgbClr val="000000"/>
                </a:solidFill>
                <a:latin typeface="Times New Roman" panose="02020603050405020304" pitchFamily="18" charset="0"/>
                <a:cs typeface="Times New Roman" panose="02020603050405020304" pitchFamily="18" charset="0"/>
              </a:rPr>
              <a:t>th</a:t>
            </a:r>
            <a:r>
              <a:rPr lang="en-GB" dirty="0">
                <a:solidFill>
                  <a:srgbClr val="000000"/>
                </a:solidFill>
                <a:latin typeface="Times New Roman" panose="02020603050405020304" pitchFamily="18" charset="0"/>
                <a:cs typeface="Times New Roman" panose="02020603050405020304" pitchFamily="18" charset="0"/>
              </a:rPr>
              <a:t> Floor</a:t>
            </a:r>
          </a:p>
          <a:p>
            <a:r>
              <a:rPr lang="en-GB" dirty="0">
                <a:solidFill>
                  <a:srgbClr val="000000"/>
                </a:solidFill>
                <a:latin typeface="Times New Roman" panose="02020603050405020304" pitchFamily="18" charset="0"/>
                <a:cs typeface="Times New Roman" panose="02020603050405020304" pitchFamily="18" charset="0"/>
              </a:rPr>
              <a:t>Computing Education (ITU) – 10</a:t>
            </a:r>
            <a:r>
              <a:rPr lang="en-GB" baseline="30000" dirty="0">
                <a:solidFill>
                  <a:srgbClr val="000000"/>
                </a:solidFill>
                <a:latin typeface="Times New Roman" panose="02020603050405020304" pitchFamily="18" charset="0"/>
                <a:cs typeface="Times New Roman" panose="02020603050405020304" pitchFamily="18" charset="0"/>
              </a:rPr>
              <a:t>th</a:t>
            </a:r>
            <a:r>
              <a:rPr lang="en-GB" dirty="0">
                <a:solidFill>
                  <a:srgbClr val="000000"/>
                </a:solidFill>
                <a:latin typeface="Times New Roman" panose="02020603050405020304" pitchFamily="18" charset="0"/>
                <a:cs typeface="Times New Roman" panose="02020603050405020304" pitchFamily="18" charset="0"/>
              </a:rPr>
              <a:t> Floor</a:t>
            </a:r>
          </a:p>
          <a:p>
            <a:endParaRPr lang="en-GB" dirty="0">
              <a:solidFill>
                <a:srgbClr val="000000"/>
              </a:solidFill>
              <a:latin typeface="Times New Roman" panose="02020603050405020304" pitchFamily="18" charset="0"/>
              <a:cs typeface="Times New Roman" panose="02020603050405020304" pitchFamily="18" charset="0"/>
            </a:endParaRPr>
          </a:p>
          <a:p>
            <a:endParaRPr lang="en-GB" dirty="0">
              <a:solidFill>
                <a:srgbClr val="000000"/>
              </a:solidFill>
              <a:latin typeface="Times New Roman" panose="02020603050405020304" pitchFamily="18" charset="0"/>
              <a:cs typeface="Times New Roman" panose="02020603050405020304" pitchFamily="18" charset="0"/>
            </a:endParaRPr>
          </a:p>
          <a:p>
            <a:endParaRPr lang="en-GB" dirty="0">
              <a:solidFill>
                <a:srgbClr val="000000"/>
              </a:solidFill>
              <a:latin typeface="Times New Roman" panose="02020603050405020304" pitchFamily="18" charset="0"/>
              <a:cs typeface="Times New Roman" panose="02020603050405020304" pitchFamily="18" charset="0"/>
            </a:endParaRPr>
          </a:p>
          <a:p>
            <a:endParaRPr lang="en-GB" dirty="0">
              <a:solidFill>
                <a:srgbClr val="000000"/>
              </a:solidFill>
              <a:latin typeface="Times New Roman" panose="02020603050405020304" pitchFamily="18" charset="0"/>
              <a:cs typeface="Times New Roman" panose="02020603050405020304" pitchFamily="18" charset="0"/>
            </a:endParaRPr>
          </a:p>
          <a:p>
            <a:endParaRPr lang="en-GB" dirty="0">
              <a:solidFill>
                <a:srgbClr val="000000"/>
              </a:solidFill>
              <a:latin typeface="Times New Roman" panose="02020603050405020304" pitchFamily="18" charset="0"/>
              <a:cs typeface="Times New Roman" panose="02020603050405020304" pitchFamily="18" charset="0"/>
            </a:endParaRPr>
          </a:p>
          <a:p>
            <a:endParaRPr lang="nb-NO" b="0" i="0" dirty="0">
              <a:solidFill>
                <a:srgbClr val="000000"/>
              </a:solidFill>
              <a:effectLst/>
              <a:latin typeface="Times New Roman" panose="02020603050405020304" pitchFamily="18" charset="0"/>
              <a:cs typeface="Times New Roman" panose="02020603050405020304" pitchFamily="18" charset="0"/>
            </a:endParaRPr>
          </a:p>
          <a:p>
            <a:endParaRPr lang="en-GB" dirty="0">
              <a:solidFill>
                <a:srgbClr val="000000"/>
              </a:solidFill>
              <a:latin typeface="Times New Roman" panose="02020603050405020304" pitchFamily="18" charset="0"/>
            </a:endParaRPr>
          </a:p>
          <a:p>
            <a:endParaRPr lang="en-GB" b="0" i="0" dirty="0">
              <a:solidFill>
                <a:srgbClr val="000000"/>
              </a:solidFill>
              <a:effectLst/>
              <a:latin typeface="Helvetica" pitchFamily="2" charset="0"/>
            </a:endParaRPr>
          </a:p>
          <a:p>
            <a:endParaRPr lang="en-GB" dirty="0"/>
          </a:p>
        </p:txBody>
      </p:sp>
    </p:spTree>
    <p:extLst>
      <p:ext uri="{BB962C8B-B14F-4D97-AF65-F5344CB8AC3E}">
        <p14:creationId xmlns:p14="http://schemas.microsoft.com/office/powerpoint/2010/main" val="1872741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5CB593EA-2F98-479F-B4C4-F366571FA6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8" name="Picture 7" descr="A person with long hair and a necklace&#10;&#10;Description automatically generated">
            <a:extLst>
              <a:ext uri="{FF2B5EF4-FFF2-40B4-BE49-F238E27FC236}">
                <a16:creationId xmlns:a16="http://schemas.microsoft.com/office/drawing/2014/main" id="{6FD08CA1-8113-EB90-4ACF-3260A699B62B}"/>
              </a:ext>
            </a:extLst>
          </p:cNvPr>
          <p:cNvPicPr>
            <a:picLocks noChangeAspect="1"/>
          </p:cNvPicPr>
          <p:nvPr/>
        </p:nvPicPr>
        <p:blipFill>
          <a:blip r:embed="rId2"/>
          <a:stretch>
            <a:fillRect/>
          </a:stretch>
        </p:blipFill>
        <p:spPr>
          <a:xfrm>
            <a:off x="2431331" y="2960080"/>
            <a:ext cx="1625815" cy="1611296"/>
          </a:xfrm>
          <a:prstGeom prst="rect">
            <a:avLst/>
          </a:prstGeom>
        </p:spPr>
      </p:pic>
      <p:pic>
        <p:nvPicPr>
          <p:cNvPr id="6" name="Picture 10" descr="Image of Gunnar Rye Bergersen">
            <a:extLst>
              <a:ext uri="{FF2B5EF4-FFF2-40B4-BE49-F238E27FC236}">
                <a16:creationId xmlns:a16="http://schemas.microsoft.com/office/drawing/2014/main" id="{0BBD0AD6-58CD-F4CC-5A8A-AA38ABCBD70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3032" r="-2" b="12531"/>
          <a:stretch/>
        </p:blipFill>
        <p:spPr bwMode="auto">
          <a:xfrm>
            <a:off x="5350376" y="335944"/>
            <a:ext cx="2049109" cy="2306896"/>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a:extLst>
              <a:ext uri="{FF2B5EF4-FFF2-40B4-BE49-F238E27FC236}">
                <a16:creationId xmlns:a16="http://schemas.microsoft.com/office/drawing/2014/main" id="{4C529D99-56EF-C58B-9B66-66C242ADC78A}"/>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10782" r="-2" b="4781"/>
          <a:stretch/>
        </p:blipFill>
        <p:spPr bwMode="auto">
          <a:xfrm>
            <a:off x="7795876" y="332813"/>
            <a:ext cx="2054670" cy="231315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A person smiling for the camera&#10;&#10;Description automatically generated with medium confidence">
            <a:extLst>
              <a:ext uri="{FF2B5EF4-FFF2-40B4-BE49-F238E27FC236}">
                <a16:creationId xmlns:a16="http://schemas.microsoft.com/office/drawing/2014/main" id="{F4372C15-8769-7855-0632-0456CE8953CF}"/>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4796" r="7043" b="-3"/>
          <a:stretch/>
        </p:blipFill>
        <p:spPr bwMode="auto">
          <a:xfrm>
            <a:off x="371486" y="327685"/>
            <a:ext cx="2063764" cy="2323415"/>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4">
            <a:extLst>
              <a:ext uri="{FF2B5EF4-FFF2-40B4-BE49-F238E27FC236}">
                <a16:creationId xmlns:a16="http://schemas.microsoft.com/office/drawing/2014/main" id="{39BEB6D0-9E4E-4221-93D1-74ABECEE9E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45910" y="3474720"/>
            <a:ext cx="6046090" cy="3383281"/>
          </a:xfrm>
          <a:prstGeom prst="rect">
            <a:avLst/>
          </a:prstGeom>
          <a:solidFill>
            <a:srgbClr val="4263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35B60923-82C5-F286-961B-FE535FD629F6}"/>
              </a:ext>
            </a:extLst>
          </p:cNvPr>
          <p:cNvSpPr>
            <a:spLocks noGrp="1"/>
          </p:cNvSpPr>
          <p:nvPr>
            <p:ph type="title"/>
          </p:nvPr>
        </p:nvSpPr>
        <p:spPr>
          <a:xfrm>
            <a:off x="6500753" y="3934252"/>
            <a:ext cx="5193748" cy="637124"/>
          </a:xfrm>
        </p:spPr>
        <p:txBody>
          <a:bodyPr>
            <a:normAutofit/>
          </a:bodyPr>
          <a:lstStyle/>
          <a:p>
            <a:r>
              <a:rPr lang="en-NO" sz="3200" dirty="0">
                <a:solidFill>
                  <a:srgbClr val="FFFFFF"/>
                </a:solidFill>
              </a:rPr>
              <a:t>Software Engineering group</a:t>
            </a:r>
          </a:p>
        </p:txBody>
      </p:sp>
      <p:sp>
        <p:nvSpPr>
          <p:cNvPr id="3" name="Content Placeholder 2">
            <a:extLst>
              <a:ext uri="{FF2B5EF4-FFF2-40B4-BE49-F238E27FC236}">
                <a16:creationId xmlns:a16="http://schemas.microsoft.com/office/drawing/2014/main" id="{06084CEA-5F38-DA58-DE70-CBC65C301B65}"/>
              </a:ext>
            </a:extLst>
          </p:cNvPr>
          <p:cNvSpPr>
            <a:spLocks noGrp="1"/>
          </p:cNvSpPr>
          <p:nvPr>
            <p:ph idx="1"/>
          </p:nvPr>
        </p:nvSpPr>
        <p:spPr>
          <a:xfrm>
            <a:off x="6488748" y="4645565"/>
            <a:ext cx="5366610" cy="1758732"/>
          </a:xfrm>
        </p:spPr>
        <p:txBody>
          <a:bodyPr>
            <a:normAutofit/>
          </a:bodyPr>
          <a:lstStyle/>
          <a:p>
            <a:r>
              <a:rPr lang="en-NO" sz="1800" dirty="0">
                <a:solidFill>
                  <a:srgbClr val="FFFFFF"/>
                </a:solidFill>
              </a:rPr>
              <a:t>Located at the 10th floor</a:t>
            </a:r>
          </a:p>
        </p:txBody>
      </p:sp>
      <p:pic>
        <p:nvPicPr>
          <p:cNvPr id="1026" name="Picture 2" descr="Image of Karthik Shivashankar">
            <a:extLst>
              <a:ext uri="{FF2B5EF4-FFF2-40B4-BE49-F238E27FC236}">
                <a16:creationId xmlns:a16="http://schemas.microsoft.com/office/drawing/2014/main" id="{85BD9371-38AC-A82A-AA17-103C8E82EB97}"/>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b="16835"/>
          <a:stretch>
            <a:fillRect/>
          </a:stretch>
        </p:blipFill>
        <p:spPr bwMode="auto">
          <a:xfrm>
            <a:off x="371485" y="4909558"/>
            <a:ext cx="1723203" cy="1910808"/>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a:extLst>
              <a:ext uri="{FF2B5EF4-FFF2-40B4-BE49-F238E27FC236}">
                <a16:creationId xmlns:a16="http://schemas.microsoft.com/office/drawing/2014/main" id="{0BB301EB-792E-4486-9261-AE92E903145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431331" y="4909557"/>
            <a:ext cx="1639216" cy="179731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Profile photo of Steffen Almås">
            <a:extLst>
              <a:ext uri="{FF2B5EF4-FFF2-40B4-BE49-F238E27FC236}">
                <a16:creationId xmlns:a16="http://schemas.microsoft.com/office/drawing/2014/main" id="{6629B20B-C355-0BA7-7E57-1889CF673AEB}"/>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391958" y="2960080"/>
            <a:ext cx="1611296" cy="1611296"/>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Marius Irgens">
            <a:extLst>
              <a:ext uri="{FF2B5EF4-FFF2-40B4-BE49-F238E27FC236}">
                <a16:creationId xmlns:a16="http://schemas.microsoft.com/office/drawing/2014/main" id="{773E94EB-CA61-7127-1781-6AD1804DE6A9}"/>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l="55290" r="28969" b="29009"/>
          <a:stretch>
            <a:fillRect/>
          </a:stretch>
        </p:blipFill>
        <p:spPr bwMode="auto">
          <a:xfrm>
            <a:off x="4404529" y="4909557"/>
            <a:ext cx="1598725" cy="1802500"/>
          </a:xfrm>
          <a:prstGeom prst="rect">
            <a:avLst/>
          </a:prstGeom>
          <a:noFill/>
          <a:extLst>
            <a:ext uri="{909E8E84-426E-40DD-AFC4-6F175D3DCCD1}">
              <a14:hiddenFill xmlns:a14="http://schemas.microsoft.com/office/drawing/2010/main">
                <a:solidFill>
                  <a:srgbClr val="FFFFFF"/>
                </a:solidFill>
              </a14:hiddenFill>
            </a:ext>
          </a:extLst>
        </p:spPr>
      </p:pic>
      <p:pic>
        <p:nvPicPr>
          <p:cNvPr id="12" name="Bilde 11" descr="Image of Antonio Martini">
            <a:extLst>
              <a:ext uri="{FF2B5EF4-FFF2-40B4-BE49-F238E27FC236}">
                <a16:creationId xmlns:a16="http://schemas.microsoft.com/office/drawing/2014/main" id="{9E1CD106-DCFA-58BC-EC54-C4FE54B80CE6}"/>
              </a:ext>
            </a:extLst>
          </p:cNvPr>
          <p:cNvPicPr>
            <a:picLocks noChangeAspect="1"/>
          </p:cNvPicPr>
          <p:nvPr/>
        </p:nvPicPr>
        <p:blipFill>
          <a:blip r:embed="rId10"/>
          <a:stretch>
            <a:fillRect/>
          </a:stretch>
        </p:blipFill>
        <p:spPr>
          <a:xfrm>
            <a:off x="2831641" y="335945"/>
            <a:ext cx="2122344" cy="2306895"/>
          </a:xfrm>
          <a:prstGeom prst="rect">
            <a:avLst/>
          </a:prstGeom>
        </p:spPr>
      </p:pic>
      <p:pic>
        <p:nvPicPr>
          <p:cNvPr id="14" name="Bilde 13" descr="Johanne Thunes - Institutt for informatikk">
            <a:extLst>
              <a:ext uri="{FF2B5EF4-FFF2-40B4-BE49-F238E27FC236}">
                <a16:creationId xmlns:a16="http://schemas.microsoft.com/office/drawing/2014/main" id="{B9B8541F-6D4F-9FB0-0B9F-440135F30423}"/>
              </a:ext>
            </a:extLst>
          </p:cNvPr>
          <p:cNvPicPr>
            <a:picLocks noChangeAspect="1"/>
          </p:cNvPicPr>
          <p:nvPr/>
        </p:nvPicPr>
        <p:blipFill>
          <a:blip r:embed="rId11"/>
          <a:stretch>
            <a:fillRect/>
          </a:stretch>
        </p:blipFill>
        <p:spPr>
          <a:xfrm>
            <a:off x="371486" y="2960080"/>
            <a:ext cx="1725034" cy="1611296"/>
          </a:xfrm>
          <a:prstGeom prst="rect">
            <a:avLst/>
          </a:prstGeom>
        </p:spPr>
      </p:pic>
      <p:pic>
        <p:nvPicPr>
          <p:cNvPr id="16" name="Bilde 15" descr="Hårek Haugerud - Institutt for informatikk">
            <a:extLst>
              <a:ext uri="{FF2B5EF4-FFF2-40B4-BE49-F238E27FC236}">
                <a16:creationId xmlns:a16="http://schemas.microsoft.com/office/drawing/2014/main" id="{62166EE8-CA22-D00C-C6E1-F0AAAD24CD62}"/>
              </a:ext>
            </a:extLst>
          </p:cNvPr>
          <p:cNvPicPr>
            <a:picLocks noChangeAspect="1"/>
          </p:cNvPicPr>
          <p:nvPr/>
        </p:nvPicPr>
        <p:blipFill>
          <a:blip r:embed="rId12"/>
          <a:stretch>
            <a:fillRect/>
          </a:stretch>
        </p:blipFill>
        <p:spPr>
          <a:xfrm>
            <a:off x="10246936" y="335945"/>
            <a:ext cx="1728317" cy="2306895"/>
          </a:xfrm>
          <a:prstGeom prst="rect">
            <a:avLst/>
          </a:prstGeom>
        </p:spPr>
      </p:pic>
    </p:spTree>
    <p:extLst>
      <p:ext uri="{BB962C8B-B14F-4D97-AF65-F5344CB8AC3E}">
        <p14:creationId xmlns:p14="http://schemas.microsoft.com/office/powerpoint/2010/main" val="2850475613"/>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70" name="Rectangle 1069">
            <a:extLst>
              <a:ext uri="{FF2B5EF4-FFF2-40B4-BE49-F238E27FC236}">
                <a16:creationId xmlns:a16="http://schemas.microsoft.com/office/drawing/2014/main" id="{A2679492-7988-4050-9056-5424444524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72" name="Rectangle 1071">
            <a:extLst>
              <a:ext uri="{FF2B5EF4-FFF2-40B4-BE49-F238E27FC236}">
                <a16:creationId xmlns:a16="http://schemas.microsoft.com/office/drawing/2014/main" id="{B091B163-7D61-4891-ABCF-5C13D9C418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779911"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tel 1">
            <a:extLst>
              <a:ext uri="{FF2B5EF4-FFF2-40B4-BE49-F238E27FC236}">
                <a16:creationId xmlns:a16="http://schemas.microsoft.com/office/drawing/2014/main" id="{A2CAC2EE-6470-4240-A510-64D26D046E9E}"/>
              </a:ext>
            </a:extLst>
          </p:cNvPr>
          <p:cNvSpPr>
            <a:spLocks noGrp="1"/>
          </p:cNvSpPr>
          <p:nvPr>
            <p:ph type="title"/>
          </p:nvPr>
        </p:nvSpPr>
        <p:spPr>
          <a:xfrm>
            <a:off x="1188069" y="381935"/>
            <a:ext cx="4008583" cy="5974414"/>
          </a:xfrm>
        </p:spPr>
        <p:txBody>
          <a:bodyPr anchor="ctr">
            <a:normAutofit/>
          </a:bodyPr>
          <a:lstStyle/>
          <a:p>
            <a:r>
              <a:rPr lang="en-US" sz="6200">
                <a:solidFill>
                  <a:srgbClr val="FFFFFF"/>
                </a:solidFill>
              </a:rPr>
              <a:t>Software Engineering Group</a:t>
            </a:r>
            <a:endParaRPr lang="en-GB" sz="6200">
              <a:solidFill>
                <a:srgbClr val="FFFFFF"/>
              </a:solidFill>
            </a:endParaRPr>
          </a:p>
        </p:txBody>
      </p:sp>
      <p:grpSp>
        <p:nvGrpSpPr>
          <p:cNvPr id="1074" name="Group 1073">
            <a:extLst>
              <a:ext uri="{FF2B5EF4-FFF2-40B4-BE49-F238E27FC236}">
                <a16:creationId xmlns:a16="http://schemas.microsoft.com/office/drawing/2014/main" id="{0474DF76-993E-44DE-AFB0-C416182ACEC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13892" y="554152"/>
            <a:ext cx="574177" cy="1075866"/>
            <a:chOff x="613892" y="554152"/>
            <a:chExt cx="574177" cy="1075866"/>
          </a:xfrm>
          <a:solidFill>
            <a:srgbClr val="FFFFFF"/>
          </a:solidFill>
        </p:grpSpPr>
        <p:sp>
          <p:nvSpPr>
            <p:cNvPr id="1075" name="Graphic 11">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3061" y="554152"/>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grpFill/>
            <a:ln w="776" cap="flat">
              <a:noFill/>
              <a:prstDash val="solid"/>
              <a:miter/>
            </a:ln>
          </p:spPr>
          <p:txBody>
            <a:bodyPr rtlCol="0" anchor="ctr"/>
            <a:lstStyle/>
            <a:p>
              <a:endParaRPr lang="en-US"/>
            </a:p>
          </p:txBody>
        </p:sp>
        <p:sp>
          <p:nvSpPr>
            <p:cNvPr id="1076" name="Graphic 10">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75643" y="837005"/>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grpFill/>
            <a:ln w="516" cap="flat">
              <a:noFill/>
              <a:prstDash val="solid"/>
              <a:miter/>
            </a:ln>
          </p:spPr>
          <p:txBody>
            <a:bodyPr rtlCol="0" anchor="ctr"/>
            <a:lstStyle/>
            <a:p>
              <a:endParaRPr lang="en-US"/>
            </a:p>
          </p:txBody>
        </p:sp>
        <p:sp>
          <p:nvSpPr>
            <p:cNvPr id="1077" name="Graphic 12">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3892" y="1472473"/>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grpFill/>
            <a:ln w="751" cap="flat">
              <a:noFill/>
              <a:prstDash val="solid"/>
              <a:miter/>
            </a:ln>
          </p:spPr>
          <p:txBody>
            <a:bodyPr rtlCol="0" anchor="ctr"/>
            <a:lstStyle/>
            <a:p>
              <a:endParaRPr lang="en-US"/>
            </a:p>
          </p:txBody>
        </p:sp>
      </p:grpSp>
      <p:sp>
        <p:nvSpPr>
          <p:cNvPr id="3" name="Plassholder for innhold 2">
            <a:extLst>
              <a:ext uri="{FF2B5EF4-FFF2-40B4-BE49-F238E27FC236}">
                <a16:creationId xmlns:a16="http://schemas.microsoft.com/office/drawing/2014/main" id="{A7BCCBCC-31FA-CF4D-89BC-4480F1B6B2CD}"/>
              </a:ext>
            </a:extLst>
          </p:cNvPr>
          <p:cNvSpPr>
            <a:spLocks noGrp="1"/>
          </p:cNvSpPr>
          <p:nvPr>
            <p:ph idx="1"/>
          </p:nvPr>
        </p:nvSpPr>
        <p:spPr>
          <a:xfrm>
            <a:off x="5892337" y="518400"/>
            <a:ext cx="5176503" cy="5837949"/>
          </a:xfrm>
        </p:spPr>
        <p:txBody>
          <a:bodyPr anchor="ctr">
            <a:normAutofit/>
          </a:bodyPr>
          <a:lstStyle/>
          <a:p>
            <a:pPr fontAlgn="base"/>
            <a:r>
              <a:rPr lang="en-US" sz="2000" dirty="0">
                <a:solidFill>
                  <a:schemeClr val="tx1">
                    <a:alpha val="80000"/>
                  </a:schemeClr>
                </a:solidFill>
              </a:rPr>
              <a:t>Contact</a:t>
            </a:r>
          </a:p>
          <a:p>
            <a:pPr lvl="1" fontAlgn="base"/>
            <a:r>
              <a:rPr lang="en-US" sz="1800" dirty="0">
                <a:solidFill>
                  <a:schemeClr val="tx1">
                    <a:alpha val="80000"/>
                  </a:schemeClr>
                </a:solidFill>
              </a:rPr>
              <a:t>Antonio Martini – </a:t>
            </a:r>
            <a:r>
              <a:rPr lang="en-US" sz="1800" dirty="0">
                <a:solidFill>
                  <a:schemeClr val="tx1">
                    <a:alpha val="80000"/>
                  </a:schemeClr>
                </a:solidFill>
                <a:hlinkClick r:id="rId2"/>
              </a:rPr>
              <a:t>antonima@ifi.uio.no</a:t>
            </a:r>
            <a:r>
              <a:rPr lang="en-US" sz="1800" dirty="0">
                <a:solidFill>
                  <a:schemeClr val="tx1">
                    <a:alpha val="80000"/>
                  </a:schemeClr>
                </a:solidFill>
              </a:rPr>
              <a:t> (group leader)</a:t>
            </a:r>
          </a:p>
          <a:p>
            <a:pPr lvl="1" fontAlgn="base"/>
            <a:r>
              <a:rPr lang="en-US" sz="1800" dirty="0">
                <a:solidFill>
                  <a:schemeClr val="tx1">
                    <a:alpha val="80000"/>
                  </a:schemeClr>
                </a:solidFill>
              </a:rPr>
              <a:t>Viktoria Stray –  </a:t>
            </a:r>
            <a:r>
              <a:rPr lang="en-US" sz="1800" dirty="0">
                <a:solidFill>
                  <a:schemeClr val="tx1">
                    <a:alpha val="80000"/>
                  </a:schemeClr>
                </a:solidFill>
                <a:hlinkClick r:id="rId3"/>
              </a:rPr>
              <a:t>stray@ifi.uio.no</a:t>
            </a:r>
            <a:r>
              <a:rPr lang="en-US" sz="1800" dirty="0">
                <a:solidFill>
                  <a:schemeClr val="tx1">
                    <a:alpha val="80000"/>
                  </a:schemeClr>
                </a:solidFill>
              </a:rPr>
              <a:t> </a:t>
            </a:r>
          </a:p>
          <a:p>
            <a:pPr lvl="1" fontAlgn="base"/>
            <a:r>
              <a:rPr lang="en-US" sz="1800" dirty="0">
                <a:solidFill>
                  <a:schemeClr val="tx1">
                    <a:alpha val="80000"/>
                  </a:schemeClr>
                </a:solidFill>
              </a:rPr>
              <a:t>Yngve Lindsjørn – </a:t>
            </a:r>
            <a:r>
              <a:rPr lang="en-US" sz="1800" dirty="0">
                <a:solidFill>
                  <a:schemeClr val="tx1">
                    <a:alpha val="80000"/>
                  </a:schemeClr>
                </a:solidFill>
                <a:hlinkClick r:id="rId4"/>
              </a:rPr>
              <a:t>ynglin@ifi.uio.no</a:t>
            </a:r>
            <a:endParaRPr lang="en-US" sz="1800" dirty="0">
              <a:solidFill>
                <a:schemeClr val="tx1">
                  <a:alpha val="80000"/>
                </a:schemeClr>
              </a:solidFill>
            </a:endParaRPr>
          </a:p>
          <a:p>
            <a:pPr lvl="1" fontAlgn="base"/>
            <a:r>
              <a:rPr lang="en-US" sz="1800" dirty="0">
                <a:solidFill>
                  <a:schemeClr val="tx1">
                    <a:alpha val="80000"/>
                  </a:schemeClr>
                </a:solidFill>
              </a:rPr>
              <a:t>Gunnar Bergersen – </a:t>
            </a:r>
            <a:r>
              <a:rPr lang="en-US" sz="1800" dirty="0">
                <a:solidFill>
                  <a:schemeClr val="tx1">
                    <a:alpha val="80000"/>
                  </a:schemeClr>
                </a:solidFill>
                <a:hlinkClick r:id="rId5"/>
              </a:rPr>
              <a:t>gunnab@ifi.uio.no</a:t>
            </a:r>
            <a:r>
              <a:rPr lang="en-US" sz="1800" dirty="0">
                <a:solidFill>
                  <a:schemeClr val="tx1">
                    <a:alpha val="80000"/>
                  </a:schemeClr>
                </a:solidFill>
              </a:rPr>
              <a:t> </a:t>
            </a:r>
          </a:p>
          <a:p>
            <a:pPr lvl="1" fontAlgn="base"/>
            <a:r>
              <a:rPr lang="en-US" sz="1800" dirty="0" err="1">
                <a:solidFill>
                  <a:schemeClr val="tx1">
                    <a:alpha val="80000"/>
                  </a:schemeClr>
                </a:solidFill>
              </a:rPr>
              <a:t>Marthe</a:t>
            </a:r>
            <a:r>
              <a:rPr lang="en-US" sz="1800" dirty="0">
                <a:solidFill>
                  <a:schemeClr val="tx1">
                    <a:alpha val="80000"/>
                  </a:schemeClr>
                </a:solidFill>
              </a:rPr>
              <a:t> </a:t>
            </a:r>
            <a:r>
              <a:rPr lang="en-US" sz="1800" dirty="0" err="1">
                <a:solidFill>
                  <a:schemeClr val="tx1">
                    <a:alpha val="80000"/>
                  </a:schemeClr>
                </a:solidFill>
              </a:rPr>
              <a:t>Berntzen</a:t>
            </a:r>
            <a:r>
              <a:rPr lang="en-US" sz="1800" dirty="0">
                <a:solidFill>
                  <a:schemeClr val="tx1">
                    <a:alpha val="80000"/>
                  </a:schemeClr>
                </a:solidFill>
              </a:rPr>
              <a:t> – </a:t>
            </a:r>
            <a:r>
              <a:rPr lang="en-US" sz="1800" dirty="0">
                <a:solidFill>
                  <a:schemeClr val="tx1">
                    <a:alpha val="80000"/>
                  </a:schemeClr>
                </a:solidFill>
                <a:hlinkClick r:id="rId6"/>
              </a:rPr>
              <a:t>marthenb@ifi.uio.no</a:t>
            </a:r>
            <a:endParaRPr lang="en-US" sz="1800" dirty="0">
              <a:solidFill>
                <a:schemeClr val="tx1">
                  <a:alpha val="80000"/>
                </a:schemeClr>
              </a:solidFill>
            </a:endParaRPr>
          </a:p>
          <a:p>
            <a:pPr lvl="1" fontAlgn="base"/>
            <a:r>
              <a:rPr lang="nb-NO" sz="1800" dirty="0">
                <a:solidFill>
                  <a:schemeClr val="tx1">
                    <a:alpha val="80000"/>
                  </a:schemeClr>
                </a:solidFill>
              </a:rPr>
              <a:t>Ketil Stølen – </a:t>
            </a:r>
            <a:r>
              <a:rPr lang="nb-NO" sz="1800" b="0" i="0" dirty="0">
                <a:effectLst/>
                <a:latin typeface="Helvetica" pitchFamily="2" charset="0"/>
                <a:hlinkClick r:id="rId7"/>
              </a:rPr>
              <a:t>ketils@ifi.uio.no</a:t>
            </a:r>
            <a:endParaRPr lang="nb-NO" sz="1800" b="0" i="0" dirty="0">
              <a:effectLst/>
              <a:latin typeface="Helvetica" pitchFamily="2" charset="0"/>
            </a:endParaRPr>
          </a:p>
          <a:p>
            <a:pPr lvl="1" fontAlgn="base"/>
            <a:r>
              <a:rPr lang="nb-NO" sz="1800" dirty="0">
                <a:solidFill>
                  <a:schemeClr val="tx1">
                    <a:alpha val="80000"/>
                  </a:schemeClr>
                </a:solidFill>
              </a:rPr>
              <a:t>Steffen Almås - </a:t>
            </a:r>
            <a:r>
              <a:rPr lang="nb-NO" sz="1800" dirty="0">
                <a:latin typeface="Helvetica" pitchFamily="2" charset="0"/>
                <a:hlinkClick r:id="rId8"/>
              </a:rPr>
              <a:t>steffa@ifi.uio.no</a:t>
            </a:r>
            <a:endParaRPr lang="nb-NO" sz="1800" dirty="0">
              <a:solidFill>
                <a:schemeClr val="tx1">
                  <a:alpha val="80000"/>
                </a:schemeClr>
              </a:solidFill>
            </a:endParaRPr>
          </a:p>
          <a:p>
            <a:pPr lvl="1" fontAlgn="base"/>
            <a:r>
              <a:rPr lang="nb-NO" sz="1800" dirty="0" err="1">
                <a:solidFill>
                  <a:schemeClr val="tx1">
                    <a:alpha val="80000"/>
                  </a:schemeClr>
                </a:solidFill>
              </a:rPr>
              <a:t>Karthik</a:t>
            </a:r>
            <a:r>
              <a:rPr lang="nb-NO" sz="1800" dirty="0">
                <a:solidFill>
                  <a:schemeClr val="tx1">
                    <a:alpha val="80000"/>
                  </a:schemeClr>
                </a:solidFill>
              </a:rPr>
              <a:t> </a:t>
            </a:r>
            <a:r>
              <a:rPr lang="nb-NO" sz="1800" dirty="0" err="1">
                <a:solidFill>
                  <a:schemeClr val="tx1">
                    <a:alpha val="80000"/>
                  </a:schemeClr>
                </a:solidFill>
              </a:rPr>
              <a:t>Shivanskar</a:t>
            </a:r>
            <a:r>
              <a:rPr lang="nb-NO" sz="1800" dirty="0">
                <a:solidFill>
                  <a:schemeClr val="tx1">
                    <a:alpha val="80000"/>
                  </a:schemeClr>
                </a:solidFill>
              </a:rPr>
              <a:t> - </a:t>
            </a:r>
            <a:r>
              <a:rPr lang="nb-NO" sz="1800" b="0" i="0" dirty="0">
                <a:effectLst/>
                <a:hlinkClick r:id="rId9"/>
              </a:rPr>
              <a:t>karths@ifi.uio.no</a:t>
            </a:r>
            <a:endParaRPr lang="nb-NO" sz="1800" b="0" i="0" dirty="0">
              <a:effectLst/>
            </a:endParaRPr>
          </a:p>
          <a:p>
            <a:pPr lvl="1" fontAlgn="base"/>
            <a:r>
              <a:rPr lang="nb-NO" sz="1800" dirty="0" err="1">
                <a:solidFill>
                  <a:schemeClr val="tx1">
                    <a:alpha val="80000"/>
                  </a:schemeClr>
                </a:solidFill>
              </a:rPr>
              <a:t>Jayeong</a:t>
            </a:r>
            <a:r>
              <a:rPr lang="nb-NO" sz="1800" dirty="0">
                <a:solidFill>
                  <a:schemeClr val="tx1">
                    <a:alpha val="80000"/>
                  </a:schemeClr>
                </a:solidFill>
              </a:rPr>
              <a:t> Song - </a:t>
            </a:r>
            <a:r>
              <a:rPr lang="nb-NO" sz="1800" b="0" i="0" dirty="0">
                <a:effectLst/>
                <a:hlinkClick r:id="rId10"/>
              </a:rPr>
              <a:t>jayeongs@ifi.uio.no</a:t>
            </a:r>
            <a:endParaRPr lang="nb-NO" sz="1800" b="0" i="0" dirty="0">
              <a:effectLst/>
            </a:endParaRPr>
          </a:p>
          <a:p>
            <a:pPr lvl="1" fontAlgn="base"/>
            <a:r>
              <a:rPr lang="nb-NO" sz="1800" dirty="0">
                <a:solidFill>
                  <a:schemeClr val="tx1">
                    <a:alpha val="80000"/>
                  </a:schemeClr>
                </a:solidFill>
              </a:rPr>
              <a:t>Marius Irgens - </a:t>
            </a:r>
            <a:r>
              <a:rPr lang="nb-NO" sz="1800" dirty="0">
                <a:hlinkClick r:id="rId11"/>
              </a:rPr>
              <a:t>mariuir@ifi.uio.no</a:t>
            </a:r>
            <a:endParaRPr lang="en-GB" sz="1800" dirty="0">
              <a:solidFill>
                <a:schemeClr val="tx1">
                  <a:alpha val="80000"/>
                </a:schemeClr>
              </a:solidFill>
            </a:endParaRPr>
          </a:p>
          <a:p>
            <a:pPr lvl="1" fontAlgn="base"/>
            <a:endParaRPr lang="en-GB" sz="2000" dirty="0">
              <a:solidFill>
                <a:schemeClr val="tx1">
                  <a:alpha val="80000"/>
                </a:schemeClr>
              </a:solidFill>
            </a:endParaRPr>
          </a:p>
        </p:txBody>
      </p:sp>
      <p:cxnSp>
        <p:nvCxnSpPr>
          <p:cNvPr id="1079" name="Straight Connector 1078">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1"/>
                </a:gs>
                <a:gs pos="100000">
                  <a:schemeClr val="accent2"/>
                </a:gs>
              </a:gsLst>
              <a:lin ang="5400000" scaled="0"/>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204951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2CAC2EE-6470-4240-A510-64D26D046E9E}"/>
              </a:ext>
            </a:extLst>
          </p:cNvPr>
          <p:cNvSpPr>
            <a:spLocks noGrp="1"/>
          </p:cNvSpPr>
          <p:nvPr>
            <p:ph type="title"/>
          </p:nvPr>
        </p:nvSpPr>
        <p:spPr>
          <a:xfrm>
            <a:off x="-89452" y="352113"/>
            <a:ext cx="11912600" cy="1066008"/>
          </a:xfrm>
        </p:spPr>
        <p:txBody>
          <a:bodyPr>
            <a:normAutofit/>
          </a:bodyPr>
          <a:lstStyle/>
          <a:p>
            <a:pPr algn="ctr"/>
            <a:r>
              <a:rPr lang="en-US" sz="3600" dirty="0">
                <a:solidFill>
                  <a:srgbClr val="0070C0"/>
                </a:solidFill>
              </a:rPr>
              <a:t>Software Engineering - SE</a:t>
            </a:r>
            <a:endParaRPr lang="en-GB" sz="3600" dirty="0">
              <a:solidFill>
                <a:srgbClr val="0070C0"/>
              </a:solidFill>
            </a:endParaRPr>
          </a:p>
        </p:txBody>
      </p:sp>
      <p:sp>
        <p:nvSpPr>
          <p:cNvPr id="5" name="Plassholder for innhold 4">
            <a:extLst>
              <a:ext uri="{FF2B5EF4-FFF2-40B4-BE49-F238E27FC236}">
                <a16:creationId xmlns:a16="http://schemas.microsoft.com/office/drawing/2014/main" id="{44AEBEFB-9464-6440-5106-2E40865AE9CE}"/>
              </a:ext>
            </a:extLst>
          </p:cNvPr>
          <p:cNvSpPr>
            <a:spLocks noGrp="1"/>
          </p:cNvSpPr>
          <p:nvPr>
            <p:ph idx="1"/>
          </p:nvPr>
        </p:nvSpPr>
        <p:spPr>
          <a:xfrm>
            <a:off x="490331" y="1418120"/>
            <a:ext cx="10515600" cy="5223839"/>
          </a:xfrm>
        </p:spPr>
        <p:txBody>
          <a:bodyPr>
            <a:normAutofit fontScale="70000" lnSpcReduction="20000"/>
          </a:bodyPr>
          <a:lstStyle/>
          <a:p>
            <a:r>
              <a:rPr lang="en-GB" sz="3000" b="0" i="0" dirty="0">
                <a:solidFill>
                  <a:srgbClr val="000000"/>
                </a:solidFill>
                <a:effectLst/>
                <a:latin typeface="Times New Roman" panose="02020603050405020304" pitchFamily="18" charset="0"/>
              </a:rPr>
              <a:t>SE teaches and conducts research in a variety of topics in software engineering. The research is primary within the following areas:</a:t>
            </a:r>
          </a:p>
          <a:p>
            <a:endParaRPr lang="en-GB" dirty="0">
              <a:solidFill>
                <a:srgbClr val="000000"/>
              </a:solidFill>
              <a:latin typeface="Times New Roman" panose="02020603050405020304" pitchFamily="18" charset="0"/>
            </a:endParaRPr>
          </a:p>
          <a:p>
            <a:pPr algn="l" fontAlgn="base">
              <a:buFont typeface="Arial" panose="020B0604020202020204" pitchFamily="34" charset="0"/>
              <a:buChar char="•"/>
            </a:pPr>
            <a:r>
              <a:rPr lang="en-GB" b="0" i="0" dirty="0">
                <a:solidFill>
                  <a:srgbClr val="000000"/>
                </a:solidFill>
                <a:effectLst/>
                <a:latin typeface="Helvetica" pitchFamily="2" charset="0"/>
              </a:rPr>
              <a:t>Agile methods</a:t>
            </a:r>
          </a:p>
          <a:p>
            <a:pPr algn="l" fontAlgn="base">
              <a:buFont typeface="Arial" panose="020B0604020202020204" pitchFamily="34" charset="0"/>
              <a:buChar char="•"/>
            </a:pPr>
            <a:r>
              <a:rPr lang="en-GB" b="0" i="0" dirty="0">
                <a:solidFill>
                  <a:srgbClr val="000000"/>
                </a:solidFill>
                <a:effectLst/>
                <a:latin typeface="Helvetica" pitchFamily="2" charset="0"/>
              </a:rPr>
              <a:t>Teamwork</a:t>
            </a:r>
          </a:p>
          <a:p>
            <a:pPr algn="l" fontAlgn="base">
              <a:buFont typeface="Arial" panose="020B0604020202020204" pitchFamily="34" charset="0"/>
              <a:buChar char="•"/>
            </a:pPr>
            <a:r>
              <a:rPr lang="en-GB" b="0" i="0" dirty="0">
                <a:solidFill>
                  <a:srgbClr val="000000"/>
                </a:solidFill>
                <a:effectLst/>
                <a:latin typeface="Helvetica" pitchFamily="2" charset="0"/>
              </a:rPr>
              <a:t>System development</a:t>
            </a:r>
          </a:p>
          <a:p>
            <a:pPr algn="l" fontAlgn="base">
              <a:buFont typeface="Arial" panose="020B0604020202020204" pitchFamily="34" charset="0"/>
              <a:buChar char="•"/>
            </a:pPr>
            <a:r>
              <a:rPr lang="en-GB" b="0" i="0" dirty="0">
                <a:solidFill>
                  <a:srgbClr val="000000"/>
                </a:solidFill>
                <a:effectLst/>
                <a:latin typeface="Helvetica" pitchFamily="2" charset="0"/>
              </a:rPr>
              <a:t>Technical debt</a:t>
            </a:r>
          </a:p>
          <a:p>
            <a:pPr algn="l" fontAlgn="base">
              <a:buFont typeface="Arial" panose="020B0604020202020204" pitchFamily="34" charset="0"/>
              <a:buChar char="•"/>
            </a:pPr>
            <a:r>
              <a:rPr lang="en-GB" b="0" i="0" dirty="0">
                <a:solidFill>
                  <a:srgbClr val="000000"/>
                </a:solidFill>
                <a:effectLst/>
                <a:latin typeface="Helvetica" pitchFamily="2" charset="0"/>
              </a:rPr>
              <a:t>Software Architecture</a:t>
            </a:r>
          </a:p>
          <a:p>
            <a:pPr algn="l" fontAlgn="base">
              <a:buFont typeface="Arial" panose="020B0604020202020204" pitchFamily="34" charset="0"/>
              <a:buChar char="•"/>
            </a:pPr>
            <a:r>
              <a:rPr lang="en-GB" b="0" i="0" dirty="0">
                <a:solidFill>
                  <a:srgbClr val="000000"/>
                </a:solidFill>
                <a:effectLst/>
                <a:latin typeface="Helvetica" pitchFamily="2" charset="0"/>
              </a:rPr>
              <a:t>Software testing</a:t>
            </a:r>
          </a:p>
          <a:p>
            <a:pPr algn="l" fontAlgn="base">
              <a:buFont typeface="Arial" panose="020B0604020202020204" pitchFamily="34" charset="0"/>
              <a:buChar char="•"/>
            </a:pPr>
            <a:r>
              <a:rPr lang="en-GB" b="0" i="0" dirty="0">
                <a:solidFill>
                  <a:srgbClr val="000000"/>
                </a:solidFill>
                <a:effectLst/>
                <a:latin typeface="Helvetica" pitchFamily="2" charset="0"/>
              </a:rPr>
              <a:t>Evaluation of IT competences and skills</a:t>
            </a:r>
          </a:p>
          <a:p>
            <a:pPr algn="l" fontAlgn="base">
              <a:buFont typeface="Arial" panose="020B0604020202020204" pitchFamily="34" charset="0"/>
              <a:buChar char="•"/>
            </a:pPr>
            <a:r>
              <a:rPr lang="en-GB" b="0" i="0" dirty="0">
                <a:solidFill>
                  <a:srgbClr val="000000"/>
                </a:solidFill>
                <a:effectLst/>
                <a:latin typeface="Helvetica" pitchFamily="2" charset="0"/>
              </a:rPr>
              <a:t>Software Process Improvement</a:t>
            </a:r>
          </a:p>
          <a:p>
            <a:pPr algn="l" fontAlgn="base">
              <a:buFont typeface="Arial" panose="020B0604020202020204" pitchFamily="34" charset="0"/>
              <a:buChar char="•"/>
            </a:pPr>
            <a:r>
              <a:rPr lang="en-GB" b="0" i="0" dirty="0">
                <a:solidFill>
                  <a:srgbClr val="000000"/>
                </a:solidFill>
                <a:effectLst/>
                <a:latin typeface="Helvetica" pitchFamily="2" charset="0"/>
              </a:rPr>
              <a:t>Research methods in software engineering</a:t>
            </a:r>
          </a:p>
          <a:p>
            <a:pPr fontAlgn="base"/>
            <a:r>
              <a:rPr lang="en-GB" dirty="0">
                <a:solidFill>
                  <a:srgbClr val="000000"/>
                </a:solidFill>
                <a:latin typeface="Helvetica" pitchFamily="2" charset="0"/>
              </a:rPr>
              <a:t>AI for software engineering</a:t>
            </a:r>
          </a:p>
          <a:p>
            <a:pPr fontAlgn="base"/>
            <a:r>
              <a:rPr lang="en-GB" dirty="0">
                <a:solidFill>
                  <a:srgbClr val="000000"/>
                </a:solidFill>
                <a:latin typeface="Helvetica" pitchFamily="2" charset="0"/>
              </a:rPr>
              <a:t>Software engineering for AI</a:t>
            </a:r>
            <a:endParaRPr lang="en-GB" b="0" i="0" dirty="0">
              <a:solidFill>
                <a:srgbClr val="000000"/>
              </a:solidFill>
              <a:effectLst/>
              <a:latin typeface="Helvetica" pitchFamily="2" charset="0"/>
            </a:endParaRPr>
          </a:p>
          <a:p>
            <a:pPr algn="l" fontAlgn="base">
              <a:buFont typeface="Arial" panose="020B0604020202020204" pitchFamily="34" charset="0"/>
              <a:buChar char="•"/>
            </a:pPr>
            <a:r>
              <a:rPr lang="en-GB" dirty="0">
                <a:solidFill>
                  <a:srgbClr val="000000"/>
                </a:solidFill>
                <a:latin typeface="Helvetica" pitchFamily="2" charset="0"/>
              </a:rPr>
              <a:t>Software Visualization</a:t>
            </a:r>
            <a:endParaRPr lang="en-GB" b="0" i="0" dirty="0">
              <a:solidFill>
                <a:srgbClr val="000000"/>
              </a:solidFill>
              <a:effectLst/>
              <a:latin typeface="Helvetica" pitchFamily="2" charset="0"/>
            </a:endParaRPr>
          </a:p>
          <a:p>
            <a:endParaRPr lang="en-GB" dirty="0"/>
          </a:p>
        </p:txBody>
      </p:sp>
    </p:spTree>
    <p:extLst>
      <p:ext uri="{BB962C8B-B14F-4D97-AF65-F5344CB8AC3E}">
        <p14:creationId xmlns:p14="http://schemas.microsoft.com/office/powerpoint/2010/main" val="16838421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2CAC2EE-6470-4240-A510-64D26D046E9E}"/>
              </a:ext>
            </a:extLst>
          </p:cNvPr>
          <p:cNvSpPr>
            <a:spLocks noGrp="1"/>
          </p:cNvSpPr>
          <p:nvPr>
            <p:ph type="title"/>
          </p:nvPr>
        </p:nvSpPr>
        <p:spPr>
          <a:xfrm>
            <a:off x="-109330" y="222905"/>
            <a:ext cx="11912600" cy="1066008"/>
          </a:xfrm>
        </p:spPr>
        <p:txBody>
          <a:bodyPr>
            <a:normAutofit/>
          </a:bodyPr>
          <a:lstStyle/>
          <a:p>
            <a:pPr algn="ctr"/>
            <a:r>
              <a:rPr lang="en-US" sz="3600" dirty="0">
                <a:solidFill>
                  <a:srgbClr val="0070C0"/>
                </a:solidFill>
              </a:rPr>
              <a:t>Software Engineering (SE) - Master Courses</a:t>
            </a:r>
            <a:endParaRPr lang="en-GB" sz="3600" dirty="0">
              <a:solidFill>
                <a:srgbClr val="0070C0"/>
              </a:solidFill>
            </a:endParaRPr>
          </a:p>
        </p:txBody>
      </p:sp>
      <p:sp>
        <p:nvSpPr>
          <p:cNvPr id="5" name="Plassholder for innhold 4">
            <a:extLst>
              <a:ext uri="{FF2B5EF4-FFF2-40B4-BE49-F238E27FC236}">
                <a16:creationId xmlns:a16="http://schemas.microsoft.com/office/drawing/2014/main" id="{44AEBEFB-9464-6440-5106-2E40865AE9CE}"/>
              </a:ext>
            </a:extLst>
          </p:cNvPr>
          <p:cNvSpPr>
            <a:spLocks noGrp="1"/>
          </p:cNvSpPr>
          <p:nvPr>
            <p:ph idx="1"/>
          </p:nvPr>
        </p:nvSpPr>
        <p:spPr>
          <a:xfrm>
            <a:off x="490330" y="1288913"/>
            <a:ext cx="10603050" cy="5252564"/>
          </a:xfrm>
        </p:spPr>
        <p:txBody>
          <a:bodyPr>
            <a:normAutofit fontScale="62500" lnSpcReduction="20000"/>
          </a:bodyPr>
          <a:lstStyle/>
          <a:p>
            <a:pPr algn="l" fontAlgn="base"/>
            <a:r>
              <a:rPr lang="en-GB" sz="3400" b="0" i="0" dirty="0">
                <a:solidFill>
                  <a:srgbClr val="000000"/>
                </a:solidFill>
                <a:effectLst/>
                <a:latin typeface="Times New Roman" panose="02020603050405020304" pitchFamily="18" charset="0"/>
                <a:cs typeface="Times New Roman" panose="02020603050405020304" pitchFamily="18" charset="0"/>
              </a:rPr>
              <a:t>IN5140 – Smart processes and agile methods in software engineering (Autumn)</a:t>
            </a:r>
          </a:p>
          <a:p>
            <a:pPr lvl="1"/>
            <a:r>
              <a:rPr lang="en-GB" sz="2800" b="0" i="0" dirty="0">
                <a:solidFill>
                  <a:srgbClr val="000000"/>
                </a:solidFill>
                <a:effectLst/>
                <a:latin typeface="Times New Roman" panose="02020603050405020304" pitchFamily="18" charset="0"/>
                <a:cs typeface="Times New Roman" panose="02020603050405020304" pitchFamily="18" charset="0"/>
              </a:rPr>
              <a:t>The course will give a solid fundament for participating in and manage the software projects of an organization and for improving the way such projects are conducted. Focus on Process Improvement and agile methods.</a:t>
            </a:r>
          </a:p>
          <a:p>
            <a:pPr lvl="1"/>
            <a:endParaRPr lang="en-GB" sz="2800" dirty="0">
              <a:solidFill>
                <a:srgbClr val="000000"/>
              </a:solidFill>
              <a:latin typeface="Times New Roman" panose="02020603050405020304" pitchFamily="18" charset="0"/>
              <a:cs typeface="Times New Roman" panose="02020603050405020304" pitchFamily="18" charset="0"/>
            </a:endParaRPr>
          </a:p>
          <a:p>
            <a:pPr algn="l" fontAlgn="base"/>
            <a:r>
              <a:rPr lang="en-GB" sz="3400" b="0" i="0" dirty="0">
                <a:solidFill>
                  <a:srgbClr val="000000"/>
                </a:solidFill>
                <a:effectLst/>
                <a:latin typeface="Times New Roman" panose="02020603050405020304" pitchFamily="18" charset="0"/>
                <a:cs typeface="Times New Roman" panose="02020603050405020304" pitchFamily="18" charset="0"/>
              </a:rPr>
              <a:t>IN4240 – Software Testing (Spring)</a:t>
            </a:r>
          </a:p>
          <a:p>
            <a:pPr lvl="1" fontAlgn="base"/>
            <a:r>
              <a:rPr lang="en-GB" sz="2800" b="0" i="0" dirty="0">
                <a:solidFill>
                  <a:srgbClr val="000000"/>
                </a:solidFill>
                <a:effectLst/>
                <a:latin typeface="Times New Roman" panose="02020603050405020304" pitchFamily="18" charset="0"/>
                <a:cs typeface="Times New Roman" panose="02020603050405020304" pitchFamily="18" charset="0"/>
              </a:rPr>
              <a:t>This course covers fundamental concepts in software testing and specific areas such as: testing through the life cycle of a software system, static testing techniques, test design techniques, test management, testing tool support, testing user experiences, accessibility testing, exploratory testing, automated testing, test-driven development.</a:t>
            </a:r>
          </a:p>
          <a:p>
            <a:pPr lvl="1" fontAlgn="base"/>
            <a:endParaRPr lang="en-GB" sz="2800" b="0" i="0" dirty="0">
              <a:solidFill>
                <a:srgbClr val="000000"/>
              </a:solidFill>
              <a:effectLst/>
              <a:latin typeface="Times New Roman" panose="02020603050405020304" pitchFamily="18" charset="0"/>
              <a:cs typeface="Times New Roman" panose="02020603050405020304" pitchFamily="18" charset="0"/>
            </a:endParaRPr>
          </a:p>
          <a:p>
            <a:r>
              <a:rPr lang="en-GB" sz="3400" b="0" i="0" dirty="0">
                <a:solidFill>
                  <a:srgbClr val="000000"/>
                </a:solidFill>
                <a:effectLst/>
                <a:latin typeface="Times New Roman" panose="02020603050405020304" pitchFamily="18" charset="0"/>
                <a:cs typeface="Times New Roman" panose="02020603050405020304" pitchFamily="18" charset="0"/>
              </a:rPr>
              <a:t>IN5130 – Unassailable IT-systems (Autumn)</a:t>
            </a:r>
          </a:p>
          <a:p>
            <a:pPr lvl="1"/>
            <a:r>
              <a:rPr lang="en-GB" sz="2800" b="0" i="0" dirty="0">
                <a:solidFill>
                  <a:srgbClr val="000000"/>
                </a:solidFill>
                <a:effectLst/>
                <a:latin typeface="Times New Roman" panose="02020603050405020304" pitchFamily="18" charset="0"/>
                <a:cs typeface="Times New Roman" panose="02020603050405020304" pitchFamily="18" charset="0"/>
              </a:rPr>
              <a:t>The techniques presented have for several years been used in design of real time systems and other distributed systems. We concentrate on systems of interacting actors and model such systems in UML. Sequence Diagrams of UML are the core notation for intuitive and formal description of interaction patterns.</a:t>
            </a:r>
            <a:br>
              <a:rPr lang="en-GB" sz="2800" dirty="0">
                <a:latin typeface="Times New Roman" panose="02020603050405020304" pitchFamily="18" charset="0"/>
                <a:cs typeface="Times New Roman" panose="02020603050405020304" pitchFamily="18" charset="0"/>
              </a:rPr>
            </a:br>
            <a:endParaRPr lang="en-GB" sz="2800" dirty="0">
              <a:latin typeface="Times New Roman" panose="02020603050405020304" pitchFamily="18" charset="0"/>
              <a:cs typeface="Times New Roman" panose="02020603050405020304" pitchFamily="18" charset="0"/>
            </a:endParaRPr>
          </a:p>
          <a:p>
            <a:r>
              <a:rPr lang="en-GB" sz="3200" b="0" i="0" dirty="0">
                <a:solidFill>
                  <a:srgbClr val="000000"/>
                </a:solidFill>
                <a:effectLst/>
                <a:latin typeface="Times New Roman" panose="02020603050405020304" pitchFamily="18" charset="0"/>
                <a:cs typeface="Times New Roman" panose="02020603050405020304" pitchFamily="18" charset="0"/>
              </a:rPr>
              <a:t>(waiting acceptance) AISE – AI Software Engineering (Spring, Master)</a:t>
            </a:r>
          </a:p>
          <a:p>
            <a:pPr lvl="1"/>
            <a:r>
              <a:rPr lang="en-GB" sz="2800" dirty="0">
                <a:solidFill>
                  <a:srgbClr val="000000"/>
                </a:solidFill>
                <a:latin typeface="Times New Roman" panose="02020603050405020304" pitchFamily="18" charset="0"/>
                <a:cs typeface="Times New Roman" panose="02020603050405020304" pitchFamily="18" charset="0"/>
              </a:rPr>
              <a:t>Learn how to build, deploy and integrate a trustworthy AI-powered application using AI agents. Learn how to choose the right technologies and make important decisions affecting sustainability, security, economy, sovereignty, etc. </a:t>
            </a:r>
            <a:endParaRPr lang="en-GB" sz="2800" b="0" i="0" dirty="0">
              <a:solidFill>
                <a:srgbClr val="000000"/>
              </a:solidFill>
              <a:effectLst/>
              <a:latin typeface="Times New Roman" panose="02020603050405020304" pitchFamily="18" charset="0"/>
              <a:cs typeface="Times New Roman" panose="02020603050405020304" pitchFamily="18" charset="0"/>
            </a:endParaRPr>
          </a:p>
          <a:p>
            <a:endParaRPr lang="en-GB" dirty="0"/>
          </a:p>
        </p:txBody>
      </p:sp>
    </p:spTree>
    <p:extLst>
      <p:ext uri="{BB962C8B-B14F-4D97-AF65-F5344CB8AC3E}">
        <p14:creationId xmlns:p14="http://schemas.microsoft.com/office/powerpoint/2010/main" val="119664862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3020</TotalTime>
  <Words>481</Words>
  <Application>Microsoft Macintosh PowerPoint</Application>
  <PresentationFormat>Widescreen</PresentationFormat>
  <Paragraphs>56</Paragraphs>
  <Slides>5</Slides>
  <Notes>0</Notes>
  <HiddenSlides>0</HiddenSlides>
  <MMClips>0</MMClips>
  <ScaleCrop>false</ScaleCrop>
  <HeadingPairs>
    <vt:vector size="6" baseType="variant">
      <vt:variant>
        <vt:lpstr>Brukte skrifter</vt:lpstr>
      </vt:variant>
      <vt:variant>
        <vt:i4>5</vt:i4>
      </vt:variant>
      <vt:variant>
        <vt:lpstr>Tema</vt:lpstr>
      </vt:variant>
      <vt:variant>
        <vt:i4>1</vt:i4>
      </vt:variant>
      <vt:variant>
        <vt:lpstr>Lysbildetitler</vt:lpstr>
      </vt:variant>
      <vt:variant>
        <vt:i4>5</vt:i4>
      </vt:variant>
    </vt:vector>
  </HeadingPairs>
  <TitlesOfParts>
    <vt:vector size="11" baseType="lpstr">
      <vt:lpstr>Arial</vt:lpstr>
      <vt:lpstr>Calibri</vt:lpstr>
      <vt:lpstr>Calibri Light</vt:lpstr>
      <vt:lpstr>Helvetica</vt:lpstr>
      <vt:lpstr>Times New Roman</vt:lpstr>
      <vt:lpstr>Office Theme</vt:lpstr>
      <vt:lpstr>Research groups in PROSA</vt:lpstr>
      <vt:lpstr>Software Engineering group</vt:lpstr>
      <vt:lpstr>Software Engineering Group</vt:lpstr>
      <vt:lpstr>Software Engineering - SE</vt:lpstr>
      <vt:lpstr>Software Engineering (SE) - Master Courses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Autonome team</dc:title>
  <dc:creator>Inga Viktoria Ågesdatter Gulliksen Stray</dc:creator>
  <cp:lastModifiedBy>Antonio Martini</cp:lastModifiedBy>
  <cp:revision>41</cp:revision>
  <dcterms:created xsi:type="dcterms:W3CDTF">2020-10-09T13:47:56Z</dcterms:created>
  <dcterms:modified xsi:type="dcterms:W3CDTF">2026-06-22T12:37:31Z</dcterms:modified>
</cp:coreProperties>
</file>