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5715000" type="screen16x10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>
      <p:cViewPr varScale="1">
        <p:scale>
          <a:sx n="137" d="100"/>
          <a:sy n="137" d="100"/>
        </p:scale>
        <p:origin x="558" y="120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6242A25A-A85F-4F0B-8DE4-F68DDF8A1EEE}" type="datetime1">
              <a:rPr lang="nb-NO" altLang="nb-NO"/>
              <a:pPr>
                <a:defRPr/>
              </a:pPr>
              <a:t>14.06.2023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2278077-6415-4753-B5FA-15CF14FCCA06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893585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9100" y="744538"/>
            <a:ext cx="59563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DD1E414D-9607-4BE7-9103-8E9F65F08326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926767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01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7E330-8091-4DAA-82F3-5EB7E3614BED}" type="datetime1">
              <a:rPr lang="nb-NO" altLang="nb-NO"/>
              <a:pPr>
                <a:defRPr/>
              </a:pPr>
              <a:t>14.06.2023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0EF86-5778-44E9-B7DB-D812DF06314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109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03DFE-849F-44E6-8CB0-2B59097478A4}" type="datetime1">
              <a:rPr lang="nb-NO" altLang="nb-NO"/>
              <a:pPr>
                <a:defRPr/>
              </a:pPr>
              <a:t>14.06.2023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3F3CE-A10D-4F07-A178-F552AEC7E19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9577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91993-2FE4-44B5-9BB9-C994F49951FE}" type="datetime1">
              <a:rPr lang="nb-NO" altLang="nb-NO"/>
              <a:pPr>
                <a:defRPr/>
              </a:pPr>
              <a:t>14.06.2023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8FF5C-EF51-49B4-B3B3-2093BDAEBA1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3642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C726BE-09F2-44D9-BD4D-959F93258145}" type="datetime1">
              <a:rPr lang="nb-NO" altLang="nb-NO"/>
              <a:pPr>
                <a:defRPr/>
              </a:pPr>
              <a:t>14.06.2023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F5120-42E5-485C-B26D-922FED15DFD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86024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ABDB8-9443-4111-906E-6472F4C4DA2D}" type="datetime1">
              <a:rPr lang="nb-NO" altLang="nb-NO"/>
              <a:pPr>
                <a:defRPr/>
              </a:pPr>
              <a:t>14.06.2023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A802F-5F58-4680-B741-0107DC13B0BD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97581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5B2D9-C3F3-4125-8BE4-001CC9E499F7}" type="datetime1">
              <a:rPr lang="nb-NO" altLang="nb-NO"/>
              <a:pPr>
                <a:defRPr/>
              </a:pPr>
              <a:t>14.06.2023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0FECF-471C-4072-86BA-D232161CB57E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3707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581CF-AAA4-42EC-BDA0-B9860441D7AE}" type="datetime1">
              <a:rPr lang="nb-NO" altLang="nb-NO"/>
              <a:pPr>
                <a:defRPr/>
              </a:pPr>
              <a:t>14.06.2023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8C569-3C72-481C-950E-7C0D932D722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19054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20AC5-8E7E-4907-BE94-79B968EFEE8C}" type="datetime1">
              <a:rPr lang="nb-NO" altLang="nb-NO"/>
              <a:pPr>
                <a:defRPr/>
              </a:pPr>
              <a:t>14.06.2023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A80A2-2D1B-4015-B406-829AB65AADE2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06085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Klikk for å redigere tittelstil</a:t>
            </a:r>
            <a:endParaRPr lang="en-US" altLang="nb-NO" smtClean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smtClean="0"/>
              <a:t>Rediger tekststiler i malen</a:t>
            </a:r>
          </a:p>
          <a:p>
            <a:pPr lvl="1"/>
            <a:r>
              <a:rPr lang="nb-NO" altLang="nb-NO" smtClean="0"/>
              <a:t>Andre nivå</a:t>
            </a:r>
          </a:p>
          <a:p>
            <a:pPr lvl="2"/>
            <a:r>
              <a:rPr lang="nb-NO" altLang="nb-NO" smtClean="0"/>
              <a:t>Tredje nivå</a:t>
            </a:r>
          </a:p>
          <a:p>
            <a:pPr lvl="3"/>
            <a:r>
              <a:rPr lang="nb-NO" altLang="nb-NO" smtClean="0"/>
              <a:t>Fjerde nivå</a:t>
            </a:r>
          </a:p>
          <a:p>
            <a:pPr lvl="4"/>
            <a:r>
              <a:rPr lang="nb-NO" altLang="nb-NO" smtClean="0"/>
              <a:t>Femte nivå</a:t>
            </a:r>
            <a:endParaRPr lang="en-US" altLang="nb-NO" smtClean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BA75FB8-D2DF-45A1-BA85-14A9413D7012}" type="datetime1">
              <a:rPr lang="nb-NO" altLang="nb-NO"/>
              <a:pPr>
                <a:defRPr/>
              </a:pPr>
              <a:t>14.06.2023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7BD3EF5-ECA4-4343-B0AE-09C5760CC8E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1030" name="Pictur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9213"/>
            <a:ext cx="40322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n.uio.no/studier/studiestart/mn-studiestartarrangementer/real-start-m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2650" y="1917700"/>
            <a:ext cx="7543800" cy="952500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Studiestart høst 2023!</a:t>
            </a:r>
            <a:endParaRPr lang="nb-NO" altLang="nb-NO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2650" y="2857500"/>
            <a:ext cx="7543800" cy="1460500"/>
          </a:xfrm>
        </p:spPr>
        <p:txBody>
          <a:bodyPr/>
          <a:lstStyle/>
          <a:p>
            <a:pPr eaLnBrk="1" hangingPunct="1"/>
            <a:r>
              <a:rPr lang="nb-NO" altLang="nb-NO" dirty="0" smtClean="0"/>
              <a:t>- hvem, hva, hvor?</a:t>
            </a:r>
            <a:endParaRPr lang="nb-NO" altLang="nb-N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Who </a:t>
            </a:r>
            <a:r>
              <a:rPr lang="nb-NO" dirty="0" err="1" smtClean="0"/>
              <a:t>will</a:t>
            </a:r>
            <a:r>
              <a:rPr lang="nb-NO" dirty="0" smtClean="0"/>
              <a:t> be </a:t>
            </a:r>
            <a:r>
              <a:rPr lang="nb-NO" dirty="0" err="1" smtClean="0"/>
              <a:t>coming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17340"/>
            <a:ext cx="7924800" cy="3916660"/>
          </a:xfrm>
        </p:spPr>
        <p:txBody>
          <a:bodyPr/>
          <a:lstStyle/>
          <a:p>
            <a:r>
              <a:rPr lang="nb-NO" dirty="0" smtClean="0"/>
              <a:t>30-ish students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Renewable</a:t>
            </a:r>
            <a:r>
              <a:rPr lang="nb-NO" dirty="0" smtClean="0"/>
              <a:t> Energy Systems</a:t>
            </a:r>
          </a:p>
          <a:p>
            <a:r>
              <a:rPr lang="nb-NO" dirty="0" smtClean="0"/>
              <a:t>22-ish students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Cybernetics</a:t>
            </a:r>
            <a:endParaRPr lang="nb-NO" dirty="0" smtClean="0"/>
          </a:p>
          <a:p>
            <a:r>
              <a:rPr lang="nb-NO" dirty="0" smtClean="0"/>
              <a:t>10-ish students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/>
              <a:t>S</a:t>
            </a:r>
            <a:r>
              <a:rPr lang="nb-NO" dirty="0" smtClean="0"/>
              <a:t>pace Systems</a:t>
            </a:r>
          </a:p>
          <a:p>
            <a:endParaRPr lang="nb-NO" sz="1000" dirty="0"/>
          </a:p>
          <a:p>
            <a:r>
              <a:rPr lang="nb-NO" dirty="0" smtClean="0"/>
              <a:t>Kaja,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study</a:t>
            </a:r>
            <a:r>
              <a:rPr lang="nb-NO" dirty="0" smtClean="0"/>
              <a:t> </a:t>
            </a:r>
            <a:r>
              <a:rPr lang="nb-NO" dirty="0" err="1" smtClean="0"/>
              <a:t>administration</a:t>
            </a:r>
            <a:endParaRPr lang="nb-NO" dirty="0" smtClean="0"/>
          </a:p>
          <a:p>
            <a:r>
              <a:rPr lang="nb-NO" dirty="0" smtClean="0"/>
              <a:t>Sabrina, for </a:t>
            </a:r>
            <a:r>
              <a:rPr lang="nb-NO" dirty="0" err="1" smtClean="0"/>
              <a:t>Renewable</a:t>
            </a:r>
            <a:endParaRPr lang="nb-NO" dirty="0" smtClean="0"/>
          </a:p>
          <a:p>
            <a:r>
              <a:rPr lang="nb-NO" dirty="0" smtClean="0"/>
              <a:t>Jonas or </a:t>
            </a:r>
            <a:r>
              <a:rPr lang="nb-NO" dirty="0" err="1" smtClean="0"/>
              <a:t>Ulysse</a:t>
            </a:r>
            <a:r>
              <a:rPr lang="nb-NO" dirty="0" smtClean="0"/>
              <a:t>?, for </a:t>
            </a:r>
            <a:r>
              <a:rPr lang="nb-NO" dirty="0" err="1" smtClean="0"/>
              <a:t>Cybernetics</a:t>
            </a:r>
            <a:endParaRPr lang="nb-NO" dirty="0" smtClean="0"/>
          </a:p>
          <a:p>
            <a:r>
              <a:rPr lang="nb-NO" dirty="0" smtClean="0"/>
              <a:t>Anja, for Space</a:t>
            </a:r>
          </a:p>
          <a:p>
            <a:r>
              <a:rPr lang="nb-NO" dirty="0" smtClean="0"/>
              <a:t>Cecilie,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official</a:t>
            </a:r>
            <a:r>
              <a:rPr lang="nb-NO" dirty="0" smtClean="0"/>
              <a:t> parts</a:t>
            </a:r>
          </a:p>
          <a:p>
            <a:r>
              <a:rPr lang="nb-NO" dirty="0" smtClean="0"/>
              <a:t>Pål,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fun</a:t>
            </a:r>
            <a:r>
              <a:rPr lang="nb-NO" dirty="0" smtClean="0"/>
              <a:t> parts</a:t>
            </a:r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17E330-8091-4DAA-82F3-5EB7E3614BED}" type="datetime1">
              <a:rPr lang="nb-NO" altLang="nb-NO" smtClean="0"/>
              <a:pPr>
                <a:defRPr/>
              </a:pPr>
              <a:t>15.06.2023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40EF86-5778-44E9-B7DB-D812DF06314D}" type="slidenum">
              <a:rPr lang="en-US" altLang="nb-NO" smtClean="0"/>
              <a:pPr>
                <a:defRPr/>
              </a:pPr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3866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When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they</a:t>
            </a:r>
            <a:r>
              <a:rPr lang="nb-NO" dirty="0" smtClean="0"/>
              <a:t> </a:t>
            </a:r>
            <a:r>
              <a:rPr lang="nb-NO" dirty="0" err="1" smtClean="0"/>
              <a:t>coming</a:t>
            </a:r>
            <a:r>
              <a:rPr lang="nb-NO" dirty="0" smtClean="0"/>
              <a:t>? – and </a:t>
            </a:r>
            <a:r>
              <a:rPr lang="nb-NO" dirty="0" err="1" smtClean="0"/>
              <a:t>important</a:t>
            </a:r>
            <a:r>
              <a:rPr lang="nb-NO" dirty="0" smtClean="0"/>
              <a:t> </a:t>
            </a:r>
            <a:r>
              <a:rPr lang="nb-NO" dirty="0" err="1" smtClean="0"/>
              <a:t>dates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Week</a:t>
            </a:r>
            <a:r>
              <a:rPr lang="nb-NO" dirty="0" smtClean="0"/>
              <a:t> 33 – </a:t>
            </a:r>
            <a:r>
              <a:rPr lang="nb-NO" dirty="0" err="1" smtClean="0"/>
              <a:t>welcome</a:t>
            </a:r>
            <a:r>
              <a:rPr lang="nb-NO" dirty="0" smtClean="0"/>
              <a:t> </a:t>
            </a:r>
            <a:r>
              <a:rPr lang="nb-NO" dirty="0" err="1" smtClean="0"/>
              <a:t>week</a:t>
            </a:r>
            <a:endParaRPr lang="nb-NO" dirty="0" smtClean="0"/>
          </a:p>
          <a:p>
            <a:r>
              <a:rPr lang="nb-NO" dirty="0" err="1" smtClean="0"/>
              <a:t>Week</a:t>
            </a:r>
            <a:r>
              <a:rPr lang="nb-NO" dirty="0" smtClean="0"/>
              <a:t> 34 –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teaching</a:t>
            </a:r>
            <a:r>
              <a:rPr lang="nb-NO" dirty="0" smtClean="0"/>
              <a:t> starts</a:t>
            </a:r>
          </a:p>
          <a:p>
            <a:r>
              <a:rPr lang="nb-NO" dirty="0" smtClean="0"/>
              <a:t>17 August (</a:t>
            </a:r>
            <a:r>
              <a:rPr lang="nb-NO" dirty="0" err="1" smtClean="0"/>
              <a:t>Thursday</a:t>
            </a:r>
            <a:r>
              <a:rPr lang="nb-NO" dirty="0" smtClean="0"/>
              <a:t> in </a:t>
            </a:r>
            <a:r>
              <a:rPr lang="nb-NO" dirty="0" err="1" smtClean="0"/>
              <a:t>welcome</a:t>
            </a:r>
            <a:r>
              <a:rPr lang="nb-NO" dirty="0" smtClean="0"/>
              <a:t> </a:t>
            </a:r>
            <a:r>
              <a:rPr lang="nb-NO" dirty="0" err="1" smtClean="0"/>
              <a:t>week</a:t>
            </a:r>
            <a:r>
              <a:rPr lang="nb-NO" dirty="0" smtClean="0"/>
              <a:t>): deadline for </a:t>
            </a:r>
            <a:r>
              <a:rPr lang="nb-NO" dirty="0" err="1" smtClean="0"/>
              <a:t>course</a:t>
            </a:r>
            <a:r>
              <a:rPr lang="nb-NO" dirty="0" smtClean="0"/>
              <a:t> </a:t>
            </a:r>
            <a:r>
              <a:rPr lang="nb-NO" dirty="0" err="1" smtClean="0"/>
              <a:t>registration</a:t>
            </a:r>
            <a:r>
              <a:rPr lang="nb-NO" dirty="0" smtClean="0"/>
              <a:t>. Not a hard deadline for TEK </a:t>
            </a:r>
            <a:r>
              <a:rPr lang="nb-NO" dirty="0" err="1" smtClean="0"/>
              <a:t>courses</a:t>
            </a:r>
            <a:r>
              <a:rPr lang="nb-NO" dirty="0" smtClean="0"/>
              <a:t>, </a:t>
            </a:r>
            <a:r>
              <a:rPr lang="nb-NO" dirty="0" err="1" smtClean="0"/>
              <a:t>but</a:t>
            </a:r>
            <a:r>
              <a:rPr lang="nb-NO" dirty="0" smtClean="0"/>
              <a:t> a </a:t>
            </a:r>
            <a:r>
              <a:rPr lang="nb-NO" dirty="0" err="1" smtClean="0"/>
              <a:t>potetially</a:t>
            </a:r>
            <a:r>
              <a:rPr lang="nb-NO" dirty="0" smtClean="0"/>
              <a:t> hard deadline for </a:t>
            </a:r>
            <a:r>
              <a:rPr lang="nb-NO" dirty="0" err="1" smtClean="0"/>
              <a:t>the</a:t>
            </a:r>
            <a:r>
              <a:rPr lang="nb-NO" dirty="0" smtClean="0"/>
              <a:t> rest (IN, FYS, MAT, …)</a:t>
            </a:r>
          </a:p>
          <a:p>
            <a:r>
              <a:rPr lang="nb-NO" dirty="0" smtClean="0"/>
              <a:t>1 September: hard deadline for most </a:t>
            </a:r>
            <a:r>
              <a:rPr lang="nb-NO" dirty="0" err="1" smtClean="0"/>
              <a:t>things</a:t>
            </a:r>
            <a:r>
              <a:rPr lang="nb-NO" dirty="0" smtClean="0"/>
              <a:t> (deadline for </a:t>
            </a:r>
            <a:r>
              <a:rPr lang="nb-NO" dirty="0" err="1" smtClean="0"/>
              <a:t>course</a:t>
            </a:r>
            <a:r>
              <a:rPr lang="nb-NO" dirty="0" smtClean="0"/>
              <a:t> </a:t>
            </a:r>
            <a:r>
              <a:rPr lang="nb-NO" dirty="0" err="1" smtClean="0"/>
              <a:t>registration</a:t>
            </a:r>
            <a:r>
              <a:rPr lang="nb-NO" dirty="0" smtClean="0"/>
              <a:t>, semester </a:t>
            </a:r>
            <a:r>
              <a:rPr lang="nb-NO" dirty="0" err="1" smtClean="0"/>
              <a:t>registration</a:t>
            </a:r>
            <a:r>
              <a:rPr lang="nb-NO" dirty="0" smtClean="0"/>
              <a:t>, </a:t>
            </a:r>
            <a:r>
              <a:rPr lang="nb-NO" dirty="0" err="1" smtClean="0"/>
              <a:t>applying</a:t>
            </a:r>
            <a:r>
              <a:rPr lang="nb-NO" dirty="0" smtClean="0"/>
              <a:t> for </a:t>
            </a:r>
            <a:r>
              <a:rPr lang="nb-NO" dirty="0" err="1" smtClean="0"/>
              <a:t>special</a:t>
            </a:r>
            <a:r>
              <a:rPr lang="nb-NO" dirty="0" smtClean="0"/>
              <a:t> </a:t>
            </a:r>
            <a:r>
              <a:rPr lang="nb-NO" dirty="0" err="1" smtClean="0"/>
              <a:t>exam</a:t>
            </a:r>
            <a:r>
              <a:rPr lang="nb-NO" dirty="0" smtClean="0"/>
              <a:t> arrangements, …)</a:t>
            </a:r>
          </a:p>
          <a:p>
            <a:r>
              <a:rPr lang="nb-NO" dirty="0" smtClean="0"/>
              <a:t>1 </a:t>
            </a:r>
            <a:r>
              <a:rPr lang="nb-NO" dirty="0" err="1" smtClean="0"/>
              <a:t>December</a:t>
            </a:r>
            <a:r>
              <a:rPr lang="nb-NO" dirty="0" smtClean="0"/>
              <a:t>: deadline for </a:t>
            </a:r>
            <a:r>
              <a:rPr lang="nb-NO" dirty="0" err="1" smtClean="0"/>
              <a:t>delivering</a:t>
            </a:r>
            <a:r>
              <a:rPr lang="nb-NO" dirty="0" smtClean="0"/>
              <a:t> </a:t>
            </a:r>
            <a:r>
              <a:rPr lang="nb-NO" dirty="0" err="1" smtClean="0"/>
              <a:t>study</a:t>
            </a:r>
            <a:r>
              <a:rPr lang="nb-NO" dirty="0" smtClean="0"/>
              <a:t> plan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17E330-8091-4DAA-82F3-5EB7E3614BED}" type="datetime1">
              <a:rPr lang="nb-NO" altLang="nb-NO" smtClean="0"/>
              <a:pPr>
                <a:defRPr/>
              </a:pPr>
              <a:t>15.06.2023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40EF86-5778-44E9-B7DB-D812DF06314D}" type="slidenum">
              <a:rPr lang="en-US" altLang="nb-NO" smtClean="0"/>
              <a:pPr>
                <a:defRPr/>
              </a:pPr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85427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What</a:t>
            </a:r>
            <a:r>
              <a:rPr lang="nb-NO" dirty="0" smtClean="0"/>
              <a:t> is happening </a:t>
            </a:r>
            <a:r>
              <a:rPr lang="nb-NO" dirty="0" err="1" smtClean="0"/>
              <a:t>on</a:t>
            </a:r>
            <a:r>
              <a:rPr lang="nb-NO" dirty="0" smtClean="0"/>
              <a:t> UiO?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Monday</a:t>
            </a:r>
            <a:r>
              <a:rPr lang="nb-NO" dirty="0" smtClean="0"/>
              <a:t> 14 August: </a:t>
            </a:r>
            <a:r>
              <a:rPr lang="nb-NO" dirty="0" err="1" smtClean="0"/>
              <a:t>Welcome</a:t>
            </a:r>
            <a:r>
              <a:rPr lang="nb-NO" dirty="0" smtClean="0"/>
              <a:t> </a:t>
            </a:r>
            <a:r>
              <a:rPr lang="nb-NO" dirty="0" err="1" smtClean="0"/>
              <a:t>seremony</a:t>
            </a:r>
            <a:r>
              <a:rPr lang="nb-NO" dirty="0" smtClean="0"/>
              <a:t> at Universitetsplassen</a:t>
            </a:r>
          </a:p>
          <a:p>
            <a:r>
              <a:rPr lang="nb-NO" dirty="0" err="1" smtClean="0"/>
              <a:t>Tuesday</a:t>
            </a:r>
            <a:r>
              <a:rPr lang="nb-NO" dirty="0" smtClean="0"/>
              <a:t> </a:t>
            </a:r>
            <a:r>
              <a:rPr lang="nb-NO" dirty="0"/>
              <a:t>15 August: </a:t>
            </a:r>
            <a:r>
              <a:rPr lang="nb-NO" dirty="0" err="1"/>
              <a:t>Cybernetics</a:t>
            </a:r>
            <a:r>
              <a:rPr lang="nb-NO" dirty="0"/>
              <a:t> students have an </a:t>
            </a:r>
            <a:r>
              <a:rPr lang="nb-NO" dirty="0" err="1"/>
              <a:t>orientation</a:t>
            </a:r>
            <a:r>
              <a:rPr lang="nb-NO" dirty="0"/>
              <a:t> </a:t>
            </a:r>
            <a:r>
              <a:rPr lang="nb-NO" dirty="0" err="1"/>
              <a:t>meeting</a:t>
            </a:r>
            <a:r>
              <a:rPr lang="nb-NO" dirty="0"/>
              <a:t> at </a:t>
            </a:r>
            <a:r>
              <a:rPr lang="nb-NO" dirty="0" err="1"/>
              <a:t>Ifi</a:t>
            </a:r>
            <a:r>
              <a:rPr lang="nb-NO" dirty="0"/>
              <a:t>, </a:t>
            </a:r>
            <a:r>
              <a:rPr lang="nb-NO" dirty="0" err="1"/>
              <a:t>followed</a:t>
            </a:r>
            <a:r>
              <a:rPr lang="nb-NO" dirty="0"/>
              <a:t> by a </a:t>
            </a:r>
            <a:r>
              <a:rPr lang="nb-NO" dirty="0" err="1"/>
              <a:t>meeting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robotics</a:t>
            </a:r>
            <a:r>
              <a:rPr lang="nb-NO" dirty="0"/>
              <a:t> programme (</a:t>
            </a:r>
            <a:r>
              <a:rPr lang="nb-NO" dirty="0" err="1"/>
              <a:t>including</a:t>
            </a:r>
            <a:r>
              <a:rPr lang="nb-NO" dirty="0"/>
              <a:t> </a:t>
            </a:r>
            <a:r>
              <a:rPr lang="nb-NO" dirty="0" err="1"/>
              <a:t>us</a:t>
            </a:r>
            <a:r>
              <a:rPr lang="nb-NO" dirty="0"/>
              <a:t>, and pizza)</a:t>
            </a:r>
          </a:p>
          <a:p>
            <a:r>
              <a:rPr lang="nb-NO" dirty="0" err="1"/>
              <a:t>Wednesday</a:t>
            </a:r>
            <a:r>
              <a:rPr lang="nb-NO" dirty="0"/>
              <a:t> 16 August &amp; </a:t>
            </a:r>
            <a:r>
              <a:rPr lang="nb-NO" dirty="0" err="1"/>
              <a:t>Thursday</a:t>
            </a:r>
            <a:r>
              <a:rPr lang="nb-NO" dirty="0"/>
              <a:t> 17 August: </a:t>
            </a:r>
            <a:r>
              <a:rPr lang="nb-NO" dirty="0" smtClean="0"/>
              <a:t>More program for </a:t>
            </a:r>
            <a:r>
              <a:rPr lang="nb-NO" dirty="0" err="1" smtClean="0"/>
              <a:t>cybernetics</a:t>
            </a:r>
            <a:r>
              <a:rPr lang="nb-NO" dirty="0" smtClean="0"/>
              <a:t> students at </a:t>
            </a:r>
            <a:r>
              <a:rPr lang="nb-NO" dirty="0" err="1" smtClean="0"/>
              <a:t>Ifi</a:t>
            </a:r>
            <a:r>
              <a:rPr lang="nb-NO" dirty="0"/>
              <a:t> (</a:t>
            </a:r>
            <a:r>
              <a:rPr lang="nb-NO" dirty="0" err="1" smtClean="0"/>
              <a:t>including</a:t>
            </a:r>
            <a:r>
              <a:rPr lang="nb-NO" dirty="0" smtClean="0"/>
              <a:t> </a:t>
            </a:r>
            <a:r>
              <a:rPr lang="nb-NO" dirty="0" err="1" smtClean="0"/>
              <a:t>information</a:t>
            </a:r>
            <a:r>
              <a:rPr lang="nb-NO" dirty="0" smtClean="0"/>
              <a:t> from ITS for all </a:t>
            </a:r>
            <a:r>
              <a:rPr lang="nb-NO" dirty="0" err="1" smtClean="0"/>
              <a:t>new</a:t>
            </a:r>
            <a:r>
              <a:rPr lang="nb-NO" dirty="0" smtClean="0"/>
              <a:t> </a:t>
            </a:r>
            <a:r>
              <a:rPr lang="nb-NO" dirty="0" err="1" smtClean="0"/>
              <a:t>master’s</a:t>
            </a:r>
            <a:r>
              <a:rPr lang="nb-NO" dirty="0" smtClean="0"/>
              <a:t> students at </a:t>
            </a:r>
            <a:r>
              <a:rPr lang="nb-NO" dirty="0" err="1" smtClean="0"/>
              <a:t>Ifi</a:t>
            </a:r>
            <a:r>
              <a:rPr lang="nb-NO" dirty="0" smtClean="0"/>
              <a:t>)</a:t>
            </a:r>
            <a:endParaRPr lang="nb-NO" dirty="0"/>
          </a:p>
          <a:p>
            <a:r>
              <a:rPr lang="nb-NO" dirty="0" err="1" smtClean="0"/>
              <a:t>Thursday</a:t>
            </a:r>
            <a:r>
              <a:rPr lang="nb-NO" dirty="0" smtClean="0"/>
              <a:t> 17 August: </a:t>
            </a:r>
            <a:r>
              <a:rPr lang="nb-NO" dirty="0" err="1" smtClean="0"/>
              <a:t>RealStart</a:t>
            </a:r>
            <a:r>
              <a:rPr lang="nb-NO" dirty="0" smtClean="0"/>
              <a:t> – for all </a:t>
            </a:r>
            <a:r>
              <a:rPr lang="nb-NO" dirty="0" err="1" smtClean="0"/>
              <a:t>new</a:t>
            </a:r>
            <a:r>
              <a:rPr lang="nb-NO" dirty="0" smtClean="0"/>
              <a:t> students at MN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17E330-8091-4DAA-82F3-5EB7E3614BED}" type="datetime1">
              <a:rPr lang="nb-NO" altLang="nb-NO" smtClean="0"/>
              <a:pPr>
                <a:defRPr/>
              </a:pPr>
              <a:t>15.06.2023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40EF86-5778-44E9-B7DB-D812DF06314D}" type="slidenum">
              <a:rPr lang="en-US" altLang="nb-NO" smtClean="0"/>
              <a:pPr>
                <a:defRPr/>
              </a:pPr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62554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 smtClean="0"/>
              <a:t>will</a:t>
            </a:r>
            <a:r>
              <a:rPr lang="nb-NO" dirty="0" smtClean="0"/>
              <a:t> </a:t>
            </a:r>
            <a:r>
              <a:rPr lang="nb-NO" dirty="0" err="1" smtClean="0"/>
              <a:t>we</a:t>
            </a:r>
            <a:r>
              <a:rPr lang="nb-NO" dirty="0" smtClean="0"/>
              <a:t> be </a:t>
            </a:r>
            <a:r>
              <a:rPr lang="nb-NO" dirty="0" err="1" smtClean="0"/>
              <a:t>doing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51000"/>
            <a:ext cx="7924800" cy="3726780"/>
          </a:xfrm>
        </p:spPr>
        <p:txBody>
          <a:bodyPr/>
          <a:lstStyle/>
          <a:p>
            <a:r>
              <a:rPr lang="nb-NO" dirty="0" err="1" smtClean="0"/>
              <a:t>Tuesday</a:t>
            </a:r>
            <a:r>
              <a:rPr lang="nb-NO" dirty="0" smtClean="0"/>
              <a:t> 15 </a:t>
            </a:r>
            <a:r>
              <a:rPr lang="nb-NO" dirty="0"/>
              <a:t>A</a:t>
            </a:r>
            <a:r>
              <a:rPr lang="nb-NO" dirty="0" smtClean="0"/>
              <a:t>ugust: </a:t>
            </a:r>
            <a:r>
              <a:rPr lang="nb-NO" dirty="0" err="1" smtClean="0"/>
              <a:t>Receiving</a:t>
            </a:r>
            <a:r>
              <a:rPr lang="nb-NO" dirty="0" smtClean="0"/>
              <a:t> </a:t>
            </a:r>
            <a:r>
              <a:rPr lang="nb-NO" dirty="0" err="1" smtClean="0"/>
              <a:t>Cybernetics</a:t>
            </a:r>
            <a:r>
              <a:rPr lang="nb-NO" dirty="0" smtClean="0"/>
              <a:t> students at </a:t>
            </a:r>
            <a:r>
              <a:rPr lang="nb-NO" dirty="0" err="1" smtClean="0"/>
              <a:t>Ifi</a:t>
            </a:r>
            <a:endParaRPr lang="nb-NO" dirty="0" smtClean="0"/>
          </a:p>
          <a:p>
            <a:r>
              <a:rPr lang="nb-NO" dirty="0" err="1" smtClean="0"/>
              <a:t>Wednesday</a:t>
            </a:r>
            <a:r>
              <a:rPr lang="nb-NO" dirty="0" smtClean="0"/>
              <a:t> 16 August: </a:t>
            </a:r>
            <a:r>
              <a:rPr lang="nb-NO" dirty="0" err="1" smtClean="0"/>
              <a:t>Receiving</a:t>
            </a:r>
            <a:r>
              <a:rPr lang="nb-NO" dirty="0" smtClean="0"/>
              <a:t> </a:t>
            </a:r>
            <a:r>
              <a:rPr lang="nb-NO" dirty="0" err="1" smtClean="0"/>
              <a:t>Renewable</a:t>
            </a:r>
            <a:r>
              <a:rPr lang="nb-NO" dirty="0" smtClean="0"/>
              <a:t> and Space students at Kjeller?</a:t>
            </a:r>
          </a:p>
          <a:p>
            <a:r>
              <a:rPr lang="nb-NO" dirty="0" err="1" smtClean="0"/>
              <a:t>Thursday</a:t>
            </a:r>
            <a:r>
              <a:rPr lang="nb-NO" dirty="0" smtClean="0"/>
              <a:t> 17 August: </a:t>
            </a:r>
            <a:r>
              <a:rPr lang="nb-NO" dirty="0" err="1" smtClean="0"/>
              <a:t>Showing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students Blindern?</a:t>
            </a:r>
          </a:p>
          <a:p>
            <a:r>
              <a:rPr lang="nb-NO" dirty="0" smtClean="0"/>
              <a:t>Friday 18 August: Student arrangement for all </a:t>
            </a:r>
            <a:r>
              <a:rPr lang="nb-NO" dirty="0" err="1" smtClean="0"/>
              <a:t>master’s</a:t>
            </a:r>
            <a:r>
              <a:rPr lang="nb-NO" dirty="0" smtClean="0"/>
              <a:t> students (</a:t>
            </a:r>
            <a:r>
              <a:rPr lang="nb-NO" dirty="0" err="1" smtClean="0"/>
              <a:t>current</a:t>
            </a:r>
            <a:r>
              <a:rPr lang="nb-NO" dirty="0" smtClean="0"/>
              <a:t> and </a:t>
            </a:r>
            <a:r>
              <a:rPr lang="nb-NO" dirty="0" err="1" smtClean="0"/>
              <a:t>new</a:t>
            </a:r>
            <a:r>
              <a:rPr lang="nb-NO" dirty="0" smtClean="0"/>
              <a:t>)?</a:t>
            </a:r>
          </a:p>
          <a:p>
            <a:r>
              <a:rPr lang="nb-NO" dirty="0" err="1" smtClean="0"/>
              <a:t>We</a:t>
            </a:r>
            <a:r>
              <a:rPr lang="nb-NO" dirty="0" smtClean="0"/>
              <a:t> have students </a:t>
            </a:r>
            <a:r>
              <a:rPr lang="nb-NO" dirty="0" err="1" smtClean="0"/>
              <a:t>that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interested</a:t>
            </a:r>
            <a:r>
              <a:rPr lang="nb-NO" dirty="0" smtClean="0"/>
              <a:t> in </a:t>
            </a:r>
            <a:r>
              <a:rPr lang="nb-NO" dirty="0" err="1" smtClean="0"/>
              <a:t>being</a:t>
            </a:r>
            <a:r>
              <a:rPr lang="nb-NO" dirty="0" smtClean="0"/>
              <a:t> </a:t>
            </a:r>
            <a:r>
              <a:rPr lang="nb-NO" dirty="0" err="1" smtClean="0"/>
              <a:t>Buddies</a:t>
            </a:r>
            <a:r>
              <a:rPr lang="nb-NO" dirty="0" smtClean="0"/>
              <a:t> (faddere); </a:t>
            </a:r>
            <a:r>
              <a:rPr lang="nb-NO" dirty="0" err="1" smtClean="0"/>
              <a:t>they’ll</a:t>
            </a:r>
            <a:r>
              <a:rPr lang="nb-NO" dirty="0" smtClean="0"/>
              <a:t> </a:t>
            </a:r>
            <a:r>
              <a:rPr lang="nb-NO" dirty="0" err="1" smtClean="0"/>
              <a:t>need</a:t>
            </a:r>
            <a:r>
              <a:rPr lang="nb-NO" dirty="0" smtClean="0"/>
              <a:t> a time </a:t>
            </a:r>
            <a:r>
              <a:rPr lang="nb-NO" dirty="0" err="1" smtClean="0"/>
              <a:t>frame</a:t>
            </a:r>
            <a:r>
              <a:rPr lang="nb-NO" dirty="0" smtClean="0"/>
              <a:t> (and a </a:t>
            </a:r>
            <a:r>
              <a:rPr lang="nb-NO" dirty="0" err="1" smtClean="0"/>
              <a:t>budget</a:t>
            </a:r>
            <a:r>
              <a:rPr lang="nb-NO" dirty="0" smtClean="0"/>
              <a:t> ;o)</a:t>
            </a:r>
          </a:p>
          <a:p>
            <a:r>
              <a:rPr lang="nb-NO" dirty="0" smtClean="0"/>
              <a:t>August/september?: </a:t>
            </a:r>
            <a:r>
              <a:rPr lang="nb-NO" dirty="0" err="1" smtClean="0"/>
              <a:t>Introduction</a:t>
            </a:r>
            <a:r>
              <a:rPr lang="nb-NO" dirty="0" smtClean="0"/>
              <a:t> to </a:t>
            </a:r>
            <a:r>
              <a:rPr lang="nb-NO" dirty="0" err="1" smtClean="0"/>
              <a:t>the</a:t>
            </a:r>
            <a:r>
              <a:rPr lang="nb-NO" dirty="0" smtClean="0"/>
              <a:t> robot lab, and </a:t>
            </a:r>
            <a:r>
              <a:rPr lang="nb-NO" dirty="0" err="1"/>
              <a:t>T</a:t>
            </a:r>
            <a:r>
              <a:rPr lang="nb-NO" dirty="0" err="1" smtClean="0"/>
              <a:t>inkering</a:t>
            </a:r>
            <a:r>
              <a:rPr lang="nb-NO" dirty="0" smtClean="0"/>
              <a:t> </a:t>
            </a:r>
            <a:r>
              <a:rPr lang="nb-NO" dirty="0"/>
              <a:t>W</a:t>
            </a:r>
            <a:r>
              <a:rPr lang="nb-NO" dirty="0" smtClean="0"/>
              <a:t>ith </a:t>
            </a:r>
            <a:r>
              <a:rPr lang="nb-NO" dirty="0"/>
              <a:t>T</a:t>
            </a:r>
            <a:r>
              <a:rPr lang="nb-NO" dirty="0" smtClean="0"/>
              <a:t>hings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17E330-8091-4DAA-82F3-5EB7E3614BED}" type="datetime1">
              <a:rPr lang="nb-NO" altLang="nb-NO" smtClean="0"/>
              <a:pPr>
                <a:defRPr/>
              </a:pPr>
              <a:t>15.06.2023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40EF86-5778-44E9-B7DB-D812DF06314D}" type="slidenum">
              <a:rPr lang="en-US" altLang="nb-NO" smtClean="0"/>
              <a:pPr>
                <a:defRPr/>
              </a:pPr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02538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Lenker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>
                <a:hlinkClick r:id="rId2"/>
              </a:rPr>
              <a:t>https</a:t>
            </a:r>
            <a:r>
              <a:rPr lang="nb-NO" dirty="0">
                <a:hlinkClick r:id="rId2"/>
              </a:rPr>
              <a:t>://www.mn.uio.no/ifi/english/studies/master/start-of-studies/</a:t>
            </a:r>
          </a:p>
          <a:p>
            <a:r>
              <a:rPr lang="nb-NO" dirty="0" smtClean="0">
                <a:hlinkClick r:id="rId2"/>
              </a:rPr>
              <a:t>https</a:t>
            </a:r>
            <a:r>
              <a:rPr lang="nb-NO" dirty="0">
                <a:hlinkClick r:id="rId2"/>
              </a:rPr>
              <a:t>://www.uio.no/studier/studiestart/</a:t>
            </a:r>
          </a:p>
          <a:p>
            <a:r>
              <a:rPr lang="nb-NO" dirty="0" smtClean="0">
                <a:hlinkClick r:id="rId2"/>
              </a:rPr>
              <a:t>https</a:t>
            </a:r>
            <a:r>
              <a:rPr lang="nb-NO" dirty="0">
                <a:hlinkClick r:id="rId2"/>
              </a:rPr>
              <a:t>://</a:t>
            </a:r>
            <a:r>
              <a:rPr lang="nb-NO" dirty="0" smtClean="0">
                <a:hlinkClick r:id="rId2"/>
              </a:rPr>
              <a:t>www.mn.uio.no/studier/studiestart/mn-studiestartarrangementer/real-start-mn.html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17E330-8091-4DAA-82F3-5EB7E3614BED}" type="datetime1">
              <a:rPr lang="nb-NO" altLang="nb-NO" smtClean="0"/>
              <a:pPr>
                <a:defRPr/>
              </a:pPr>
              <a:t>15.06.2023</a:t>
            </a:fld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B40EF86-5778-44E9-B7DB-D812DF06314D}" type="slidenum">
              <a:rPr lang="en-US" altLang="nb-NO" smtClean="0"/>
              <a:pPr>
                <a:defRPr/>
              </a:pPr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09565983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uio-teknologisystemer-norsk (2)</Template>
  <TotalTime>1492</TotalTime>
  <Words>343</Words>
  <Application>Microsoft Office PowerPoint</Application>
  <PresentationFormat>On-screen Show (16:10)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ヒラギノ角ゴ Pro W3</vt:lpstr>
      <vt:lpstr>UIONorsk16-10</vt:lpstr>
      <vt:lpstr>Studiestart høst 2023!</vt:lpstr>
      <vt:lpstr>Who will be coming?</vt:lpstr>
      <vt:lpstr>When are they coming? – and important dates</vt:lpstr>
      <vt:lpstr>What is happening on UiO?</vt:lpstr>
      <vt:lpstr>What will we be doing?</vt:lpstr>
      <vt:lpstr>Lenker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Mosserud-Haavardsholm</dc:creator>
  <cp:lastModifiedBy>Kaja Mosserud-Haavardsholm</cp:lastModifiedBy>
  <cp:revision>14</cp:revision>
  <cp:lastPrinted>2023-06-15T08:18:57Z</cp:lastPrinted>
  <dcterms:created xsi:type="dcterms:W3CDTF">2019-12-10T07:41:35Z</dcterms:created>
  <dcterms:modified xsi:type="dcterms:W3CDTF">2023-06-15T10:57:00Z</dcterms:modified>
</cp:coreProperties>
</file>