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99" r:id="rId2"/>
    <p:sldId id="265" r:id="rId3"/>
    <p:sldId id="269" r:id="rId4"/>
    <p:sldId id="277" r:id="rId5"/>
    <p:sldId id="290" r:id="rId6"/>
    <p:sldId id="292" r:id="rId7"/>
    <p:sldId id="287" r:id="rId8"/>
    <p:sldId id="264" r:id="rId9"/>
    <p:sldId id="300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145" autoAdjust="0"/>
    <p:restoredTop sz="94291" autoAdjust="0"/>
  </p:normalViewPr>
  <p:slideViewPr>
    <p:cSldViewPr snapToGrid="0">
      <p:cViewPr varScale="1">
        <p:scale>
          <a:sx n="66" d="100"/>
          <a:sy n="66" d="100"/>
        </p:scale>
        <p:origin x="156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288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9DB4FB-14E7-4383-B75A-36C11AEA06D5}" type="datetimeFigureOut">
              <a:rPr lang="da-DK" smtClean="0"/>
              <a:t>30-01-2019</a:t>
            </a:fld>
            <a:endParaRPr lang="da-DK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da-DK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C34768-8183-4DA3-B719-B80F514AB243}" type="slidenum">
              <a:rPr lang="da-DK" smtClean="0"/>
              <a:t>‹#›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377267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people</a:t>
            </a:r>
            <a:r>
              <a:rPr lang="nb-NO" dirty="0"/>
              <a:t> </a:t>
            </a:r>
            <a:r>
              <a:rPr lang="nb-NO" dirty="0" err="1"/>
              <a:t>hear</a:t>
            </a:r>
            <a:r>
              <a:rPr lang="nb-NO" dirty="0"/>
              <a:t> I </a:t>
            </a:r>
            <a:r>
              <a:rPr lang="nb-NO" dirty="0" err="1"/>
              <a:t>work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batteries</a:t>
            </a:r>
            <a:r>
              <a:rPr lang="nb-NO" dirty="0"/>
              <a:t>, </a:t>
            </a:r>
            <a:r>
              <a:rPr lang="nb-NO" dirty="0" err="1"/>
              <a:t>they</a:t>
            </a:r>
            <a:r>
              <a:rPr lang="nb-NO" dirty="0"/>
              <a:t> </a:t>
            </a:r>
            <a:r>
              <a:rPr lang="nb-NO" dirty="0" err="1"/>
              <a:t>usually</a:t>
            </a:r>
            <a:r>
              <a:rPr lang="nb-NO" dirty="0"/>
              <a:t> smile. </a:t>
            </a:r>
            <a:r>
              <a:rPr lang="nb-NO" dirty="0" err="1"/>
              <a:t>That</a:t>
            </a:r>
            <a:r>
              <a:rPr lang="nb-NO" dirty="0"/>
              <a:t> makes </a:t>
            </a:r>
            <a:r>
              <a:rPr lang="nb-NO" dirty="0" err="1"/>
              <a:t>me</a:t>
            </a:r>
            <a:r>
              <a:rPr lang="nb-NO" dirty="0"/>
              <a:t> happy. </a:t>
            </a:r>
            <a:r>
              <a:rPr lang="nb-NO" dirty="0" err="1"/>
              <a:t>But</a:t>
            </a:r>
            <a:r>
              <a:rPr lang="nb-NO" dirty="0"/>
              <a:t> </a:t>
            </a:r>
            <a:r>
              <a:rPr lang="nb-NO" dirty="0" err="1"/>
              <a:t>then</a:t>
            </a:r>
            <a:r>
              <a:rPr lang="nb-NO" dirty="0"/>
              <a:t> start</a:t>
            </a:r>
            <a:r>
              <a:rPr lang="nb-NO" baseline="0" dirty="0"/>
              <a:t> </a:t>
            </a:r>
            <a:r>
              <a:rPr lang="nb-NO" baseline="0" dirty="0" err="1"/>
              <a:t>complaining</a:t>
            </a:r>
            <a:r>
              <a:rPr lang="nb-NO" baseline="0" dirty="0"/>
              <a:t> </a:t>
            </a:r>
            <a:r>
              <a:rPr lang="nb-NO" baseline="0" dirty="0" err="1"/>
              <a:t>about</a:t>
            </a:r>
            <a:r>
              <a:rPr lang="nb-NO" baseline="0" dirty="0"/>
              <a:t> </a:t>
            </a:r>
            <a:r>
              <a:rPr lang="nb-NO" baseline="0" dirty="0" err="1"/>
              <a:t>their</a:t>
            </a:r>
            <a:r>
              <a:rPr lang="nb-NO" baseline="0" dirty="0"/>
              <a:t> </a:t>
            </a:r>
            <a:r>
              <a:rPr lang="nb-NO" baseline="0" dirty="0" err="1"/>
              <a:t>cell</a:t>
            </a:r>
            <a:r>
              <a:rPr lang="nb-NO" baseline="0" dirty="0"/>
              <a:t> </a:t>
            </a:r>
            <a:r>
              <a:rPr lang="nb-NO" baseline="0" dirty="0" err="1"/>
              <a:t>phone</a:t>
            </a:r>
            <a:r>
              <a:rPr lang="nb-NO" baseline="0" dirty="0"/>
              <a:t> </a:t>
            </a:r>
            <a:r>
              <a:rPr lang="nb-NO" baseline="0" dirty="0" err="1"/>
              <a:t>battery</a:t>
            </a:r>
            <a:r>
              <a:rPr lang="nb-NO" baseline="0" dirty="0"/>
              <a:t>.</a:t>
            </a:r>
            <a:endParaRPr lang="da-DK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34768-8183-4DA3-B719-B80F514AB243}" type="slidenum">
              <a:rPr lang="da-DK" smtClean="0"/>
              <a:t>1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8116969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This is not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motivation</a:t>
            </a:r>
            <a:r>
              <a:rPr lang="nb-NO" dirty="0"/>
              <a:t> </a:t>
            </a:r>
            <a:r>
              <a:rPr lang="nb-NO" dirty="0" err="1"/>
              <a:t>behind</a:t>
            </a:r>
            <a:r>
              <a:rPr lang="nb-NO" dirty="0"/>
              <a:t> my </a:t>
            </a:r>
            <a:r>
              <a:rPr lang="nb-NO" dirty="0" err="1"/>
              <a:t>research</a:t>
            </a:r>
            <a:r>
              <a:rPr lang="nb-NO" dirty="0"/>
              <a:t>. </a:t>
            </a:r>
            <a:endParaRPr lang="da-DK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34768-8183-4DA3-B719-B80F514AB243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046661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err="1"/>
              <a:t>Having</a:t>
            </a:r>
            <a:r>
              <a:rPr lang="nb-NO" dirty="0"/>
              <a:t> a son</a:t>
            </a:r>
          </a:p>
          <a:p>
            <a:r>
              <a:rPr lang="nb-NO" dirty="0" err="1"/>
              <a:t>Excited</a:t>
            </a:r>
            <a:r>
              <a:rPr lang="nb-NO" dirty="0"/>
              <a:t>,</a:t>
            </a:r>
            <a:r>
              <a:rPr lang="nb-NO" baseline="0" dirty="0"/>
              <a:t> and </a:t>
            </a:r>
            <a:r>
              <a:rPr lang="nb-NO" baseline="0" dirty="0" err="1"/>
              <a:t>worried</a:t>
            </a:r>
            <a:r>
              <a:rPr lang="nb-NO" baseline="0" dirty="0"/>
              <a:t> </a:t>
            </a:r>
            <a:endParaRPr lang="nb-NO" dirty="0"/>
          </a:p>
          <a:p>
            <a:r>
              <a:rPr lang="nb-NO" dirty="0"/>
              <a:t>He and his </a:t>
            </a:r>
            <a:r>
              <a:rPr lang="nb-NO" dirty="0" err="1"/>
              <a:t>descendants</a:t>
            </a:r>
            <a:r>
              <a:rPr lang="nb-NO" dirty="0"/>
              <a:t> </a:t>
            </a:r>
            <a:r>
              <a:rPr lang="nb-NO" dirty="0" err="1"/>
              <a:t>will</a:t>
            </a:r>
            <a:r>
              <a:rPr lang="nb-NO" dirty="0"/>
              <a:t> have to </a:t>
            </a:r>
            <a:r>
              <a:rPr lang="nb-NO" dirty="0" err="1"/>
              <a:t>pay</a:t>
            </a:r>
            <a:r>
              <a:rPr lang="nb-NO" dirty="0"/>
              <a:t>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price</a:t>
            </a:r>
            <a:r>
              <a:rPr lang="nb-NO" dirty="0"/>
              <a:t> for </a:t>
            </a:r>
            <a:r>
              <a:rPr lang="nb-NO" dirty="0" err="1"/>
              <a:t>our</a:t>
            </a:r>
            <a:r>
              <a:rPr lang="nb-NO" dirty="0"/>
              <a:t> </a:t>
            </a:r>
            <a:r>
              <a:rPr lang="nb-NO" dirty="0" err="1"/>
              <a:t>selfish</a:t>
            </a:r>
            <a:r>
              <a:rPr lang="nb-NO" dirty="0"/>
              <a:t> fossil </a:t>
            </a:r>
            <a:r>
              <a:rPr lang="nb-NO" dirty="0" err="1"/>
              <a:t>fuel</a:t>
            </a:r>
            <a:r>
              <a:rPr lang="nb-NO" dirty="0"/>
              <a:t> </a:t>
            </a:r>
            <a:r>
              <a:rPr lang="nb-NO" dirty="0" err="1"/>
              <a:t>consumption</a:t>
            </a:r>
            <a:r>
              <a:rPr lang="nb-NO" dirty="0"/>
              <a:t>. </a:t>
            </a:r>
          </a:p>
          <a:p>
            <a:r>
              <a:rPr lang="nb-NO" dirty="0"/>
              <a:t>(</a:t>
            </a:r>
            <a:r>
              <a:rPr lang="nb-NO" dirty="0" err="1"/>
              <a:t>click</a:t>
            </a:r>
            <a:r>
              <a:rPr lang="nb-NO" dirty="0"/>
              <a:t>)</a:t>
            </a:r>
          </a:p>
          <a:p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get</a:t>
            </a:r>
            <a:r>
              <a:rPr lang="nb-NO" dirty="0"/>
              <a:t> more </a:t>
            </a:r>
            <a:r>
              <a:rPr lang="nb-NO" dirty="0" err="1"/>
              <a:t>than</a:t>
            </a:r>
            <a:r>
              <a:rPr lang="nb-NO" dirty="0"/>
              <a:t> </a:t>
            </a:r>
            <a:r>
              <a:rPr lang="nb-NO" dirty="0" err="1"/>
              <a:t>enough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from </a:t>
            </a:r>
            <a:r>
              <a:rPr lang="nb-NO" dirty="0" err="1"/>
              <a:t>sunlight</a:t>
            </a:r>
            <a:r>
              <a:rPr lang="nb-NO" dirty="0"/>
              <a:t> </a:t>
            </a:r>
            <a:r>
              <a:rPr lang="nb-NO" dirty="0" err="1"/>
              <a:t>alone</a:t>
            </a:r>
            <a:r>
              <a:rPr lang="nb-NO" dirty="0"/>
              <a:t>, </a:t>
            </a:r>
          </a:p>
          <a:p>
            <a:r>
              <a:rPr lang="nb-NO" dirty="0" err="1"/>
              <a:t>Renewable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is </a:t>
            </a:r>
            <a:r>
              <a:rPr lang="nb-NO" dirty="0" err="1"/>
              <a:t>cheaper</a:t>
            </a:r>
            <a:r>
              <a:rPr lang="nb-NO" dirty="0"/>
              <a:t> </a:t>
            </a:r>
            <a:r>
              <a:rPr lang="nb-NO" dirty="0" err="1"/>
              <a:t>than</a:t>
            </a:r>
            <a:r>
              <a:rPr lang="nb-NO" dirty="0"/>
              <a:t> from fossile </a:t>
            </a:r>
            <a:r>
              <a:rPr lang="nb-NO" dirty="0" err="1"/>
              <a:t>sources</a:t>
            </a:r>
            <a:r>
              <a:rPr lang="nb-NO" dirty="0"/>
              <a:t>. </a:t>
            </a:r>
          </a:p>
          <a:p>
            <a:r>
              <a:rPr lang="nb-NO" dirty="0"/>
              <a:t>So WHY do </a:t>
            </a:r>
            <a:r>
              <a:rPr lang="nb-NO" dirty="0" err="1"/>
              <a:t>we</a:t>
            </a:r>
            <a:r>
              <a:rPr lang="nb-NO" dirty="0"/>
              <a:t> still </a:t>
            </a:r>
            <a:r>
              <a:rPr lang="nb-NO" dirty="0" err="1"/>
              <a:t>burn</a:t>
            </a:r>
            <a:r>
              <a:rPr lang="nb-NO" dirty="0"/>
              <a:t> </a:t>
            </a:r>
            <a:r>
              <a:rPr lang="nb-NO" dirty="0" err="1"/>
              <a:t>them</a:t>
            </a:r>
            <a:r>
              <a:rPr lang="nb-NO" dirty="0"/>
              <a:t>? </a:t>
            </a:r>
          </a:p>
          <a:p>
            <a:endParaRPr lang="nb-NO" dirty="0"/>
          </a:p>
          <a:p>
            <a:r>
              <a:rPr lang="nb-NO" dirty="0"/>
              <a:t>Accessibility. </a:t>
            </a:r>
          </a:p>
          <a:p>
            <a:r>
              <a:rPr lang="nb-NO" dirty="0"/>
              <a:t>Our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consuption</a:t>
            </a:r>
            <a:r>
              <a:rPr lang="nb-NO" dirty="0"/>
              <a:t> is not </a:t>
            </a:r>
            <a:r>
              <a:rPr lang="nb-NO" dirty="0" err="1"/>
              <a:t>synchronized</a:t>
            </a:r>
            <a:r>
              <a:rPr lang="nb-NO" dirty="0"/>
              <a:t> </a:t>
            </a:r>
            <a:r>
              <a:rPr lang="nb-NO" dirty="0" err="1"/>
              <a:t>with</a:t>
            </a:r>
            <a:r>
              <a:rPr lang="nb-NO" dirty="0"/>
              <a:t> </a:t>
            </a:r>
            <a:r>
              <a:rPr lang="nb-NO" dirty="0" err="1"/>
              <a:t>sun</a:t>
            </a:r>
            <a:r>
              <a:rPr lang="nb-NO" dirty="0"/>
              <a:t>, </a:t>
            </a:r>
            <a:r>
              <a:rPr lang="nb-NO" dirty="0" err="1"/>
              <a:t>wind</a:t>
            </a:r>
            <a:r>
              <a:rPr lang="nb-NO" dirty="0"/>
              <a:t> and </a:t>
            </a:r>
            <a:r>
              <a:rPr lang="nb-NO" dirty="0" err="1"/>
              <a:t>waves</a:t>
            </a:r>
            <a:r>
              <a:rPr lang="nb-NO" dirty="0"/>
              <a:t>. </a:t>
            </a:r>
          </a:p>
          <a:p>
            <a:r>
              <a:rPr lang="nb-NO" dirty="0"/>
              <a:t>Sunlight is </a:t>
            </a:r>
            <a:r>
              <a:rPr lang="nb-NO" dirty="0" err="1"/>
              <a:t>weak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we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home</a:t>
            </a:r>
            <a:r>
              <a:rPr lang="nb-NO" dirty="0"/>
              <a:t> from </a:t>
            </a:r>
            <a:r>
              <a:rPr lang="nb-NO" dirty="0" err="1"/>
              <a:t>work</a:t>
            </a:r>
            <a:r>
              <a:rPr lang="nb-NO" dirty="0"/>
              <a:t> </a:t>
            </a:r>
          </a:p>
          <a:p>
            <a:r>
              <a:rPr lang="nb-NO" dirty="0" err="1"/>
              <a:t>Cannot</a:t>
            </a:r>
            <a:r>
              <a:rPr lang="nb-NO" dirty="0"/>
              <a:t> </a:t>
            </a:r>
            <a:r>
              <a:rPr lang="nb-NO" dirty="0" err="1"/>
              <a:t>depend</a:t>
            </a:r>
            <a:r>
              <a:rPr lang="nb-NO" dirty="0"/>
              <a:t> </a:t>
            </a:r>
            <a:r>
              <a:rPr lang="nb-NO" dirty="0" err="1"/>
              <a:t>on</a:t>
            </a:r>
            <a:r>
              <a:rPr lang="nb-NO" dirty="0"/>
              <a:t> </a:t>
            </a:r>
            <a:r>
              <a:rPr lang="nb-NO" dirty="0" err="1"/>
              <a:t>sunshine</a:t>
            </a:r>
            <a:r>
              <a:rPr lang="nb-NO" dirty="0"/>
              <a:t> and </a:t>
            </a:r>
            <a:r>
              <a:rPr lang="nb-NO" dirty="0" err="1"/>
              <a:t>wind</a:t>
            </a:r>
            <a:r>
              <a:rPr lang="nb-NO" dirty="0"/>
              <a:t> to drive </a:t>
            </a:r>
          </a:p>
          <a:p>
            <a:r>
              <a:rPr lang="nb-NO" dirty="0"/>
              <a:t>-&gt;</a:t>
            </a:r>
            <a:r>
              <a:rPr lang="nb-NO" dirty="0" err="1"/>
              <a:t>Extra</a:t>
            </a:r>
            <a:r>
              <a:rPr lang="nb-NO" dirty="0"/>
              <a:t> </a:t>
            </a:r>
            <a:r>
              <a:rPr lang="nb-NO" dirty="0" err="1"/>
              <a:t>cost</a:t>
            </a:r>
            <a:r>
              <a:rPr lang="nb-NO" dirty="0"/>
              <a:t> –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energy</a:t>
            </a:r>
            <a:r>
              <a:rPr lang="nb-NO" dirty="0"/>
              <a:t> </a:t>
            </a:r>
            <a:r>
              <a:rPr lang="nb-NO" dirty="0" err="1"/>
              <a:t>needs</a:t>
            </a:r>
            <a:r>
              <a:rPr lang="nb-NO" dirty="0"/>
              <a:t> to be </a:t>
            </a:r>
            <a:r>
              <a:rPr lang="nb-NO" dirty="0" err="1"/>
              <a:t>stored</a:t>
            </a:r>
            <a:r>
              <a:rPr lang="nb-NO" dirty="0"/>
              <a:t>. </a:t>
            </a:r>
          </a:p>
          <a:p>
            <a:r>
              <a:rPr lang="nb-NO" dirty="0"/>
              <a:t>This is </a:t>
            </a:r>
            <a:r>
              <a:rPr lang="nb-NO" dirty="0" err="1"/>
              <a:t>were</a:t>
            </a:r>
            <a:r>
              <a:rPr lang="nb-NO" dirty="0"/>
              <a:t> </a:t>
            </a:r>
            <a:r>
              <a:rPr lang="nb-NO" dirty="0" err="1"/>
              <a:t>batteries</a:t>
            </a:r>
            <a:r>
              <a:rPr lang="nb-NO" dirty="0"/>
              <a:t> </a:t>
            </a:r>
            <a:r>
              <a:rPr lang="nb-NO" dirty="0" err="1"/>
              <a:t>come</a:t>
            </a:r>
            <a:r>
              <a:rPr lang="nb-NO" dirty="0"/>
              <a:t> in. Big </a:t>
            </a:r>
            <a:r>
              <a:rPr lang="nb-NO" dirty="0" err="1"/>
              <a:t>batteries</a:t>
            </a:r>
            <a:r>
              <a:rPr lang="nb-NO" dirty="0"/>
              <a:t>. </a:t>
            </a:r>
            <a:endParaRPr lang="da-DK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34768-8183-4DA3-B719-B80F514AB243}" type="slidenum">
              <a:rPr lang="da-DK" smtClean="0"/>
              <a:t>3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5737084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In my </a:t>
            </a:r>
            <a:r>
              <a:rPr lang="nb-NO" dirty="0" err="1"/>
              <a:t>research</a:t>
            </a:r>
            <a:r>
              <a:rPr lang="nb-NO" dirty="0"/>
              <a:t> I </a:t>
            </a:r>
            <a:r>
              <a:rPr lang="nb-NO" dirty="0" err="1"/>
              <a:t>consider</a:t>
            </a:r>
            <a:r>
              <a:rPr lang="nb-NO" dirty="0"/>
              <a:t> </a:t>
            </a:r>
            <a:r>
              <a:rPr lang="nb-NO" dirty="0" err="1"/>
              <a:t>battery</a:t>
            </a:r>
            <a:r>
              <a:rPr lang="nb-NO" dirty="0"/>
              <a:t> materials for </a:t>
            </a:r>
            <a:r>
              <a:rPr lang="nb-NO" dirty="0" err="1"/>
              <a:t>transportation</a:t>
            </a:r>
            <a:r>
              <a:rPr lang="nb-NO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Safety</a:t>
            </a:r>
            <a:r>
              <a:rPr lang="nb-NO" dirty="0"/>
              <a:t> is </a:t>
            </a:r>
            <a:r>
              <a:rPr lang="nb-NO" dirty="0" err="1"/>
              <a:t>of</a:t>
            </a:r>
            <a:r>
              <a:rPr lang="nb-NO" dirty="0"/>
              <a:t> </a:t>
            </a:r>
            <a:r>
              <a:rPr lang="nb-NO" dirty="0" err="1"/>
              <a:t>uttermost</a:t>
            </a:r>
            <a:r>
              <a:rPr lang="nb-NO" dirty="0"/>
              <a:t> </a:t>
            </a:r>
            <a:r>
              <a:rPr lang="nb-NO" dirty="0" err="1"/>
              <a:t>importance</a:t>
            </a:r>
            <a:r>
              <a:rPr lang="nb-NO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a-DK" dirty="0"/>
              <a:t>Energy </a:t>
            </a:r>
            <a:r>
              <a:rPr lang="da-DK" dirty="0" err="1"/>
              <a:t>rich</a:t>
            </a:r>
            <a:r>
              <a:rPr lang="da-DK" dirty="0"/>
              <a:t>, and must </a:t>
            </a:r>
            <a:r>
              <a:rPr lang="da-DK" dirty="0" err="1"/>
              <a:t>withstand</a:t>
            </a:r>
            <a:r>
              <a:rPr lang="da-DK" dirty="0"/>
              <a:t> </a:t>
            </a:r>
            <a:r>
              <a:rPr lang="da-DK" dirty="0" err="1"/>
              <a:t>harsh</a:t>
            </a:r>
            <a:r>
              <a:rPr lang="da-DK" dirty="0"/>
              <a:t> </a:t>
            </a:r>
            <a:r>
              <a:rPr lang="da-DK" dirty="0" err="1"/>
              <a:t>conditions</a:t>
            </a:r>
            <a:r>
              <a:rPr lang="da-DK" dirty="0"/>
              <a:t>,</a:t>
            </a:r>
            <a:r>
              <a:rPr lang="da-DK" baseline="0" dirty="0"/>
              <a:t> </a:t>
            </a:r>
            <a:r>
              <a:rPr lang="da-DK" baseline="0" dirty="0" err="1"/>
              <a:t>such</a:t>
            </a:r>
            <a:r>
              <a:rPr lang="da-DK" baseline="0" dirty="0"/>
              <a:t> as large </a:t>
            </a:r>
            <a:r>
              <a:rPr lang="da-DK" baseline="0" dirty="0" err="1"/>
              <a:t>temp</a:t>
            </a:r>
            <a:r>
              <a:rPr lang="da-DK" baseline="0" dirty="0"/>
              <a:t> variations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dirty="0"/>
          </a:p>
          <a:p>
            <a:r>
              <a:rPr lang="da-DK" dirty="0" err="1"/>
              <a:t>Compromise</a:t>
            </a:r>
            <a:r>
              <a:rPr lang="da-DK" dirty="0"/>
              <a:t> </a:t>
            </a:r>
            <a:r>
              <a:rPr lang="da-DK" dirty="0" err="1"/>
              <a:t>between</a:t>
            </a:r>
            <a:r>
              <a:rPr lang="da-DK" dirty="0"/>
              <a:t> performance and </a:t>
            </a:r>
            <a:r>
              <a:rPr lang="da-DK" dirty="0" err="1"/>
              <a:t>safety</a:t>
            </a:r>
            <a:r>
              <a:rPr lang="da-DK" dirty="0"/>
              <a:t> is  tricky</a:t>
            </a:r>
          </a:p>
          <a:p>
            <a:r>
              <a:rPr lang="da-DK" dirty="0"/>
              <a:t>I </a:t>
            </a:r>
            <a:r>
              <a:rPr lang="da-DK" dirty="0" err="1"/>
              <a:t>wish</a:t>
            </a:r>
            <a:r>
              <a:rPr lang="da-DK" dirty="0"/>
              <a:t> to </a:t>
            </a:r>
            <a:r>
              <a:rPr lang="da-DK" dirty="0" err="1"/>
              <a:t>tweak</a:t>
            </a:r>
            <a:r>
              <a:rPr lang="da-DK" dirty="0"/>
              <a:t> is the </a:t>
            </a:r>
            <a:r>
              <a:rPr lang="da-DK" dirty="0" err="1"/>
              <a:t>electric</a:t>
            </a:r>
            <a:r>
              <a:rPr lang="da-DK" dirty="0"/>
              <a:t> potential. </a:t>
            </a:r>
          </a:p>
          <a:p>
            <a:r>
              <a:rPr lang="da-DK" dirty="0"/>
              <a:t>I </a:t>
            </a:r>
            <a:r>
              <a:rPr lang="da-DK" dirty="0" err="1"/>
              <a:t>will</a:t>
            </a:r>
            <a:r>
              <a:rPr lang="da-DK" dirty="0"/>
              <a:t> </a:t>
            </a:r>
            <a:r>
              <a:rPr lang="da-DK" dirty="0" err="1"/>
              <a:t>make</a:t>
            </a:r>
            <a:r>
              <a:rPr lang="da-DK" dirty="0"/>
              <a:t> </a:t>
            </a:r>
            <a:r>
              <a:rPr lang="da-DK" dirty="0" err="1"/>
              <a:t>high-voltage</a:t>
            </a:r>
            <a:r>
              <a:rPr lang="da-DK" dirty="0"/>
              <a:t> cathodes.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  <a:p>
            <a:endParaRPr lang="da-DK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34768-8183-4DA3-B719-B80F514AB243}" type="slidenum">
              <a:rPr lang="da-DK" smtClean="0"/>
              <a:t>4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270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34768-8183-4DA3-B719-B80F514AB243}" type="slidenum">
              <a:rPr lang="da-DK" smtClean="0"/>
              <a:t>5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955875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34768-8183-4DA3-B719-B80F514AB243}" type="slidenum">
              <a:rPr lang="da-DK" smtClean="0"/>
              <a:t>6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53069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34768-8183-4DA3-B719-B80F514AB243}" type="slidenum">
              <a:rPr lang="da-DK" smtClean="0"/>
              <a:t>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55507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I </a:t>
            </a:r>
            <a:r>
              <a:rPr lang="nb-NO" dirty="0" err="1"/>
              <a:t>thought</a:t>
            </a:r>
            <a:r>
              <a:rPr lang="nb-NO" dirty="0"/>
              <a:t> I </a:t>
            </a:r>
            <a:r>
              <a:rPr lang="nb-NO" dirty="0" err="1"/>
              <a:t>would</a:t>
            </a:r>
            <a:r>
              <a:rPr lang="nb-NO" dirty="0"/>
              <a:t> be more </a:t>
            </a:r>
            <a:r>
              <a:rPr lang="nb-NO" dirty="0" err="1"/>
              <a:t>badass</a:t>
            </a:r>
            <a:r>
              <a:rPr lang="nb-NO" dirty="0"/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Do not </a:t>
            </a:r>
            <a:r>
              <a:rPr lang="nb-NO" dirty="0" err="1"/>
              <a:t>get</a:t>
            </a:r>
            <a:r>
              <a:rPr lang="nb-NO" dirty="0"/>
              <a:t> my hands more </a:t>
            </a:r>
            <a:r>
              <a:rPr lang="nb-NO" dirty="0" err="1"/>
              <a:t>dirty</a:t>
            </a:r>
            <a:r>
              <a:rPr lang="nb-NO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 err="1"/>
              <a:t>Reality</a:t>
            </a:r>
            <a:r>
              <a:rPr lang="nb-NO" dirty="0"/>
              <a:t> </a:t>
            </a:r>
            <a:r>
              <a:rPr lang="nb-NO" dirty="0" err="1"/>
              <a:t>kicked</a:t>
            </a:r>
            <a:r>
              <a:rPr lang="nb-NO" dirty="0"/>
              <a:t> in, and I </a:t>
            </a:r>
            <a:r>
              <a:rPr lang="nb-NO" dirty="0" err="1"/>
              <a:t>learned</a:t>
            </a:r>
            <a:r>
              <a:rPr lang="nb-NO" dirty="0"/>
              <a:t> </a:t>
            </a:r>
            <a:r>
              <a:rPr lang="nb-NO" dirty="0" err="1"/>
              <a:t>that</a:t>
            </a:r>
            <a:r>
              <a:rPr lang="nb-NO" dirty="0"/>
              <a:t> to </a:t>
            </a:r>
            <a:r>
              <a:rPr lang="nb-NO" dirty="0" err="1"/>
              <a:t>achieve</a:t>
            </a:r>
            <a:r>
              <a:rPr lang="nb-NO" dirty="0"/>
              <a:t> </a:t>
            </a:r>
            <a:r>
              <a:rPr lang="nb-NO" dirty="0" err="1"/>
              <a:t>something</a:t>
            </a:r>
            <a:r>
              <a:rPr lang="nb-NO" dirty="0"/>
              <a:t> </a:t>
            </a:r>
            <a:r>
              <a:rPr lang="nb-NO" dirty="0" err="1"/>
              <a:t>big</a:t>
            </a:r>
            <a:r>
              <a:rPr lang="nb-NO" dirty="0"/>
              <a:t>, </a:t>
            </a:r>
            <a:r>
              <a:rPr lang="nb-NO" dirty="0" err="1"/>
              <a:t>you’ve</a:t>
            </a:r>
            <a:r>
              <a:rPr lang="nb-NO" dirty="0"/>
              <a:t> </a:t>
            </a:r>
            <a:r>
              <a:rPr lang="nb-NO" dirty="0" err="1"/>
              <a:t>got</a:t>
            </a:r>
            <a:r>
              <a:rPr lang="nb-NO" dirty="0"/>
              <a:t> to start </a:t>
            </a:r>
            <a:r>
              <a:rPr lang="nb-NO" dirty="0" err="1"/>
              <a:t>small</a:t>
            </a:r>
            <a:r>
              <a:rPr lang="nb-NO" dirty="0"/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Thus i </a:t>
            </a:r>
            <a:r>
              <a:rPr lang="nb-NO" dirty="0" err="1"/>
              <a:t>usually</a:t>
            </a:r>
            <a:r>
              <a:rPr lang="nb-NO" dirty="0"/>
              <a:t> make </a:t>
            </a:r>
            <a:r>
              <a:rPr lang="nb-NO" dirty="0" err="1"/>
              <a:t>cute</a:t>
            </a:r>
            <a:r>
              <a:rPr lang="nb-NO" dirty="0"/>
              <a:t> </a:t>
            </a:r>
            <a:r>
              <a:rPr lang="nb-NO" dirty="0" err="1"/>
              <a:t>coin</a:t>
            </a:r>
            <a:r>
              <a:rPr lang="nb-NO" dirty="0"/>
              <a:t> </a:t>
            </a:r>
            <a:r>
              <a:rPr lang="nb-NO" dirty="0" err="1"/>
              <a:t>cells</a:t>
            </a:r>
            <a:r>
              <a:rPr lang="nb-NO" dirty="0"/>
              <a:t> like </a:t>
            </a:r>
            <a:r>
              <a:rPr lang="nb-NO" dirty="0" err="1"/>
              <a:t>this</a:t>
            </a:r>
            <a:r>
              <a:rPr lang="nb-NO" dirty="0"/>
              <a:t> </a:t>
            </a:r>
            <a:r>
              <a:rPr lang="nb-NO" dirty="0" err="1"/>
              <a:t>when</a:t>
            </a:r>
            <a:r>
              <a:rPr lang="nb-NO" dirty="0"/>
              <a:t> testing my materials. </a:t>
            </a:r>
            <a:r>
              <a:rPr lang="nb-NO" dirty="0" err="1"/>
              <a:t>Then</a:t>
            </a:r>
            <a:r>
              <a:rPr lang="nb-NO" dirty="0"/>
              <a:t>, I hope </a:t>
            </a:r>
            <a:r>
              <a:rPr lang="nb-NO" dirty="0" err="1"/>
              <a:t>your</a:t>
            </a:r>
            <a:r>
              <a:rPr lang="nb-NO" dirty="0"/>
              <a:t> </a:t>
            </a:r>
            <a:r>
              <a:rPr lang="nb-NO" dirty="0" err="1"/>
              <a:t>batteries</a:t>
            </a:r>
            <a:r>
              <a:rPr lang="nb-NO" dirty="0"/>
              <a:t> </a:t>
            </a:r>
            <a:r>
              <a:rPr lang="nb-NO" dirty="0" err="1"/>
              <a:t>are</a:t>
            </a:r>
            <a:r>
              <a:rPr lang="nb-NO" dirty="0"/>
              <a:t> </a:t>
            </a:r>
            <a:r>
              <a:rPr lang="nb-NO" dirty="0" err="1"/>
              <a:t>charged</a:t>
            </a:r>
            <a:r>
              <a:rPr lang="nb-NO" dirty="0"/>
              <a:t> – mine sure </a:t>
            </a:r>
            <a:r>
              <a:rPr lang="nb-NO" dirty="0" err="1"/>
              <a:t>are</a:t>
            </a:r>
            <a:r>
              <a:rPr lang="nb-NO" dirty="0"/>
              <a:t>! ‘</a:t>
            </a:r>
            <a:r>
              <a:rPr lang="nb-NO" dirty="0" err="1"/>
              <a:t>Cause</a:t>
            </a:r>
            <a:r>
              <a:rPr lang="nb-NO" baseline="0" dirty="0"/>
              <a:t> </a:t>
            </a:r>
            <a:r>
              <a:rPr lang="nb-NO" baseline="0" dirty="0" err="1"/>
              <a:t>I’m</a:t>
            </a:r>
            <a:r>
              <a:rPr lang="nb-NO" baseline="0" dirty="0"/>
              <a:t> not </a:t>
            </a:r>
            <a:r>
              <a:rPr lang="nb-NO" baseline="0" dirty="0" err="1"/>
              <a:t>gonna</a:t>
            </a:r>
            <a:r>
              <a:rPr lang="nb-NO" baseline="0" dirty="0"/>
              <a:t> to </a:t>
            </a:r>
            <a:r>
              <a:rPr lang="nb-NO" baseline="0" dirty="0" err="1"/>
              <a:t>flip</a:t>
            </a:r>
            <a:r>
              <a:rPr lang="nb-NO" baseline="0" dirty="0"/>
              <a:t> a </a:t>
            </a:r>
            <a:r>
              <a:rPr lang="nb-NO" baseline="0" dirty="0" err="1"/>
              <a:t>coin</a:t>
            </a:r>
            <a:r>
              <a:rPr lang="nb-NO" baseline="0" dirty="0"/>
              <a:t> </a:t>
            </a:r>
            <a:r>
              <a:rPr lang="nb-NO" dirty="0"/>
              <a:t>and hope for </a:t>
            </a:r>
            <a:r>
              <a:rPr lang="nb-NO" dirty="0" err="1"/>
              <a:t>the</a:t>
            </a:r>
            <a:r>
              <a:rPr lang="nb-NO" dirty="0"/>
              <a:t> best – </a:t>
            </a:r>
            <a:r>
              <a:rPr lang="nb-NO" dirty="0" err="1"/>
              <a:t>making</a:t>
            </a:r>
            <a:r>
              <a:rPr lang="nb-NO" baseline="0" dirty="0"/>
              <a:t> </a:t>
            </a:r>
            <a:r>
              <a:rPr lang="nb-NO" baseline="0" dirty="0" err="1"/>
              <a:t>big</a:t>
            </a:r>
            <a:r>
              <a:rPr lang="nb-NO" baseline="0" dirty="0"/>
              <a:t> </a:t>
            </a:r>
            <a:r>
              <a:rPr lang="nb-NO" baseline="0" dirty="0" err="1"/>
              <a:t>batteries</a:t>
            </a:r>
            <a:r>
              <a:rPr lang="nb-NO" baseline="0" dirty="0"/>
              <a:t> safer is my </a:t>
            </a:r>
            <a:r>
              <a:rPr lang="nb-NO" baseline="0" dirty="0" err="1"/>
              <a:t>contribution</a:t>
            </a:r>
            <a:r>
              <a:rPr lang="nb-NO" baseline="0" dirty="0"/>
              <a:t> to </a:t>
            </a:r>
            <a:r>
              <a:rPr lang="nb-NO" dirty="0"/>
              <a:t>make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world</a:t>
            </a:r>
            <a:r>
              <a:rPr lang="nb-NO" dirty="0"/>
              <a:t> a greener and </a:t>
            </a:r>
            <a:r>
              <a:rPr lang="nb-NO" dirty="0" err="1"/>
              <a:t>better</a:t>
            </a:r>
            <a:r>
              <a:rPr lang="nb-NO" dirty="0"/>
              <a:t> </a:t>
            </a:r>
            <a:r>
              <a:rPr lang="nb-NO" dirty="0" err="1"/>
              <a:t>place</a:t>
            </a:r>
            <a:r>
              <a:rPr lang="nb-NO" dirty="0"/>
              <a:t>. 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34768-8183-4DA3-B719-B80F514AB243}" type="slidenum">
              <a:rPr lang="da-DK" smtClean="0"/>
              <a:t>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037277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C34768-8183-4DA3-B719-B80F514AB243}" type="slidenum">
              <a:rPr lang="da-DK" smtClean="0"/>
              <a:t>9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36269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2062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1817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4174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26913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175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1314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82064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5984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2344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430727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81376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425FB5-CCA5-427C-A543-73AC6C90AC71}" type="datetimeFigureOut">
              <a:rPr lang="nb-NO" smtClean="0"/>
              <a:t>30.01.2019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138D3E-8289-4CE2-A1DD-CA723DF24D48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005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8.wdp"/><Relationship Id="rId18" Type="http://schemas.openxmlformats.org/officeDocument/2006/relationships/image" Target="../media/image20.png"/><Relationship Id="rId3" Type="http://schemas.openxmlformats.org/officeDocument/2006/relationships/image" Target="../media/image10.png"/><Relationship Id="rId21" Type="http://schemas.openxmlformats.org/officeDocument/2006/relationships/image" Target="../media/image22.jpeg"/><Relationship Id="rId7" Type="http://schemas.microsoft.com/office/2007/relationships/hdphoto" Target="../media/hdphoto5.wdp"/><Relationship Id="rId12" Type="http://schemas.openxmlformats.org/officeDocument/2006/relationships/image" Target="../media/image15.png"/><Relationship Id="rId17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8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5" Type="http://schemas.openxmlformats.org/officeDocument/2006/relationships/image" Target="../media/image17.png"/><Relationship Id="rId10" Type="http://schemas.openxmlformats.org/officeDocument/2006/relationships/image" Target="../media/image14.png"/><Relationship Id="rId19" Type="http://schemas.microsoft.com/office/2007/relationships/hdphoto" Target="../media/hdphoto9.wdp"/><Relationship Id="rId4" Type="http://schemas.openxmlformats.org/officeDocument/2006/relationships/image" Target="../media/image11.png"/><Relationship Id="rId9" Type="http://schemas.microsoft.com/office/2007/relationships/hdphoto" Target="../media/hdphoto6.wdp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18" Type="http://schemas.microsoft.com/office/2007/relationships/hdphoto" Target="../media/hdphoto9.wdp"/><Relationship Id="rId3" Type="http://schemas.openxmlformats.org/officeDocument/2006/relationships/image" Target="../media/image10.png"/><Relationship Id="rId7" Type="http://schemas.microsoft.com/office/2007/relationships/hdphoto" Target="../media/hdphoto5.wdp"/><Relationship Id="rId12" Type="http://schemas.openxmlformats.org/officeDocument/2006/relationships/image" Target="../media/image19.jpe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7.wdp"/><Relationship Id="rId5" Type="http://schemas.microsoft.com/office/2007/relationships/hdphoto" Target="../media/hdphoto4.wdp"/><Relationship Id="rId15" Type="http://schemas.openxmlformats.org/officeDocument/2006/relationships/image" Target="../media/image17.png"/><Relationship Id="rId10" Type="http://schemas.openxmlformats.org/officeDocument/2006/relationships/image" Target="../media/image14.png"/><Relationship Id="rId19" Type="http://schemas.openxmlformats.org/officeDocument/2006/relationships/image" Target="../media/image15.png"/><Relationship Id="rId4" Type="http://schemas.openxmlformats.org/officeDocument/2006/relationships/image" Target="../media/image11.png"/><Relationship Id="rId9" Type="http://schemas.microsoft.com/office/2007/relationships/hdphoto" Target="../media/hdphoto6.wdp"/><Relationship Id="rId14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7.PNG"/><Relationship Id="rId3" Type="http://schemas.openxmlformats.org/officeDocument/2006/relationships/image" Target="../media/image19.jpeg"/><Relationship Id="rId7" Type="http://schemas.openxmlformats.org/officeDocument/2006/relationships/image" Target="../media/image16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5.PNG"/><Relationship Id="rId5" Type="http://schemas.microsoft.com/office/2007/relationships/hdphoto" Target="../media/hdphoto8.wdp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1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54357" y="597932"/>
            <a:ext cx="8459964" cy="6077861"/>
          </a:xfrm>
          <a:prstGeom prst="rect">
            <a:avLst/>
          </a:prstGeom>
          <a:effectLst>
            <a:softEdge rad="9144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" y="6094304"/>
            <a:ext cx="7597421" cy="68754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009" y="6181157"/>
            <a:ext cx="2340991" cy="600690"/>
          </a:xfrm>
          <a:prstGeom prst="rect">
            <a:avLst/>
          </a:prstGeom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-2333977" y="10548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nb-NO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backgroundMark x1="29426" y1="67656" x2="34600" y2="66687"/>
                        <a14:backgroundMark x1="26637" y1="69049" x2="27850" y2="68080"/>
                        <a14:backgroundMark x1="33670" y1="64143" x2="34236" y2="63901"/>
                        <a14:backgroundMark x1="50000" y1="72925" x2="53072" y2="73168"/>
                        <a14:backgroundMark x1="55942" y1="72078" x2="63541" y2="6626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213" t="19504" r="20594" b="25958"/>
          <a:stretch/>
        </p:blipFill>
        <p:spPr>
          <a:xfrm>
            <a:off x="3848366" y="191205"/>
            <a:ext cx="4686033" cy="271738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 rot="787909">
            <a:off x="4492756" y="1610040"/>
            <a:ext cx="2262906" cy="870772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0" lon="1800000" rev="0"/>
            </a:camera>
            <a:lightRig rig="flood" dir="t"/>
          </a:scene3d>
          <a:sp3d extrusionH="254000" prstMaterial="matte">
            <a:contourClr>
              <a:srgbClr val="FFFFFF"/>
            </a:contourClr>
          </a:sp3d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9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M</a:t>
            </a:r>
            <a:r>
              <a:rPr lang="en-US" sz="20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A</a:t>
            </a:r>
            <a:r>
              <a:rPr lang="en-US" sz="22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K</a:t>
            </a:r>
            <a:r>
              <a:rPr lang="en-US" sz="23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E</a:t>
            </a:r>
            <a:r>
              <a:rPr lang="en-US" sz="2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 BATTERIES</a:t>
            </a:r>
          </a:p>
          <a:p>
            <a:pPr algn="ctr"/>
            <a:r>
              <a:rPr lang="en-US" sz="22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S</a:t>
            </a:r>
            <a:r>
              <a:rPr lang="en-US" sz="23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A</a:t>
            </a:r>
            <a:r>
              <a:rPr lang="en-US" sz="2400" b="1" dirty="0">
                <a:ln w="10160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FE AGAIN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743" y="105481"/>
            <a:ext cx="417668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800" dirty="0">
                <a:latin typeface="Baskerville Old Face" panose="02020602080505020303" pitchFamily="18" charset="0"/>
              </a:rPr>
              <a:t>Halvor Høen Hval</a:t>
            </a:r>
          </a:p>
          <a:p>
            <a:r>
              <a:rPr lang="nb-NO" sz="2800" dirty="0">
                <a:latin typeface="Baskerville Old Face" panose="02020602080505020303" pitchFamily="18" charset="0"/>
              </a:rPr>
              <a:t>Ph.d.-</a:t>
            </a:r>
            <a:r>
              <a:rPr lang="nb-NO" sz="2800" dirty="0" err="1">
                <a:latin typeface="Baskerville Old Face" panose="02020602080505020303" pitchFamily="18" charset="0"/>
              </a:rPr>
              <a:t>fellow</a:t>
            </a:r>
            <a:endParaRPr lang="nb-NO" sz="2800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2861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20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347" y="122682"/>
            <a:ext cx="3866538" cy="257769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31329" y="3195559"/>
            <a:ext cx="575339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/>
              <a:t>		</a:t>
            </a:r>
            <a:r>
              <a:rPr lang="en-US" sz="4000" dirty="0">
                <a:latin typeface="Baskerville Old Face" panose="02020602080505020303" pitchFamily="18" charset="0"/>
                <a:cs typeface="Helvetica" panose="020B0604020202020204" pitchFamily="34" charset="0"/>
              </a:rPr>
              <a:t>I keep hearing 			about battery innovation, but it never makes it to my phone.</a:t>
            </a:r>
            <a:endParaRPr lang="en-US" sz="4400" dirty="0">
              <a:latin typeface="Baskerville Old Face" panose="02020602080505020303" pitchFamily="18" charset="0"/>
              <a:cs typeface="Helvetica" panose="020B0604020202020204" pitchFamily="34" charset="0"/>
            </a:endParaRPr>
          </a:p>
          <a:p>
            <a:endParaRPr lang="en-US" sz="2800" dirty="0">
              <a:latin typeface="Calibri" panose="020F0502020204030204" pitchFamily="34" charset="0"/>
            </a:endParaRPr>
          </a:p>
          <a:p>
            <a:r>
              <a:rPr lang="en-US" sz="2800" dirty="0">
                <a:latin typeface="Calibri" panose="020F0502020204030204" pitchFamily="34" charset="0"/>
              </a:rPr>
              <a:t>- Evan Spiegel, co-founder of Snapchat</a:t>
            </a:r>
            <a:endParaRPr lang="nb-NO" sz="9600" dirty="0"/>
          </a:p>
        </p:txBody>
      </p:sp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299" b="97143" l="667" r="99333">
                        <a14:foregroundMark x1="29556" y1="79221" x2="5333" y2="67532"/>
                        <a14:foregroundMark x1="8889" y1="55844" x2="14222" y2="23896"/>
                        <a14:foregroundMark x1="22889" y1="18182" x2="41111" y2="6494"/>
                        <a14:foregroundMark x1="27778" y1="97143" x2="9333" y2="90649"/>
                        <a14:foregroundMark x1="74667" y1="88052" x2="76222" y2="62078"/>
                        <a14:foregroundMark x1="96444" y1="87273" x2="82889" y2="64416"/>
                        <a14:foregroundMark x1="76222" y1="80000" x2="66667" y2="60519"/>
                        <a14:foregroundMark x1="37111" y1="2338" x2="40889" y2="1299"/>
                        <a14:foregroundMark x1="667" y1="86753" x2="1111" y2="80779"/>
                        <a14:foregroundMark x1="98667" y1="72987" x2="99333" y2="6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494" y="3410048"/>
            <a:ext cx="1312024" cy="112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36934" y="2694080"/>
            <a:ext cx="397136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Photo: JD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Lasica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&lt;</a:t>
            </a:r>
            <a:r>
              <a:rPr lang="nb-NO" sz="11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https://flic.kr/p/fPS6qJ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 ,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licence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CC BY 2.0 &lt;</a:t>
            </a:r>
            <a:r>
              <a:rPr lang="nb-NO" sz="11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https://creativecommons.org/licenses/by/2.0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&gt;,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no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changes</a:t>
            </a:r>
            <a:r>
              <a:rPr lang="nb-NO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nb-NO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made</a:t>
            </a:r>
            <a:endParaRPr lang="nb-NO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2276743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997200"/>
            <a:ext cx="12192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184900" y="-2971800"/>
            <a:ext cx="6527800" cy="12166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690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944E9D-8927-423C-9C3D-4D35F3009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0F41B36-1965-455F-B0BE-142D4311EE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2464117-5A57-4159-872C-51D16D7372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69" y="0"/>
            <a:ext cx="12176262" cy="8122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1345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Lag 4 an" descr="https://www110.lunapic.com/editor/working/153355068745366225?5031727175">
            <a:extLst>
              <a:ext uri="{FF2B5EF4-FFF2-40B4-BE49-F238E27FC236}">
                <a16:creationId xmlns:a16="http://schemas.microsoft.com/office/drawing/2014/main" id="{BFF06E5B-ACC1-4E19-95F0-9ECD77A44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8" t="60727" b="24172"/>
          <a:stretch/>
        </p:blipFill>
        <p:spPr bwMode="auto">
          <a:xfrm>
            <a:off x="6493974" y="4223660"/>
            <a:ext cx="4986825" cy="90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Lag 4 ka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93665" l="21455" r="65697">
                        <a14:foregroundMark x1="25273" y1="20588" x2="25273" y2="20588"/>
                        <a14:foregroundMark x1="21515" y1="18552" x2="21515" y2="18552"/>
                        <a14:foregroundMark x1="24727" y1="17760" x2="24727" y2="17760"/>
                        <a14:foregroundMark x1="64303" y1="21380" x2="64303" y2="21380"/>
                        <a14:foregroundMark x1="65697" y1="23756" x2="65697" y2="23756"/>
                        <a14:foregroundMark x1="57212" y1="43439" x2="57212" y2="43439"/>
                        <a14:foregroundMark x1="48303" y1="67308" x2="48303" y2="67308"/>
                        <a14:foregroundMark x1="50667" y1="85181" x2="50667" y2="85181"/>
                        <a14:foregroundMark x1="58061" y1="83597" x2="58061" y2="83597"/>
                        <a14:foregroundMark x1="61939" y1="83824" x2="61939" y2="83824"/>
                        <a14:foregroundMark x1="41515" y1="93665" x2="41515" y2="936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346" r="31717" b="67292"/>
          <a:stretch/>
        </p:blipFill>
        <p:spPr>
          <a:xfrm>
            <a:off x="170657" y="3559049"/>
            <a:ext cx="3371850" cy="1189062"/>
          </a:xfrm>
          <a:prstGeom prst="rect">
            <a:avLst/>
          </a:prstGeom>
        </p:spPr>
      </p:pic>
      <p:pic>
        <p:nvPicPr>
          <p:cNvPr id="74" name="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3168" y="3758141"/>
            <a:ext cx="238125" cy="238125"/>
          </a:xfrm>
          <a:prstGeom prst="rect">
            <a:avLst/>
          </a:prstGeom>
        </p:spPr>
      </p:pic>
      <p:pic>
        <p:nvPicPr>
          <p:cNvPr id="63" name="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7264" y="3705685"/>
            <a:ext cx="238125" cy="238125"/>
          </a:xfrm>
          <a:prstGeom prst="rect">
            <a:avLst/>
          </a:prstGeom>
        </p:spPr>
      </p:pic>
      <p:pic>
        <p:nvPicPr>
          <p:cNvPr id="70" name="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6582" y="3786959"/>
            <a:ext cx="238125" cy="238125"/>
          </a:xfrm>
          <a:prstGeom prst="rect">
            <a:avLst/>
          </a:prstGeom>
        </p:spPr>
      </p:pic>
      <p:pic>
        <p:nvPicPr>
          <p:cNvPr id="71" name="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7538" y="3737604"/>
            <a:ext cx="238125" cy="238125"/>
          </a:xfrm>
          <a:prstGeom prst="rect">
            <a:avLst/>
          </a:prstGeom>
        </p:spPr>
      </p:pic>
      <p:pic>
        <p:nvPicPr>
          <p:cNvPr id="72" name="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86688" y="3840848"/>
            <a:ext cx="238125" cy="238125"/>
          </a:xfrm>
          <a:prstGeom prst="rect">
            <a:avLst/>
          </a:prstGeom>
        </p:spPr>
      </p:pic>
      <p:pic>
        <p:nvPicPr>
          <p:cNvPr id="69" name="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8547" y="3774490"/>
            <a:ext cx="238125" cy="238125"/>
          </a:xfrm>
          <a:prstGeom prst="rect">
            <a:avLst/>
          </a:prstGeom>
        </p:spPr>
      </p:pic>
      <p:pic>
        <p:nvPicPr>
          <p:cNvPr id="68" name="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1438" y="3959148"/>
            <a:ext cx="238125" cy="238125"/>
          </a:xfrm>
          <a:prstGeom prst="rect">
            <a:avLst/>
          </a:prstGeom>
        </p:spPr>
      </p:pic>
      <p:pic>
        <p:nvPicPr>
          <p:cNvPr id="67" name="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280" y="3818323"/>
            <a:ext cx="238125" cy="238125"/>
          </a:xfrm>
          <a:prstGeom prst="rect">
            <a:avLst/>
          </a:prstGeom>
        </p:spPr>
      </p:pic>
      <p:pic>
        <p:nvPicPr>
          <p:cNvPr id="66" name="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3236" y="3893552"/>
            <a:ext cx="238125" cy="238125"/>
          </a:xfrm>
          <a:prstGeom prst="rect">
            <a:avLst/>
          </a:prstGeom>
        </p:spPr>
      </p:pic>
      <p:pic>
        <p:nvPicPr>
          <p:cNvPr id="65" name="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6962" y="3842564"/>
            <a:ext cx="238125" cy="238125"/>
          </a:xfrm>
          <a:prstGeom prst="rect">
            <a:avLst/>
          </a:prstGeom>
        </p:spPr>
      </p:pic>
      <p:pic>
        <p:nvPicPr>
          <p:cNvPr id="64" name="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5377" y="3911281"/>
            <a:ext cx="238125" cy="238125"/>
          </a:xfrm>
          <a:prstGeom prst="rect">
            <a:avLst/>
          </a:prstGeom>
        </p:spPr>
      </p:pic>
      <p:pic>
        <p:nvPicPr>
          <p:cNvPr id="93" name="Lag 3 an" descr="https://www110.lunapic.com/editor/working/153355068745366225?5031727175">
            <a:extLst>
              <a:ext uri="{FF2B5EF4-FFF2-40B4-BE49-F238E27FC236}">
                <a16:creationId xmlns:a16="http://schemas.microsoft.com/office/drawing/2014/main" id="{BFF06E5B-ACC1-4E19-95F0-9ECD77A44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8" t="45893" b="38786"/>
          <a:stretch/>
        </p:blipFill>
        <p:spPr bwMode="auto">
          <a:xfrm>
            <a:off x="6493975" y="3381830"/>
            <a:ext cx="49868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Lag 3 ka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93665" l="21455" r="65697">
                        <a14:foregroundMark x1="25273" y1="20588" x2="25273" y2="20588"/>
                        <a14:foregroundMark x1="21515" y1="18552" x2="21515" y2="18552"/>
                        <a14:foregroundMark x1="24727" y1="17760" x2="24727" y2="17760"/>
                        <a14:foregroundMark x1="64303" y1="21380" x2="64303" y2="21380"/>
                        <a14:foregroundMark x1="65697" y1="23756" x2="65697" y2="23756"/>
                        <a14:foregroundMark x1="57212" y1="43439" x2="57212" y2="43439"/>
                        <a14:foregroundMark x1="48303" y1="67308" x2="48303" y2="67308"/>
                        <a14:foregroundMark x1="50667" y1="85181" x2="50667" y2="85181"/>
                        <a14:foregroundMark x1="58061" y1="83597" x2="58061" y2="83597"/>
                        <a14:foregroundMark x1="61939" y1="83824" x2="61939" y2="83824"/>
                        <a14:foregroundMark x1="41515" y1="93665" x2="41515" y2="936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14" t="52587" r="27921" b="26846"/>
          <a:stretch/>
        </p:blipFill>
        <p:spPr>
          <a:xfrm>
            <a:off x="487710" y="3146833"/>
            <a:ext cx="3371850" cy="75565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979" y="3048150"/>
            <a:ext cx="238125" cy="23812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6601" y="2905481"/>
            <a:ext cx="238125" cy="23812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0211" y="2943176"/>
            <a:ext cx="238125" cy="238125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0099" y="2929088"/>
            <a:ext cx="238125" cy="238125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5627" y="2986013"/>
            <a:ext cx="238125" cy="23812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1884" y="3009205"/>
            <a:ext cx="238125" cy="23812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2213" y="2962201"/>
            <a:ext cx="238125" cy="23812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8088" y="3054994"/>
            <a:ext cx="238125" cy="23812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1355" y="3116066"/>
            <a:ext cx="238125" cy="238125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25879" y="3056121"/>
            <a:ext cx="238125" cy="238125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043" y="2980997"/>
            <a:ext cx="238125" cy="23812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111" y="3105075"/>
            <a:ext cx="238125" cy="23812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4231" y="3171458"/>
            <a:ext cx="238125" cy="23812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93966" y="3215964"/>
            <a:ext cx="238125" cy="23812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6788" y="3160281"/>
            <a:ext cx="238125" cy="238125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07474" y="2996831"/>
            <a:ext cx="238125" cy="23812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8987" y="3065475"/>
            <a:ext cx="238125" cy="23812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7097" y="3093051"/>
            <a:ext cx="238125" cy="238125"/>
          </a:xfrm>
          <a:prstGeom prst="rect">
            <a:avLst/>
          </a:prstGeom>
        </p:spPr>
      </p:pic>
      <p:pic>
        <p:nvPicPr>
          <p:cNvPr id="91" name="Lag 2 an" descr="https://www110.lunapic.com/editor/working/153355068745366225?5031727175">
            <a:extLst>
              <a:ext uri="{FF2B5EF4-FFF2-40B4-BE49-F238E27FC236}">
                <a16:creationId xmlns:a16="http://schemas.microsoft.com/office/drawing/2014/main" id="{BFF06E5B-ACC1-4E19-95F0-9ECD77A44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8" t="33205" b="51718"/>
          <a:stretch/>
        </p:blipFill>
        <p:spPr bwMode="auto">
          <a:xfrm>
            <a:off x="6493975" y="2583543"/>
            <a:ext cx="4986825" cy="89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Lag 2 ka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93665" l="21455" r="65697">
                        <a14:foregroundMark x1="25273" y1="20588" x2="25273" y2="20588"/>
                        <a14:foregroundMark x1="21515" y1="18552" x2="21515" y2="18552"/>
                        <a14:foregroundMark x1="24727" y1="17760" x2="24727" y2="17760"/>
                        <a14:foregroundMark x1="64303" y1="21380" x2="64303" y2="21380"/>
                        <a14:foregroundMark x1="65697" y1="23756" x2="65697" y2="23756"/>
                        <a14:foregroundMark x1="57212" y1="43439" x2="57212" y2="43439"/>
                        <a14:foregroundMark x1="48303" y1="67308" x2="48303" y2="67308"/>
                        <a14:foregroundMark x1="50667" y1="85181" x2="50667" y2="85181"/>
                        <a14:foregroundMark x1="58061" y1="83597" x2="58061" y2="83597"/>
                        <a14:foregroundMark x1="61939" y1="83824" x2="61939" y2="83824"/>
                        <a14:foregroundMark x1="41515" y1="93665" x2="41515" y2="936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25" t="32538" r="31809" b="46722"/>
          <a:stretch/>
        </p:blipFill>
        <p:spPr>
          <a:xfrm>
            <a:off x="92182" y="2444624"/>
            <a:ext cx="3371850" cy="76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1050" y="2235085"/>
            <a:ext cx="238125" cy="23812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6961" y="2174833"/>
            <a:ext cx="238125" cy="23812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7448" y="2293896"/>
            <a:ext cx="238125" cy="23812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7626" y="2217338"/>
            <a:ext cx="238125" cy="23812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780" y="2354148"/>
            <a:ext cx="238125" cy="23812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7233" y="2281648"/>
            <a:ext cx="238125" cy="238125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057" y="2276647"/>
            <a:ext cx="238125" cy="23812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7810" y="2342586"/>
            <a:ext cx="238125" cy="23812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3656" y="2235085"/>
            <a:ext cx="238125" cy="238125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5585" y="2402553"/>
            <a:ext cx="238125" cy="238125"/>
          </a:xfrm>
          <a:prstGeom prst="rect">
            <a:avLst/>
          </a:prstGeom>
        </p:spPr>
      </p:pic>
      <p:pic>
        <p:nvPicPr>
          <p:cNvPr id="99" name="Picture 98" descr="https://www110.lunapic.com/editor/working/153355068745366225?5031727175">
            <a:extLst>
              <a:ext uri="{FF2B5EF4-FFF2-40B4-BE49-F238E27FC236}">
                <a16:creationId xmlns:a16="http://schemas.microsoft.com/office/drawing/2014/main" id="{BFF06E5B-ACC1-4E19-95F0-9ECD77A44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91" b="32977" l="58988" r="100000">
                        <a14:foregroundMark x1="88656" y1="11943" x2="88656" y2="11943"/>
                        <a14:foregroundMark x1="88569" y1="12299" x2="89791" y2="12299"/>
                        <a14:foregroundMark x1="93368" y1="12121" x2="96248" y2="13725"/>
                        <a14:foregroundMark x1="96248" y1="13725" x2="96771" y2="15330"/>
                        <a14:foregroundMark x1="96510" y1="14795" x2="96597" y2="16399"/>
                        <a14:foregroundMark x1="98953" y1="30303" x2="98953" y2="25490"/>
                        <a14:foregroundMark x1="98866" y1="24955" x2="95462" y2="18004"/>
                        <a14:foregroundMark x1="94852" y1="26203" x2="94852" y2="183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098" t="10873" b="66400"/>
          <a:stretch/>
        </p:blipFill>
        <p:spPr bwMode="auto">
          <a:xfrm>
            <a:off x="6493975" y="1310752"/>
            <a:ext cx="4986825" cy="135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Lag 1 ka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93665" l="21455" r="65697">
                        <a14:foregroundMark x1="25273" y1="20588" x2="25273" y2="20588"/>
                        <a14:foregroundMark x1="21515" y1="18552" x2="21515" y2="18552"/>
                        <a14:foregroundMark x1="24727" y1="17760" x2="24727" y2="17760"/>
                        <a14:foregroundMark x1="64303" y1="21380" x2="64303" y2="21380"/>
                        <a14:foregroundMark x1="65697" y1="23756" x2="65697" y2="23756"/>
                        <a14:foregroundMark x1="57212" y1="43439" x2="57212" y2="43439"/>
                        <a14:foregroundMark x1="48303" y1="67308" x2="48303" y2="67308"/>
                        <a14:foregroundMark x1="50667" y1="85181" x2="50667" y2="85181"/>
                        <a14:foregroundMark x1="58061" y1="83597" x2="58061" y2="83597"/>
                        <a14:foregroundMark x1="61939" y1="83824" x2="61939" y2="83824"/>
                        <a14:foregroundMark x1="41515" y1="93665" x2="41515" y2="936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346" r="31717" b="67292"/>
          <a:stretch/>
        </p:blipFill>
        <p:spPr>
          <a:xfrm>
            <a:off x="258201" y="1214821"/>
            <a:ext cx="3371850" cy="118906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28" b="97988" l="9910" r="86486">
                        <a14:foregroundMark x1="28829" y1="18310" x2="28829" y2="18310"/>
                        <a14:foregroundMark x1="23423" y1="21730" x2="25225" y2="42857"/>
                        <a14:foregroundMark x1="19820" y1="53924" x2="22523" y2="64386"/>
                        <a14:foregroundMark x1="37838" y1="94567" x2="27928" y2="91147"/>
                        <a14:foregroundMark x1="43243" y1="97988" x2="42342" y2="80080"/>
                        <a14:foregroundMark x1="18919" y1="7847" x2="16216" y2="6036"/>
                        <a14:foregroundMark x1="45946" y1="50503" x2="42342" y2="42656"/>
                        <a14:foregroundMark x1="45045" y1="23742" x2="43243" y2="15493"/>
                        <a14:foregroundMark x1="46847" y1="25755" x2="46847" y2="14688"/>
                        <a14:foregroundMark x1="83784" y1="4628" x2="83784" y2="4628"/>
                        <a14:foregroundMark x1="31532" y1="5634" x2="31532" y2="56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39" y="328126"/>
            <a:ext cx="1458118" cy="5345212"/>
          </a:xfrm>
          <a:prstGeom prst="rect">
            <a:avLst/>
          </a:prstGeom>
        </p:spPr>
      </p:pic>
      <p:pic>
        <p:nvPicPr>
          <p:cNvPr id="109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82203" b="100000" l="0" r="45570">
                        <a14:foregroundMark x1="41983" y1="87712" x2="44304" y2="91949"/>
                        <a14:foregroundMark x1="42827" y1="93220" x2="44515" y2="92161"/>
                        <a14:foregroundMark x1="42827" y1="92373" x2="45570" y2="95127"/>
                        <a14:foregroundMark x1="44304" y1="94280" x2="45359" y2="88136"/>
                        <a14:foregroundMark x1="41983" y1="89195" x2="42827" y2="84534"/>
                        <a14:foregroundMark x1="42827" y1="84534" x2="41139" y2="83263"/>
                        <a14:foregroundMark x1="41139" y1="83263" x2="3376" y2="83051"/>
                        <a14:foregroundMark x1="42194" y1="95551" x2="42405" y2="97669"/>
                        <a14:foregroundMark x1="42405" y1="97669" x2="41772" y2="98729"/>
                        <a14:foregroundMark x1="41561" y1="98729" x2="38397" y2="99364"/>
                        <a14:foregroundMark x1="37975" y1="99153" x2="3165" y2="99153"/>
                        <a14:foregroundMark x1="1899" y1="99153" x2="844" y2="97034"/>
                        <a14:foregroundMark x1="633" y1="97034" x2="844" y2="85381"/>
                        <a14:foregroundMark x1="844" y1="85381" x2="1477" y2="851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516" r="49889"/>
          <a:stretch/>
        </p:blipFill>
        <p:spPr bwMode="auto">
          <a:xfrm rot="16200000">
            <a:off x="4534935" y="5252881"/>
            <a:ext cx="2173315" cy="84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62076" b="79237" l="0" r="46414">
                        <a14:foregroundMark x1="44304" y1="68220" x2="42616" y2="76483"/>
                        <a14:foregroundMark x1="42405" y1="66314" x2="41983" y2="63136"/>
                        <a14:foregroundMark x1="2110" y1="63136" x2="42194" y2="62924"/>
                        <a14:foregroundMark x1="1899" y1="78390" x2="40928" y2="78814"/>
                        <a14:foregroundMark x1="1899" y1="62924" x2="633" y2="66949"/>
                        <a14:foregroundMark x1="633" y1="66949" x2="633" y2="76907"/>
                        <a14:foregroundMark x1="633" y1="76907" x2="3165" y2="78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246" r="51522" b="18377"/>
          <a:stretch/>
        </p:blipFill>
        <p:spPr bwMode="auto">
          <a:xfrm rot="16200000">
            <a:off x="4624427" y="5268323"/>
            <a:ext cx="2102507" cy="92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40678" b="58898" l="0" r="46414">
                        <a14:foregroundMark x1="42827" y1="44703" x2="44304" y2="49576"/>
                        <a14:foregroundMark x1="44304" y1="50424" x2="42827" y2="52542"/>
                        <a14:foregroundMark x1="43249" y1="52966" x2="42405" y2="56780"/>
                        <a14:foregroundMark x1="42194" y1="56780" x2="34599" y2="58051"/>
                        <a14:foregroundMark x1="33966" y1="58051" x2="32911" y2="58263"/>
                        <a14:foregroundMark x1="26793" y1="57839" x2="26793" y2="57839"/>
                        <a14:foregroundMark x1="40084" y1="57839" x2="2743" y2="58051"/>
                        <a14:foregroundMark x1="1688" y1="57839" x2="633" y2="54237"/>
                        <a14:foregroundMark x1="633" y1="53814" x2="1055" y2="43856"/>
                        <a14:foregroundMark x1="1055" y1="43008" x2="24051" y2="41525"/>
                        <a14:foregroundMark x1="23418" y1="42161" x2="27637" y2="42161"/>
                        <a14:foregroundMark x1="28059" y1="41737" x2="41350" y2="41737"/>
                        <a14:foregroundMark x1="42616" y1="43220" x2="42827" y2="470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976" r="50877" b="39293"/>
          <a:stretch/>
        </p:blipFill>
        <p:spPr bwMode="auto">
          <a:xfrm rot="16200000">
            <a:off x="4609702" y="5256510"/>
            <a:ext cx="2130466" cy="89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975" b="37500" l="633" r="45359">
                        <a14:foregroundMark x1="43038" y1="26271" x2="44726" y2="29661"/>
                        <a14:foregroundMark x1="43460" y1="30085" x2="43882" y2="31780"/>
                        <a14:foregroundMark x1="42405" y1="34322" x2="42405" y2="35805"/>
                        <a14:foregroundMark x1="41772" y1="36653" x2="40928" y2="37500"/>
                        <a14:foregroundMark x1="39030" y1="23941" x2="39662" y2="24576"/>
                        <a14:foregroundMark x1="40084" y1="23941" x2="40295" y2="26271"/>
                        <a14:foregroundMark x1="37975" y1="23305" x2="39662" y2="23517"/>
                        <a14:foregroundMark x1="41139" y1="35593" x2="39451" y2="36229"/>
                        <a14:foregroundMark x1="32911" y1="36229" x2="35865" y2="36229"/>
                        <a14:foregroundMark x1="25527" y1="35381" x2="29536" y2="35593"/>
                        <a14:foregroundMark x1="25105" y1="35593" x2="10549" y2="34322"/>
                        <a14:foregroundMark x1="5907" y1="25000" x2="2532" y2="29873"/>
                        <a14:foregroundMark x1="18776" y1="34110" x2="11603" y2="36441"/>
                        <a14:foregroundMark x1="11181" y1="30720" x2="5274" y2="36017"/>
                        <a14:foregroundMark x1="7173" y1="29025" x2="1899" y2="31144"/>
                        <a14:foregroundMark x1="27848" y1="22458" x2="31435" y2="21398"/>
                        <a14:foregroundMark x1="29958" y1="21822" x2="40506" y2="21610"/>
                        <a14:foregroundMark x1="40506" y1="21610" x2="41139" y2="21610"/>
                        <a14:foregroundMark x1="30591" y1="22458" x2="26582" y2="21822"/>
                        <a14:foregroundMark x1="27215" y1="21186" x2="13080" y2="21398"/>
                        <a14:foregroundMark x1="12869" y1="21398" x2="5274" y2="21186"/>
                        <a14:foregroundMark x1="5696" y1="21186" x2="2532" y2="21610"/>
                        <a14:foregroundMark x1="2532" y1="21610" x2="633" y2="22881"/>
                        <a14:foregroundMark x1="844" y1="22881" x2="1055" y2="36229"/>
                        <a14:foregroundMark x1="1688" y1="36864" x2="8228" y2="37500"/>
                        <a14:foregroundMark x1="8228" y1="37288" x2="42194" y2="372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77" r="49588" b="60293"/>
          <a:stretch/>
        </p:blipFill>
        <p:spPr bwMode="auto">
          <a:xfrm rot="16200000">
            <a:off x="4568514" y="5222286"/>
            <a:ext cx="2186372" cy="89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67" b="81789"/>
          <a:stretch/>
        </p:blipFill>
        <p:spPr bwMode="auto">
          <a:xfrm rot="16200000">
            <a:off x="4645647" y="5332079"/>
            <a:ext cx="2074552" cy="78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239" t="37928" r="19351" b="38143"/>
          <a:stretch/>
        </p:blipFill>
        <p:spPr>
          <a:xfrm>
            <a:off x="3541307" y="59190"/>
            <a:ext cx="3443843" cy="1341913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 rotWithShape="1">
          <a:blip r:embed="rId20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10000" b="90000" l="10000" r="90000">
                        <a14:backgroundMark x1="20490" y1="40535" x2="25612" y2="403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67" t="44185" r="19011" b="36544"/>
          <a:stretch/>
        </p:blipFill>
        <p:spPr>
          <a:xfrm>
            <a:off x="3960286" y="412147"/>
            <a:ext cx="3051959" cy="1080655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9" t="7240" r="72915" b="57263"/>
          <a:stretch/>
        </p:blipFill>
        <p:spPr>
          <a:xfrm>
            <a:off x="3107474" y="38406"/>
            <a:ext cx="522577" cy="1322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25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 L 0.58281 0.0375 " pathEditMode="relative" rAng="0" ptsTypes="AA">
                                      <p:cBhvr>
                                        <p:cTn id="20" dur="5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41" y="187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0.65729 0.08611 " pathEditMode="relative" rAng="0" ptsTypes="AA">
                                      <p:cBhvr>
                                        <p:cTn id="22" dur="5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65" y="430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96296E-6 L 0.59597 0.05231 " pathEditMode="relative" rAng="0" ptsTypes="AA">
                                      <p:cBhvr>
                                        <p:cTn id="24" dur="5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92" y="261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44444E-6 L 0.59102 0.04814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44" y="240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0.59193 0.06736 " pathEditMode="relative" rAng="0" ptsTypes="AA">
                                      <p:cBhvr>
                                        <p:cTn id="28" dur="5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96" y="3356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60495 0.06458 " pathEditMode="relative" rAng="0" ptsTypes="AA">
                                      <p:cBhvr>
                                        <p:cTn id="30" dur="5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47" y="3218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07407E-6 L 0.64258 0.06875 " pathEditMode="relative" rAng="0" ptsTypes="AA">
                                      <p:cBhvr>
                                        <p:cTn id="32" dur="5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2" y="342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0.63086 0.0537 " pathEditMode="relative" rAng="0" ptsTypes="AA">
                                      <p:cBhvr>
                                        <p:cTn id="34" dur="5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36" y="268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0.58099 0.07916 " pathEditMode="relative" rAng="0" ptsTypes="AA">
                                      <p:cBhvr>
                                        <p:cTn id="36" dur="5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49" y="3958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6.25E-7 -4.44444E-6 L 0.5918 0.04954 " pathEditMode="relative" rAng="0" ptsTypes="AA">
                                      <p:cBhvr>
                                        <p:cTn id="38" dur="5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83" y="2477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2.22222E-6 L 0.61602 0.08958 " pathEditMode="relative" rAng="0" ptsTypes="AA">
                                      <p:cBhvr>
                                        <p:cTn id="40" dur="5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94" y="4468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125E-6 -1.48148E-6 L 0.60664 0.06621 " pathEditMode="relative" rAng="0" ptsTypes="AA">
                                      <p:cBhvr>
                                        <p:cTn id="42" dur="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26" y="331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6.25E-7 1.85185E-6 L 0.53242 0.04352 " pathEditMode="relative" rAng="0" ptsTypes="AA">
                                      <p:cBhvr>
                                        <p:cTn id="44" dur="5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15" y="2176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79167E-6 2.96296E-6 L 0.61002 0.08865 " pathEditMode="relative" rAng="0" ptsTypes="AA">
                                      <p:cBhvr>
                                        <p:cTn id="46" dur="5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95" y="44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8.33333E-7 -5.55112E-17 L 0.58932 0.04977 " pathEditMode="relative" rAng="0" ptsTypes="AA">
                                      <p:cBhvr>
                                        <p:cTn id="48" dur="5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66" y="247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75E-6 -2.22222E-6 L 0.60078 0.04144 " pathEditMode="relative" rAng="0" ptsTypes="AA">
                                      <p:cBhvr>
                                        <p:cTn id="50" dur="5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9" y="206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2.22222E-6 L 0.60195 0.05509 " pathEditMode="relative" rAng="0" ptsTypes="AA">
                                      <p:cBhvr>
                                        <p:cTn id="52" dur="5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91" y="2755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3.75E-6 -3.7037E-6 L 0.53451 0.03704 " pathEditMode="relative" rAng="0" ptsTypes="AA">
                                      <p:cBhvr>
                                        <p:cTn id="54" dur="5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80" y="182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95833E-6 -2.59259E-6 L 0.50222 0.05301 " pathEditMode="relative" rAng="0" ptsTypes="AA">
                                      <p:cBhvr>
                                        <p:cTn id="56" dur="5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04" y="263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08333E-6 -2.59259E-6 L 0.54583 0.07246 " pathEditMode="relative" rAng="0" ptsTypes="AA">
                                      <p:cBhvr>
                                        <p:cTn id="58" dur="5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92" y="3611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5E-6 -1.85185E-6 L 0.58828 0.04144 " pathEditMode="relative" rAng="0" ptsTypes="AA">
                                      <p:cBhvr>
                                        <p:cTn id="60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14" y="206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875E-6 1.11111E-6 L 0.60508 0.11967 " pathEditMode="relative" rAng="0" ptsTypes="AA">
                                      <p:cBhvr>
                                        <p:cTn id="62" dur="5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47" y="5972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6.25E-7 -4.81481E-6 L 0.58555 0.05996 " pathEditMode="relative" rAng="0" ptsTypes="AA">
                                      <p:cBhvr>
                                        <p:cTn id="64" dur="5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71" y="2986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E-6 7.40741E-7 L 0.57891 0.04167 " pathEditMode="relative" rAng="0" ptsTypes="AA">
                                      <p:cBhvr>
                                        <p:cTn id="66" dur="5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45" y="2083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375E-6 -7.40741E-7 L 0.56367 0.08287 " pathEditMode="relative" rAng="0" ptsTypes="AA">
                                      <p:cBhvr>
                                        <p:cTn id="68" dur="5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414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79167E-6 4.07407E-6 L 0.54674 0.08657 " pathEditMode="relative" rAng="0" ptsTypes="AA">
                                      <p:cBhvr>
                                        <p:cTn id="70" dur="5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31" y="4329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66667E-6 4.81481E-6 L 0.55755 0.05833 " pathEditMode="relative" rAng="0" ptsTypes="AA">
                                      <p:cBhvr>
                                        <p:cTn id="72" dur="5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78" y="2917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1.45833E-6 -2.96296E-6 L 0.57878 0.04121 " pathEditMode="relative" rAng="0" ptsTypes="AA">
                                      <p:cBhvr>
                                        <p:cTn id="74" dur="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32" y="206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04167E-6 2.22222E-6 L 0.55143 0.04676 " pathEditMode="relative" rAng="0" ptsTypes="AA">
                                      <p:cBhvr>
                                        <p:cTn id="76" dur="5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65" y="2338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-6.25E-7 -1.48148E-6 L 0.55977 0.04746 " pathEditMode="relative" rAng="0" ptsTypes="AA">
                                      <p:cBhvr>
                                        <p:cTn id="78" dur="5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2" y="2361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2.91667E-6 -4.44444E-6 L 0.54088 0.05857 " pathEditMode="relative" rAng="0" ptsTypes="AA">
                                      <p:cBhvr>
                                        <p:cTn id="80" dur="5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44" y="2917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4.58333E-6 -1.11111E-6 L 0.54192 0.05648 " pathEditMode="relative" rAng="0" ptsTypes="AA">
                                      <p:cBhvr>
                                        <p:cTn id="82" dur="5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96" y="282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29167E-6 2.22222E-6 L 0.52903 0.07037 " pathEditMode="relative" rAng="0" ptsTypes="AA">
                                      <p:cBhvr>
                                        <p:cTn id="84" dur="5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519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2.91667E-6 4.44444E-6 L 0.53463 0.02453 " pathEditMode="relative" rAng="0" ptsTypes="AA">
                                      <p:cBhvr>
                                        <p:cTn id="88" dur="5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32" y="1227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54167E-6 -3.33333E-6 L 0.5569 0.03704 " pathEditMode="relative" rAng="0" ptsTypes="AA">
                                      <p:cBhvr>
                                        <p:cTn id="90" dur="5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39" y="1852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7 1.11111E-6 L 0.5388 0.05116 " pathEditMode="relative" rAng="0" ptsTypes="AA">
                                      <p:cBhvr>
                                        <p:cTn id="92" dur="5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40" y="2546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1.66667E-6 2.22222E-6 L 0.49584 0.02268 " pathEditMode="relative" rAng="0" ptsTypes="AA">
                                      <p:cBhvr>
                                        <p:cTn id="94" dur="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92" y="1134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3.54167E-6 4.44444E-6 L 0.48359 0.01041 " pathEditMode="relative" rAng="0" ptsTypes="AA">
                                      <p:cBhvr>
                                        <p:cTn id="96" dur="5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80" y="509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42" presetClass="path" presetSubtype="0" accel="50000" decel="50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Motion origin="layout" path="M -4.16667E-7 -4.07407E-6 L 0.5474 0.02269 " pathEditMode="relative" rAng="0" ptsTypes="AA">
                                      <p:cBhvr>
                                        <p:cTn id="98" dur="5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70" y="1134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Lag 4 an" descr="https://www110.lunapic.com/editor/working/153355068745366225?5031727175">
            <a:extLst>
              <a:ext uri="{FF2B5EF4-FFF2-40B4-BE49-F238E27FC236}">
                <a16:creationId xmlns:a16="http://schemas.microsoft.com/office/drawing/2014/main" id="{BFF06E5B-ACC1-4E19-95F0-9ECD77A44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8" t="60727" b="24172"/>
          <a:stretch/>
        </p:blipFill>
        <p:spPr bwMode="auto">
          <a:xfrm>
            <a:off x="6493974" y="4223660"/>
            <a:ext cx="4986825" cy="901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Lag 4 ka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93665" l="21455" r="65697">
                        <a14:foregroundMark x1="25273" y1="20588" x2="25273" y2="20588"/>
                        <a14:foregroundMark x1="21515" y1="18552" x2="21515" y2="18552"/>
                        <a14:foregroundMark x1="24727" y1="17760" x2="24727" y2="17760"/>
                        <a14:foregroundMark x1="64303" y1="21380" x2="64303" y2="21380"/>
                        <a14:foregroundMark x1="65697" y1="23756" x2="65697" y2="23756"/>
                        <a14:foregroundMark x1="57212" y1="43439" x2="57212" y2="43439"/>
                        <a14:foregroundMark x1="48303" y1="67308" x2="48303" y2="67308"/>
                        <a14:foregroundMark x1="50667" y1="85181" x2="50667" y2="85181"/>
                        <a14:foregroundMark x1="58061" y1="83597" x2="58061" y2="83597"/>
                        <a14:foregroundMark x1="61939" y1="83824" x2="61939" y2="83824"/>
                        <a14:foregroundMark x1="41515" y1="93665" x2="41515" y2="936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346" r="31717" b="67292"/>
          <a:stretch/>
        </p:blipFill>
        <p:spPr>
          <a:xfrm>
            <a:off x="170657" y="3559049"/>
            <a:ext cx="3371850" cy="1189062"/>
          </a:xfrm>
          <a:prstGeom prst="rect">
            <a:avLst/>
          </a:prstGeom>
        </p:spPr>
      </p:pic>
      <p:pic>
        <p:nvPicPr>
          <p:cNvPr id="74" name="1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83168" y="3758141"/>
            <a:ext cx="238125" cy="238125"/>
          </a:xfrm>
          <a:prstGeom prst="rect">
            <a:avLst/>
          </a:prstGeom>
        </p:spPr>
      </p:pic>
      <p:pic>
        <p:nvPicPr>
          <p:cNvPr id="63" name="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67264" y="3705685"/>
            <a:ext cx="238125" cy="238125"/>
          </a:xfrm>
          <a:prstGeom prst="rect">
            <a:avLst/>
          </a:prstGeom>
        </p:spPr>
      </p:pic>
      <p:pic>
        <p:nvPicPr>
          <p:cNvPr id="70" name="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56582" y="3786959"/>
            <a:ext cx="238125" cy="238125"/>
          </a:xfrm>
          <a:prstGeom prst="rect">
            <a:avLst/>
          </a:prstGeom>
        </p:spPr>
      </p:pic>
      <p:pic>
        <p:nvPicPr>
          <p:cNvPr id="71" name="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47538" y="3737604"/>
            <a:ext cx="238125" cy="238125"/>
          </a:xfrm>
          <a:prstGeom prst="rect">
            <a:avLst/>
          </a:prstGeom>
        </p:spPr>
      </p:pic>
      <p:pic>
        <p:nvPicPr>
          <p:cNvPr id="72" name="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86688" y="3840848"/>
            <a:ext cx="238125" cy="238125"/>
          </a:xfrm>
          <a:prstGeom prst="rect">
            <a:avLst/>
          </a:prstGeom>
        </p:spPr>
      </p:pic>
      <p:pic>
        <p:nvPicPr>
          <p:cNvPr id="69" name="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648547" y="3774490"/>
            <a:ext cx="238125" cy="238125"/>
          </a:xfrm>
          <a:prstGeom prst="rect">
            <a:avLst/>
          </a:prstGeom>
        </p:spPr>
      </p:pic>
      <p:pic>
        <p:nvPicPr>
          <p:cNvPr id="68" name="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521438" y="3959148"/>
            <a:ext cx="238125" cy="238125"/>
          </a:xfrm>
          <a:prstGeom prst="rect">
            <a:avLst/>
          </a:prstGeom>
        </p:spPr>
      </p:pic>
      <p:pic>
        <p:nvPicPr>
          <p:cNvPr id="67" name="1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22280" y="3818323"/>
            <a:ext cx="238125" cy="238125"/>
          </a:xfrm>
          <a:prstGeom prst="rect">
            <a:avLst/>
          </a:prstGeom>
        </p:spPr>
      </p:pic>
      <p:pic>
        <p:nvPicPr>
          <p:cNvPr id="66" name="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13236" y="3893552"/>
            <a:ext cx="238125" cy="238125"/>
          </a:xfrm>
          <a:prstGeom prst="rect">
            <a:avLst/>
          </a:prstGeom>
        </p:spPr>
      </p:pic>
      <p:pic>
        <p:nvPicPr>
          <p:cNvPr id="65" name="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66962" y="3842564"/>
            <a:ext cx="238125" cy="238125"/>
          </a:xfrm>
          <a:prstGeom prst="rect">
            <a:avLst/>
          </a:prstGeom>
        </p:spPr>
      </p:pic>
      <p:pic>
        <p:nvPicPr>
          <p:cNvPr id="64" name="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85377" y="3911281"/>
            <a:ext cx="238125" cy="238125"/>
          </a:xfrm>
          <a:prstGeom prst="rect">
            <a:avLst/>
          </a:prstGeom>
        </p:spPr>
      </p:pic>
      <p:pic>
        <p:nvPicPr>
          <p:cNvPr id="93" name="Lag 3 an" descr="https://www110.lunapic.com/editor/working/153355068745366225?5031727175">
            <a:extLst>
              <a:ext uri="{FF2B5EF4-FFF2-40B4-BE49-F238E27FC236}">
                <a16:creationId xmlns:a16="http://schemas.microsoft.com/office/drawing/2014/main" id="{BFF06E5B-ACC1-4E19-95F0-9ECD77A44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8" t="45893" b="38786"/>
          <a:stretch/>
        </p:blipFill>
        <p:spPr bwMode="auto">
          <a:xfrm>
            <a:off x="6493975" y="3381830"/>
            <a:ext cx="4986825" cy="91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Lag 3 ka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93665" l="21455" r="65697">
                        <a14:foregroundMark x1="25273" y1="20588" x2="25273" y2="20588"/>
                        <a14:foregroundMark x1="21515" y1="18552" x2="21515" y2="18552"/>
                        <a14:foregroundMark x1="24727" y1="17760" x2="24727" y2="17760"/>
                        <a14:foregroundMark x1="64303" y1="21380" x2="64303" y2="21380"/>
                        <a14:foregroundMark x1="65697" y1="23756" x2="65697" y2="23756"/>
                        <a14:foregroundMark x1="57212" y1="43439" x2="57212" y2="43439"/>
                        <a14:foregroundMark x1="48303" y1="67308" x2="48303" y2="67308"/>
                        <a14:foregroundMark x1="50667" y1="85181" x2="50667" y2="85181"/>
                        <a14:foregroundMark x1="58061" y1="83597" x2="58061" y2="83597"/>
                        <a14:foregroundMark x1="61939" y1="83824" x2="61939" y2="83824"/>
                        <a14:foregroundMark x1="41515" y1="93665" x2="41515" y2="936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914" t="52587" r="27921" b="26846"/>
          <a:stretch/>
        </p:blipFill>
        <p:spPr>
          <a:xfrm>
            <a:off x="487710" y="3146833"/>
            <a:ext cx="3371850" cy="75565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7979" y="3048150"/>
            <a:ext cx="238125" cy="23812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366601" y="2905481"/>
            <a:ext cx="238125" cy="238125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00211" y="2943176"/>
            <a:ext cx="238125" cy="238125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30099" y="2929088"/>
            <a:ext cx="238125" cy="238125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25627" y="2986013"/>
            <a:ext cx="238125" cy="238125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01884" y="3009205"/>
            <a:ext cx="238125" cy="238125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72213" y="2962201"/>
            <a:ext cx="238125" cy="238125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58088" y="3054994"/>
            <a:ext cx="238125" cy="238125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71355" y="3116066"/>
            <a:ext cx="238125" cy="238125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25879" y="3056121"/>
            <a:ext cx="238125" cy="238125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043" y="2980997"/>
            <a:ext cx="238125" cy="238125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5111" y="3105075"/>
            <a:ext cx="238125" cy="23812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94231" y="3171458"/>
            <a:ext cx="238125" cy="238125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693966" y="3215964"/>
            <a:ext cx="238125" cy="238125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6788" y="3160281"/>
            <a:ext cx="238125" cy="238125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07474" y="2996831"/>
            <a:ext cx="238125" cy="238125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08987" y="3065475"/>
            <a:ext cx="238125" cy="238125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427097" y="3093051"/>
            <a:ext cx="238125" cy="238125"/>
          </a:xfrm>
          <a:prstGeom prst="rect">
            <a:avLst/>
          </a:prstGeom>
        </p:spPr>
      </p:pic>
      <p:pic>
        <p:nvPicPr>
          <p:cNvPr id="91" name="Lag 2 an" descr="https://www110.lunapic.com/editor/working/153355068745366225?5031727175">
            <a:extLst>
              <a:ext uri="{FF2B5EF4-FFF2-40B4-BE49-F238E27FC236}">
                <a16:creationId xmlns:a16="http://schemas.microsoft.com/office/drawing/2014/main" id="{BFF06E5B-ACC1-4E19-95F0-9ECD77A44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98" t="33205" b="51718"/>
          <a:stretch/>
        </p:blipFill>
        <p:spPr bwMode="auto">
          <a:xfrm>
            <a:off x="6493975" y="2583543"/>
            <a:ext cx="4986825" cy="8998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Lag 2 ka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93665" l="21455" r="65697">
                        <a14:foregroundMark x1="25273" y1="20588" x2="25273" y2="20588"/>
                        <a14:foregroundMark x1="21515" y1="18552" x2="21515" y2="18552"/>
                        <a14:foregroundMark x1="24727" y1="17760" x2="24727" y2="17760"/>
                        <a14:foregroundMark x1="64303" y1="21380" x2="64303" y2="21380"/>
                        <a14:foregroundMark x1="65697" y1="23756" x2="65697" y2="23756"/>
                        <a14:foregroundMark x1="57212" y1="43439" x2="57212" y2="43439"/>
                        <a14:foregroundMark x1="48303" y1="67308" x2="48303" y2="67308"/>
                        <a14:foregroundMark x1="50667" y1="85181" x2="50667" y2="85181"/>
                        <a14:foregroundMark x1="58061" y1="83597" x2="58061" y2="83597"/>
                        <a14:foregroundMark x1="61939" y1="83824" x2="61939" y2="83824"/>
                        <a14:foregroundMark x1="41515" y1="93665" x2="41515" y2="936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025" t="32538" r="31809" b="46722"/>
          <a:stretch/>
        </p:blipFill>
        <p:spPr>
          <a:xfrm>
            <a:off x="92182" y="2444624"/>
            <a:ext cx="3371850" cy="76200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31050" y="2235085"/>
            <a:ext cx="238125" cy="238125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16961" y="2174833"/>
            <a:ext cx="238125" cy="238125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67448" y="2293896"/>
            <a:ext cx="238125" cy="238125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67626" y="2217338"/>
            <a:ext cx="238125" cy="238125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171780" y="2354148"/>
            <a:ext cx="238125" cy="238125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57233" y="2281648"/>
            <a:ext cx="238125" cy="238125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7057" y="2276647"/>
            <a:ext cx="238125" cy="238125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17810" y="2342586"/>
            <a:ext cx="238125" cy="238125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73656" y="2235085"/>
            <a:ext cx="238125" cy="238125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48000" y1="16000" x2="52000" y2="8400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815585" y="2402553"/>
            <a:ext cx="238125" cy="238125"/>
          </a:xfrm>
          <a:prstGeom prst="rect">
            <a:avLst/>
          </a:prstGeom>
        </p:spPr>
      </p:pic>
      <p:pic>
        <p:nvPicPr>
          <p:cNvPr id="99" name="Picture 98" descr="https://www110.lunapic.com/editor/working/153355068745366225?5031727175">
            <a:extLst>
              <a:ext uri="{FF2B5EF4-FFF2-40B4-BE49-F238E27FC236}">
                <a16:creationId xmlns:a16="http://schemas.microsoft.com/office/drawing/2014/main" id="{BFF06E5B-ACC1-4E19-95F0-9ECD77A44F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091" b="32977" l="58988" r="100000">
                        <a14:foregroundMark x1="88656" y1="11943" x2="88656" y2="11943"/>
                        <a14:foregroundMark x1="88569" y1="12299" x2="89791" y2="12299"/>
                        <a14:foregroundMark x1="93368" y1="12121" x2="96248" y2="13725"/>
                        <a14:foregroundMark x1="96248" y1="13725" x2="96771" y2="15330"/>
                        <a14:foregroundMark x1="96510" y1="14795" x2="96597" y2="16399"/>
                        <a14:foregroundMark x1="98953" y1="30303" x2="98953" y2="25490"/>
                        <a14:foregroundMark x1="98866" y1="24955" x2="95462" y2="18004"/>
                        <a14:foregroundMark x1="94852" y1="26203" x2="94852" y2="1836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098" t="10873" b="66400"/>
          <a:stretch/>
        </p:blipFill>
        <p:spPr bwMode="auto">
          <a:xfrm>
            <a:off x="6493975" y="1310752"/>
            <a:ext cx="4986825" cy="135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Lag 1 kat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5" b="93665" l="21455" r="65697">
                        <a14:foregroundMark x1="25273" y1="20588" x2="25273" y2="20588"/>
                        <a14:foregroundMark x1="21515" y1="18552" x2="21515" y2="18552"/>
                        <a14:foregroundMark x1="24727" y1="17760" x2="24727" y2="17760"/>
                        <a14:foregroundMark x1="64303" y1="21380" x2="64303" y2="21380"/>
                        <a14:foregroundMark x1="65697" y1="23756" x2="65697" y2="23756"/>
                        <a14:foregroundMark x1="57212" y1="43439" x2="57212" y2="43439"/>
                        <a14:foregroundMark x1="48303" y1="67308" x2="48303" y2="67308"/>
                        <a14:foregroundMark x1="50667" y1="85181" x2="50667" y2="85181"/>
                        <a14:foregroundMark x1="58061" y1="83597" x2="58061" y2="83597"/>
                        <a14:foregroundMark x1="61939" y1="83824" x2="61939" y2="83824"/>
                        <a14:foregroundMark x1="41515" y1="93665" x2="41515" y2="9366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117" t="346" r="31717" b="67292"/>
          <a:stretch/>
        </p:blipFill>
        <p:spPr>
          <a:xfrm>
            <a:off x="258201" y="1214821"/>
            <a:ext cx="3371850" cy="1189062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628" b="97988" l="9910" r="86486">
                        <a14:foregroundMark x1="28829" y1="18310" x2="28829" y2="18310"/>
                        <a14:foregroundMark x1="23423" y1="21730" x2="25225" y2="42857"/>
                        <a14:foregroundMark x1="19820" y1="53924" x2="22523" y2="64386"/>
                        <a14:foregroundMark x1="37838" y1="94567" x2="27928" y2="91147"/>
                        <a14:foregroundMark x1="43243" y1="97988" x2="42342" y2="80080"/>
                        <a14:foregroundMark x1="18919" y1="7847" x2="16216" y2="6036"/>
                        <a14:foregroundMark x1="45946" y1="50503" x2="42342" y2="42656"/>
                        <a14:foregroundMark x1="45045" y1="23742" x2="43243" y2="15493"/>
                        <a14:foregroundMark x1="46847" y1="25755" x2="46847" y2="14688"/>
                        <a14:foregroundMark x1="83784" y1="4628" x2="83784" y2="4628"/>
                        <a14:foregroundMark x1="31532" y1="5634" x2="31532" y2="563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639" y="328126"/>
            <a:ext cx="1458118" cy="5345212"/>
          </a:xfrm>
          <a:prstGeom prst="rect">
            <a:avLst/>
          </a:prstGeom>
        </p:spPr>
      </p:pic>
      <p:pic>
        <p:nvPicPr>
          <p:cNvPr id="79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67" b="81789"/>
          <a:stretch/>
        </p:blipFill>
        <p:spPr bwMode="auto">
          <a:xfrm rot="16200000">
            <a:off x="4645647" y="5332079"/>
            <a:ext cx="2074552" cy="78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6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20975" b="37500" l="633" r="45359">
                        <a14:foregroundMark x1="43038" y1="26271" x2="44726" y2="29661"/>
                        <a14:foregroundMark x1="43460" y1="30085" x2="43882" y2="31780"/>
                        <a14:foregroundMark x1="42405" y1="34322" x2="42405" y2="35805"/>
                        <a14:foregroundMark x1="41772" y1="36653" x2="40928" y2="37500"/>
                        <a14:foregroundMark x1="39030" y1="23941" x2="39662" y2="24576"/>
                        <a14:foregroundMark x1="40084" y1="23941" x2="40295" y2="26271"/>
                        <a14:foregroundMark x1="37975" y1="23305" x2="39662" y2="23517"/>
                        <a14:foregroundMark x1="41139" y1="35593" x2="39451" y2="36229"/>
                        <a14:foregroundMark x1="32911" y1="36229" x2="35865" y2="36229"/>
                        <a14:foregroundMark x1="25527" y1="35381" x2="29536" y2="35593"/>
                        <a14:foregroundMark x1="25105" y1="35593" x2="10549" y2="34322"/>
                        <a14:foregroundMark x1="5907" y1="25000" x2="2532" y2="29873"/>
                        <a14:foregroundMark x1="18776" y1="34110" x2="11603" y2="36441"/>
                        <a14:foregroundMark x1="11181" y1="30720" x2="5274" y2="36017"/>
                        <a14:foregroundMark x1="7173" y1="29025" x2="1899" y2="31144"/>
                        <a14:foregroundMark x1="27848" y1="22458" x2="31435" y2="21398"/>
                        <a14:foregroundMark x1="29958" y1="21822" x2="40506" y2="21610"/>
                        <a14:foregroundMark x1="40506" y1="21610" x2="41139" y2="21610"/>
                        <a14:foregroundMark x1="30591" y1="22458" x2="26582" y2="21822"/>
                        <a14:foregroundMark x1="27215" y1="21186" x2="13080" y2="21398"/>
                        <a14:foregroundMark x1="12869" y1="21398" x2="5274" y2="21186"/>
                        <a14:foregroundMark x1="5696" y1="21186" x2="2532" y2="21610"/>
                        <a14:foregroundMark x1="2532" y1="21610" x2="633" y2="22881"/>
                        <a14:foregroundMark x1="844" y1="22881" x2="1055" y2="36229"/>
                        <a14:foregroundMark x1="1688" y1="36864" x2="8228" y2="37500"/>
                        <a14:foregroundMark x1="8228" y1="37288" x2="42194" y2="372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77" r="49588" b="60293"/>
          <a:stretch/>
        </p:blipFill>
        <p:spPr bwMode="auto">
          <a:xfrm rot="16200000">
            <a:off x="4568514" y="5222286"/>
            <a:ext cx="2186372" cy="894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40678" b="58898" l="0" r="46414">
                        <a14:foregroundMark x1="42827" y1="44703" x2="44304" y2="49576"/>
                        <a14:foregroundMark x1="44304" y1="50424" x2="42827" y2="52542"/>
                        <a14:foregroundMark x1="43249" y1="52966" x2="42405" y2="56780"/>
                        <a14:foregroundMark x1="42194" y1="56780" x2="34599" y2="58051"/>
                        <a14:foregroundMark x1="33966" y1="58051" x2="32911" y2="58263"/>
                        <a14:foregroundMark x1="26793" y1="57839" x2="26793" y2="57839"/>
                        <a14:foregroundMark x1="40084" y1="57839" x2="2743" y2="58051"/>
                        <a14:foregroundMark x1="1688" y1="57839" x2="633" y2="54237"/>
                        <a14:foregroundMark x1="633" y1="53814" x2="1055" y2="43856"/>
                        <a14:foregroundMark x1="1055" y1="43008" x2="24051" y2="41525"/>
                        <a14:foregroundMark x1="23418" y1="42161" x2="27637" y2="42161"/>
                        <a14:foregroundMark x1="28059" y1="41737" x2="41350" y2="41737"/>
                        <a14:foregroundMark x1="42616" y1="43220" x2="42827" y2="470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976" r="50877" b="39293"/>
          <a:stretch/>
        </p:blipFill>
        <p:spPr bwMode="auto">
          <a:xfrm rot="16200000">
            <a:off x="4609702" y="5256510"/>
            <a:ext cx="2130466" cy="89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6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62076" b="79237" l="0" r="46414">
                        <a14:foregroundMark x1="44304" y1="68220" x2="42616" y2="76483"/>
                        <a14:foregroundMark x1="42405" y1="66314" x2="41983" y2="63136"/>
                        <a14:foregroundMark x1="2110" y1="63136" x2="42194" y2="62924"/>
                        <a14:foregroundMark x1="1899" y1="78390" x2="40928" y2="78814"/>
                        <a14:foregroundMark x1="1899" y1="62924" x2="633" y2="66949"/>
                        <a14:foregroundMark x1="633" y1="66949" x2="633" y2="76907"/>
                        <a14:foregroundMark x1="633" y1="76907" x2="3165" y2="78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246" r="51522" b="18377"/>
          <a:stretch/>
        </p:blipFill>
        <p:spPr bwMode="auto">
          <a:xfrm rot="16200000">
            <a:off x="4624427" y="5268323"/>
            <a:ext cx="2102507" cy="922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75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0490" y1="40535" x2="25612" y2="403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67" t="44185" r="19011" b="36544"/>
          <a:stretch/>
        </p:blipFill>
        <p:spPr>
          <a:xfrm>
            <a:off x="3960286" y="412147"/>
            <a:ext cx="3051959" cy="1080655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 rotWithShape="1"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backgroundMark x1="20490" y1="40535" x2="25612" y2="403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567" t="44185" r="19011" b="36544"/>
          <a:stretch/>
        </p:blipFill>
        <p:spPr>
          <a:xfrm flipH="1">
            <a:off x="6199340" y="5669615"/>
            <a:ext cx="3051959" cy="1080655"/>
          </a:xfrm>
          <a:prstGeom prst="rect">
            <a:avLst/>
          </a:prstGeom>
        </p:spPr>
      </p:pic>
      <p:pic>
        <p:nvPicPr>
          <p:cNvPr id="81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82203" b="100000" l="0" r="45570">
                        <a14:foregroundMark x1="41983" y1="87712" x2="44304" y2="91949"/>
                        <a14:foregroundMark x1="42827" y1="93220" x2="44515" y2="92161"/>
                        <a14:foregroundMark x1="42827" y1="92373" x2="45570" y2="95127"/>
                        <a14:foregroundMark x1="44304" y1="94280" x2="45359" y2="88136"/>
                        <a14:foregroundMark x1="41983" y1="89195" x2="42827" y2="84534"/>
                        <a14:foregroundMark x1="42827" y1="84534" x2="41139" y2="83263"/>
                        <a14:foregroundMark x1="41139" y1="83263" x2="3376" y2="83051"/>
                        <a14:foregroundMark x1="42194" y1="95551" x2="42405" y2="97669"/>
                        <a14:foregroundMark x1="42405" y1="97669" x2="41772" y2="98729"/>
                        <a14:foregroundMark x1="41561" y1="98729" x2="38397" y2="99364"/>
                        <a14:foregroundMark x1="37975" y1="99153" x2="3165" y2="99153"/>
                        <a14:foregroundMark x1="1899" y1="99153" x2="844" y2="97034"/>
                        <a14:foregroundMark x1="633" y1="97034" x2="844" y2="85381"/>
                        <a14:foregroundMark x1="844" y1="85381" x2="1477" y2="851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516" r="49889"/>
          <a:stretch/>
        </p:blipFill>
        <p:spPr bwMode="auto">
          <a:xfrm rot="16200000">
            <a:off x="4534935" y="5252881"/>
            <a:ext cx="2173315" cy="840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584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0 L 0.58281 0.0375 " pathEditMode="relative" rAng="0" ptsTypes="AA">
                                      <p:cBhvr>
                                        <p:cTn id="6" dur="5000" spd="-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41" y="187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7.40741E-7 L 0.65729 0.08611 " pathEditMode="relative" rAng="0" ptsTypes="AA">
                                      <p:cBhvr>
                                        <p:cTn id="8" dur="5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65" y="430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96296E-6 L 0.59597 0.05231 " pathEditMode="relative" rAng="0" ptsTypes="AA">
                                      <p:cBhvr>
                                        <p:cTn id="10" dur="5000" spd="-10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92" y="261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4.44444E-6 L 0.59102 0.04814 " pathEditMode="relative" rAng="0" ptsTypes="AA">
                                      <p:cBhvr>
                                        <p:cTn id="12" dur="5000" spd="-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44" y="240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85185E-6 L 0.59193 0.06736 " pathEditMode="relative" rAng="0" ptsTypes="AA">
                                      <p:cBhvr>
                                        <p:cTn id="14" dur="5000" spd="-100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96" y="33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85185E-6 L 0.60495 0.06458 " pathEditMode="relative" rAng="0" ptsTypes="AA">
                                      <p:cBhvr>
                                        <p:cTn id="16" dur="5000" spd="-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47" y="321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4.07407E-6 L 0.64258 0.06875 " pathEditMode="relative" rAng="0" ptsTypes="AA">
                                      <p:cBhvr>
                                        <p:cTn id="18" dur="5000" spd="-100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122" y="3426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48148E-6 L 0.63086 0.0537 " pathEditMode="relative" rAng="0" ptsTypes="AA">
                                      <p:cBhvr>
                                        <p:cTn id="20" dur="5000" spd="-100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536" y="2685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96296E-6 L 0.58099 0.07916 " pathEditMode="relative" rAng="0" ptsTypes="AA">
                                      <p:cBhvr>
                                        <p:cTn id="22" dur="4000" spd="-100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49" y="3958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4.44444E-6 L 0.5918 0.04954 " pathEditMode="relative" rAng="0" ptsTypes="AA">
                                      <p:cBhvr>
                                        <p:cTn id="24" dur="4000" spd="-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83" y="247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22222E-6 L 0.61602 0.08958 " pathEditMode="relative" rAng="0" ptsTypes="AA">
                                      <p:cBhvr>
                                        <p:cTn id="26" dur="4000" spd="-100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794" y="4468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1.48148E-6 L 0.60664 0.06621 " pathEditMode="relative" rAng="0" ptsTypes="AA">
                                      <p:cBhvr>
                                        <p:cTn id="28" dur="4000" spd="-100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326" y="331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1.85185E-6 L 0.53242 0.04352 " pathEditMode="relative" rAng="0" ptsTypes="AA">
                                      <p:cBhvr>
                                        <p:cTn id="30" dur="4000" spd="-100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15" y="217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2.96296E-6 L 0.61002 0.08865 " pathEditMode="relative" rAng="0" ptsTypes="AA">
                                      <p:cBhvr>
                                        <p:cTn id="32" dur="4000" spd="-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95" y="442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5.55112E-17 L 0.58932 0.04977 " pathEditMode="relative" rAng="0" ptsTypes="AA">
                                      <p:cBhvr>
                                        <p:cTn id="34" dur="4000" spd="-100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66" y="247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-2.22222E-6 L 0.60078 0.04144 " pathEditMode="relative" rAng="0" ptsTypes="AA">
                                      <p:cBhvr>
                                        <p:cTn id="36" dur="4000" spd="-100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39" y="206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22222E-6 L 0.60195 0.05509 " pathEditMode="relative" rAng="0" ptsTypes="AA">
                                      <p:cBhvr>
                                        <p:cTn id="38" dur="3500" spd="-100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091" y="275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123 -7.40741E-7 L 0.53451 0.03704 " pathEditMode="relative" rAng="0" ptsTypes="AA">
                                      <p:cBhvr>
                                        <p:cTn id="40" dur="3500" spd="-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664" y="1852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2.59259E-6 L 0.50222 0.05301 " pathEditMode="relative" rAng="0" ptsTypes="AA">
                                      <p:cBhvr>
                                        <p:cTn id="42" dur="3500" spd="-100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04" y="263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-2.59259E-6 L 0.54583 0.07246 " pathEditMode="relative" rAng="0" ptsTypes="AA">
                                      <p:cBhvr>
                                        <p:cTn id="44" dur="3500" spd="-100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92" y="3611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58828 0.04144 " pathEditMode="relative" rAng="0" ptsTypes="AA">
                                      <p:cBhvr>
                                        <p:cTn id="46" dur="3500" spd="-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414" y="206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1.11111E-6 L 0.60508 0.11967 " pathEditMode="relative" rAng="0" ptsTypes="AA">
                                      <p:cBhvr>
                                        <p:cTn id="48" dur="3500" spd="-100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47" y="5972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4.81481E-6 L 0.58555 0.05996 " pathEditMode="relative" rAng="0" ptsTypes="AA">
                                      <p:cBhvr>
                                        <p:cTn id="50" dur="3500" spd="-100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71" y="2986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7.40741E-7 L 0.57891 0.04167 " pathEditMode="relative" rAng="0" ptsTypes="AA">
                                      <p:cBhvr>
                                        <p:cTn id="52" dur="3500" spd="-100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45" y="2083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7.40741E-7 L 0.56367 0.08287 " pathEditMode="relative" rAng="0" ptsTypes="AA">
                                      <p:cBhvr>
                                        <p:cTn id="54" dur="3000" spd="-100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177" y="414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4.07407E-6 L 0.54674 0.08657 " pathEditMode="relative" rAng="0" ptsTypes="AA">
                                      <p:cBhvr>
                                        <p:cTn id="56" dur="3000" spd="-100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31" y="432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0.55755 0.05833 " pathEditMode="relative" rAng="0" ptsTypes="AA">
                                      <p:cBhvr>
                                        <p:cTn id="58" dur="3000" spd="-100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78" y="291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2.96296E-6 L 0.57878 0.04121 " pathEditMode="relative" rAng="0" ptsTypes="AA">
                                      <p:cBhvr>
                                        <p:cTn id="60" dur="3000" spd="-100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32" y="206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2.22222E-6 L 0.55143 0.04676 " pathEditMode="relative" rAng="0" ptsTypes="AA">
                                      <p:cBhvr>
                                        <p:cTn id="62" dur="3000" spd="-100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565" y="2338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1.48148E-6 L 0.55977 0.04746 " pathEditMode="relative" rAng="0" ptsTypes="AA">
                                      <p:cBhvr>
                                        <p:cTn id="64" dur="3000" spd="-100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982" y="2361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44444E-6 L 0.54088 0.05857 " pathEditMode="relative" rAng="0" ptsTypes="AA">
                                      <p:cBhvr>
                                        <p:cTn id="66" dur="3000" spd="-100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44" y="2917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11111E-6 L 0.54192 0.05648 " pathEditMode="relative" rAng="0" ptsTypes="AA">
                                      <p:cBhvr>
                                        <p:cTn id="68" dur="3000" spd="-100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096" y="2824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0.53463 0.02453 " pathEditMode="relative" rAng="0" ptsTypes="AA">
                                      <p:cBhvr>
                                        <p:cTn id="70" dur="3000" spd="-10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732" y="1227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3.33333E-6 L 0.5569 0.03704 " pathEditMode="relative" rAng="0" ptsTypes="AA">
                                      <p:cBhvr>
                                        <p:cTn id="72" dur="2500" spd="-100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839" y="1852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1.11111E-6 L 0.5388 0.05116 " pathEditMode="relative" rAng="0" ptsTypes="AA">
                                      <p:cBhvr>
                                        <p:cTn id="74" dur="2500" spd="-100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40" y="2546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22222E-6 L 0.52903 0.07037 " pathEditMode="relative" rAng="0" ptsTypes="AA">
                                      <p:cBhvr>
                                        <p:cTn id="76" dur="2500" spd="-100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519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2.22222E-6 L 0.49584 0.02268 " pathEditMode="relative" rAng="0" ptsTypes="AA">
                                      <p:cBhvr>
                                        <p:cTn id="78" dur="2500" spd="-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792" y="113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44444E-6 L 0.48359 0.01041 " pathEditMode="relative" rAng="0" ptsTypes="AA">
                                      <p:cBhvr>
                                        <p:cTn id="80" dur="2500" spd="-100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180" y="509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-4.07407E-6 L 0.5474 0.02269 " pathEditMode="relative" rAng="0" ptsTypes="AA">
                                      <p:cBhvr>
                                        <p:cTn id="82" dur="2500" spd="-100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370" y="1134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4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30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2" presetClass="entr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600000">
                                      <p:cBhvr>
                                        <p:cTn id="10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"/>
                            </p:stCondLst>
                            <p:childTnLst>
                              <p:par>
                                <p:cTn id="10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2.59259E-6 L -0.02344 0.0125 L 0.01953 0.02777 L 0.03281 0.04583 L 0.04453 0.06805 L 0.04922 0.08194 L 0.05 0.09861 " pathEditMode="relative" ptsTypes="AAAAAAA">
                                      <p:cBhvr>
                                        <p:cTn id="10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1.85185E-6 L -0.00156 -0.02083 L 0.01562 0.00278 L 0.03203 0.04305 L 0.04531 0.08611 L 0.06328 0.12917 L 0.08281 0.16944 L 0.10312 0.20417 " pathEditMode="relative" ptsTypes="AAAAAAAA">
                                      <p:cBhvr>
                                        <p:cTn id="10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67" b="81789"/>
          <a:stretch/>
        </p:blipFill>
        <p:spPr bwMode="auto">
          <a:xfrm rot="16200000">
            <a:off x="7272505" y="4695672"/>
            <a:ext cx="1517724" cy="574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0975" b="37500" l="633" r="45359">
                        <a14:foregroundMark x1="43038" y1="26271" x2="44726" y2="29661"/>
                        <a14:foregroundMark x1="43460" y1="30085" x2="43882" y2="31780"/>
                        <a14:foregroundMark x1="42405" y1="34322" x2="42405" y2="35805"/>
                        <a14:foregroundMark x1="41772" y1="36653" x2="40928" y2="37500"/>
                        <a14:foregroundMark x1="39030" y1="23941" x2="39662" y2="24576"/>
                        <a14:foregroundMark x1="40084" y1="23941" x2="40295" y2="26271"/>
                        <a14:foregroundMark x1="37975" y1="23305" x2="39662" y2="23517"/>
                        <a14:foregroundMark x1="41139" y1="35593" x2="39451" y2="36229"/>
                        <a14:foregroundMark x1="32911" y1="36229" x2="35865" y2="36229"/>
                        <a14:foregroundMark x1="25527" y1="35381" x2="29536" y2="35593"/>
                        <a14:foregroundMark x1="25105" y1="35593" x2="10549" y2="34322"/>
                        <a14:foregroundMark x1="5907" y1="25000" x2="2532" y2="29873"/>
                        <a14:foregroundMark x1="18776" y1="34110" x2="11603" y2="36441"/>
                        <a14:foregroundMark x1="11181" y1="30720" x2="5274" y2="36017"/>
                        <a14:foregroundMark x1="7173" y1="29025" x2="1899" y2="31144"/>
                        <a14:foregroundMark x1="27848" y1="22458" x2="31435" y2="21398"/>
                        <a14:foregroundMark x1="29958" y1="21822" x2="40506" y2="21610"/>
                        <a14:foregroundMark x1="40506" y1="21610" x2="41139" y2="21610"/>
                        <a14:foregroundMark x1="30591" y1="22458" x2="26582" y2="21822"/>
                        <a14:foregroundMark x1="27215" y1="21186" x2="13080" y2="21398"/>
                        <a14:foregroundMark x1="12869" y1="21398" x2="5274" y2="21186"/>
                        <a14:foregroundMark x1="5696" y1="21186" x2="2532" y2="21610"/>
                        <a14:foregroundMark x1="2532" y1="21610" x2="633" y2="22881"/>
                        <a14:foregroundMark x1="844" y1="22881" x2="1055" y2="36229"/>
                        <a14:foregroundMark x1="1688" y1="36864" x2="8228" y2="37500"/>
                        <a14:foregroundMark x1="8228" y1="37288" x2="42194" y2="372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977" r="49588" b="60293"/>
          <a:stretch/>
        </p:blipFill>
        <p:spPr bwMode="auto">
          <a:xfrm rot="16200000">
            <a:off x="7218365" y="4614995"/>
            <a:ext cx="1599534" cy="65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40678" b="58898" l="0" r="46414">
                        <a14:foregroundMark x1="42827" y1="44703" x2="44304" y2="49576"/>
                        <a14:foregroundMark x1="44304" y1="50424" x2="42827" y2="52542"/>
                        <a14:foregroundMark x1="43249" y1="52966" x2="42405" y2="56780"/>
                        <a14:foregroundMark x1="42194" y1="56780" x2="34599" y2="58051"/>
                        <a14:foregroundMark x1="33966" y1="58051" x2="32911" y2="58263"/>
                        <a14:foregroundMark x1="26793" y1="57839" x2="26793" y2="57839"/>
                        <a14:foregroundMark x1="40084" y1="57839" x2="2743" y2="58051"/>
                        <a14:foregroundMark x1="1688" y1="57839" x2="633" y2="54237"/>
                        <a14:foregroundMark x1="633" y1="53814" x2="1055" y2="43856"/>
                        <a14:foregroundMark x1="1055" y1="43008" x2="24051" y2="41525"/>
                        <a14:foregroundMark x1="23418" y1="42161" x2="27637" y2="42161"/>
                        <a14:foregroundMark x1="28059" y1="41737" x2="41350" y2="41737"/>
                        <a14:foregroundMark x1="42616" y1="43220" x2="42827" y2="4703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9976" r="50877" b="39293"/>
          <a:stretch/>
        </p:blipFill>
        <p:spPr bwMode="auto">
          <a:xfrm rot="16200000">
            <a:off x="7252050" y="4630669"/>
            <a:ext cx="1558633" cy="654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076" b="79237" l="0" r="46414">
                        <a14:foregroundMark x1="44304" y1="68220" x2="42616" y2="76483"/>
                        <a14:foregroundMark x1="42405" y1="66314" x2="41983" y2="63136"/>
                        <a14:foregroundMark x1="2110" y1="63136" x2="42194" y2="62924"/>
                        <a14:foregroundMark x1="1899" y1="78390" x2="40928" y2="78814"/>
                        <a14:foregroundMark x1="1899" y1="62924" x2="633" y2="66949"/>
                        <a14:foregroundMark x1="633" y1="66949" x2="633" y2="76907"/>
                        <a14:foregroundMark x1="633" y1="76907" x2="3165" y2="786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246" r="51522" b="18377"/>
          <a:stretch/>
        </p:blipFill>
        <p:spPr bwMode="auto">
          <a:xfrm rot="16200000">
            <a:off x="7259270" y="4636956"/>
            <a:ext cx="1538179" cy="67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>
            <a:extLst>
              <a:ext uri="{FF2B5EF4-FFF2-40B4-BE49-F238E27FC236}">
                <a16:creationId xmlns:a16="http://schemas.microsoft.com/office/drawing/2014/main" id="{DA632773-8BE2-4143-8BCE-ADB40F3E1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2203" b="100000" l="0" r="45570">
                        <a14:foregroundMark x1="41983" y1="87712" x2="44304" y2="91949"/>
                        <a14:foregroundMark x1="42827" y1="93220" x2="44515" y2="92161"/>
                        <a14:foregroundMark x1="42827" y1="92373" x2="45570" y2="95127"/>
                        <a14:foregroundMark x1="44304" y1="94280" x2="45359" y2="88136"/>
                        <a14:foregroundMark x1="41983" y1="89195" x2="42827" y2="84534"/>
                        <a14:foregroundMark x1="42827" y1="84534" x2="41139" y2="83263"/>
                        <a14:foregroundMark x1="41139" y1="83263" x2="3376" y2="83051"/>
                        <a14:foregroundMark x1="42194" y1="95551" x2="42405" y2="97669"/>
                        <a14:foregroundMark x1="42405" y1="97669" x2="41772" y2="98729"/>
                        <a14:foregroundMark x1="41561" y1="98729" x2="38397" y2="99364"/>
                        <a14:foregroundMark x1="37975" y1="99153" x2="3165" y2="99153"/>
                        <a14:foregroundMark x1="1899" y1="99153" x2="844" y2="97034"/>
                        <a14:foregroundMark x1="633" y1="97034" x2="844" y2="85381"/>
                        <a14:foregroundMark x1="844" y1="85381" x2="1477" y2="851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80516" r="49889"/>
          <a:stretch/>
        </p:blipFill>
        <p:spPr bwMode="auto">
          <a:xfrm rot="16200000">
            <a:off x="7190247" y="4634046"/>
            <a:ext cx="1589980" cy="615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25" y="280405"/>
            <a:ext cx="2991548" cy="3778797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 rot="20494627">
            <a:off x="-834834" y="7021310"/>
            <a:ext cx="1143007" cy="69057"/>
          </a:xfrm>
          <a:custGeom>
            <a:avLst/>
            <a:gdLst>
              <a:gd name="connsiteX0" fmla="*/ 2388 w 1143007"/>
              <a:gd name="connsiteY0" fmla="*/ 57150 h 69057"/>
              <a:gd name="connsiteX1" fmla="*/ 2388 w 1143007"/>
              <a:gd name="connsiteY1" fmla="*/ 33338 h 69057"/>
              <a:gd name="connsiteX2" fmla="*/ 4769 w 1143007"/>
              <a:gd name="connsiteY2" fmla="*/ 26194 h 69057"/>
              <a:gd name="connsiteX3" fmla="*/ 19057 w 1143007"/>
              <a:gd name="connsiteY3" fmla="*/ 16669 h 69057"/>
              <a:gd name="connsiteX4" fmla="*/ 61919 w 1143007"/>
              <a:gd name="connsiteY4" fmla="*/ 19050 h 69057"/>
              <a:gd name="connsiteX5" fmla="*/ 76207 w 1143007"/>
              <a:gd name="connsiteY5" fmla="*/ 30957 h 69057"/>
              <a:gd name="connsiteX6" fmla="*/ 83351 w 1143007"/>
              <a:gd name="connsiteY6" fmla="*/ 35719 h 69057"/>
              <a:gd name="connsiteX7" fmla="*/ 92876 w 1143007"/>
              <a:gd name="connsiteY7" fmla="*/ 42863 h 69057"/>
              <a:gd name="connsiteX8" fmla="*/ 104782 w 1143007"/>
              <a:gd name="connsiteY8" fmla="*/ 52388 h 69057"/>
              <a:gd name="connsiteX9" fmla="*/ 119069 w 1143007"/>
              <a:gd name="connsiteY9" fmla="*/ 64294 h 69057"/>
              <a:gd name="connsiteX10" fmla="*/ 140501 w 1143007"/>
              <a:gd name="connsiteY10" fmla="*/ 54769 h 69057"/>
              <a:gd name="connsiteX11" fmla="*/ 157169 w 1143007"/>
              <a:gd name="connsiteY11" fmla="*/ 42863 h 69057"/>
              <a:gd name="connsiteX12" fmla="*/ 166694 w 1143007"/>
              <a:gd name="connsiteY12" fmla="*/ 38100 h 69057"/>
              <a:gd name="connsiteX13" fmla="*/ 173838 w 1143007"/>
              <a:gd name="connsiteY13" fmla="*/ 33338 h 69057"/>
              <a:gd name="connsiteX14" fmla="*/ 178601 w 1143007"/>
              <a:gd name="connsiteY14" fmla="*/ 26194 h 69057"/>
              <a:gd name="connsiteX15" fmla="*/ 192888 w 1143007"/>
              <a:gd name="connsiteY15" fmla="*/ 19050 h 69057"/>
              <a:gd name="connsiteX16" fmla="*/ 216701 w 1143007"/>
              <a:gd name="connsiteY16" fmla="*/ 4763 h 69057"/>
              <a:gd name="connsiteX17" fmla="*/ 230988 w 1143007"/>
              <a:gd name="connsiteY17" fmla="*/ 0 h 69057"/>
              <a:gd name="connsiteX18" fmla="*/ 245276 w 1143007"/>
              <a:gd name="connsiteY18" fmla="*/ 2382 h 69057"/>
              <a:gd name="connsiteX19" fmla="*/ 261944 w 1143007"/>
              <a:gd name="connsiteY19" fmla="*/ 16669 h 69057"/>
              <a:gd name="connsiteX20" fmla="*/ 271469 w 1143007"/>
              <a:gd name="connsiteY20" fmla="*/ 21432 h 69057"/>
              <a:gd name="connsiteX21" fmla="*/ 280994 w 1143007"/>
              <a:gd name="connsiteY21" fmla="*/ 33338 h 69057"/>
              <a:gd name="connsiteX22" fmla="*/ 288138 w 1143007"/>
              <a:gd name="connsiteY22" fmla="*/ 38100 h 69057"/>
              <a:gd name="connsiteX23" fmla="*/ 304807 w 1143007"/>
              <a:gd name="connsiteY23" fmla="*/ 54769 h 69057"/>
              <a:gd name="connsiteX24" fmla="*/ 309569 w 1143007"/>
              <a:gd name="connsiteY24" fmla="*/ 64294 h 69057"/>
              <a:gd name="connsiteX25" fmla="*/ 331001 w 1143007"/>
              <a:gd name="connsiteY25" fmla="*/ 61913 h 69057"/>
              <a:gd name="connsiteX26" fmla="*/ 338144 w 1143007"/>
              <a:gd name="connsiteY26" fmla="*/ 54769 h 69057"/>
              <a:gd name="connsiteX27" fmla="*/ 342907 w 1143007"/>
              <a:gd name="connsiteY27" fmla="*/ 45244 h 69057"/>
              <a:gd name="connsiteX28" fmla="*/ 359576 w 1143007"/>
              <a:gd name="connsiteY28" fmla="*/ 35719 h 69057"/>
              <a:gd name="connsiteX29" fmla="*/ 373863 w 1143007"/>
              <a:gd name="connsiteY29" fmla="*/ 26194 h 69057"/>
              <a:gd name="connsiteX30" fmla="*/ 381007 w 1143007"/>
              <a:gd name="connsiteY30" fmla="*/ 21432 h 69057"/>
              <a:gd name="connsiteX31" fmla="*/ 390532 w 1143007"/>
              <a:gd name="connsiteY31" fmla="*/ 19050 h 69057"/>
              <a:gd name="connsiteX32" fmla="*/ 400057 w 1143007"/>
              <a:gd name="connsiteY32" fmla="*/ 14288 h 69057"/>
              <a:gd name="connsiteX33" fmla="*/ 407201 w 1143007"/>
              <a:gd name="connsiteY33" fmla="*/ 11907 h 69057"/>
              <a:gd name="connsiteX34" fmla="*/ 433394 w 1143007"/>
              <a:gd name="connsiteY34" fmla="*/ 16669 h 69057"/>
              <a:gd name="connsiteX35" fmla="*/ 440538 w 1143007"/>
              <a:gd name="connsiteY35" fmla="*/ 19050 h 69057"/>
              <a:gd name="connsiteX36" fmla="*/ 450063 w 1143007"/>
              <a:gd name="connsiteY36" fmla="*/ 21432 h 69057"/>
              <a:gd name="connsiteX37" fmla="*/ 464351 w 1143007"/>
              <a:gd name="connsiteY37" fmla="*/ 35719 h 69057"/>
              <a:gd name="connsiteX38" fmla="*/ 471494 w 1143007"/>
              <a:gd name="connsiteY38" fmla="*/ 40482 h 69057"/>
              <a:gd name="connsiteX39" fmla="*/ 478638 w 1143007"/>
              <a:gd name="connsiteY39" fmla="*/ 50007 h 69057"/>
              <a:gd name="connsiteX40" fmla="*/ 485782 w 1143007"/>
              <a:gd name="connsiteY40" fmla="*/ 61913 h 69057"/>
              <a:gd name="connsiteX41" fmla="*/ 492926 w 1143007"/>
              <a:gd name="connsiteY41" fmla="*/ 64294 h 69057"/>
              <a:gd name="connsiteX42" fmla="*/ 509594 w 1143007"/>
              <a:gd name="connsiteY42" fmla="*/ 59532 h 69057"/>
              <a:gd name="connsiteX43" fmla="*/ 519119 w 1143007"/>
              <a:gd name="connsiteY43" fmla="*/ 57150 h 69057"/>
              <a:gd name="connsiteX44" fmla="*/ 533407 w 1143007"/>
              <a:gd name="connsiteY44" fmla="*/ 45244 h 69057"/>
              <a:gd name="connsiteX45" fmla="*/ 569126 w 1143007"/>
              <a:gd name="connsiteY45" fmla="*/ 28575 h 69057"/>
              <a:gd name="connsiteX46" fmla="*/ 609607 w 1143007"/>
              <a:gd name="connsiteY46" fmla="*/ 21432 h 69057"/>
              <a:gd name="connsiteX47" fmla="*/ 619132 w 1143007"/>
              <a:gd name="connsiteY47" fmla="*/ 26194 h 69057"/>
              <a:gd name="connsiteX48" fmla="*/ 631038 w 1143007"/>
              <a:gd name="connsiteY48" fmla="*/ 28575 h 69057"/>
              <a:gd name="connsiteX49" fmla="*/ 640563 w 1143007"/>
              <a:gd name="connsiteY49" fmla="*/ 30957 h 69057"/>
              <a:gd name="connsiteX50" fmla="*/ 647707 w 1143007"/>
              <a:gd name="connsiteY50" fmla="*/ 45244 h 69057"/>
              <a:gd name="connsiteX51" fmla="*/ 657232 w 1143007"/>
              <a:gd name="connsiteY51" fmla="*/ 52388 h 69057"/>
              <a:gd name="connsiteX52" fmla="*/ 664376 w 1143007"/>
              <a:gd name="connsiteY52" fmla="*/ 59532 h 69057"/>
              <a:gd name="connsiteX53" fmla="*/ 678663 w 1143007"/>
              <a:gd name="connsiteY53" fmla="*/ 69057 h 69057"/>
              <a:gd name="connsiteX54" fmla="*/ 688188 w 1143007"/>
              <a:gd name="connsiteY54" fmla="*/ 64294 h 69057"/>
              <a:gd name="connsiteX55" fmla="*/ 695332 w 1143007"/>
              <a:gd name="connsiteY55" fmla="*/ 61913 h 69057"/>
              <a:gd name="connsiteX56" fmla="*/ 707238 w 1143007"/>
              <a:gd name="connsiteY56" fmla="*/ 52388 h 69057"/>
              <a:gd name="connsiteX57" fmla="*/ 735813 w 1143007"/>
              <a:gd name="connsiteY57" fmla="*/ 38100 h 69057"/>
              <a:gd name="connsiteX58" fmla="*/ 742957 w 1143007"/>
              <a:gd name="connsiteY58" fmla="*/ 28575 h 69057"/>
              <a:gd name="connsiteX59" fmla="*/ 759626 w 1143007"/>
              <a:gd name="connsiteY59" fmla="*/ 26194 h 69057"/>
              <a:gd name="connsiteX60" fmla="*/ 809632 w 1143007"/>
              <a:gd name="connsiteY60" fmla="*/ 33338 h 69057"/>
              <a:gd name="connsiteX61" fmla="*/ 842969 w 1143007"/>
              <a:gd name="connsiteY61" fmla="*/ 42863 h 69057"/>
              <a:gd name="connsiteX62" fmla="*/ 852494 w 1143007"/>
              <a:gd name="connsiteY62" fmla="*/ 45244 h 69057"/>
              <a:gd name="connsiteX63" fmla="*/ 866782 w 1143007"/>
              <a:gd name="connsiteY63" fmla="*/ 50007 h 69057"/>
              <a:gd name="connsiteX64" fmla="*/ 873926 w 1143007"/>
              <a:gd name="connsiteY64" fmla="*/ 57150 h 69057"/>
              <a:gd name="connsiteX65" fmla="*/ 914407 w 1143007"/>
              <a:gd name="connsiteY65" fmla="*/ 47625 h 69057"/>
              <a:gd name="connsiteX66" fmla="*/ 928694 w 1143007"/>
              <a:gd name="connsiteY66" fmla="*/ 42863 h 69057"/>
              <a:gd name="connsiteX67" fmla="*/ 938219 w 1143007"/>
              <a:gd name="connsiteY67" fmla="*/ 33338 h 69057"/>
              <a:gd name="connsiteX68" fmla="*/ 971557 w 1143007"/>
              <a:gd name="connsiteY68" fmla="*/ 21432 h 69057"/>
              <a:gd name="connsiteX69" fmla="*/ 978701 w 1143007"/>
              <a:gd name="connsiteY69" fmla="*/ 19050 h 69057"/>
              <a:gd name="connsiteX70" fmla="*/ 990607 w 1143007"/>
              <a:gd name="connsiteY70" fmla="*/ 21432 h 69057"/>
              <a:gd name="connsiteX71" fmla="*/ 1002513 w 1143007"/>
              <a:gd name="connsiteY71" fmla="*/ 28575 h 69057"/>
              <a:gd name="connsiteX72" fmla="*/ 1012038 w 1143007"/>
              <a:gd name="connsiteY72" fmla="*/ 33338 h 69057"/>
              <a:gd name="connsiteX73" fmla="*/ 1028707 w 1143007"/>
              <a:gd name="connsiteY73" fmla="*/ 45244 h 69057"/>
              <a:gd name="connsiteX74" fmla="*/ 1035851 w 1143007"/>
              <a:gd name="connsiteY74" fmla="*/ 47625 h 69057"/>
              <a:gd name="connsiteX75" fmla="*/ 1045376 w 1143007"/>
              <a:gd name="connsiteY75" fmla="*/ 54769 h 69057"/>
              <a:gd name="connsiteX76" fmla="*/ 1100144 w 1143007"/>
              <a:gd name="connsiteY76" fmla="*/ 47625 h 69057"/>
              <a:gd name="connsiteX77" fmla="*/ 1123957 w 1143007"/>
              <a:gd name="connsiteY77" fmla="*/ 45244 h 69057"/>
              <a:gd name="connsiteX78" fmla="*/ 1143007 w 1143007"/>
              <a:gd name="connsiteY78" fmla="*/ 42863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43007" h="69057">
                <a:moveTo>
                  <a:pt x="2388" y="57150"/>
                </a:moveTo>
                <a:cubicBezTo>
                  <a:pt x="-434" y="43039"/>
                  <a:pt x="-1139" y="47449"/>
                  <a:pt x="2388" y="33338"/>
                </a:cubicBezTo>
                <a:cubicBezTo>
                  <a:pt x="2997" y="30903"/>
                  <a:pt x="2994" y="27969"/>
                  <a:pt x="4769" y="26194"/>
                </a:cubicBezTo>
                <a:cubicBezTo>
                  <a:pt x="8816" y="22147"/>
                  <a:pt x="19057" y="16669"/>
                  <a:pt x="19057" y="16669"/>
                </a:cubicBezTo>
                <a:cubicBezTo>
                  <a:pt x="33344" y="17463"/>
                  <a:pt x="47753" y="17026"/>
                  <a:pt x="61919" y="19050"/>
                </a:cubicBezTo>
                <a:cubicBezTo>
                  <a:pt x="66200" y="19662"/>
                  <a:pt x="73705" y="28872"/>
                  <a:pt x="76207" y="30957"/>
                </a:cubicBezTo>
                <a:cubicBezTo>
                  <a:pt x="78406" y="32789"/>
                  <a:pt x="81022" y="34056"/>
                  <a:pt x="83351" y="35719"/>
                </a:cubicBezTo>
                <a:cubicBezTo>
                  <a:pt x="86581" y="38026"/>
                  <a:pt x="89701" y="40482"/>
                  <a:pt x="92876" y="42863"/>
                </a:cubicBezTo>
                <a:cubicBezTo>
                  <a:pt x="107458" y="64738"/>
                  <a:pt x="87531" y="38013"/>
                  <a:pt x="104782" y="52388"/>
                </a:cubicBezTo>
                <a:cubicBezTo>
                  <a:pt x="122083" y="66804"/>
                  <a:pt x="102690" y="58834"/>
                  <a:pt x="119069" y="64294"/>
                </a:cubicBezTo>
                <a:cubicBezTo>
                  <a:pt x="127581" y="60890"/>
                  <a:pt x="132709" y="59222"/>
                  <a:pt x="140501" y="54769"/>
                </a:cubicBezTo>
                <a:cubicBezTo>
                  <a:pt x="152256" y="48052"/>
                  <a:pt x="143539" y="51383"/>
                  <a:pt x="157169" y="42863"/>
                </a:cubicBezTo>
                <a:cubicBezTo>
                  <a:pt x="160179" y="40982"/>
                  <a:pt x="163612" y="39861"/>
                  <a:pt x="166694" y="38100"/>
                </a:cubicBezTo>
                <a:cubicBezTo>
                  <a:pt x="169179" y="36680"/>
                  <a:pt x="171457" y="34925"/>
                  <a:pt x="173838" y="33338"/>
                </a:cubicBezTo>
                <a:cubicBezTo>
                  <a:pt x="175426" y="30957"/>
                  <a:pt x="176577" y="28218"/>
                  <a:pt x="178601" y="26194"/>
                </a:cubicBezTo>
                <a:cubicBezTo>
                  <a:pt x="183216" y="21579"/>
                  <a:pt x="187079" y="20987"/>
                  <a:pt x="192888" y="19050"/>
                </a:cubicBezTo>
                <a:cubicBezTo>
                  <a:pt x="201189" y="2450"/>
                  <a:pt x="193081" y="12637"/>
                  <a:pt x="216701" y="4763"/>
                </a:cubicBezTo>
                <a:lnTo>
                  <a:pt x="230988" y="0"/>
                </a:lnTo>
                <a:cubicBezTo>
                  <a:pt x="235751" y="794"/>
                  <a:pt x="240738" y="732"/>
                  <a:pt x="245276" y="2382"/>
                </a:cubicBezTo>
                <a:cubicBezTo>
                  <a:pt x="269235" y="11094"/>
                  <a:pt x="248679" y="5614"/>
                  <a:pt x="261944" y="16669"/>
                </a:cubicBezTo>
                <a:cubicBezTo>
                  <a:pt x="264671" y="18942"/>
                  <a:pt x="268294" y="19844"/>
                  <a:pt x="271469" y="21432"/>
                </a:cubicBezTo>
                <a:cubicBezTo>
                  <a:pt x="274644" y="25401"/>
                  <a:pt x="277400" y="29744"/>
                  <a:pt x="280994" y="33338"/>
                </a:cubicBezTo>
                <a:cubicBezTo>
                  <a:pt x="283018" y="35362"/>
                  <a:pt x="286114" y="36076"/>
                  <a:pt x="288138" y="38100"/>
                </a:cubicBezTo>
                <a:cubicBezTo>
                  <a:pt x="310370" y="60330"/>
                  <a:pt x="279401" y="35714"/>
                  <a:pt x="304807" y="54769"/>
                </a:cubicBezTo>
                <a:cubicBezTo>
                  <a:pt x="306394" y="57944"/>
                  <a:pt x="306680" y="62231"/>
                  <a:pt x="309569" y="64294"/>
                </a:cubicBezTo>
                <a:cubicBezTo>
                  <a:pt x="318439" y="70630"/>
                  <a:pt x="323572" y="65627"/>
                  <a:pt x="331001" y="61913"/>
                </a:cubicBezTo>
                <a:cubicBezTo>
                  <a:pt x="333382" y="59532"/>
                  <a:pt x="336187" y="57509"/>
                  <a:pt x="338144" y="54769"/>
                </a:cubicBezTo>
                <a:cubicBezTo>
                  <a:pt x="340207" y="51880"/>
                  <a:pt x="340634" y="47971"/>
                  <a:pt x="342907" y="45244"/>
                </a:cubicBezTo>
                <a:cubicBezTo>
                  <a:pt x="345310" y="42361"/>
                  <a:pt x="357036" y="36989"/>
                  <a:pt x="359576" y="35719"/>
                </a:cubicBezTo>
                <a:cubicBezTo>
                  <a:pt x="367945" y="23163"/>
                  <a:pt x="359512" y="32344"/>
                  <a:pt x="373863" y="26194"/>
                </a:cubicBezTo>
                <a:cubicBezTo>
                  <a:pt x="376494" y="25067"/>
                  <a:pt x="378377" y="22559"/>
                  <a:pt x="381007" y="21432"/>
                </a:cubicBezTo>
                <a:cubicBezTo>
                  <a:pt x="384015" y="20143"/>
                  <a:pt x="387468" y="20199"/>
                  <a:pt x="390532" y="19050"/>
                </a:cubicBezTo>
                <a:cubicBezTo>
                  <a:pt x="393856" y="17804"/>
                  <a:pt x="396794" y="15686"/>
                  <a:pt x="400057" y="14288"/>
                </a:cubicBezTo>
                <a:cubicBezTo>
                  <a:pt x="402364" y="13299"/>
                  <a:pt x="404820" y="12701"/>
                  <a:pt x="407201" y="11907"/>
                </a:cubicBezTo>
                <a:cubicBezTo>
                  <a:pt x="415932" y="13494"/>
                  <a:pt x="424717" y="14810"/>
                  <a:pt x="433394" y="16669"/>
                </a:cubicBezTo>
                <a:cubicBezTo>
                  <a:pt x="435848" y="17195"/>
                  <a:pt x="438124" y="18360"/>
                  <a:pt x="440538" y="19050"/>
                </a:cubicBezTo>
                <a:cubicBezTo>
                  <a:pt x="443685" y="19949"/>
                  <a:pt x="446888" y="20638"/>
                  <a:pt x="450063" y="21432"/>
                </a:cubicBezTo>
                <a:cubicBezTo>
                  <a:pt x="481172" y="44761"/>
                  <a:pt x="443472" y="14838"/>
                  <a:pt x="464351" y="35719"/>
                </a:cubicBezTo>
                <a:cubicBezTo>
                  <a:pt x="466375" y="37743"/>
                  <a:pt x="469470" y="38458"/>
                  <a:pt x="471494" y="40482"/>
                </a:cubicBezTo>
                <a:cubicBezTo>
                  <a:pt x="474300" y="43288"/>
                  <a:pt x="476436" y="46705"/>
                  <a:pt x="478638" y="50007"/>
                </a:cubicBezTo>
                <a:cubicBezTo>
                  <a:pt x="481205" y="53858"/>
                  <a:pt x="482509" y="58640"/>
                  <a:pt x="485782" y="61913"/>
                </a:cubicBezTo>
                <a:cubicBezTo>
                  <a:pt x="487557" y="63688"/>
                  <a:pt x="490545" y="63500"/>
                  <a:pt x="492926" y="64294"/>
                </a:cubicBezTo>
                <a:lnTo>
                  <a:pt x="509594" y="59532"/>
                </a:lnTo>
                <a:cubicBezTo>
                  <a:pt x="512751" y="58671"/>
                  <a:pt x="516111" y="58439"/>
                  <a:pt x="519119" y="57150"/>
                </a:cubicBezTo>
                <a:cubicBezTo>
                  <a:pt x="527760" y="53446"/>
                  <a:pt x="525775" y="50968"/>
                  <a:pt x="533407" y="45244"/>
                </a:cubicBezTo>
                <a:cubicBezTo>
                  <a:pt x="555219" y="28885"/>
                  <a:pt x="548414" y="32028"/>
                  <a:pt x="569126" y="28575"/>
                </a:cubicBezTo>
                <a:cubicBezTo>
                  <a:pt x="585277" y="22115"/>
                  <a:pt x="587125" y="20027"/>
                  <a:pt x="609607" y="21432"/>
                </a:cubicBezTo>
                <a:cubicBezTo>
                  <a:pt x="613150" y="21653"/>
                  <a:pt x="615764" y="25072"/>
                  <a:pt x="619132" y="26194"/>
                </a:cubicBezTo>
                <a:cubicBezTo>
                  <a:pt x="622972" y="27474"/>
                  <a:pt x="627087" y="27697"/>
                  <a:pt x="631038" y="28575"/>
                </a:cubicBezTo>
                <a:cubicBezTo>
                  <a:pt x="634233" y="29285"/>
                  <a:pt x="637388" y="30163"/>
                  <a:pt x="640563" y="30957"/>
                </a:cubicBezTo>
                <a:cubicBezTo>
                  <a:pt x="642500" y="36768"/>
                  <a:pt x="643090" y="40627"/>
                  <a:pt x="647707" y="45244"/>
                </a:cubicBezTo>
                <a:cubicBezTo>
                  <a:pt x="650513" y="48050"/>
                  <a:pt x="654219" y="49805"/>
                  <a:pt x="657232" y="52388"/>
                </a:cubicBezTo>
                <a:cubicBezTo>
                  <a:pt x="659789" y="54580"/>
                  <a:pt x="661718" y="57464"/>
                  <a:pt x="664376" y="59532"/>
                </a:cubicBezTo>
                <a:cubicBezTo>
                  <a:pt x="668894" y="63046"/>
                  <a:pt x="678663" y="69057"/>
                  <a:pt x="678663" y="69057"/>
                </a:cubicBezTo>
                <a:cubicBezTo>
                  <a:pt x="681838" y="67469"/>
                  <a:pt x="684925" y="65692"/>
                  <a:pt x="688188" y="64294"/>
                </a:cubicBezTo>
                <a:cubicBezTo>
                  <a:pt x="690495" y="63305"/>
                  <a:pt x="693203" y="63243"/>
                  <a:pt x="695332" y="61913"/>
                </a:cubicBezTo>
                <a:cubicBezTo>
                  <a:pt x="699642" y="59219"/>
                  <a:pt x="703009" y="55207"/>
                  <a:pt x="707238" y="52388"/>
                </a:cubicBezTo>
                <a:cubicBezTo>
                  <a:pt x="720338" y="43655"/>
                  <a:pt x="722828" y="43295"/>
                  <a:pt x="735813" y="38100"/>
                </a:cubicBezTo>
                <a:cubicBezTo>
                  <a:pt x="738194" y="34925"/>
                  <a:pt x="739407" y="30350"/>
                  <a:pt x="742957" y="28575"/>
                </a:cubicBezTo>
                <a:cubicBezTo>
                  <a:pt x="747977" y="26065"/>
                  <a:pt x="754028" y="25794"/>
                  <a:pt x="759626" y="26194"/>
                </a:cubicBezTo>
                <a:cubicBezTo>
                  <a:pt x="776421" y="27394"/>
                  <a:pt x="792963" y="30957"/>
                  <a:pt x="809632" y="33338"/>
                </a:cubicBezTo>
                <a:cubicBezTo>
                  <a:pt x="838813" y="44281"/>
                  <a:pt x="817998" y="37869"/>
                  <a:pt x="842969" y="42863"/>
                </a:cubicBezTo>
                <a:cubicBezTo>
                  <a:pt x="846178" y="43505"/>
                  <a:pt x="849359" y="44304"/>
                  <a:pt x="852494" y="45244"/>
                </a:cubicBezTo>
                <a:cubicBezTo>
                  <a:pt x="857303" y="46687"/>
                  <a:pt x="866782" y="50007"/>
                  <a:pt x="866782" y="50007"/>
                </a:cubicBezTo>
                <a:cubicBezTo>
                  <a:pt x="869163" y="52388"/>
                  <a:pt x="870564" y="56952"/>
                  <a:pt x="873926" y="57150"/>
                </a:cubicBezTo>
                <a:cubicBezTo>
                  <a:pt x="924155" y="60104"/>
                  <a:pt x="894339" y="56544"/>
                  <a:pt x="914407" y="47625"/>
                </a:cubicBezTo>
                <a:cubicBezTo>
                  <a:pt x="918994" y="45586"/>
                  <a:pt x="923932" y="44450"/>
                  <a:pt x="928694" y="42863"/>
                </a:cubicBezTo>
                <a:cubicBezTo>
                  <a:pt x="931869" y="39688"/>
                  <a:pt x="934541" y="35913"/>
                  <a:pt x="938219" y="33338"/>
                </a:cubicBezTo>
                <a:cubicBezTo>
                  <a:pt x="949982" y="25104"/>
                  <a:pt x="957641" y="25227"/>
                  <a:pt x="971557" y="21432"/>
                </a:cubicBezTo>
                <a:cubicBezTo>
                  <a:pt x="973979" y="20772"/>
                  <a:pt x="976320" y="19844"/>
                  <a:pt x="978701" y="19050"/>
                </a:cubicBezTo>
                <a:cubicBezTo>
                  <a:pt x="982670" y="19844"/>
                  <a:pt x="986849" y="19929"/>
                  <a:pt x="990607" y="21432"/>
                </a:cubicBezTo>
                <a:cubicBezTo>
                  <a:pt x="994904" y="23151"/>
                  <a:pt x="998467" y="26327"/>
                  <a:pt x="1002513" y="28575"/>
                </a:cubicBezTo>
                <a:cubicBezTo>
                  <a:pt x="1005616" y="30299"/>
                  <a:pt x="1009028" y="31457"/>
                  <a:pt x="1012038" y="33338"/>
                </a:cubicBezTo>
                <a:cubicBezTo>
                  <a:pt x="1016359" y="36039"/>
                  <a:pt x="1023664" y="42723"/>
                  <a:pt x="1028707" y="45244"/>
                </a:cubicBezTo>
                <a:cubicBezTo>
                  <a:pt x="1030952" y="46366"/>
                  <a:pt x="1033470" y="46831"/>
                  <a:pt x="1035851" y="47625"/>
                </a:cubicBezTo>
                <a:cubicBezTo>
                  <a:pt x="1039026" y="50006"/>
                  <a:pt x="1041412" y="54571"/>
                  <a:pt x="1045376" y="54769"/>
                </a:cubicBezTo>
                <a:cubicBezTo>
                  <a:pt x="1053542" y="55177"/>
                  <a:pt x="1086374" y="49245"/>
                  <a:pt x="1100144" y="47625"/>
                </a:cubicBezTo>
                <a:cubicBezTo>
                  <a:pt x="1108067" y="46693"/>
                  <a:pt x="1116029" y="46125"/>
                  <a:pt x="1123957" y="45244"/>
                </a:cubicBezTo>
                <a:cubicBezTo>
                  <a:pt x="1130317" y="44537"/>
                  <a:pt x="1143007" y="42863"/>
                  <a:pt x="1143007" y="42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Freeform 10"/>
          <p:cNvSpPr/>
          <p:nvPr/>
        </p:nvSpPr>
        <p:spPr>
          <a:xfrm rot="12765432">
            <a:off x="6707675" y="4685883"/>
            <a:ext cx="1143007" cy="69057"/>
          </a:xfrm>
          <a:custGeom>
            <a:avLst/>
            <a:gdLst>
              <a:gd name="connsiteX0" fmla="*/ 2388 w 1143007"/>
              <a:gd name="connsiteY0" fmla="*/ 57150 h 69057"/>
              <a:gd name="connsiteX1" fmla="*/ 2388 w 1143007"/>
              <a:gd name="connsiteY1" fmla="*/ 33338 h 69057"/>
              <a:gd name="connsiteX2" fmla="*/ 4769 w 1143007"/>
              <a:gd name="connsiteY2" fmla="*/ 26194 h 69057"/>
              <a:gd name="connsiteX3" fmla="*/ 19057 w 1143007"/>
              <a:gd name="connsiteY3" fmla="*/ 16669 h 69057"/>
              <a:gd name="connsiteX4" fmla="*/ 61919 w 1143007"/>
              <a:gd name="connsiteY4" fmla="*/ 19050 h 69057"/>
              <a:gd name="connsiteX5" fmla="*/ 76207 w 1143007"/>
              <a:gd name="connsiteY5" fmla="*/ 30957 h 69057"/>
              <a:gd name="connsiteX6" fmla="*/ 83351 w 1143007"/>
              <a:gd name="connsiteY6" fmla="*/ 35719 h 69057"/>
              <a:gd name="connsiteX7" fmla="*/ 92876 w 1143007"/>
              <a:gd name="connsiteY7" fmla="*/ 42863 h 69057"/>
              <a:gd name="connsiteX8" fmla="*/ 104782 w 1143007"/>
              <a:gd name="connsiteY8" fmla="*/ 52388 h 69057"/>
              <a:gd name="connsiteX9" fmla="*/ 119069 w 1143007"/>
              <a:gd name="connsiteY9" fmla="*/ 64294 h 69057"/>
              <a:gd name="connsiteX10" fmla="*/ 140501 w 1143007"/>
              <a:gd name="connsiteY10" fmla="*/ 54769 h 69057"/>
              <a:gd name="connsiteX11" fmla="*/ 157169 w 1143007"/>
              <a:gd name="connsiteY11" fmla="*/ 42863 h 69057"/>
              <a:gd name="connsiteX12" fmla="*/ 166694 w 1143007"/>
              <a:gd name="connsiteY12" fmla="*/ 38100 h 69057"/>
              <a:gd name="connsiteX13" fmla="*/ 173838 w 1143007"/>
              <a:gd name="connsiteY13" fmla="*/ 33338 h 69057"/>
              <a:gd name="connsiteX14" fmla="*/ 178601 w 1143007"/>
              <a:gd name="connsiteY14" fmla="*/ 26194 h 69057"/>
              <a:gd name="connsiteX15" fmla="*/ 192888 w 1143007"/>
              <a:gd name="connsiteY15" fmla="*/ 19050 h 69057"/>
              <a:gd name="connsiteX16" fmla="*/ 216701 w 1143007"/>
              <a:gd name="connsiteY16" fmla="*/ 4763 h 69057"/>
              <a:gd name="connsiteX17" fmla="*/ 230988 w 1143007"/>
              <a:gd name="connsiteY17" fmla="*/ 0 h 69057"/>
              <a:gd name="connsiteX18" fmla="*/ 245276 w 1143007"/>
              <a:gd name="connsiteY18" fmla="*/ 2382 h 69057"/>
              <a:gd name="connsiteX19" fmla="*/ 261944 w 1143007"/>
              <a:gd name="connsiteY19" fmla="*/ 16669 h 69057"/>
              <a:gd name="connsiteX20" fmla="*/ 271469 w 1143007"/>
              <a:gd name="connsiteY20" fmla="*/ 21432 h 69057"/>
              <a:gd name="connsiteX21" fmla="*/ 280994 w 1143007"/>
              <a:gd name="connsiteY21" fmla="*/ 33338 h 69057"/>
              <a:gd name="connsiteX22" fmla="*/ 288138 w 1143007"/>
              <a:gd name="connsiteY22" fmla="*/ 38100 h 69057"/>
              <a:gd name="connsiteX23" fmla="*/ 304807 w 1143007"/>
              <a:gd name="connsiteY23" fmla="*/ 54769 h 69057"/>
              <a:gd name="connsiteX24" fmla="*/ 309569 w 1143007"/>
              <a:gd name="connsiteY24" fmla="*/ 64294 h 69057"/>
              <a:gd name="connsiteX25" fmla="*/ 331001 w 1143007"/>
              <a:gd name="connsiteY25" fmla="*/ 61913 h 69057"/>
              <a:gd name="connsiteX26" fmla="*/ 338144 w 1143007"/>
              <a:gd name="connsiteY26" fmla="*/ 54769 h 69057"/>
              <a:gd name="connsiteX27" fmla="*/ 342907 w 1143007"/>
              <a:gd name="connsiteY27" fmla="*/ 45244 h 69057"/>
              <a:gd name="connsiteX28" fmla="*/ 359576 w 1143007"/>
              <a:gd name="connsiteY28" fmla="*/ 35719 h 69057"/>
              <a:gd name="connsiteX29" fmla="*/ 373863 w 1143007"/>
              <a:gd name="connsiteY29" fmla="*/ 26194 h 69057"/>
              <a:gd name="connsiteX30" fmla="*/ 381007 w 1143007"/>
              <a:gd name="connsiteY30" fmla="*/ 21432 h 69057"/>
              <a:gd name="connsiteX31" fmla="*/ 390532 w 1143007"/>
              <a:gd name="connsiteY31" fmla="*/ 19050 h 69057"/>
              <a:gd name="connsiteX32" fmla="*/ 400057 w 1143007"/>
              <a:gd name="connsiteY32" fmla="*/ 14288 h 69057"/>
              <a:gd name="connsiteX33" fmla="*/ 407201 w 1143007"/>
              <a:gd name="connsiteY33" fmla="*/ 11907 h 69057"/>
              <a:gd name="connsiteX34" fmla="*/ 433394 w 1143007"/>
              <a:gd name="connsiteY34" fmla="*/ 16669 h 69057"/>
              <a:gd name="connsiteX35" fmla="*/ 440538 w 1143007"/>
              <a:gd name="connsiteY35" fmla="*/ 19050 h 69057"/>
              <a:gd name="connsiteX36" fmla="*/ 450063 w 1143007"/>
              <a:gd name="connsiteY36" fmla="*/ 21432 h 69057"/>
              <a:gd name="connsiteX37" fmla="*/ 464351 w 1143007"/>
              <a:gd name="connsiteY37" fmla="*/ 35719 h 69057"/>
              <a:gd name="connsiteX38" fmla="*/ 471494 w 1143007"/>
              <a:gd name="connsiteY38" fmla="*/ 40482 h 69057"/>
              <a:gd name="connsiteX39" fmla="*/ 478638 w 1143007"/>
              <a:gd name="connsiteY39" fmla="*/ 50007 h 69057"/>
              <a:gd name="connsiteX40" fmla="*/ 485782 w 1143007"/>
              <a:gd name="connsiteY40" fmla="*/ 61913 h 69057"/>
              <a:gd name="connsiteX41" fmla="*/ 492926 w 1143007"/>
              <a:gd name="connsiteY41" fmla="*/ 64294 h 69057"/>
              <a:gd name="connsiteX42" fmla="*/ 509594 w 1143007"/>
              <a:gd name="connsiteY42" fmla="*/ 59532 h 69057"/>
              <a:gd name="connsiteX43" fmla="*/ 519119 w 1143007"/>
              <a:gd name="connsiteY43" fmla="*/ 57150 h 69057"/>
              <a:gd name="connsiteX44" fmla="*/ 533407 w 1143007"/>
              <a:gd name="connsiteY44" fmla="*/ 45244 h 69057"/>
              <a:gd name="connsiteX45" fmla="*/ 569126 w 1143007"/>
              <a:gd name="connsiteY45" fmla="*/ 28575 h 69057"/>
              <a:gd name="connsiteX46" fmla="*/ 609607 w 1143007"/>
              <a:gd name="connsiteY46" fmla="*/ 21432 h 69057"/>
              <a:gd name="connsiteX47" fmla="*/ 619132 w 1143007"/>
              <a:gd name="connsiteY47" fmla="*/ 26194 h 69057"/>
              <a:gd name="connsiteX48" fmla="*/ 631038 w 1143007"/>
              <a:gd name="connsiteY48" fmla="*/ 28575 h 69057"/>
              <a:gd name="connsiteX49" fmla="*/ 640563 w 1143007"/>
              <a:gd name="connsiteY49" fmla="*/ 30957 h 69057"/>
              <a:gd name="connsiteX50" fmla="*/ 647707 w 1143007"/>
              <a:gd name="connsiteY50" fmla="*/ 45244 h 69057"/>
              <a:gd name="connsiteX51" fmla="*/ 657232 w 1143007"/>
              <a:gd name="connsiteY51" fmla="*/ 52388 h 69057"/>
              <a:gd name="connsiteX52" fmla="*/ 664376 w 1143007"/>
              <a:gd name="connsiteY52" fmla="*/ 59532 h 69057"/>
              <a:gd name="connsiteX53" fmla="*/ 678663 w 1143007"/>
              <a:gd name="connsiteY53" fmla="*/ 69057 h 69057"/>
              <a:gd name="connsiteX54" fmla="*/ 688188 w 1143007"/>
              <a:gd name="connsiteY54" fmla="*/ 64294 h 69057"/>
              <a:gd name="connsiteX55" fmla="*/ 695332 w 1143007"/>
              <a:gd name="connsiteY55" fmla="*/ 61913 h 69057"/>
              <a:gd name="connsiteX56" fmla="*/ 707238 w 1143007"/>
              <a:gd name="connsiteY56" fmla="*/ 52388 h 69057"/>
              <a:gd name="connsiteX57" fmla="*/ 735813 w 1143007"/>
              <a:gd name="connsiteY57" fmla="*/ 38100 h 69057"/>
              <a:gd name="connsiteX58" fmla="*/ 742957 w 1143007"/>
              <a:gd name="connsiteY58" fmla="*/ 28575 h 69057"/>
              <a:gd name="connsiteX59" fmla="*/ 759626 w 1143007"/>
              <a:gd name="connsiteY59" fmla="*/ 26194 h 69057"/>
              <a:gd name="connsiteX60" fmla="*/ 809632 w 1143007"/>
              <a:gd name="connsiteY60" fmla="*/ 33338 h 69057"/>
              <a:gd name="connsiteX61" fmla="*/ 842969 w 1143007"/>
              <a:gd name="connsiteY61" fmla="*/ 42863 h 69057"/>
              <a:gd name="connsiteX62" fmla="*/ 852494 w 1143007"/>
              <a:gd name="connsiteY62" fmla="*/ 45244 h 69057"/>
              <a:gd name="connsiteX63" fmla="*/ 866782 w 1143007"/>
              <a:gd name="connsiteY63" fmla="*/ 50007 h 69057"/>
              <a:gd name="connsiteX64" fmla="*/ 873926 w 1143007"/>
              <a:gd name="connsiteY64" fmla="*/ 57150 h 69057"/>
              <a:gd name="connsiteX65" fmla="*/ 914407 w 1143007"/>
              <a:gd name="connsiteY65" fmla="*/ 47625 h 69057"/>
              <a:gd name="connsiteX66" fmla="*/ 928694 w 1143007"/>
              <a:gd name="connsiteY66" fmla="*/ 42863 h 69057"/>
              <a:gd name="connsiteX67" fmla="*/ 938219 w 1143007"/>
              <a:gd name="connsiteY67" fmla="*/ 33338 h 69057"/>
              <a:gd name="connsiteX68" fmla="*/ 971557 w 1143007"/>
              <a:gd name="connsiteY68" fmla="*/ 21432 h 69057"/>
              <a:gd name="connsiteX69" fmla="*/ 978701 w 1143007"/>
              <a:gd name="connsiteY69" fmla="*/ 19050 h 69057"/>
              <a:gd name="connsiteX70" fmla="*/ 990607 w 1143007"/>
              <a:gd name="connsiteY70" fmla="*/ 21432 h 69057"/>
              <a:gd name="connsiteX71" fmla="*/ 1002513 w 1143007"/>
              <a:gd name="connsiteY71" fmla="*/ 28575 h 69057"/>
              <a:gd name="connsiteX72" fmla="*/ 1012038 w 1143007"/>
              <a:gd name="connsiteY72" fmla="*/ 33338 h 69057"/>
              <a:gd name="connsiteX73" fmla="*/ 1028707 w 1143007"/>
              <a:gd name="connsiteY73" fmla="*/ 45244 h 69057"/>
              <a:gd name="connsiteX74" fmla="*/ 1035851 w 1143007"/>
              <a:gd name="connsiteY74" fmla="*/ 47625 h 69057"/>
              <a:gd name="connsiteX75" fmla="*/ 1045376 w 1143007"/>
              <a:gd name="connsiteY75" fmla="*/ 54769 h 69057"/>
              <a:gd name="connsiteX76" fmla="*/ 1100144 w 1143007"/>
              <a:gd name="connsiteY76" fmla="*/ 47625 h 69057"/>
              <a:gd name="connsiteX77" fmla="*/ 1123957 w 1143007"/>
              <a:gd name="connsiteY77" fmla="*/ 45244 h 69057"/>
              <a:gd name="connsiteX78" fmla="*/ 1143007 w 1143007"/>
              <a:gd name="connsiteY78" fmla="*/ 42863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43007" h="69057">
                <a:moveTo>
                  <a:pt x="2388" y="57150"/>
                </a:moveTo>
                <a:cubicBezTo>
                  <a:pt x="-434" y="43039"/>
                  <a:pt x="-1139" y="47449"/>
                  <a:pt x="2388" y="33338"/>
                </a:cubicBezTo>
                <a:cubicBezTo>
                  <a:pt x="2997" y="30903"/>
                  <a:pt x="2994" y="27969"/>
                  <a:pt x="4769" y="26194"/>
                </a:cubicBezTo>
                <a:cubicBezTo>
                  <a:pt x="8816" y="22147"/>
                  <a:pt x="19057" y="16669"/>
                  <a:pt x="19057" y="16669"/>
                </a:cubicBezTo>
                <a:cubicBezTo>
                  <a:pt x="33344" y="17463"/>
                  <a:pt x="47753" y="17026"/>
                  <a:pt x="61919" y="19050"/>
                </a:cubicBezTo>
                <a:cubicBezTo>
                  <a:pt x="66200" y="19662"/>
                  <a:pt x="73705" y="28872"/>
                  <a:pt x="76207" y="30957"/>
                </a:cubicBezTo>
                <a:cubicBezTo>
                  <a:pt x="78406" y="32789"/>
                  <a:pt x="81022" y="34056"/>
                  <a:pt x="83351" y="35719"/>
                </a:cubicBezTo>
                <a:cubicBezTo>
                  <a:pt x="86581" y="38026"/>
                  <a:pt x="89701" y="40482"/>
                  <a:pt x="92876" y="42863"/>
                </a:cubicBezTo>
                <a:cubicBezTo>
                  <a:pt x="107458" y="64738"/>
                  <a:pt x="87531" y="38013"/>
                  <a:pt x="104782" y="52388"/>
                </a:cubicBezTo>
                <a:cubicBezTo>
                  <a:pt x="122083" y="66804"/>
                  <a:pt x="102690" y="58834"/>
                  <a:pt x="119069" y="64294"/>
                </a:cubicBezTo>
                <a:cubicBezTo>
                  <a:pt x="127581" y="60890"/>
                  <a:pt x="132709" y="59222"/>
                  <a:pt x="140501" y="54769"/>
                </a:cubicBezTo>
                <a:cubicBezTo>
                  <a:pt x="152256" y="48052"/>
                  <a:pt x="143539" y="51383"/>
                  <a:pt x="157169" y="42863"/>
                </a:cubicBezTo>
                <a:cubicBezTo>
                  <a:pt x="160179" y="40982"/>
                  <a:pt x="163612" y="39861"/>
                  <a:pt x="166694" y="38100"/>
                </a:cubicBezTo>
                <a:cubicBezTo>
                  <a:pt x="169179" y="36680"/>
                  <a:pt x="171457" y="34925"/>
                  <a:pt x="173838" y="33338"/>
                </a:cubicBezTo>
                <a:cubicBezTo>
                  <a:pt x="175426" y="30957"/>
                  <a:pt x="176577" y="28218"/>
                  <a:pt x="178601" y="26194"/>
                </a:cubicBezTo>
                <a:cubicBezTo>
                  <a:pt x="183216" y="21579"/>
                  <a:pt x="187079" y="20987"/>
                  <a:pt x="192888" y="19050"/>
                </a:cubicBezTo>
                <a:cubicBezTo>
                  <a:pt x="201189" y="2450"/>
                  <a:pt x="193081" y="12637"/>
                  <a:pt x="216701" y="4763"/>
                </a:cubicBezTo>
                <a:lnTo>
                  <a:pt x="230988" y="0"/>
                </a:lnTo>
                <a:cubicBezTo>
                  <a:pt x="235751" y="794"/>
                  <a:pt x="240738" y="732"/>
                  <a:pt x="245276" y="2382"/>
                </a:cubicBezTo>
                <a:cubicBezTo>
                  <a:pt x="269235" y="11094"/>
                  <a:pt x="248679" y="5614"/>
                  <a:pt x="261944" y="16669"/>
                </a:cubicBezTo>
                <a:cubicBezTo>
                  <a:pt x="264671" y="18942"/>
                  <a:pt x="268294" y="19844"/>
                  <a:pt x="271469" y="21432"/>
                </a:cubicBezTo>
                <a:cubicBezTo>
                  <a:pt x="274644" y="25401"/>
                  <a:pt x="277400" y="29744"/>
                  <a:pt x="280994" y="33338"/>
                </a:cubicBezTo>
                <a:cubicBezTo>
                  <a:pt x="283018" y="35362"/>
                  <a:pt x="286114" y="36076"/>
                  <a:pt x="288138" y="38100"/>
                </a:cubicBezTo>
                <a:cubicBezTo>
                  <a:pt x="310370" y="60330"/>
                  <a:pt x="279401" y="35714"/>
                  <a:pt x="304807" y="54769"/>
                </a:cubicBezTo>
                <a:cubicBezTo>
                  <a:pt x="306394" y="57944"/>
                  <a:pt x="306680" y="62231"/>
                  <a:pt x="309569" y="64294"/>
                </a:cubicBezTo>
                <a:cubicBezTo>
                  <a:pt x="318439" y="70630"/>
                  <a:pt x="323572" y="65627"/>
                  <a:pt x="331001" y="61913"/>
                </a:cubicBezTo>
                <a:cubicBezTo>
                  <a:pt x="333382" y="59532"/>
                  <a:pt x="336187" y="57509"/>
                  <a:pt x="338144" y="54769"/>
                </a:cubicBezTo>
                <a:cubicBezTo>
                  <a:pt x="340207" y="51880"/>
                  <a:pt x="340634" y="47971"/>
                  <a:pt x="342907" y="45244"/>
                </a:cubicBezTo>
                <a:cubicBezTo>
                  <a:pt x="345310" y="42361"/>
                  <a:pt x="357036" y="36989"/>
                  <a:pt x="359576" y="35719"/>
                </a:cubicBezTo>
                <a:cubicBezTo>
                  <a:pt x="367945" y="23163"/>
                  <a:pt x="359512" y="32344"/>
                  <a:pt x="373863" y="26194"/>
                </a:cubicBezTo>
                <a:cubicBezTo>
                  <a:pt x="376494" y="25067"/>
                  <a:pt x="378377" y="22559"/>
                  <a:pt x="381007" y="21432"/>
                </a:cubicBezTo>
                <a:cubicBezTo>
                  <a:pt x="384015" y="20143"/>
                  <a:pt x="387468" y="20199"/>
                  <a:pt x="390532" y="19050"/>
                </a:cubicBezTo>
                <a:cubicBezTo>
                  <a:pt x="393856" y="17804"/>
                  <a:pt x="396794" y="15686"/>
                  <a:pt x="400057" y="14288"/>
                </a:cubicBezTo>
                <a:cubicBezTo>
                  <a:pt x="402364" y="13299"/>
                  <a:pt x="404820" y="12701"/>
                  <a:pt x="407201" y="11907"/>
                </a:cubicBezTo>
                <a:cubicBezTo>
                  <a:pt x="415932" y="13494"/>
                  <a:pt x="424717" y="14810"/>
                  <a:pt x="433394" y="16669"/>
                </a:cubicBezTo>
                <a:cubicBezTo>
                  <a:pt x="435848" y="17195"/>
                  <a:pt x="438124" y="18360"/>
                  <a:pt x="440538" y="19050"/>
                </a:cubicBezTo>
                <a:cubicBezTo>
                  <a:pt x="443685" y="19949"/>
                  <a:pt x="446888" y="20638"/>
                  <a:pt x="450063" y="21432"/>
                </a:cubicBezTo>
                <a:cubicBezTo>
                  <a:pt x="481172" y="44761"/>
                  <a:pt x="443472" y="14838"/>
                  <a:pt x="464351" y="35719"/>
                </a:cubicBezTo>
                <a:cubicBezTo>
                  <a:pt x="466375" y="37743"/>
                  <a:pt x="469470" y="38458"/>
                  <a:pt x="471494" y="40482"/>
                </a:cubicBezTo>
                <a:cubicBezTo>
                  <a:pt x="474300" y="43288"/>
                  <a:pt x="476436" y="46705"/>
                  <a:pt x="478638" y="50007"/>
                </a:cubicBezTo>
                <a:cubicBezTo>
                  <a:pt x="481205" y="53858"/>
                  <a:pt x="482509" y="58640"/>
                  <a:pt x="485782" y="61913"/>
                </a:cubicBezTo>
                <a:cubicBezTo>
                  <a:pt x="487557" y="63688"/>
                  <a:pt x="490545" y="63500"/>
                  <a:pt x="492926" y="64294"/>
                </a:cubicBezTo>
                <a:lnTo>
                  <a:pt x="509594" y="59532"/>
                </a:lnTo>
                <a:cubicBezTo>
                  <a:pt x="512751" y="58671"/>
                  <a:pt x="516111" y="58439"/>
                  <a:pt x="519119" y="57150"/>
                </a:cubicBezTo>
                <a:cubicBezTo>
                  <a:pt x="527760" y="53446"/>
                  <a:pt x="525775" y="50968"/>
                  <a:pt x="533407" y="45244"/>
                </a:cubicBezTo>
                <a:cubicBezTo>
                  <a:pt x="555219" y="28885"/>
                  <a:pt x="548414" y="32028"/>
                  <a:pt x="569126" y="28575"/>
                </a:cubicBezTo>
                <a:cubicBezTo>
                  <a:pt x="585277" y="22115"/>
                  <a:pt x="587125" y="20027"/>
                  <a:pt x="609607" y="21432"/>
                </a:cubicBezTo>
                <a:cubicBezTo>
                  <a:pt x="613150" y="21653"/>
                  <a:pt x="615764" y="25072"/>
                  <a:pt x="619132" y="26194"/>
                </a:cubicBezTo>
                <a:cubicBezTo>
                  <a:pt x="622972" y="27474"/>
                  <a:pt x="627087" y="27697"/>
                  <a:pt x="631038" y="28575"/>
                </a:cubicBezTo>
                <a:cubicBezTo>
                  <a:pt x="634233" y="29285"/>
                  <a:pt x="637388" y="30163"/>
                  <a:pt x="640563" y="30957"/>
                </a:cubicBezTo>
                <a:cubicBezTo>
                  <a:pt x="642500" y="36768"/>
                  <a:pt x="643090" y="40627"/>
                  <a:pt x="647707" y="45244"/>
                </a:cubicBezTo>
                <a:cubicBezTo>
                  <a:pt x="650513" y="48050"/>
                  <a:pt x="654219" y="49805"/>
                  <a:pt x="657232" y="52388"/>
                </a:cubicBezTo>
                <a:cubicBezTo>
                  <a:pt x="659789" y="54580"/>
                  <a:pt x="661718" y="57464"/>
                  <a:pt x="664376" y="59532"/>
                </a:cubicBezTo>
                <a:cubicBezTo>
                  <a:pt x="668894" y="63046"/>
                  <a:pt x="678663" y="69057"/>
                  <a:pt x="678663" y="69057"/>
                </a:cubicBezTo>
                <a:cubicBezTo>
                  <a:pt x="681838" y="67469"/>
                  <a:pt x="684925" y="65692"/>
                  <a:pt x="688188" y="64294"/>
                </a:cubicBezTo>
                <a:cubicBezTo>
                  <a:pt x="690495" y="63305"/>
                  <a:pt x="693203" y="63243"/>
                  <a:pt x="695332" y="61913"/>
                </a:cubicBezTo>
                <a:cubicBezTo>
                  <a:pt x="699642" y="59219"/>
                  <a:pt x="703009" y="55207"/>
                  <a:pt x="707238" y="52388"/>
                </a:cubicBezTo>
                <a:cubicBezTo>
                  <a:pt x="720338" y="43655"/>
                  <a:pt x="722828" y="43295"/>
                  <a:pt x="735813" y="38100"/>
                </a:cubicBezTo>
                <a:cubicBezTo>
                  <a:pt x="738194" y="34925"/>
                  <a:pt x="739407" y="30350"/>
                  <a:pt x="742957" y="28575"/>
                </a:cubicBezTo>
                <a:cubicBezTo>
                  <a:pt x="747977" y="26065"/>
                  <a:pt x="754028" y="25794"/>
                  <a:pt x="759626" y="26194"/>
                </a:cubicBezTo>
                <a:cubicBezTo>
                  <a:pt x="776421" y="27394"/>
                  <a:pt x="792963" y="30957"/>
                  <a:pt x="809632" y="33338"/>
                </a:cubicBezTo>
                <a:cubicBezTo>
                  <a:pt x="838813" y="44281"/>
                  <a:pt x="817998" y="37869"/>
                  <a:pt x="842969" y="42863"/>
                </a:cubicBezTo>
                <a:cubicBezTo>
                  <a:pt x="846178" y="43505"/>
                  <a:pt x="849359" y="44304"/>
                  <a:pt x="852494" y="45244"/>
                </a:cubicBezTo>
                <a:cubicBezTo>
                  <a:pt x="857303" y="46687"/>
                  <a:pt x="866782" y="50007"/>
                  <a:pt x="866782" y="50007"/>
                </a:cubicBezTo>
                <a:cubicBezTo>
                  <a:pt x="869163" y="52388"/>
                  <a:pt x="870564" y="56952"/>
                  <a:pt x="873926" y="57150"/>
                </a:cubicBezTo>
                <a:cubicBezTo>
                  <a:pt x="924155" y="60104"/>
                  <a:pt x="894339" y="56544"/>
                  <a:pt x="914407" y="47625"/>
                </a:cubicBezTo>
                <a:cubicBezTo>
                  <a:pt x="918994" y="45586"/>
                  <a:pt x="923932" y="44450"/>
                  <a:pt x="928694" y="42863"/>
                </a:cubicBezTo>
                <a:cubicBezTo>
                  <a:pt x="931869" y="39688"/>
                  <a:pt x="934541" y="35913"/>
                  <a:pt x="938219" y="33338"/>
                </a:cubicBezTo>
                <a:cubicBezTo>
                  <a:pt x="949982" y="25104"/>
                  <a:pt x="957641" y="25227"/>
                  <a:pt x="971557" y="21432"/>
                </a:cubicBezTo>
                <a:cubicBezTo>
                  <a:pt x="973979" y="20772"/>
                  <a:pt x="976320" y="19844"/>
                  <a:pt x="978701" y="19050"/>
                </a:cubicBezTo>
                <a:cubicBezTo>
                  <a:pt x="982670" y="19844"/>
                  <a:pt x="986849" y="19929"/>
                  <a:pt x="990607" y="21432"/>
                </a:cubicBezTo>
                <a:cubicBezTo>
                  <a:pt x="994904" y="23151"/>
                  <a:pt x="998467" y="26327"/>
                  <a:pt x="1002513" y="28575"/>
                </a:cubicBezTo>
                <a:cubicBezTo>
                  <a:pt x="1005616" y="30299"/>
                  <a:pt x="1009028" y="31457"/>
                  <a:pt x="1012038" y="33338"/>
                </a:cubicBezTo>
                <a:cubicBezTo>
                  <a:pt x="1016359" y="36039"/>
                  <a:pt x="1023664" y="42723"/>
                  <a:pt x="1028707" y="45244"/>
                </a:cubicBezTo>
                <a:cubicBezTo>
                  <a:pt x="1030952" y="46366"/>
                  <a:pt x="1033470" y="46831"/>
                  <a:pt x="1035851" y="47625"/>
                </a:cubicBezTo>
                <a:cubicBezTo>
                  <a:pt x="1039026" y="50006"/>
                  <a:pt x="1041412" y="54571"/>
                  <a:pt x="1045376" y="54769"/>
                </a:cubicBezTo>
                <a:cubicBezTo>
                  <a:pt x="1053542" y="55177"/>
                  <a:pt x="1086374" y="49245"/>
                  <a:pt x="1100144" y="47625"/>
                </a:cubicBezTo>
                <a:cubicBezTo>
                  <a:pt x="1108067" y="46693"/>
                  <a:pt x="1116029" y="46125"/>
                  <a:pt x="1123957" y="45244"/>
                </a:cubicBezTo>
                <a:cubicBezTo>
                  <a:pt x="1130317" y="44537"/>
                  <a:pt x="1143007" y="42863"/>
                  <a:pt x="1143007" y="42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Freeform 13"/>
          <p:cNvSpPr/>
          <p:nvPr/>
        </p:nvSpPr>
        <p:spPr>
          <a:xfrm rot="20494627">
            <a:off x="-854559" y="7036541"/>
            <a:ext cx="1143007" cy="69057"/>
          </a:xfrm>
          <a:custGeom>
            <a:avLst/>
            <a:gdLst>
              <a:gd name="connsiteX0" fmla="*/ 2388 w 1143007"/>
              <a:gd name="connsiteY0" fmla="*/ 57150 h 69057"/>
              <a:gd name="connsiteX1" fmla="*/ 2388 w 1143007"/>
              <a:gd name="connsiteY1" fmla="*/ 33338 h 69057"/>
              <a:gd name="connsiteX2" fmla="*/ 4769 w 1143007"/>
              <a:gd name="connsiteY2" fmla="*/ 26194 h 69057"/>
              <a:gd name="connsiteX3" fmla="*/ 19057 w 1143007"/>
              <a:gd name="connsiteY3" fmla="*/ 16669 h 69057"/>
              <a:gd name="connsiteX4" fmla="*/ 61919 w 1143007"/>
              <a:gd name="connsiteY4" fmla="*/ 19050 h 69057"/>
              <a:gd name="connsiteX5" fmla="*/ 76207 w 1143007"/>
              <a:gd name="connsiteY5" fmla="*/ 30957 h 69057"/>
              <a:gd name="connsiteX6" fmla="*/ 83351 w 1143007"/>
              <a:gd name="connsiteY6" fmla="*/ 35719 h 69057"/>
              <a:gd name="connsiteX7" fmla="*/ 92876 w 1143007"/>
              <a:gd name="connsiteY7" fmla="*/ 42863 h 69057"/>
              <a:gd name="connsiteX8" fmla="*/ 104782 w 1143007"/>
              <a:gd name="connsiteY8" fmla="*/ 52388 h 69057"/>
              <a:gd name="connsiteX9" fmla="*/ 119069 w 1143007"/>
              <a:gd name="connsiteY9" fmla="*/ 64294 h 69057"/>
              <a:gd name="connsiteX10" fmla="*/ 140501 w 1143007"/>
              <a:gd name="connsiteY10" fmla="*/ 54769 h 69057"/>
              <a:gd name="connsiteX11" fmla="*/ 157169 w 1143007"/>
              <a:gd name="connsiteY11" fmla="*/ 42863 h 69057"/>
              <a:gd name="connsiteX12" fmla="*/ 166694 w 1143007"/>
              <a:gd name="connsiteY12" fmla="*/ 38100 h 69057"/>
              <a:gd name="connsiteX13" fmla="*/ 173838 w 1143007"/>
              <a:gd name="connsiteY13" fmla="*/ 33338 h 69057"/>
              <a:gd name="connsiteX14" fmla="*/ 178601 w 1143007"/>
              <a:gd name="connsiteY14" fmla="*/ 26194 h 69057"/>
              <a:gd name="connsiteX15" fmla="*/ 192888 w 1143007"/>
              <a:gd name="connsiteY15" fmla="*/ 19050 h 69057"/>
              <a:gd name="connsiteX16" fmla="*/ 216701 w 1143007"/>
              <a:gd name="connsiteY16" fmla="*/ 4763 h 69057"/>
              <a:gd name="connsiteX17" fmla="*/ 230988 w 1143007"/>
              <a:gd name="connsiteY17" fmla="*/ 0 h 69057"/>
              <a:gd name="connsiteX18" fmla="*/ 245276 w 1143007"/>
              <a:gd name="connsiteY18" fmla="*/ 2382 h 69057"/>
              <a:gd name="connsiteX19" fmla="*/ 261944 w 1143007"/>
              <a:gd name="connsiteY19" fmla="*/ 16669 h 69057"/>
              <a:gd name="connsiteX20" fmla="*/ 271469 w 1143007"/>
              <a:gd name="connsiteY20" fmla="*/ 21432 h 69057"/>
              <a:gd name="connsiteX21" fmla="*/ 280994 w 1143007"/>
              <a:gd name="connsiteY21" fmla="*/ 33338 h 69057"/>
              <a:gd name="connsiteX22" fmla="*/ 288138 w 1143007"/>
              <a:gd name="connsiteY22" fmla="*/ 38100 h 69057"/>
              <a:gd name="connsiteX23" fmla="*/ 304807 w 1143007"/>
              <a:gd name="connsiteY23" fmla="*/ 54769 h 69057"/>
              <a:gd name="connsiteX24" fmla="*/ 309569 w 1143007"/>
              <a:gd name="connsiteY24" fmla="*/ 64294 h 69057"/>
              <a:gd name="connsiteX25" fmla="*/ 331001 w 1143007"/>
              <a:gd name="connsiteY25" fmla="*/ 61913 h 69057"/>
              <a:gd name="connsiteX26" fmla="*/ 338144 w 1143007"/>
              <a:gd name="connsiteY26" fmla="*/ 54769 h 69057"/>
              <a:gd name="connsiteX27" fmla="*/ 342907 w 1143007"/>
              <a:gd name="connsiteY27" fmla="*/ 45244 h 69057"/>
              <a:gd name="connsiteX28" fmla="*/ 359576 w 1143007"/>
              <a:gd name="connsiteY28" fmla="*/ 35719 h 69057"/>
              <a:gd name="connsiteX29" fmla="*/ 373863 w 1143007"/>
              <a:gd name="connsiteY29" fmla="*/ 26194 h 69057"/>
              <a:gd name="connsiteX30" fmla="*/ 381007 w 1143007"/>
              <a:gd name="connsiteY30" fmla="*/ 21432 h 69057"/>
              <a:gd name="connsiteX31" fmla="*/ 390532 w 1143007"/>
              <a:gd name="connsiteY31" fmla="*/ 19050 h 69057"/>
              <a:gd name="connsiteX32" fmla="*/ 400057 w 1143007"/>
              <a:gd name="connsiteY32" fmla="*/ 14288 h 69057"/>
              <a:gd name="connsiteX33" fmla="*/ 407201 w 1143007"/>
              <a:gd name="connsiteY33" fmla="*/ 11907 h 69057"/>
              <a:gd name="connsiteX34" fmla="*/ 433394 w 1143007"/>
              <a:gd name="connsiteY34" fmla="*/ 16669 h 69057"/>
              <a:gd name="connsiteX35" fmla="*/ 440538 w 1143007"/>
              <a:gd name="connsiteY35" fmla="*/ 19050 h 69057"/>
              <a:gd name="connsiteX36" fmla="*/ 450063 w 1143007"/>
              <a:gd name="connsiteY36" fmla="*/ 21432 h 69057"/>
              <a:gd name="connsiteX37" fmla="*/ 464351 w 1143007"/>
              <a:gd name="connsiteY37" fmla="*/ 35719 h 69057"/>
              <a:gd name="connsiteX38" fmla="*/ 471494 w 1143007"/>
              <a:gd name="connsiteY38" fmla="*/ 40482 h 69057"/>
              <a:gd name="connsiteX39" fmla="*/ 478638 w 1143007"/>
              <a:gd name="connsiteY39" fmla="*/ 50007 h 69057"/>
              <a:gd name="connsiteX40" fmla="*/ 485782 w 1143007"/>
              <a:gd name="connsiteY40" fmla="*/ 61913 h 69057"/>
              <a:gd name="connsiteX41" fmla="*/ 492926 w 1143007"/>
              <a:gd name="connsiteY41" fmla="*/ 64294 h 69057"/>
              <a:gd name="connsiteX42" fmla="*/ 509594 w 1143007"/>
              <a:gd name="connsiteY42" fmla="*/ 59532 h 69057"/>
              <a:gd name="connsiteX43" fmla="*/ 519119 w 1143007"/>
              <a:gd name="connsiteY43" fmla="*/ 57150 h 69057"/>
              <a:gd name="connsiteX44" fmla="*/ 533407 w 1143007"/>
              <a:gd name="connsiteY44" fmla="*/ 45244 h 69057"/>
              <a:gd name="connsiteX45" fmla="*/ 569126 w 1143007"/>
              <a:gd name="connsiteY45" fmla="*/ 28575 h 69057"/>
              <a:gd name="connsiteX46" fmla="*/ 609607 w 1143007"/>
              <a:gd name="connsiteY46" fmla="*/ 21432 h 69057"/>
              <a:gd name="connsiteX47" fmla="*/ 619132 w 1143007"/>
              <a:gd name="connsiteY47" fmla="*/ 26194 h 69057"/>
              <a:gd name="connsiteX48" fmla="*/ 631038 w 1143007"/>
              <a:gd name="connsiteY48" fmla="*/ 28575 h 69057"/>
              <a:gd name="connsiteX49" fmla="*/ 640563 w 1143007"/>
              <a:gd name="connsiteY49" fmla="*/ 30957 h 69057"/>
              <a:gd name="connsiteX50" fmla="*/ 647707 w 1143007"/>
              <a:gd name="connsiteY50" fmla="*/ 45244 h 69057"/>
              <a:gd name="connsiteX51" fmla="*/ 657232 w 1143007"/>
              <a:gd name="connsiteY51" fmla="*/ 52388 h 69057"/>
              <a:gd name="connsiteX52" fmla="*/ 664376 w 1143007"/>
              <a:gd name="connsiteY52" fmla="*/ 59532 h 69057"/>
              <a:gd name="connsiteX53" fmla="*/ 678663 w 1143007"/>
              <a:gd name="connsiteY53" fmla="*/ 69057 h 69057"/>
              <a:gd name="connsiteX54" fmla="*/ 688188 w 1143007"/>
              <a:gd name="connsiteY54" fmla="*/ 64294 h 69057"/>
              <a:gd name="connsiteX55" fmla="*/ 695332 w 1143007"/>
              <a:gd name="connsiteY55" fmla="*/ 61913 h 69057"/>
              <a:gd name="connsiteX56" fmla="*/ 707238 w 1143007"/>
              <a:gd name="connsiteY56" fmla="*/ 52388 h 69057"/>
              <a:gd name="connsiteX57" fmla="*/ 735813 w 1143007"/>
              <a:gd name="connsiteY57" fmla="*/ 38100 h 69057"/>
              <a:gd name="connsiteX58" fmla="*/ 742957 w 1143007"/>
              <a:gd name="connsiteY58" fmla="*/ 28575 h 69057"/>
              <a:gd name="connsiteX59" fmla="*/ 759626 w 1143007"/>
              <a:gd name="connsiteY59" fmla="*/ 26194 h 69057"/>
              <a:gd name="connsiteX60" fmla="*/ 809632 w 1143007"/>
              <a:gd name="connsiteY60" fmla="*/ 33338 h 69057"/>
              <a:gd name="connsiteX61" fmla="*/ 842969 w 1143007"/>
              <a:gd name="connsiteY61" fmla="*/ 42863 h 69057"/>
              <a:gd name="connsiteX62" fmla="*/ 852494 w 1143007"/>
              <a:gd name="connsiteY62" fmla="*/ 45244 h 69057"/>
              <a:gd name="connsiteX63" fmla="*/ 866782 w 1143007"/>
              <a:gd name="connsiteY63" fmla="*/ 50007 h 69057"/>
              <a:gd name="connsiteX64" fmla="*/ 873926 w 1143007"/>
              <a:gd name="connsiteY64" fmla="*/ 57150 h 69057"/>
              <a:gd name="connsiteX65" fmla="*/ 914407 w 1143007"/>
              <a:gd name="connsiteY65" fmla="*/ 47625 h 69057"/>
              <a:gd name="connsiteX66" fmla="*/ 928694 w 1143007"/>
              <a:gd name="connsiteY66" fmla="*/ 42863 h 69057"/>
              <a:gd name="connsiteX67" fmla="*/ 938219 w 1143007"/>
              <a:gd name="connsiteY67" fmla="*/ 33338 h 69057"/>
              <a:gd name="connsiteX68" fmla="*/ 971557 w 1143007"/>
              <a:gd name="connsiteY68" fmla="*/ 21432 h 69057"/>
              <a:gd name="connsiteX69" fmla="*/ 978701 w 1143007"/>
              <a:gd name="connsiteY69" fmla="*/ 19050 h 69057"/>
              <a:gd name="connsiteX70" fmla="*/ 990607 w 1143007"/>
              <a:gd name="connsiteY70" fmla="*/ 21432 h 69057"/>
              <a:gd name="connsiteX71" fmla="*/ 1002513 w 1143007"/>
              <a:gd name="connsiteY71" fmla="*/ 28575 h 69057"/>
              <a:gd name="connsiteX72" fmla="*/ 1012038 w 1143007"/>
              <a:gd name="connsiteY72" fmla="*/ 33338 h 69057"/>
              <a:gd name="connsiteX73" fmla="*/ 1028707 w 1143007"/>
              <a:gd name="connsiteY73" fmla="*/ 45244 h 69057"/>
              <a:gd name="connsiteX74" fmla="*/ 1035851 w 1143007"/>
              <a:gd name="connsiteY74" fmla="*/ 47625 h 69057"/>
              <a:gd name="connsiteX75" fmla="*/ 1045376 w 1143007"/>
              <a:gd name="connsiteY75" fmla="*/ 54769 h 69057"/>
              <a:gd name="connsiteX76" fmla="*/ 1100144 w 1143007"/>
              <a:gd name="connsiteY76" fmla="*/ 47625 h 69057"/>
              <a:gd name="connsiteX77" fmla="*/ 1123957 w 1143007"/>
              <a:gd name="connsiteY77" fmla="*/ 45244 h 69057"/>
              <a:gd name="connsiteX78" fmla="*/ 1143007 w 1143007"/>
              <a:gd name="connsiteY78" fmla="*/ 42863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43007" h="69057">
                <a:moveTo>
                  <a:pt x="2388" y="57150"/>
                </a:moveTo>
                <a:cubicBezTo>
                  <a:pt x="-434" y="43039"/>
                  <a:pt x="-1139" y="47449"/>
                  <a:pt x="2388" y="33338"/>
                </a:cubicBezTo>
                <a:cubicBezTo>
                  <a:pt x="2997" y="30903"/>
                  <a:pt x="2994" y="27969"/>
                  <a:pt x="4769" y="26194"/>
                </a:cubicBezTo>
                <a:cubicBezTo>
                  <a:pt x="8816" y="22147"/>
                  <a:pt x="19057" y="16669"/>
                  <a:pt x="19057" y="16669"/>
                </a:cubicBezTo>
                <a:cubicBezTo>
                  <a:pt x="33344" y="17463"/>
                  <a:pt x="47753" y="17026"/>
                  <a:pt x="61919" y="19050"/>
                </a:cubicBezTo>
                <a:cubicBezTo>
                  <a:pt x="66200" y="19662"/>
                  <a:pt x="73705" y="28872"/>
                  <a:pt x="76207" y="30957"/>
                </a:cubicBezTo>
                <a:cubicBezTo>
                  <a:pt x="78406" y="32789"/>
                  <a:pt x="81022" y="34056"/>
                  <a:pt x="83351" y="35719"/>
                </a:cubicBezTo>
                <a:cubicBezTo>
                  <a:pt x="86581" y="38026"/>
                  <a:pt x="89701" y="40482"/>
                  <a:pt x="92876" y="42863"/>
                </a:cubicBezTo>
                <a:cubicBezTo>
                  <a:pt x="107458" y="64738"/>
                  <a:pt x="87531" y="38013"/>
                  <a:pt x="104782" y="52388"/>
                </a:cubicBezTo>
                <a:cubicBezTo>
                  <a:pt x="122083" y="66804"/>
                  <a:pt x="102690" y="58834"/>
                  <a:pt x="119069" y="64294"/>
                </a:cubicBezTo>
                <a:cubicBezTo>
                  <a:pt x="127581" y="60890"/>
                  <a:pt x="132709" y="59222"/>
                  <a:pt x="140501" y="54769"/>
                </a:cubicBezTo>
                <a:cubicBezTo>
                  <a:pt x="152256" y="48052"/>
                  <a:pt x="143539" y="51383"/>
                  <a:pt x="157169" y="42863"/>
                </a:cubicBezTo>
                <a:cubicBezTo>
                  <a:pt x="160179" y="40982"/>
                  <a:pt x="163612" y="39861"/>
                  <a:pt x="166694" y="38100"/>
                </a:cubicBezTo>
                <a:cubicBezTo>
                  <a:pt x="169179" y="36680"/>
                  <a:pt x="171457" y="34925"/>
                  <a:pt x="173838" y="33338"/>
                </a:cubicBezTo>
                <a:cubicBezTo>
                  <a:pt x="175426" y="30957"/>
                  <a:pt x="176577" y="28218"/>
                  <a:pt x="178601" y="26194"/>
                </a:cubicBezTo>
                <a:cubicBezTo>
                  <a:pt x="183216" y="21579"/>
                  <a:pt x="187079" y="20987"/>
                  <a:pt x="192888" y="19050"/>
                </a:cubicBezTo>
                <a:cubicBezTo>
                  <a:pt x="201189" y="2450"/>
                  <a:pt x="193081" y="12637"/>
                  <a:pt x="216701" y="4763"/>
                </a:cubicBezTo>
                <a:lnTo>
                  <a:pt x="230988" y="0"/>
                </a:lnTo>
                <a:cubicBezTo>
                  <a:pt x="235751" y="794"/>
                  <a:pt x="240738" y="732"/>
                  <a:pt x="245276" y="2382"/>
                </a:cubicBezTo>
                <a:cubicBezTo>
                  <a:pt x="269235" y="11094"/>
                  <a:pt x="248679" y="5614"/>
                  <a:pt x="261944" y="16669"/>
                </a:cubicBezTo>
                <a:cubicBezTo>
                  <a:pt x="264671" y="18942"/>
                  <a:pt x="268294" y="19844"/>
                  <a:pt x="271469" y="21432"/>
                </a:cubicBezTo>
                <a:cubicBezTo>
                  <a:pt x="274644" y="25401"/>
                  <a:pt x="277400" y="29744"/>
                  <a:pt x="280994" y="33338"/>
                </a:cubicBezTo>
                <a:cubicBezTo>
                  <a:pt x="283018" y="35362"/>
                  <a:pt x="286114" y="36076"/>
                  <a:pt x="288138" y="38100"/>
                </a:cubicBezTo>
                <a:cubicBezTo>
                  <a:pt x="310370" y="60330"/>
                  <a:pt x="279401" y="35714"/>
                  <a:pt x="304807" y="54769"/>
                </a:cubicBezTo>
                <a:cubicBezTo>
                  <a:pt x="306394" y="57944"/>
                  <a:pt x="306680" y="62231"/>
                  <a:pt x="309569" y="64294"/>
                </a:cubicBezTo>
                <a:cubicBezTo>
                  <a:pt x="318439" y="70630"/>
                  <a:pt x="323572" y="65627"/>
                  <a:pt x="331001" y="61913"/>
                </a:cubicBezTo>
                <a:cubicBezTo>
                  <a:pt x="333382" y="59532"/>
                  <a:pt x="336187" y="57509"/>
                  <a:pt x="338144" y="54769"/>
                </a:cubicBezTo>
                <a:cubicBezTo>
                  <a:pt x="340207" y="51880"/>
                  <a:pt x="340634" y="47971"/>
                  <a:pt x="342907" y="45244"/>
                </a:cubicBezTo>
                <a:cubicBezTo>
                  <a:pt x="345310" y="42361"/>
                  <a:pt x="357036" y="36989"/>
                  <a:pt x="359576" y="35719"/>
                </a:cubicBezTo>
                <a:cubicBezTo>
                  <a:pt x="367945" y="23163"/>
                  <a:pt x="359512" y="32344"/>
                  <a:pt x="373863" y="26194"/>
                </a:cubicBezTo>
                <a:cubicBezTo>
                  <a:pt x="376494" y="25067"/>
                  <a:pt x="378377" y="22559"/>
                  <a:pt x="381007" y="21432"/>
                </a:cubicBezTo>
                <a:cubicBezTo>
                  <a:pt x="384015" y="20143"/>
                  <a:pt x="387468" y="20199"/>
                  <a:pt x="390532" y="19050"/>
                </a:cubicBezTo>
                <a:cubicBezTo>
                  <a:pt x="393856" y="17804"/>
                  <a:pt x="396794" y="15686"/>
                  <a:pt x="400057" y="14288"/>
                </a:cubicBezTo>
                <a:cubicBezTo>
                  <a:pt x="402364" y="13299"/>
                  <a:pt x="404820" y="12701"/>
                  <a:pt x="407201" y="11907"/>
                </a:cubicBezTo>
                <a:cubicBezTo>
                  <a:pt x="415932" y="13494"/>
                  <a:pt x="424717" y="14810"/>
                  <a:pt x="433394" y="16669"/>
                </a:cubicBezTo>
                <a:cubicBezTo>
                  <a:pt x="435848" y="17195"/>
                  <a:pt x="438124" y="18360"/>
                  <a:pt x="440538" y="19050"/>
                </a:cubicBezTo>
                <a:cubicBezTo>
                  <a:pt x="443685" y="19949"/>
                  <a:pt x="446888" y="20638"/>
                  <a:pt x="450063" y="21432"/>
                </a:cubicBezTo>
                <a:cubicBezTo>
                  <a:pt x="481172" y="44761"/>
                  <a:pt x="443472" y="14838"/>
                  <a:pt x="464351" y="35719"/>
                </a:cubicBezTo>
                <a:cubicBezTo>
                  <a:pt x="466375" y="37743"/>
                  <a:pt x="469470" y="38458"/>
                  <a:pt x="471494" y="40482"/>
                </a:cubicBezTo>
                <a:cubicBezTo>
                  <a:pt x="474300" y="43288"/>
                  <a:pt x="476436" y="46705"/>
                  <a:pt x="478638" y="50007"/>
                </a:cubicBezTo>
                <a:cubicBezTo>
                  <a:pt x="481205" y="53858"/>
                  <a:pt x="482509" y="58640"/>
                  <a:pt x="485782" y="61913"/>
                </a:cubicBezTo>
                <a:cubicBezTo>
                  <a:pt x="487557" y="63688"/>
                  <a:pt x="490545" y="63500"/>
                  <a:pt x="492926" y="64294"/>
                </a:cubicBezTo>
                <a:lnTo>
                  <a:pt x="509594" y="59532"/>
                </a:lnTo>
                <a:cubicBezTo>
                  <a:pt x="512751" y="58671"/>
                  <a:pt x="516111" y="58439"/>
                  <a:pt x="519119" y="57150"/>
                </a:cubicBezTo>
                <a:cubicBezTo>
                  <a:pt x="527760" y="53446"/>
                  <a:pt x="525775" y="50968"/>
                  <a:pt x="533407" y="45244"/>
                </a:cubicBezTo>
                <a:cubicBezTo>
                  <a:pt x="555219" y="28885"/>
                  <a:pt x="548414" y="32028"/>
                  <a:pt x="569126" y="28575"/>
                </a:cubicBezTo>
                <a:cubicBezTo>
                  <a:pt x="585277" y="22115"/>
                  <a:pt x="587125" y="20027"/>
                  <a:pt x="609607" y="21432"/>
                </a:cubicBezTo>
                <a:cubicBezTo>
                  <a:pt x="613150" y="21653"/>
                  <a:pt x="615764" y="25072"/>
                  <a:pt x="619132" y="26194"/>
                </a:cubicBezTo>
                <a:cubicBezTo>
                  <a:pt x="622972" y="27474"/>
                  <a:pt x="627087" y="27697"/>
                  <a:pt x="631038" y="28575"/>
                </a:cubicBezTo>
                <a:cubicBezTo>
                  <a:pt x="634233" y="29285"/>
                  <a:pt x="637388" y="30163"/>
                  <a:pt x="640563" y="30957"/>
                </a:cubicBezTo>
                <a:cubicBezTo>
                  <a:pt x="642500" y="36768"/>
                  <a:pt x="643090" y="40627"/>
                  <a:pt x="647707" y="45244"/>
                </a:cubicBezTo>
                <a:cubicBezTo>
                  <a:pt x="650513" y="48050"/>
                  <a:pt x="654219" y="49805"/>
                  <a:pt x="657232" y="52388"/>
                </a:cubicBezTo>
                <a:cubicBezTo>
                  <a:pt x="659789" y="54580"/>
                  <a:pt x="661718" y="57464"/>
                  <a:pt x="664376" y="59532"/>
                </a:cubicBezTo>
                <a:cubicBezTo>
                  <a:pt x="668894" y="63046"/>
                  <a:pt x="678663" y="69057"/>
                  <a:pt x="678663" y="69057"/>
                </a:cubicBezTo>
                <a:cubicBezTo>
                  <a:pt x="681838" y="67469"/>
                  <a:pt x="684925" y="65692"/>
                  <a:pt x="688188" y="64294"/>
                </a:cubicBezTo>
                <a:cubicBezTo>
                  <a:pt x="690495" y="63305"/>
                  <a:pt x="693203" y="63243"/>
                  <a:pt x="695332" y="61913"/>
                </a:cubicBezTo>
                <a:cubicBezTo>
                  <a:pt x="699642" y="59219"/>
                  <a:pt x="703009" y="55207"/>
                  <a:pt x="707238" y="52388"/>
                </a:cubicBezTo>
                <a:cubicBezTo>
                  <a:pt x="720338" y="43655"/>
                  <a:pt x="722828" y="43295"/>
                  <a:pt x="735813" y="38100"/>
                </a:cubicBezTo>
                <a:cubicBezTo>
                  <a:pt x="738194" y="34925"/>
                  <a:pt x="739407" y="30350"/>
                  <a:pt x="742957" y="28575"/>
                </a:cubicBezTo>
                <a:cubicBezTo>
                  <a:pt x="747977" y="26065"/>
                  <a:pt x="754028" y="25794"/>
                  <a:pt x="759626" y="26194"/>
                </a:cubicBezTo>
                <a:cubicBezTo>
                  <a:pt x="776421" y="27394"/>
                  <a:pt x="792963" y="30957"/>
                  <a:pt x="809632" y="33338"/>
                </a:cubicBezTo>
                <a:cubicBezTo>
                  <a:pt x="838813" y="44281"/>
                  <a:pt x="817998" y="37869"/>
                  <a:pt x="842969" y="42863"/>
                </a:cubicBezTo>
                <a:cubicBezTo>
                  <a:pt x="846178" y="43505"/>
                  <a:pt x="849359" y="44304"/>
                  <a:pt x="852494" y="45244"/>
                </a:cubicBezTo>
                <a:cubicBezTo>
                  <a:pt x="857303" y="46687"/>
                  <a:pt x="866782" y="50007"/>
                  <a:pt x="866782" y="50007"/>
                </a:cubicBezTo>
                <a:cubicBezTo>
                  <a:pt x="869163" y="52388"/>
                  <a:pt x="870564" y="56952"/>
                  <a:pt x="873926" y="57150"/>
                </a:cubicBezTo>
                <a:cubicBezTo>
                  <a:pt x="924155" y="60104"/>
                  <a:pt x="894339" y="56544"/>
                  <a:pt x="914407" y="47625"/>
                </a:cubicBezTo>
                <a:cubicBezTo>
                  <a:pt x="918994" y="45586"/>
                  <a:pt x="923932" y="44450"/>
                  <a:pt x="928694" y="42863"/>
                </a:cubicBezTo>
                <a:cubicBezTo>
                  <a:pt x="931869" y="39688"/>
                  <a:pt x="934541" y="35913"/>
                  <a:pt x="938219" y="33338"/>
                </a:cubicBezTo>
                <a:cubicBezTo>
                  <a:pt x="949982" y="25104"/>
                  <a:pt x="957641" y="25227"/>
                  <a:pt x="971557" y="21432"/>
                </a:cubicBezTo>
                <a:cubicBezTo>
                  <a:pt x="973979" y="20772"/>
                  <a:pt x="976320" y="19844"/>
                  <a:pt x="978701" y="19050"/>
                </a:cubicBezTo>
                <a:cubicBezTo>
                  <a:pt x="982670" y="19844"/>
                  <a:pt x="986849" y="19929"/>
                  <a:pt x="990607" y="21432"/>
                </a:cubicBezTo>
                <a:cubicBezTo>
                  <a:pt x="994904" y="23151"/>
                  <a:pt x="998467" y="26327"/>
                  <a:pt x="1002513" y="28575"/>
                </a:cubicBezTo>
                <a:cubicBezTo>
                  <a:pt x="1005616" y="30299"/>
                  <a:pt x="1009028" y="31457"/>
                  <a:pt x="1012038" y="33338"/>
                </a:cubicBezTo>
                <a:cubicBezTo>
                  <a:pt x="1016359" y="36039"/>
                  <a:pt x="1023664" y="42723"/>
                  <a:pt x="1028707" y="45244"/>
                </a:cubicBezTo>
                <a:cubicBezTo>
                  <a:pt x="1030952" y="46366"/>
                  <a:pt x="1033470" y="46831"/>
                  <a:pt x="1035851" y="47625"/>
                </a:cubicBezTo>
                <a:cubicBezTo>
                  <a:pt x="1039026" y="50006"/>
                  <a:pt x="1041412" y="54571"/>
                  <a:pt x="1045376" y="54769"/>
                </a:cubicBezTo>
                <a:cubicBezTo>
                  <a:pt x="1053542" y="55177"/>
                  <a:pt x="1086374" y="49245"/>
                  <a:pt x="1100144" y="47625"/>
                </a:cubicBezTo>
                <a:cubicBezTo>
                  <a:pt x="1108067" y="46693"/>
                  <a:pt x="1116029" y="46125"/>
                  <a:pt x="1123957" y="45244"/>
                </a:cubicBezTo>
                <a:cubicBezTo>
                  <a:pt x="1130317" y="44537"/>
                  <a:pt x="1143007" y="42863"/>
                  <a:pt x="1143007" y="42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Freeform 14"/>
          <p:cNvSpPr/>
          <p:nvPr/>
        </p:nvSpPr>
        <p:spPr>
          <a:xfrm rot="12641110">
            <a:off x="6694557" y="4677083"/>
            <a:ext cx="1143007" cy="69057"/>
          </a:xfrm>
          <a:custGeom>
            <a:avLst/>
            <a:gdLst>
              <a:gd name="connsiteX0" fmla="*/ 2388 w 1143007"/>
              <a:gd name="connsiteY0" fmla="*/ 57150 h 69057"/>
              <a:gd name="connsiteX1" fmla="*/ 2388 w 1143007"/>
              <a:gd name="connsiteY1" fmla="*/ 33338 h 69057"/>
              <a:gd name="connsiteX2" fmla="*/ 4769 w 1143007"/>
              <a:gd name="connsiteY2" fmla="*/ 26194 h 69057"/>
              <a:gd name="connsiteX3" fmla="*/ 19057 w 1143007"/>
              <a:gd name="connsiteY3" fmla="*/ 16669 h 69057"/>
              <a:gd name="connsiteX4" fmla="*/ 61919 w 1143007"/>
              <a:gd name="connsiteY4" fmla="*/ 19050 h 69057"/>
              <a:gd name="connsiteX5" fmla="*/ 76207 w 1143007"/>
              <a:gd name="connsiteY5" fmla="*/ 30957 h 69057"/>
              <a:gd name="connsiteX6" fmla="*/ 83351 w 1143007"/>
              <a:gd name="connsiteY6" fmla="*/ 35719 h 69057"/>
              <a:gd name="connsiteX7" fmla="*/ 92876 w 1143007"/>
              <a:gd name="connsiteY7" fmla="*/ 42863 h 69057"/>
              <a:gd name="connsiteX8" fmla="*/ 104782 w 1143007"/>
              <a:gd name="connsiteY8" fmla="*/ 52388 h 69057"/>
              <a:gd name="connsiteX9" fmla="*/ 119069 w 1143007"/>
              <a:gd name="connsiteY9" fmla="*/ 64294 h 69057"/>
              <a:gd name="connsiteX10" fmla="*/ 140501 w 1143007"/>
              <a:gd name="connsiteY10" fmla="*/ 54769 h 69057"/>
              <a:gd name="connsiteX11" fmla="*/ 157169 w 1143007"/>
              <a:gd name="connsiteY11" fmla="*/ 42863 h 69057"/>
              <a:gd name="connsiteX12" fmla="*/ 166694 w 1143007"/>
              <a:gd name="connsiteY12" fmla="*/ 38100 h 69057"/>
              <a:gd name="connsiteX13" fmla="*/ 173838 w 1143007"/>
              <a:gd name="connsiteY13" fmla="*/ 33338 h 69057"/>
              <a:gd name="connsiteX14" fmla="*/ 178601 w 1143007"/>
              <a:gd name="connsiteY14" fmla="*/ 26194 h 69057"/>
              <a:gd name="connsiteX15" fmla="*/ 192888 w 1143007"/>
              <a:gd name="connsiteY15" fmla="*/ 19050 h 69057"/>
              <a:gd name="connsiteX16" fmla="*/ 216701 w 1143007"/>
              <a:gd name="connsiteY16" fmla="*/ 4763 h 69057"/>
              <a:gd name="connsiteX17" fmla="*/ 230988 w 1143007"/>
              <a:gd name="connsiteY17" fmla="*/ 0 h 69057"/>
              <a:gd name="connsiteX18" fmla="*/ 245276 w 1143007"/>
              <a:gd name="connsiteY18" fmla="*/ 2382 h 69057"/>
              <a:gd name="connsiteX19" fmla="*/ 261944 w 1143007"/>
              <a:gd name="connsiteY19" fmla="*/ 16669 h 69057"/>
              <a:gd name="connsiteX20" fmla="*/ 271469 w 1143007"/>
              <a:gd name="connsiteY20" fmla="*/ 21432 h 69057"/>
              <a:gd name="connsiteX21" fmla="*/ 280994 w 1143007"/>
              <a:gd name="connsiteY21" fmla="*/ 33338 h 69057"/>
              <a:gd name="connsiteX22" fmla="*/ 288138 w 1143007"/>
              <a:gd name="connsiteY22" fmla="*/ 38100 h 69057"/>
              <a:gd name="connsiteX23" fmla="*/ 304807 w 1143007"/>
              <a:gd name="connsiteY23" fmla="*/ 54769 h 69057"/>
              <a:gd name="connsiteX24" fmla="*/ 309569 w 1143007"/>
              <a:gd name="connsiteY24" fmla="*/ 64294 h 69057"/>
              <a:gd name="connsiteX25" fmla="*/ 331001 w 1143007"/>
              <a:gd name="connsiteY25" fmla="*/ 61913 h 69057"/>
              <a:gd name="connsiteX26" fmla="*/ 338144 w 1143007"/>
              <a:gd name="connsiteY26" fmla="*/ 54769 h 69057"/>
              <a:gd name="connsiteX27" fmla="*/ 342907 w 1143007"/>
              <a:gd name="connsiteY27" fmla="*/ 45244 h 69057"/>
              <a:gd name="connsiteX28" fmla="*/ 359576 w 1143007"/>
              <a:gd name="connsiteY28" fmla="*/ 35719 h 69057"/>
              <a:gd name="connsiteX29" fmla="*/ 373863 w 1143007"/>
              <a:gd name="connsiteY29" fmla="*/ 26194 h 69057"/>
              <a:gd name="connsiteX30" fmla="*/ 381007 w 1143007"/>
              <a:gd name="connsiteY30" fmla="*/ 21432 h 69057"/>
              <a:gd name="connsiteX31" fmla="*/ 390532 w 1143007"/>
              <a:gd name="connsiteY31" fmla="*/ 19050 h 69057"/>
              <a:gd name="connsiteX32" fmla="*/ 400057 w 1143007"/>
              <a:gd name="connsiteY32" fmla="*/ 14288 h 69057"/>
              <a:gd name="connsiteX33" fmla="*/ 407201 w 1143007"/>
              <a:gd name="connsiteY33" fmla="*/ 11907 h 69057"/>
              <a:gd name="connsiteX34" fmla="*/ 433394 w 1143007"/>
              <a:gd name="connsiteY34" fmla="*/ 16669 h 69057"/>
              <a:gd name="connsiteX35" fmla="*/ 440538 w 1143007"/>
              <a:gd name="connsiteY35" fmla="*/ 19050 h 69057"/>
              <a:gd name="connsiteX36" fmla="*/ 450063 w 1143007"/>
              <a:gd name="connsiteY36" fmla="*/ 21432 h 69057"/>
              <a:gd name="connsiteX37" fmla="*/ 464351 w 1143007"/>
              <a:gd name="connsiteY37" fmla="*/ 35719 h 69057"/>
              <a:gd name="connsiteX38" fmla="*/ 471494 w 1143007"/>
              <a:gd name="connsiteY38" fmla="*/ 40482 h 69057"/>
              <a:gd name="connsiteX39" fmla="*/ 478638 w 1143007"/>
              <a:gd name="connsiteY39" fmla="*/ 50007 h 69057"/>
              <a:gd name="connsiteX40" fmla="*/ 485782 w 1143007"/>
              <a:gd name="connsiteY40" fmla="*/ 61913 h 69057"/>
              <a:gd name="connsiteX41" fmla="*/ 492926 w 1143007"/>
              <a:gd name="connsiteY41" fmla="*/ 64294 h 69057"/>
              <a:gd name="connsiteX42" fmla="*/ 509594 w 1143007"/>
              <a:gd name="connsiteY42" fmla="*/ 59532 h 69057"/>
              <a:gd name="connsiteX43" fmla="*/ 519119 w 1143007"/>
              <a:gd name="connsiteY43" fmla="*/ 57150 h 69057"/>
              <a:gd name="connsiteX44" fmla="*/ 533407 w 1143007"/>
              <a:gd name="connsiteY44" fmla="*/ 45244 h 69057"/>
              <a:gd name="connsiteX45" fmla="*/ 569126 w 1143007"/>
              <a:gd name="connsiteY45" fmla="*/ 28575 h 69057"/>
              <a:gd name="connsiteX46" fmla="*/ 609607 w 1143007"/>
              <a:gd name="connsiteY46" fmla="*/ 21432 h 69057"/>
              <a:gd name="connsiteX47" fmla="*/ 619132 w 1143007"/>
              <a:gd name="connsiteY47" fmla="*/ 26194 h 69057"/>
              <a:gd name="connsiteX48" fmla="*/ 631038 w 1143007"/>
              <a:gd name="connsiteY48" fmla="*/ 28575 h 69057"/>
              <a:gd name="connsiteX49" fmla="*/ 640563 w 1143007"/>
              <a:gd name="connsiteY49" fmla="*/ 30957 h 69057"/>
              <a:gd name="connsiteX50" fmla="*/ 647707 w 1143007"/>
              <a:gd name="connsiteY50" fmla="*/ 45244 h 69057"/>
              <a:gd name="connsiteX51" fmla="*/ 657232 w 1143007"/>
              <a:gd name="connsiteY51" fmla="*/ 52388 h 69057"/>
              <a:gd name="connsiteX52" fmla="*/ 664376 w 1143007"/>
              <a:gd name="connsiteY52" fmla="*/ 59532 h 69057"/>
              <a:gd name="connsiteX53" fmla="*/ 678663 w 1143007"/>
              <a:gd name="connsiteY53" fmla="*/ 69057 h 69057"/>
              <a:gd name="connsiteX54" fmla="*/ 688188 w 1143007"/>
              <a:gd name="connsiteY54" fmla="*/ 64294 h 69057"/>
              <a:gd name="connsiteX55" fmla="*/ 695332 w 1143007"/>
              <a:gd name="connsiteY55" fmla="*/ 61913 h 69057"/>
              <a:gd name="connsiteX56" fmla="*/ 707238 w 1143007"/>
              <a:gd name="connsiteY56" fmla="*/ 52388 h 69057"/>
              <a:gd name="connsiteX57" fmla="*/ 735813 w 1143007"/>
              <a:gd name="connsiteY57" fmla="*/ 38100 h 69057"/>
              <a:gd name="connsiteX58" fmla="*/ 742957 w 1143007"/>
              <a:gd name="connsiteY58" fmla="*/ 28575 h 69057"/>
              <a:gd name="connsiteX59" fmla="*/ 759626 w 1143007"/>
              <a:gd name="connsiteY59" fmla="*/ 26194 h 69057"/>
              <a:gd name="connsiteX60" fmla="*/ 809632 w 1143007"/>
              <a:gd name="connsiteY60" fmla="*/ 33338 h 69057"/>
              <a:gd name="connsiteX61" fmla="*/ 842969 w 1143007"/>
              <a:gd name="connsiteY61" fmla="*/ 42863 h 69057"/>
              <a:gd name="connsiteX62" fmla="*/ 852494 w 1143007"/>
              <a:gd name="connsiteY62" fmla="*/ 45244 h 69057"/>
              <a:gd name="connsiteX63" fmla="*/ 866782 w 1143007"/>
              <a:gd name="connsiteY63" fmla="*/ 50007 h 69057"/>
              <a:gd name="connsiteX64" fmla="*/ 873926 w 1143007"/>
              <a:gd name="connsiteY64" fmla="*/ 57150 h 69057"/>
              <a:gd name="connsiteX65" fmla="*/ 914407 w 1143007"/>
              <a:gd name="connsiteY65" fmla="*/ 47625 h 69057"/>
              <a:gd name="connsiteX66" fmla="*/ 928694 w 1143007"/>
              <a:gd name="connsiteY66" fmla="*/ 42863 h 69057"/>
              <a:gd name="connsiteX67" fmla="*/ 938219 w 1143007"/>
              <a:gd name="connsiteY67" fmla="*/ 33338 h 69057"/>
              <a:gd name="connsiteX68" fmla="*/ 971557 w 1143007"/>
              <a:gd name="connsiteY68" fmla="*/ 21432 h 69057"/>
              <a:gd name="connsiteX69" fmla="*/ 978701 w 1143007"/>
              <a:gd name="connsiteY69" fmla="*/ 19050 h 69057"/>
              <a:gd name="connsiteX70" fmla="*/ 990607 w 1143007"/>
              <a:gd name="connsiteY70" fmla="*/ 21432 h 69057"/>
              <a:gd name="connsiteX71" fmla="*/ 1002513 w 1143007"/>
              <a:gd name="connsiteY71" fmla="*/ 28575 h 69057"/>
              <a:gd name="connsiteX72" fmla="*/ 1012038 w 1143007"/>
              <a:gd name="connsiteY72" fmla="*/ 33338 h 69057"/>
              <a:gd name="connsiteX73" fmla="*/ 1028707 w 1143007"/>
              <a:gd name="connsiteY73" fmla="*/ 45244 h 69057"/>
              <a:gd name="connsiteX74" fmla="*/ 1035851 w 1143007"/>
              <a:gd name="connsiteY74" fmla="*/ 47625 h 69057"/>
              <a:gd name="connsiteX75" fmla="*/ 1045376 w 1143007"/>
              <a:gd name="connsiteY75" fmla="*/ 54769 h 69057"/>
              <a:gd name="connsiteX76" fmla="*/ 1100144 w 1143007"/>
              <a:gd name="connsiteY76" fmla="*/ 47625 h 69057"/>
              <a:gd name="connsiteX77" fmla="*/ 1123957 w 1143007"/>
              <a:gd name="connsiteY77" fmla="*/ 45244 h 69057"/>
              <a:gd name="connsiteX78" fmla="*/ 1143007 w 1143007"/>
              <a:gd name="connsiteY78" fmla="*/ 42863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43007" h="69057">
                <a:moveTo>
                  <a:pt x="2388" y="57150"/>
                </a:moveTo>
                <a:cubicBezTo>
                  <a:pt x="-434" y="43039"/>
                  <a:pt x="-1139" y="47449"/>
                  <a:pt x="2388" y="33338"/>
                </a:cubicBezTo>
                <a:cubicBezTo>
                  <a:pt x="2997" y="30903"/>
                  <a:pt x="2994" y="27969"/>
                  <a:pt x="4769" y="26194"/>
                </a:cubicBezTo>
                <a:cubicBezTo>
                  <a:pt x="8816" y="22147"/>
                  <a:pt x="19057" y="16669"/>
                  <a:pt x="19057" y="16669"/>
                </a:cubicBezTo>
                <a:cubicBezTo>
                  <a:pt x="33344" y="17463"/>
                  <a:pt x="47753" y="17026"/>
                  <a:pt x="61919" y="19050"/>
                </a:cubicBezTo>
                <a:cubicBezTo>
                  <a:pt x="66200" y="19662"/>
                  <a:pt x="73705" y="28872"/>
                  <a:pt x="76207" y="30957"/>
                </a:cubicBezTo>
                <a:cubicBezTo>
                  <a:pt x="78406" y="32789"/>
                  <a:pt x="81022" y="34056"/>
                  <a:pt x="83351" y="35719"/>
                </a:cubicBezTo>
                <a:cubicBezTo>
                  <a:pt x="86581" y="38026"/>
                  <a:pt x="89701" y="40482"/>
                  <a:pt x="92876" y="42863"/>
                </a:cubicBezTo>
                <a:cubicBezTo>
                  <a:pt x="107458" y="64738"/>
                  <a:pt x="87531" y="38013"/>
                  <a:pt x="104782" y="52388"/>
                </a:cubicBezTo>
                <a:cubicBezTo>
                  <a:pt x="122083" y="66804"/>
                  <a:pt x="102690" y="58834"/>
                  <a:pt x="119069" y="64294"/>
                </a:cubicBezTo>
                <a:cubicBezTo>
                  <a:pt x="127581" y="60890"/>
                  <a:pt x="132709" y="59222"/>
                  <a:pt x="140501" y="54769"/>
                </a:cubicBezTo>
                <a:cubicBezTo>
                  <a:pt x="152256" y="48052"/>
                  <a:pt x="143539" y="51383"/>
                  <a:pt x="157169" y="42863"/>
                </a:cubicBezTo>
                <a:cubicBezTo>
                  <a:pt x="160179" y="40982"/>
                  <a:pt x="163612" y="39861"/>
                  <a:pt x="166694" y="38100"/>
                </a:cubicBezTo>
                <a:cubicBezTo>
                  <a:pt x="169179" y="36680"/>
                  <a:pt x="171457" y="34925"/>
                  <a:pt x="173838" y="33338"/>
                </a:cubicBezTo>
                <a:cubicBezTo>
                  <a:pt x="175426" y="30957"/>
                  <a:pt x="176577" y="28218"/>
                  <a:pt x="178601" y="26194"/>
                </a:cubicBezTo>
                <a:cubicBezTo>
                  <a:pt x="183216" y="21579"/>
                  <a:pt x="187079" y="20987"/>
                  <a:pt x="192888" y="19050"/>
                </a:cubicBezTo>
                <a:cubicBezTo>
                  <a:pt x="201189" y="2450"/>
                  <a:pt x="193081" y="12637"/>
                  <a:pt x="216701" y="4763"/>
                </a:cubicBezTo>
                <a:lnTo>
                  <a:pt x="230988" y="0"/>
                </a:lnTo>
                <a:cubicBezTo>
                  <a:pt x="235751" y="794"/>
                  <a:pt x="240738" y="732"/>
                  <a:pt x="245276" y="2382"/>
                </a:cubicBezTo>
                <a:cubicBezTo>
                  <a:pt x="269235" y="11094"/>
                  <a:pt x="248679" y="5614"/>
                  <a:pt x="261944" y="16669"/>
                </a:cubicBezTo>
                <a:cubicBezTo>
                  <a:pt x="264671" y="18942"/>
                  <a:pt x="268294" y="19844"/>
                  <a:pt x="271469" y="21432"/>
                </a:cubicBezTo>
                <a:cubicBezTo>
                  <a:pt x="274644" y="25401"/>
                  <a:pt x="277400" y="29744"/>
                  <a:pt x="280994" y="33338"/>
                </a:cubicBezTo>
                <a:cubicBezTo>
                  <a:pt x="283018" y="35362"/>
                  <a:pt x="286114" y="36076"/>
                  <a:pt x="288138" y="38100"/>
                </a:cubicBezTo>
                <a:cubicBezTo>
                  <a:pt x="310370" y="60330"/>
                  <a:pt x="279401" y="35714"/>
                  <a:pt x="304807" y="54769"/>
                </a:cubicBezTo>
                <a:cubicBezTo>
                  <a:pt x="306394" y="57944"/>
                  <a:pt x="306680" y="62231"/>
                  <a:pt x="309569" y="64294"/>
                </a:cubicBezTo>
                <a:cubicBezTo>
                  <a:pt x="318439" y="70630"/>
                  <a:pt x="323572" y="65627"/>
                  <a:pt x="331001" y="61913"/>
                </a:cubicBezTo>
                <a:cubicBezTo>
                  <a:pt x="333382" y="59532"/>
                  <a:pt x="336187" y="57509"/>
                  <a:pt x="338144" y="54769"/>
                </a:cubicBezTo>
                <a:cubicBezTo>
                  <a:pt x="340207" y="51880"/>
                  <a:pt x="340634" y="47971"/>
                  <a:pt x="342907" y="45244"/>
                </a:cubicBezTo>
                <a:cubicBezTo>
                  <a:pt x="345310" y="42361"/>
                  <a:pt x="357036" y="36989"/>
                  <a:pt x="359576" y="35719"/>
                </a:cubicBezTo>
                <a:cubicBezTo>
                  <a:pt x="367945" y="23163"/>
                  <a:pt x="359512" y="32344"/>
                  <a:pt x="373863" y="26194"/>
                </a:cubicBezTo>
                <a:cubicBezTo>
                  <a:pt x="376494" y="25067"/>
                  <a:pt x="378377" y="22559"/>
                  <a:pt x="381007" y="21432"/>
                </a:cubicBezTo>
                <a:cubicBezTo>
                  <a:pt x="384015" y="20143"/>
                  <a:pt x="387468" y="20199"/>
                  <a:pt x="390532" y="19050"/>
                </a:cubicBezTo>
                <a:cubicBezTo>
                  <a:pt x="393856" y="17804"/>
                  <a:pt x="396794" y="15686"/>
                  <a:pt x="400057" y="14288"/>
                </a:cubicBezTo>
                <a:cubicBezTo>
                  <a:pt x="402364" y="13299"/>
                  <a:pt x="404820" y="12701"/>
                  <a:pt x="407201" y="11907"/>
                </a:cubicBezTo>
                <a:cubicBezTo>
                  <a:pt x="415932" y="13494"/>
                  <a:pt x="424717" y="14810"/>
                  <a:pt x="433394" y="16669"/>
                </a:cubicBezTo>
                <a:cubicBezTo>
                  <a:pt x="435848" y="17195"/>
                  <a:pt x="438124" y="18360"/>
                  <a:pt x="440538" y="19050"/>
                </a:cubicBezTo>
                <a:cubicBezTo>
                  <a:pt x="443685" y="19949"/>
                  <a:pt x="446888" y="20638"/>
                  <a:pt x="450063" y="21432"/>
                </a:cubicBezTo>
                <a:cubicBezTo>
                  <a:pt x="481172" y="44761"/>
                  <a:pt x="443472" y="14838"/>
                  <a:pt x="464351" y="35719"/>
                </a:cubicBezTo>
                <a:cubicBezTo>
                  <a:pt x="466375" y="37743"/>
                  <a:pt x="469470" y="38458"/>
                  <a:pt x="471494" y="40482"/>
                </a:cubicBezTo>
                <a:cubicBezTo>
                  <a:pt x="474300" y="43288"/>
                  <a:pt x="476436" y="46705"/>
                  <a:pt x="478638" y="50007"/>
                </a:cubicBezTo>
                <a:cubicBezTo>
                  <a:pt x="481205" y="53858"/>
                  <a:pt x="482509" y="58640"/>
                  <a:pt x="485782" y="61913"/>
                </a:cubicBezTo>
                <a:cubicBezTo>
                  <a:pt x="487557" y="63688"/>
                  <a:pt x="490545" y="63500"/>
                  <a:pt x="492926" y="64294"/>
                </a:cubicBezTo>
                <a:lnTo>
                  <a:pt x="509594" y="59532"/>
                </a:lnTo>
                <a:cubicBezTo>
                  <a:pt x="512751" y="58671"/>
                  <a:pt x="516111" y="58439"/>
                  <a:pt x="519119" y="57150"/>
                </a:cubicBezTo>
                <a:cubicBezTo>
                  <a:pt x="527760" y="53446"/>
                  <a:pt x="525775" y="50968"/>
                  <a:pt x="533407" y="45244"/>
                </a:cubicBezTo>
                <a:cubicBezTo>
                  <a:pt x="555219" y="28885"/>
                  <a:pt x="548414" y="32028"/>
                  <a:pt x="569126" y="28575"/>
                </a:cubicBezTo>
                <a:cubicBezTo>
                  <a:pt x="585277" y="22115"/>
                  <a:pt x="587125" y="20027"/>
                  <a:pt x="609607" y="21432"/>
                </a:cubicBezTo>
                <a:cubicBezTo>
                  <a:pt x="613150" y="21653"/>
                  <a:pt x="615764" y="25072"/>
                  <a:pt x="619132" y="26194"/>
                </a:cubicBezTo>
                <a:cubicBezTo>
                  <a:pt x="622972" y="27474"/>
                  <a:pt x="627087" y="27697"/>
                  <a:pt x="631038" y="28575"/>
                </a:cubicBezTo>
                <a:cubicBezTo>
                  <a:pt x="634233" y="29285"/>
                  <a:pt x="637388" y="30163"/>
                  <a:pt x="640563" y="30957"/>
                </a:cubicBezTo>
                <a:cubicBezTo>
                  <a:pt x="642500" y="36768"/>
                  <a:pt x="643090" y="40627"/>
                  <a:pt x="647707" y="45244"/>
                </a:cubicBezTo>
                <a:cubicBezTo>
                  <a:pt x="650513" y="48050"/>
                  <a:pt x="654219" y="49805"/>
                  <a:pt x="657232" y="52388"/>
                </a:cubicBezTo>
                <a:cubicBezTo>
                  <a:pt x="659789" y="54580"/>
                  <a:pt x="661718" y="57464"/>
                  <a:pt x="664376" y="59532"/>
                </a:cubicBezTo>
                <a:cubicBezTo>
                  <a:pt x="668894" y="63046"/>
                  <a:pt x="678663" y="69057"/>
                  <a:pt x="678663" y="69057"/>
                </a:cubicBezTo>
                <a:cubicBezTo>
                  <a:pt x="681838" y="67469"/>
                  <a:pt x="684925" y="65692"/>
                  <a:pt x="688188" y="64294"/>
                </a:cubicBezTo>
                <a:cubicBezTo>
                  <a:pt x="690495" y="63305"/>
                  <a:pt x="693203" y="63243"/>
                  <a:pt x="695332" y="61913"/>
                </a:cubicBezTo>
                <a:cubicBezTo>
                  <a:pt x="699642" y="59219"/>
                  <a:pt x="703009" y="55207"/>
                  <a:pt x="707238" y="52388"/>
                </a:cubicBezTo>
                <a:cubicBezTo>
                  <a:pt x="720338" y="43655"/>
                  <a:pt x="722828" y="43295"/>
                  <a:pt x="735813" y="38100"/>
                </a:cubicBezTo>
                <a:cubicBezTo>
                  <a:pt x="738194" y="34925"/>
                  <a:pt x="739407" y="30350"/>
                  <a:pt x="742957" y="28575"/>
                </a:cubicBezTo>
                <a:cubicBezTo>
                  <a:pt x="747977" y="26065"/>
                  <a:pt x="754028" y="25794"/>
                  <a:pt x="759626" y="26194"/>
                </a:cubicBezTo>
                <a:cubicBezTo>
                  <a:pt x="776421" y="27394"/>
                  <a:pt x="792963" y="30957"/>
                  <a:pt x="809632" y="33338"/>
                </a:cubicBezTo>
                <a:cubicBezTo>
                  <a:pt x="838813" y="44281"/>
                  <a:pt x="817998" y="37869"/>
                  <a:pt x="842969" y="42863"/>
                </a:cubicBezTo>
                <a:cubicBezTo>
                  <a:pt x="846178" y="43505"/>
                  <a:pt x="849359" y="44304"/>
                  <a:pt x="852494" y="45244"/>
                </a:cubicBezTo>
                <a:cubicBezTo>
                  <a:pt x="857303" y="46687"/>
                  <a:pt x="866782" y="50007"/>
                  <a:pt x="866782" y="50007"/>
                </a:cubicBezTo>
                <a:cubicBezTo>
                  <a:pt x="869163" y="52388"/>
                  <a:pt x="870564" y="56952"/>
                  <a:pt x="873926" y="57150"/>
                </a:cubicBezTo>
                <a:cubicBezTo>
                  <a:pt x="924155" y="60104"/>
                  <a:pt x="894339" y="56544"/>
                  <a:pt x="914407" y="47625"/>
                </a:cubicBezTo>
                <a:cubicBezTo>
                  <a:pt x="918994" y="45586"/>
                  <a:pt x="923932" y="44450"/>
                  <a:pt x="928694" y="42863"/>
                </a:cubicBezTo>
                <a:cubicBezTo>
                  <a:pt x="931869" y="39688"/>
                  <a:pt x="934541" y="35913"/>
                  <a:pt x="938219" y="33338"/>
                </a:cubicBezTo>
                <a:cubicBezTo>
                  <a:pt x="949982" y="25104"/>
                  <a:pt x="957641" y="25227"/>
                  <a:pt x="971557" y="21432"/>
                </a:cubicBezTo>
                <a:cubicBezTo>
                  <a:pt x="973979" y="20772"/>
                  <a:pt x="976320" y="19844"/>
                  <a:pt x="978701" y="19050"/>
                </a:cubicBezTo>
                <a:cubicBezTo>
                  <a:pt x="982670" y="19844"/>
                  <a:pt x="986849" y="19929"/>
                  <a:pt x="990607" y="21432"/>
                </a:cubicBezTo>
                <a:cubicBezTo>
                  <a:pt x="994904" y="23151"/>
                  <a:pt x="998467" y="26327"/>
                  <a:pt x="1002513" y="28575"/>
                </a:cubicBezTo>
                <a:cubicBezTo>
                  <a:pt x="1005616" y="30299"/>
                  <a:pt x="1009028" y="31457"/>
                  <a:pt x="1012038" y="33338"/>
                </a:cubicBezTo>
                <a:cubicBezTo>
                  <a:pt x="1016359" y="36039"/>
                  <a:pt x="1023664" y="42723"/>
                  <a:pt x="1028707" y="45244"/>
                </a:cubicBezTo>
                <a:cubicBezTo>
                  <a:pt x="1030952" y="46366"/>
                  <a:pt x="1033470" y="46831"/>
                  <a:pt x="1035851" y="47625"/>
                </a:cubicBezTo>
                <a:cubicBezTo>
                  <a:pt x="1039026" y="50006"/>
                  <a:pt x="1041412" y="54571"/>
                  <a:pt x="1045376" y="54769"/>
                </a:cubicBezTo>
                <a:cubicBezTo>
                  <a:pt x="1053542" y="55177"/>
                  <a:pt x="1086374" y="49245"/>
                  <a:pt x="1100144" y="47625"/>
                </a:cubicBezTo>
                <a:cubicBezTo>
                  <a:pt x="1108067" y="46693"/>
                  <a:pt x="1116029" y="46125"/>
                  <a:pt x="1123957" y="45244"/>
                </a:cubicBezTo>
                <a:cubicBezTo>
                  <a:pt x="1130317" y="44537"/>
                  <a:pt x="1143007" y="42863"/>
                  <a:pt x="1143007" y="42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Freeform 15"/>
          <p:cNvSpPr/>
          <p:nvPr/>
        </p:nvSpPr>
        <p:spPr>
          <a:xfrm rot="20494627">
            <a:off x="-854559" y="7021310"/>
            <a:ext cx="1143007" cy="69057"/>
          </a:xfrm>
          <a:custGeom>
            <a:avLst/>
            <a:gdLst>
              <a:gd name="connsiteX0" fmla="*/ 2388 w 1143007"/>
              <a:gd name="connsiteY0" fmla="*/ 57150 h 69057"/>
              <a:gd name="connsiteX1" fmla="*/ 2388 w 1143007"/>
              <a:gd name="connsiteY1" fmla="*/ 33338 h 69057"/>
              <a:gd name="connsiteX2" fmla="*/ 4769 w 1143007"/>
              <a:gd name="connsiteY2" fmla="*/ 26194 h 69057"/>
              <a:gd name="connsiteX3" fmla="*/ 19057 w 1143007"/>
              <a:gd name="connsiteY3" fmla="*/ 16669 h 69057"/>
              <a:gd name="connsiteX4" fmla="*/ 61919 w 1143007"/>
              <a:gd name="connsiteY4" fmla="*/ 19050 h 69057"/>
              <a:gd name="connsiteX5" fmla="*/ 76207 w 1143007"/>
              <a:gd name="connsiteY5" fmla="*/ 30957 h 69057"/>
              <a:gd name="connsiteX6" fmla="*/ 83351 w 1143007"/>
              <a:gd name="connsiteY6" fmla="*/ 35719 h 69057"/>
              <a:gd name="connsiteX7" fmla="*/ 92876 w 1143007"/>
              <a:gd name="connsiteY7" fmla="*/ 42863 h 69057"/>
              <a:gd name="connsiteX8" fmla="*/ 104782 w 1143007"/>
              <a:gd name="connsiteY8" fmla="*/ 52388 h 69057"/>
              <a:gd name="connsiteX9" fmla="*/ 119069 w 1143007"/>
              <a:gd name="connsiteY9" fmla="*/ 64294 h 69057"/>
              <a:gd name="connsiteX10" fmla="*/ 140501 w 1143007"/>
              <a:gd name="connsiteY10" fmla="*/ 54769 h 69057"/>
              <a:gd name="connsiteX11" fmla="*/ 157169 w 1143007"/>
              <a:gd name="connsiteY11" fmla="*/ 42863 h 69057"/>
              <a:gd name="connsiteX12" fmla="*/ 166694 w 1143007"/>
              <a:gd name="connsiteY12" fmla="*/ 38100 h 69057"/>
              <a:gd name="connsiteX13" fmla="*/ 173838 w 1143007"/>
              <a:gd name="connsiteY13" fmla="*/ 33338 h 69057"/>
              <a:gd name="connsiteX14" fmla="*/ 178601 w 1143007"/>
              <a:gd name="connsiteY14" fmla="*/ 26194 h 69057"/>
              <a:gd name="connsiteX15" fmla="*/ 192888 w 1143007"/>
              <a:gd name="connsiteY15" fmla="*/ 19050 h 69057"/>
              <a:gd name="connsiteX16" fmla="*/ 216701 w 1143007"/>
              <a:gd name="connsiteY16" fmla="*/ 4763 h 69057"/>
              <a:gd name="connsiteX17" fmla="*/ 230988 w 1143007"/>
              <a:gd name="connsiteY17" fmla="*/ 0 h 69057"/>
              <a:gd name="connsiteX18" fmla="*/ 245276 w 1143007"/>
              <a:gd name="connsiteY18" fmla="*/ 2382 h 69057"/>
              <a:gd name="connsiteX19" fmla="*/ 261944 w 1143007"/>
              <a:gd name="connsiteY19" fmla="*/ 16669 h 69057"/>
              <a:gd name="connsiteX20" fmla="*/ 271469 w 1143007"/>
              <a:gd name="connsiteY20" fmla="*/ 21432 h 69057"/>
              <a:gd name="connsiteX21" fmla="*/ 280994 w 1143007"/>
              <a:gd name="connsiteY21" fmla="*/ 33338 h 69057"/>
              <a:gd name="connsiteX22" fmla="*/ 288138 w 1143007"/>
              <a:gd name="connsiteY22" fmla="*/ 38100 h 69057"/>
              <a:gd name="connsiteX23" fmla="*/ 304807 w 1143007"/>
              <a:gd name="connsiteY23" fmla="*/ 54769 h 69057"/>
              <a:gd name="connsiteX24" fmla="*/ 309569 w 1143007"/>
              <a:gd name="connsiteY24" fmla="*/ 64294 h 69057"/>
              <a:gd name="connsiteX25" fmla="*/ 331001 w 1143007"/>
              <a:gd name="connsiteY25" fmla="*/ 61913 h 69057"/>
              <a:gd name="connsiteX26" fmla="*/ 338144 w 1143007"/>
              <a:gd name="connsiteY26" fmla="*/ 54769 h 69057"/>
              <a:gd name="connsiteX27" fmla="*/ 342907 w 1143007"/>
              <a:gd name="connsiteY27" fmla="*/ 45244 h 69057"/>
              <a:gd name="connsiteX28" fmla="*/ 359576 w 1143007"/>
              <a:gd name="connsiteY28" fmla="*/ 35719 h 69057"/>
              <a:gd name="connsiteX29" fmla="*/ 373863 w 1143007"/>
              <a:gd name="connsiteY29" fmla="*/ 26194 h 69057"/>
              <a:gd name="connsiteX30" fmla="*/ 381007 w 1143007"/>
              <a:gd name="connsiteY30" fmla="*/ 21432 h 69057"/>
              <a:gd name="connsiteX31" fmla="*/ 390532 w 1143007"/>
              <a:gd name="connsiteY31" fmla="*/ 19050 h 69057"/>
              <a:gd name="connsiteX32" fmla="*/ 400057 w 1143007"/>
              <a:gd name="connsiteY32" fmla="*/ 14288 h 69057"/>
              <a:gd name="connsiteX33" fmla="*/ 407201 w 1143007"/>
              <a:gd name="connsiteY33" fmla="*/ 11907 h 69057"/>
              <a:gd name="connsiteX34" fmla="*/ 433394 w 1143007"/>
              <a:gd name="connsiteY34" fmla="*/ 16669 h 69057"/>
              <a:gd name="connsiteX35" fmla="*/ 440538 w 1143007"/>
              <a:gd name="connsiteY35" fmla="*/ 19050 h 69057"/>
              <a:gd name="connsiteX36" fmla="*/ 450063 w 1143007"/>
              <a:gd name="connsiteY36" fmla="*/ 21432 h 69057"/>
              <a:gd name="connsiteX37" fmla="*/ 464351 w 1143007"/>
              <a:gd name="connsiteY37" fmla="*/ 35719 h 69057"/>
              <a:gd name="connsiteX38" fmla="*/ 471494 w 1143007"/>
              <a:gd name="connsiteY38" fmla="*/ 40482 h 69057"/>
              <a:gd name="connsiteX39" fmla="*/ 478638 w 1143007"/>
              <a:gd name="connsiteY39" fmla="*/ 50007 h 69057"/>
              <a:gd name="connsiteX40" fmla="*/ 485782 w 1143007"/>
              <a:gd name="connsiteY40" fmla="*/ 61913 h 69057"/>
              <a:gd name="connsiteX41" fmla="*/ 492926 w 1143007"/>
              <a:gd name="connsiteY41" fmla="*/ 64294 h 69057"/>
              <a:gd name="connsiteX42" fmla="*/ 509594 w 1143007"/>
              <a:gd name="connsiteY42" fmla="*/ 59532 h 69057"/>
              <a:gd name="connsiteX43" fmla="*/ 519119 w 1143007"/>
              <a:gd name="connsiteY43" fmla="*/ 57150 h 69057"/>
              <a:gd name="connsiteX44" fmla="*/ 533407 w 1143007"/>
              <a:gd name="connsiteY44" fmla="*/ 45244 h 69057"/>
              <a:gd name="connsiteX45" fmla="*/ 569126 w 1143007"/>
              <a:gd name="connsiteY45" fmla="*/ 28575 h 69057"/>
              <a:gd name="connsiteX46" fmla="*/ 609607 w 1143007"/>
              <a:gd name="connsiteY46" fmla="*/ 21432 h 69057"/>
              <a:gd name="connsiteX47" fmla="*/ 619132 w 1143007"/>
              <a:gd name="connsiteY47" fmla="*/ 26194 h 69057"/>
              <a:gd name="connsiteX48" fmla="*/ 631038 w 1143007"/>
              <a:gd name="connsiteY48" fmla="*/ 28575 h 69057"/>
              <a:gd name="connsiteX49" fmla="*/ 640563 w 1143007"/>
              <a:gd name="connsiteY49" fmla="*/ 30957 h 69057"/>
              <a:gd name="connsiteX50" fmla="*/ 647707 w 1143007"/>
              <a:gd name="connsiteY50" fmla="*/ 45244 h 69057"/>
              <a:gd name="connsiteX51" fmla="*/ 657232 w 1143007"/>
              <a:gd name="connsiteY51" fmla="*/ 52388 h 69057"/>
              <a:gd name="connsiteX52" fmla="*/ 664376 w 1143007"/>
              <a:gd name="connsiteY52" fmla="*/ 59532 h 69057"/>
              <a:gd name="connsiteX53" fmla="*/ 678663 w 1143007"/>
              <a:gd name="connsiteY53" fmla="*/ 69057 h 69057"/>
              <a:gd name="connsiteX54" fmla="*/ 688188 w 1143007"/>
              <a:gd name="connsiteY54" fmla="*/ 64294 h 69057"/>
              <a:gd name="connsiteX55" fmla="*/ 695332 w 1143007"/>
              <a:gd name="connsiteY55" fmla="*/ 61913 h 69057"/>
              <a:gd name="connsiteX56" fmla="*/ 707238 w 1143007"/>
              <a:gd name="connsiteY56" fmla="*/ 52388 h 69057"/>
              <a:gd name="connsiteX57" fmla="*/ 735813 w 1143007"/>
              <a:gd name="connsiteY57" fmla="*/ 38100 h 69057"/>
              <a:gd name="connsiteX58" fmla="*/ 742957 w 1143007"/>
              <a:gd name="connsiteY58" fmla="*/ 28575 h 69057"/>
              <a:gd name="connsiteX59" fmla="*/ 759626 w 1143007"/>
              <a:gd name="connsiteY59" fmla="*/ 26194 h 69057"/>
              <a:gd name="connsiteX60" fmla="*/ 809632 w 1143007"/>
              <a:gd name="connsiteY60" fmla="*/ 33338 h 69057"/>
              <a:gd name="connsiteX61" fmla="*/ 842969 w 1143007"/>
              <a:gd name="connsiteY61" fmla="*/ 42863 h 69057"/>
              <a:gd name="connsiteX62" fmla="*/ 852494 w 1143007"/>
              <a:gd name="connsiteY62" fmla="*/ 45244 h 69057"/>
              <a:gd name="connsiteX63" fmla="*/ 866782 w 1143007"/>
              <a:gd name="connsiteY63" fmla="*/ 50007 h 69057"/>
              <a:gd name="connsiteX64" fmla="*/ 873926 w 1143007"/>
              <a:gd name="connsiteY64" fmla="*/ 57150 h 69057"/>
              <a:gd name="connsiteX65" fmla="*/ 914407 w 1143007"/>
              <a:gd name="connsiteY65" fmla="*/ 47625 h 69057"/>
              <a:gd name="connsiteX66" fmla="*/ 928694 w 1143007"/>
              <a:gd name="connsiteY66" fmla="*/ 42863 h 69057"/>
              <a:gd name="connsiteX67" fmla="*/ 938219 w 1143007"/>
              <a:gd name="connsiteY67" fmla="*/ 33338 h 69057"/>
              <a:gd name="connsiteX68" fmla="*/ 971557 w 1143007"/>
              <a:gd name="connsiteY68" fmla="*/ 21432 h 69057"/>
              <a:gd name="connsiteX69" fmla="*/ 978701 w 1143007"/>
              <a:gd name="connsiteY69" fmla="*/ 19050 h 69057"/>
              <a:gd name="connsiteX70" fmla="*/ 990607 w 1143007"/>
              <a:gd name="connsiteY70" fmla="*/ 21432 h 69057"/>
              <a:gd name="connsiteX71" fmla="*/ 1002513 w 1143007"/>
              <a:gd name="connsiteY71" fmla="*/ 28575 h 69057"/>
              <a:gd name="connsiteX72" fmla="*/ 1012038 w 1143007"/>
              <a:gd name="connsiteY72" fmla="*/ 33338 h 69057"/>
              <a:gd name="connsiteX73" fmla="*/ 1028707 w 1143007"/>
              <a:gd name="connsiteY73" fmla="*/ 45244 h 69057"/>
              <a:gd name="connsiteX74" fmla="*/ 1035851 w 1143007"/>
              <a:gd name="connsiteY74" fmla="*/ 47625 h 69057"/>
              <a:gd name="connsiteX75" fmla="*/ 1045376 w 1143007"/>
              <a:gd name="connsiteY75" fmla="*/ 54769 h 69057"/>
              <a:gd name="connsiteX76" fmla="*/ 1100144 w 1143007"/>
              <a:gd name="connsiteY76" fmla="*/ 47625 h 69057"/>
              <a:gd name="connsiteX77" fmla="*/ 1123957 w 1143007"/>
              <a:gd name="connsiteY77" fmla="*/ 45244 h 69057"/>
              <a:gd name="connsiteX78" fmla="*/ 1143007 w 1143007"/>
              <a:gd name="connsiteY78" fmla="*/ 42863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43007" h="69057">
                <a:moveTo>
                  <a:pt x="2388" y="57150"/>
                </a:moveTo>
                <a:cubicBezTo>
                  <a:pt x="-434" y="43039"/>
                  <a:pt x="-1139" y="47449"/>
                  <a:pt x="2388" y="33338"/>
                </a:cubicBezTo>
                <a:cubicBezTo>
                  <a:pt x="2997" y="30903"/>
                  <a:pt x="2994" y="27969"/>
                  <a:pt x="4769" y="26194"/>
                </a:cubicBezTo>
                <a:cubicBezTo>
                  <a:pt x="8816" y="22147"/>
                  <a:pt x="19057" y="16669"/>
                  <a:pt x="19057" y="16669"/>
                </a:cubicBezTo>
                <a:cubicBezTo>
                  <a:pt x="33344" y="17463"/>
                  <a:pt x="47753" y="17026"/>
                  <a:pt x="61919" y="19050"/>
                </a:cubicBezTo>
                <a:cubicBezTo>
                  <a:pt x="66200" y="19662"/>
                  <a:pt x="73705" y="28872"/>
                  <a:pt x="76207" y="30957"/>
                </a:cubicBezTo>
                <a:cubicBezTo>
                  <a:pt x="78406" y="32789"/>
                  <a:pt x="81022" y="34056"/>
                  <a:pt x="83351" y="35719"/>
                </a:cubicBezTo>
                <a:cubicBezTo>
                  <a:pt x="86581" y="38026"/>
                  <a:pt x="89701" y="40482"/>
                  <a:pt x="92876" y="42863"/>
                </a:cubicBezTo>
                <a:cubicBezTo>
                  <a:pt x="107458" y="64738"/>
                  <a:pt x="87531" y="38013"/>
                  <a:pt x="104782" y="52388"/>
                </a:cubicBezTo>
                <a:cubicBezTo>
                  <a:pt x="122083" y="66804"/>
                  <a:pt x="102690" y="58834"/>
                  <a:pt x="119069" y="64294"/>
                </a:cubicBezTo>
                <a:cubicBezTo>
                  <a:pt x="127581" y="60890"/>
                  <a:pt x="132709" y="59222"/>
                  <a:pt x="140501" y="54769"/>
                </a:cubicBezTo>
                <a:cubicBezTo>
                  <a:pt x="152256" y="48052"/>
                  <a:pt x="143539" y="51383"/>
                  <a:pt x="157169" y="42863"/>
                </a:cubicBezTo>
                <a:cubicBezTo>
                  <a:pt x="160179" y="40982"/>
                  <a:pt x="163612" y="39861"/>
                  <a:pt x="166694" y="38100"/>
                </a:cubicBezTo>
                <a:cubicBezTo>
                  <a:pt x="169179" y="36680"/>
                  <a:pt x="171457" y="34925"/>
                  <a:pt x="173838" y="33338"/>
                </a:cubicBezTo>
                <a:cubicBezTo>
                  <a:pt x="175426" y="30957"/>
                  <a:pt x="176577" y="28218"/>
                  <a:pt x="178601" y="26194"/>
                </a:cubicBezTo>
                <a:cubicBezTo>
                  <a:pt x="183216" y="21579"/>
                  <a:pt x="187079" y="20987"/>
                  <a:pt x="192888" y="19050"/>
                </a:cubicBezTo>
                <a:cubicBezTo>
                  <a:pt x="201189" y="2450"/>
                  <a:pt x="193081" y="12637"/>
                  <a:pt x="216701" y="4763"/>
                </a:cubicBezTo>
                <a:lnTo>
                  <a:pt x="230988" y="0"/>
                </a:lnTo>
                <a:cubicBezTo>
                  <a:pt x="235751" y="794"/>
                  <a:pt x="240738" y="732"/>
                  <a:pt x="245276" y="2382"/>
                </a:cubicBezTo>
                <a:cubicBezTo>
                  <a:pt x="269235" y="11094"/>
                  <a:pt x="248679" y="5614"/>
                  <a:pt x="261944" y="16669"/>
                </a:cubicBezTo>
                <a:cubicBezTo>
                  <a:pt x="264671" y="18942"/>
                  <a:pt x="268294" y="19844"/>
                  <a:pt x="271469" y="21432"/>
                </a:cubicBezTo>
                <a:cubicBezTo>
                  <a:pt x="274644" y="25401"/>
                  <a:pt x="277400" y="29744"/>
                  <a:pt x="280994" y="33338"/>
                </a:cubicBezTo>
                <a:cubicBezTo>
                  <a:pt x="283018" y="35362"/>
                  <a:pt x="286114" y="36076"/>
                  <a:pt x="288138" y="38100"/>
                </a:cubicBezTo>
                <a:cubicBezTo>
                  <a:pt x="310370" y="60330"/>
                  <a:pt x="279401" y="35714"/>
                  <a:pt x="304807" y="54769"/>
                </a:cubicBezTo>
                <a:cubicBezTo>
                  <a:pt x="306394" y="57944"/>
                  <a:pt x="306680" y="62231"/>
                  <a:pt x="309569" y="64294"/>
                </a:cubicBezTo>
                <a:cubicBezTo>
                  <a:pt x="318439" y="70630"/>
                  <a:pt x="323572" y="65627"/>
                  <a:pt x="331001" y="61913"/>
                </a:cubicBezTo>
                <a:cubicBezTo>
                  <a:pt x="333382" y="59532"/>
                  <a:pt x="336187" y="57509"/>
                  <a:pt x="338144" y="54769"/>
                </a:cubicBezTo>
                <a:cubicBezTo>
                  <a:pt x="340207" y="51880"/>
                  <a:pt x="340634" y="47971"/>
                  <a:pt x="342907" y="45244"/>
                </a:cubicBezTo>
                <a:cubicBezTo>
                  <a:pt x="345310" y="42361"/>
                  <a:pt x="357036" y="36989"/>
                  <a:pt x="359576" y="35719"/>
                </a:cubicBezTo>
                <a:cubicBezTo>
                  <a:pt x="367945" y="23163"/>
                  <a:pt x="359512" y="32344"/>
                  <a:pt x="373863" y="26194"/>
                </a:cubicBezTo>
                <a:cubicBezTo>
                  <a:pt x="376494" y="25067"/>
                  <a:pt x="378377" y="22559"/>
                  <a:pt x="381007" y="21432"/>
                </a:cubicBezTo>
                <a:cubicBezTo>
                  <a:pt x="384015" y="20143"/>
                  <a:pt x="387468" y="20199"/>
                  <a:pt x="390532" y="19050"/>
                </a:cubicBezTo>
                <a:cubicBezTo>
                  <a:pt x="393856" y="17804"/>
                  <a:pt x="396794" y="15686"/>
                  <a:pt x="400057" y="14288"/>
                </a:cubicBezTo>
                <a:cubicBezTo>
                  <a:pt x="402364" y="13299"/>
                  <a:pt x="404820" y="12701"/>
                  <a:pt x="407201" y="11907"/>
                </a:cubicBezTo>
                <a:cubicBezTo>
                  <a:pt x="415932" y="13494"/>
                  <a:pt x="424717" y="14810"/>
                  <a:pt x="433394" y="16669"/>
                </a:cubicBezTo>
                <a:cubicBezTo>
                  <a:pt x="435848" y="17195"/>
                  <a:pt x="438124" y="18360"/>
                  <a:pt x="440538" y="19050"/>
                </a:cubicBezTo>
                <a:cubicBezTo>
                  <a:pt x="443685" y="19949"/>
                  <a:pt x="446888" y="20638"/>
                  <a:pt x="450063" y="21432"/>
                </a:cubicBezTo>
                <a:cubicBezTo>
                  <a:pt x="481172" y="44761"/>
                  <a:pt x="443472" y="14838"/>
                  <a:pt x="464351" y="35719"/>
                </a:cubicBezTo>
                <a:cubicBezTo>
                  <a:pt x="466375" y="37743"/>
                  <a:pt x="469470" y="38458"/>
                  <a:pt x="471494" y="40482"/>
                </a:cubicBezTo>
                <a:cubicBezTo>
                  <a:pt x="474300" y="43288"/>
                  <a:pt x="476436" y="46705"/>
                  <a:pt x="478638" y="50007"/>
                </a:cubicBezTo>
                <a:cubicBezTo>
                  <a:pt x="481205" y="53858"/>
                  <a:pt x="482509" y="58640"/>
                  <a:pt x="485782" y="61913"/>
                </a:cubicBezTo>
                <a:cubicBezTo>
                  <a:pt x="487557" y="63688"/>
                  <a:pt x="490545" y="63500"/>
                  <a:pt x="492926" y="64294"/>
                </a:cubicBezTo>
                <a:lnTo>
                  <a:pt x="509594" y="59532"/>
                </a:lnTo>
                <a:cubicBezTo>
                  <a:pt x="512751" y="58671"/>
                  <a:pt x="516111" y="58439"/>
                  <a:pt x="519119" y="57150"/>
                </a:cubicBezTo>
                <a:cubicBezTo>
                  <a:pt x="527760" y="53446"/>
                  <a:pt x="525775" y="50968"/>
                  <a:pt x="533407" y="45244"/>
                </a:cubicBezTo>
                <a:cubicBezTo>
                  <a:pt x="555219" y="28885"/>
                  <a:pt x="548414" y="32028"/>
                  <a:pt x="569126" y="28575"/>
                </a:cubicBezTo>
                <a:cubicBezTo>
                  <a:pt x="585277" y="22115"/>
                  <a:pt x="587125" y="20027"/>
                  <a:pt x="609607" y="21432"/>
                </a:cubicBezTo>
                <a:cubicBezTo>
                  <a:pt x="613150" y="21653"/>
                  <a:pt x="615764" y="25072"/>
                  <a:pt x="619132" y="26194"/>
                </a:cubicBezTo>
                <a:cubicBezTo>
                  <a:pt x="622972" y="27474"/>
                  <a:pt x="627087" y="27697"/>
                  <a:pt x="631038" y="28575"/>
                </a:cubicBezTo>
                <a:cubicBezTo>
                  <a:pt x="634233" y="29285"/>
                  <a:pt x="637388" y="30163"/>
                  <a:pt x="640563" y="30957"/>
                </a:cubicBezTo>
                <a:cubicBezTo>
                  <a:pt x="642500" y="36768"/>
                  <a:pt x="643090" y="40627"/>
                  <a:pt x="647707" y="45244"/>
                </a:cubicBezTo>
                <a:cubicBezTo>
                  <a:pt x="650513" y="48050"/>
                  <a:pt x="654219" y="49805"/>
                  <a:pt x="657232" y="52388"/>
                </a:cubicBezTo>
                <a:cubicBezTo>
                  <a:pt x="659789" y="54580"/>
                  <a:pt x="661718" y="57464"/>
                  <a:pt x="664376" y="59532"/>
                </a:cubicBezTo>
                <a:cubicBezTo>
                  <a:pt x="668894" y="63046"/>
                  <a:pt x="678663" y="69057"/>
                  <a:pt x="678663" y="69057"/>
                </a:cubicBezTo>
                <a:cubicBezTo>
                  <a:pt x="681838" y="67469"/>
                  <a:pt x="684925" y="65692"/>
                  <a:pt x="688188" y="64294"/>
                </a:cubicBezTo>
                <a:cubicBezTo>
                  <a:pt x="690495" y="63305"/>
                  <a:pt x="693203" y="63243"/>
                  <a:pt x="695332" y="61913"/>
                </a:cubicBezTo>
                <a:cubicBezTo>
                  <a:pt x="699642" y="59219"/>
                  <a:pt x="703009" y="55207"/>
                  <a:pt x="707238" y="52388"/>
                </a:cubicBezTo>
                <a:cubicBezTo>
                  <a:pt x="720338" y="43655"/>
                  <a:pt x="722828" y="43295"/>
                  <a:pt x="735813" y="38100"/>
                </a:cubicBezTo>
                <a:cubicBezTo>
                  <a:pt x="738194" y="34925"/>
                  <a:pt x="739407" y="30350"/>
                  <a:pt x="742957" y="28575"/>
                </a:cubicBezTo>
                <a:cubicBezTo>
                  <a:pt x="747977" y="26065"/>
                  <a:pt x="754028" y="25794"/>
                  <a:pt x="759626" y="26194"/>
                </a:cubicBezTo>
                <a:cubicBezTo>
                  <a:pt x="776421" y="27394"/>
                  <a:pt x="792963" y="30957"/>
                  <a:pt x="809632" y="33338"/>
                </a:cubicBezTo>
                <a:cubicBezTo>
                  <a:pt x="838813" y="44281"/>
                  <a:pt x="817998" y="37869"/>
                  <a:pt x="842969" y="42863"/>
                </a:cubicBezTo>
                <a:cubicBezTo>
                  <a:pt x="846178" y="43505"/>
                  <a:pt x="849359" y="44304"/>
                  <a:pt x="852494" y="45244"/>
                </a:cubicBezTo>
                <a:cubicBezTo>
                  <a:pt x="857303" y="46687"/>
                  <a:pt x="866782" y="50007"/>
                  <a:pt x="866782" y="50007"/>
                </a:cubicBezTo>
                <a:cubicBezTo>
                  <a:pt x="869163" y="52388"/>
                  <a:pt x="870564" y="56952"/>
                  <a:pt x="873926" y="57150"/>
                </a:cubicBezTo>
                <a:cubicBezTo>
                  <a:pt x="924155" y="60104"/>
                  <a:pt x="894339" y="56544"/>
                  <a:pt x="914407" y="47625"/>
                </a:cubicBezTo>
                <a:cubicBezTo>
                  <a:pt x="918994" y="45586"/>
                  <a:pt x="923932" y="44450"/>
                  <a:pt x="928694" y="42863"/>
                </a:cubicBezTo>
                <a:cubicBezTo>
                  <a:pt x="931869" y="39688"/>
                  <a:pt x="934541" y="35913"/>
                  <a:pt x="938219" y="33338"/>
                </a:cubicBezTo>
                <a:cubicBezTo>
                  <a:pt x="949982" y="25104"/>
                  <a:pt x="957641" y="25227"/>
                  <a:pt x="971557" y="21432"/>
                </a:cubicBezTo>
                <a:cubicBezTo>
                  <a:pt x="973979" y="20772"/>
                  <a:pt x="976320" y="19844"/>
                  <a:pt x="978701" y="19050"/>
                </a:cubicBezTo>
                <a:cubicBezTo>
                  <a:pt x="982670" y="19844"/>
                  <a:pt x="986849" y="19929"/>
                  <a:pt x="990607" y="21432"/>
                </a:cubicBezTo>
                <a:cubicBezTo>
                  <a:pt x="994904" y="23151"/>
                  <a:pt x="998467" y="26327"/>
                  <a:pt x="1002513" y="28575"/>
                </a:cubicBezTo>
                <a:cubicBezTo>
                  <a:pt x="1005616" y="30299"/>
                  <a:pt x="1009028" y="31457"/>
                  <a:pt x="1012038" y="33338"/>
                </a:cubicBezTo>
                <a:cubicBezTo>
                  <a:pt x="1016359" y="36039"/>
                  <a:pt x="1023664" y="42723"/>
                  <a:pt x="1028707" y="45244"/>
                </a:cubicBezTo>
                <a:cubicBezTo>
                  <a:pt x="1030952" y="46366"/>
                  <a:pt x="1033470" y="46831"/>
                  <a:pt x="1035851" y="47625"/>
                </a:cubicBezTo>
                <a:cubicBezTo>
                  <a:pt x="1039026" y="50006"/>
                  <a:pt x="1041412" y="54571"/>
                  <a:pt x="1045376" y="54769"/>
                </a:cubicBezTo>
                <a:cubicBezTo>
                  <a:pt x="1053542" y="55177"/>
                  <a:pt x="1086374" y="49245"/>
                  <a:pt x="1100144" y="47625"/>
                </a:cubicBezTo>
                <a:cubicBezTo>
                  <a:pt x="1108067" y="46693"/>
                  <a:pt x="1116029" y="46125"/>
                  <a:pt x="1123957" y="45244"/>
                </a:cubicBezTo>
                <a:cubicBezTo>
                  <a:pt x="1130317" y="44537"/>
                  <a:pt x="1143007" y="42863"/>
                  <a:pt x="1143007" y="42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Freeform 16"/>
          <p:cNvSpPr/>
          <p:nvPr/>
        </p:nvSpPr>
        <p:spPr>
          <a:xfrm rot="12551060">
            <a:off x="6684557" y="4685884"/>
            <a:ext cx="1143007" cy="69057"/>
          </a:xfrm>
          <a:custGeom>
            <a:avLst/>
            <a:gdLst>
              <a:gd name="connsiteX0" fmla="*/ 2388 w 1143007"/>
              <a:gd name="connsiteY0" fmla="*/ 57150 h 69057"/>
              <a:gd name="connsiteX1" fmla="*/ 2388 w 1143007"/>
              <a:gd name="connsiteY1" fmla="*/ 33338 h 69057"/>
              <a:gd name="connsiteX2" fmla="*/ 4769 w 1143007"/>
              <a:gd name="connsiteY2" fmla="*/ 26194 h 69057"/>
              <a:gd name="connsiteX3" fmla="*/ 19057 w 1143007"/>
              <a:gd name="connsiteY3" fmla="*/ 16669 h 69057"/>
              <a:gd name="connsiteX4" fmla="*/ 61919 w 1143007"/>
              <a:gd name="connsiteY4" fmla="*/ 19050 h 69057"/>
              <a:gd name="connsiteX5" fmla="*/ 76207 w 1143007"/>
              <a:gd name="connsiteY5" fmla="*/ 30957 h 69057"/>
              <a:gd name="connsiteX6" fmla="*/ 83351 w 1143007"/>
              <a:gd name="connsiteY6" fmla="*/ 35719 h 69057"/>
              <a:gd name="connsiteX7" fmla="*/ 92876 w 1143007"/>
              <a:gd name="connsiteY7" fmla="*/ 42863 h 69057"/>
              <a:gd name="connsiteX8" fmla="*/ 104782 w 1143007"/>
              <a:gd name="connsiteY8" fmla="*/ 52388 h 69057"/>
              <a:gd name="connsiteX9" fmla="*/ 119069 w 1143007"/>
              <a:gd name="connsiteY9" fmla="*/ 64294 h 69057"/>
              <a:gd name="connsiteX10" fmla="*/ 140501 w 1143007"/>
              <a:gd name="connsiteY10" fmla="*/ 54769 h 69057"/>
              <a:gd name="connsiteX11" fmla="*/ 157169 w 1143007"/>
              <a:gd name="connsiteY11" fmla="*/ 42863 h 69057"/>
              <a:gd name="connsiteX12" fmla="*/ 166694 w 1143007"/>
              <a:gd name="connsiteY12" fmla="*/ 38100 h 69057"/>
              <a:gd name="connsiteX13" fmla="*/ 173838 w 1143007"/>
              <a:gd name="connsiteY13" fmla="*/ 33338 h 69057"/>
              <a:gd name="connsiteX14" fmla="*/ 178601 w 1143007"/>
              <a:gd name="connsiteY14" fmla="*/ 26194 h 69057"/>
              <a:gd name="connsiteX15" fmla="*/ 192888 w 1143007"/>
              <a:gd name="connsiteY15" fmla="*/ 19050 h 69057"/>
              <a:gd name="connsiteX16" fmla="*/ 216701 w 1143007"/>
              <a:gd name="connsiteY16" fmla="*/ 4763 h 69057"/>
              <a:gd name="connsiteX17" fmla="*/ 230988 w 1143007"/>
              <a:gd name="connsiteY17" fmla="*/ 0 h 69057"/>
              <a:gd name="connsiteX18" fmla="*/ 245276 w 1143007"/>
              <a:gd name="connsiteY18" fmla="*/ 2382 h 69057"/>
              <a:gd name="connsiteX19" fmla="*/ 261944 w 1143007"/>
              <a:gd name="connsiteY19" fmla="*/ 16669 h 69057"/>
              <a:gd name="connsiteX20" fmla="*/ 271469 w 1143007"/>
              <a:gd name="connsiteY20" fmla="*/ 21432 h 69057"/>
              <a:gd name="connsiteX21" fmla="*/ 280994 w 1143007"/>
              <a:gd name="connsiteY21" fmla="*/ 33338 h 69057"/>
              <a:gd name="connsiteX22" fmla="*/ 288138 w 1143007"/>
              <a:gd name="connsiteY22" fmla="*/ 38100 h 69057"/>
              <a:gd name="connsiteX23" fmla="*/ 304807 w 1143007"/>
              <a:gd name="connsiteY23" fmla="*/ 54769 h 69057"/>
              <a:gd name="connsiteX24" fmla="*/ 309569 w 1143007"/>
              <a:gd name="connsiteY24" fmla="*/ 64294 h 69057"/>
              <a:gd name="connsiteX25" fmla="*/ 331001 w 1143007"/>
              <a:gd name="connsiteY25" fmla="*/ 61913 h 69057"/>
              <a:gd name="connsiteX26" fmla="*/ 338144 w 1143007"/>
              <a:gd name="connsiteY26" fmla="*/ 54769 h 69057"/>
              <a:gd name="connsiteX27" fmla="*/ 342907 w 1143007"/>
              <a:gd name="connsiteY27" fmla="*/ 45244 h 69057"/>
              <a:gd name="connsiteX28" fmla="*/ 359576 w 1143007"/>
              <a:gd name="connsiteY28" fmla="*/ 35719 h 69057"/>
              <a:gd name="connsiteX29" fmla="*/ 373863 w 1143007"/>
              <a:gd name="connsiteY29" fmla="*/ 26194 h 69057"/>
              <a:gd name="connsiteX30" fmla="*/ 381007 w 1143007"/>
              <a:gd name="connsiteY30" fmla="*/ 21432 h 69057"/>
              <a:gd name="connsiteX31" fmla="*/ 390532 w 1143007"/>
              <a:gd name="connsiteY31" fmla="*/ 19050 h 69057"/>
              <a:gd name="connsiteX32" fmla="*/ 400057 w 1143007"/>
              <a:gd name="connsiteY32" fmla="*/ 14288 h 69057"/>
              <a:gd name="connsiteX33" fmla="*/ 407201 w 1143007"/>
              <a:gd name="connsiteY33" fmla="*/ 11907 h 69057"/>
              <a:gd name="connsiteX34" fmla="*/ 433394 w 1143007"/>
              <a:gd name="connsiteY34" fmla="*/ 16669 h 69057"/>
              <a:gd name="connsiteX35" fmla="*/ 440538 w 1143007"/>
              <a:gd name="connsiteY35" fmla="*/ 19050 h 69057"/>
              <a:gd name="connsiteX36" fmla="*/ 450063 w 1143007"/>
              <a:gd name="connsiteY36" fmla="*/ 21432 h 69057"/>
              <a:gd name="connsiteX37" fmla="*/ 464351 w 1143007"/>
              <a:gd name="connsiteY37" fmla="*/ 35719 h 69057"/>
              <a:gd name="connsiteX38" fmla="*/ 471494 w 1143007"/>
              <a:gd name="connsiteY38" fmla="*/ 40482 h 69057"/>
              <a:gd name="connsiteX39" fmla="*/ 478638 w 1143007"/>
              <a:gd name="connsiteY39" fmla="*/ 50007 h 69057"/>
              <a:gd name="connsiteX40" fmla="*/ 485782 w 1143007"/>
              <a:gd name="connsiteY40" fmla="*/ 61913 h 69057"/>
              <a:gd name="connsiteX41" fmla="*/ 492926 w 1143007"/>
              <a:gd name="connsiteY41" fmla="*/ 64294 h 69057"/>
              <a:gd name="connsiteX42" fmla="*/ 509594 w 1143007"/>
              <a:gd name="connsiteY42" fmla="*/ 59532 h 69057"/>
              <a:gd name="connsiteX43" fmla="*/ 519119 w 1143007"/>
              <a:gd name="connsiteY43" fmla="*/ 57150 h 69057"/>
              <a:gd name="connsiteX44" fmla="*/ 533407 w 1143007"/>
              <a:gd name="connsiteY44" fmla="*/ 45244 h 69057"/>
              <a:gd name="connsiteX45" fmla="*/ 569126 w 1143007"/>
              <a:gd name="connsiteY45" fmla="*/ 28575 h 69057"/>
              <a:gd name="connsiteX46" fmla="*/ 609607 w 1143007"/>
              <a:gd name="connsiteY46" fmla="*/ 21432 h 69057"/>
              <a:gd name="connsiteX47" fmla="*/ 619132 w 1143007"/>
              <a:gd name="connsiteY47" fmla="*/ 26194 h 69057"/>
              <a:gd name="connsiteX48" fmla="*/ 631038 w 1143007"/>
              <a:gd name="connsiteY48" fmla="*/ 28575 h 69057"/>
              <a:gd name="connsiteX49" fmla="*/ 640563 w 1143007"/>
              <a:gd name="connsiteY49" fmla="*/ 30957 h 69057"/>
              <a:gd name="connsiteX50" fmla="*/ 647707 w 1143007"/>
              <a:gd name="connsiteY50" fmla="*/ 45244 h 69057"/>
              <a:gd name="connsiteX51" fmla="*/ 657232 w 1143007"/>
              <a:gd name="connsiteY51" fmla="*/ 52388 h 69057"/>
              <a:gd name="connsiteX52" fmla="*/ 664376 w 1143007"/>
              <a:gd name="connsiteY52" fmla="*/ 59532 h 69057"/>
              <a:gd name="connsiteX53" fmla="*/ 678663 w 1143007"/>
              <a:gd name="connsiteY53" fmla="*/ 69057 h 69057"/>
              <a:gd name="connsiteX54" fmla="*/ 688188 w 1143007"/>
              <a:gd name="connsiteY54" fmla="*/ 64294 h 69057"/>
              <a:gd name="connsiteX55" fmla="*/ 695332 w 1143007"/>
              <a:gd name="connsiteY55" fmla="*/ 61913 h 69057"/>
              <a:gd name="connsiteX56" fmla="*/ 707238 w 1143007"/>
              <a:gd name="connsiteY56" fmla="*/ 52388 h 69057"/>
              <a:gd name="connsiteX57" fmla="*/ 735813 w 1143007"/>
              <a:gd name="connsiteY57" fmla="*/ 38100 h 69057"/>
              <a:gd name="connsiteX58" fmla="*/ 742957 w 1143007"/>
              <a:gd name="connsiteY58" fmla="*/ 28575 h 69057"/>
              <a:gd name="connsiteX59" fmla="*/ 759626 w 1143007"/>
              <a:gd name="connsiteY59" fmla="*/ 26194 h 69057"/>
              <a:gd name="connsiteX60" fmla="*/ 809632 w 1143007"/>
              <a:gd name="connsiteY60" fmla="*/ 33338 h 69057"/>
              <a:gd name="connsiteX61" fmla="*/ 842969 w 1143007"/>
              <a:gd name="connsiteY61" fmla="*/ 42863 h 69057"/>
              <a:gd name="connsiteX62" fmla="*/ 852494 w 1143007"/>
              <a:gd name="connsiteY62" fmla="*/ 45244 h 69057"/>
              <a:gd name="connsiteX63" fmla="*/ 866782 w 1143007"/>
              <a:gd name="connsiteY63" fmla="*/ 50007 h 69057"/>
              <a:gd name="connsiteX64" fmla="*/ 873926 w 1143007"/>
              <a:gd name="connsiteY64" fmla="*/ 57150 h 69057"/>
              <a:gd name="connsiteX65" fmla="*/ 914407 w 1143007"/>
              <a:gd name="connsiteY65" fmla="*/ 47625 h 69057"/>
              <a:gd name="connsiteX66" fmla="*/ 928694 w 1143007"/>
              <a:gd name="connsiteY66" fmla="*/ 42863 h 69057"/>
              <a:gd name="connsiteX67" fmla="*/ 938219 w 1143007"/>
              <a:gd name="connsiteY67" fmla="*/ 33338 h 69057"/>
              <a:gd name="connsiteX68" fmla="*/ 971557 w 1143007"/>
              <a:gd name="connsiteY68" fmla="*/ 21432 h 69057"/>
              <a:gd name="connsiteX69" fmla="*/ 978701 w 1143007"/>
              <a:gd name="connsiteY69" fmla="*/ 19050 h 69057"/>
              <a:gd name="connsiteX70" fmla="*/ 990607 w 1143007"/>
              <a:gd name="connsiteY70" fmla="*/ 21432 h 69057"/>
              <a:gd name="connsiteX71" fmla="*/ 1002513 w 1143007"/>
              <a:gd name="connsiteY71" fmla="*/ 28575 h 69057"/>
              <a:gd name="connsiteX72" fmla="*/ 1012038 w 1143007"/>
              <a:gd name="connsiteY72" fmla="*/ 33338 h 69057"/>
              <a:gd name="connsiteX73" fmla="*/ 1028707 w 1143007"/>
              <a:gd name="connsiteY73" fmla="*/ 45244 h 69057"/>
              <a:gd name="connsiteX74" fmla="*/ 1035851 w 1143007"/>
              <a:gd name="connsiteY74" fmla="*/ 47625 h 69057"/>
              <a:gd name="connsiteX75" fmla="*/ 1045376 w 1143007"/>
              <a:gd name="connsiteY75" fmla="*/ 54769 h 69057"/>
              <a:gd name="connsiteX76" fmla="*/ 1100144 w 1143007"/>
              <a:gd name="connsiteY76" fmla="*/ 47625 h 69057"/>
              <a:gd name="connsiteX77" fmla="*/ 1123957 w 1143007"/>
              <a:gd name="connsiteY77" fmla="*/ 45244 h 69057"/>
              <a:gd name="connsiteX78" fmla="*/ 1143007 w 1143007"/>
              <a:gd name="connsiteY78" fmla="*/ 42863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43007" h="69057">
                <a:moveTo>
                  <a:pt x="2388" y="57150"/>
                </a:moveTo>
                <a:cubicBezTo>
                  <a:pt x="-434" y="43039"/>
                  <a:pt x="-1139" y="47449"/>
                  <a:pt x="2388" y="33338"/>
                </a:cubicBezTo>
                <a:cubicBezTo>
                  <a:pt x="2997" y="30903"/>
                  <a:pt x="2994" y="27969"/>
                  <a:pt x="4769" y="26194"/>
                </a:cubicBezTo>
                <a:cubicBezTo>
                  <a:pt x="8816" y="22147"/>
                  <a:pt x="19057" y="16669"/>
                  <a:pt x="19057" y="16669"/>
                </a:cubicBezTo>
                <a:cubicBezTo>
                  <a:pt x="33344" y="17463"/>
                  <a:pt x="47753" y="17026"/>
                  <a:pt x="61919" y="19050"/>
                </a:cubicBezTo>
                <a:cubicBezTo>
                  <a:pt x="66200" y="19662"/>
                  <a:pt x="73705" y="28872"/>
                  <a:pt x="76207" y="30957"/>
                </a:cubicBezTo>
                <a:cubicBezTo>
                  <a:pt x="78406" y="32789"/>
                  <a:pt x="81022" y="34056"/>
                  <a:pt x="83351" y="35719"/>
                </a:cubicBezTo>
                <a:cubicBezTo>
                  <a:pt x="86581" y="38026"/>
                  <a:pt x="89701" y="40482"/>
                  <a:pt x="92876" y="42863"/>
                </a:cubicBezTo>
                <a:cubicBezTo>
                  <a:pt x="107458" y="64738"/>
                  <a:pt x="87531" y="38013"/>
                  <a:pt x="104782" y="52388"/>
                </a:cubicBezTo>
                <a:cubicBezTo>
                  <a:pt x="122083" y="66804"/>
                  <a:pt x="102690" y="58834"/>
                  <a:pt x="119069" y="64294"/>
                </a:cubicBezTo>
                <a:cubicBezTo>
                  <a:pt x="127581" y="60890"/>
                  <a:pt x="132709" y="59222"/>
                  <a:pt x="140501" y="54769"/>
                </a:cubicBezTo>
                <a:cubicBezTo>
                  <a:pt x="152256" y="48052"/>
                  <a:pt x="143539" y="51383"/>
                  <a:pt x="157169" y="42863"/>
                </a:cubicBezTo>
                <a:cubicBezTo>
                  <a:pt x="160179" y="40982"/>
                  <a:pt x="163612" y="39861"/>
                  <a:pt x="166694" y="38100"/>
                </a:cubicBezTo>
                <a:cubicBezTo>
                  <a:pt x="169179" y="36680"/>
                  <a:pt x="171457" y="34925"/>
                  <a:pt x="173838" y="33338"/>
                </a:cubicBezTo>
                <a:cubicBezTo>
                  <a:pt x="175426" y="30957"/>
                  <a:pt x="176577" y="28218"/>
                  <a:pt x="178601" y="26194"/>
                </a:cubicBezTo>
                <a:cubicBezTo>
                  <a:pt x="183216" y="21579"/>
                  <a:pt x="187079" y="20987"/>
                  <a:pt x="192888" y="19050"/>
                </a:cubicBezTo>
                <a:cubicBezTo>
                  <a:pt x="201189" y="2450"/>
                  <a:pt x="193081" y="12637"/>
                  <a:pt x="216701" y="4763"/>
                </a:cubicBezTo>
                <a:lnTo>
                  <a:pt x="230988" y="0"/>
                </a:lnTo>
                <a:cubicBezTo>
                  <a:pt x="235751" y="794"/>
                  <a:pt x="240738" y="732"/>
                  <a:pt x="245276" y="2382"/>
                </a:cubicBezTo>
                <a:cubicBezTo>
                  <a:pt x="269235" y="11094"/>
                  <a:pt x="248679" y="5614"/>
                  <a:pt x="261944" y="16669"/>
                </a:cubicBezTo>
                <a:cubicBezTo>
                  <a:pt x="264671" y="18942"/>
                  <a:pt x="268294" y="19844"/>
                  <a:pt x="271469" y="21432"/>
                </a:cubicBezTo>
                <a:cubicBezTo>
                  <a:pt x="274644" y="25401"/>
                  <a:pt x="277400" y="29744"/>
                  <a:pt x="280994" y="33338"/>
                </a:cubicBezTo>
                <a:cubicBezTo>
                  <a:pt x="283018" y="35362"/>
                  <a:pt x="286114" y="36076"/>
                  <a:pt x="288138" y="38100"/>
                </a:cubicBezTo>
                <a:cubicBezTo>
                  <a:pt x="310370" y="60330"/>
                  <a:pt x="279401" y="35714"/>
                  <a:pt x="304807" y="54769"/>
                </a:cubicBezTo>
                <a:cubicBezTo>
                  <a:pt x="306394" y="57944"/>
                  <a:pt x="306680" y="62231"/>
                  <a:pt x="309569" y="64294"/>
                </a:cubicBezTo>
                <a:cubicBezTo>
                  <a:pt x="318439" y="70630"/>
                  <a:pt x="323572" y="65627"/>
                  <a:pt x="331001" y="61913"/>
                </a:cubicBezTo>
                <a:cubicBezTo>
                  <a:pt x="333382" y="59532"/>
                  <a:pt x="336187" y="57509"/>
                  <a:pt x="338144" y="54769"/>
                </a:cubicBezTo>
                <a:cubicBezTo>
                  <a:pt x="340207" y="51880"/>
                  <a:pt x="340634" y="47971"/>
                  <a:pt x="342907" y="45244"/>
                </a:cubicBezTo>
                <a:cubicBezTo>
                  <a:pt x="345310" y="42361"/>
                  <a:pt x="357036" y="36989"/>
                  <a:pt x="359576" y="35719"/>
                </a:cubicBezTo>
                <a:cubicBezTo>
                  <a:pt x="367945" y="23163"/>
                  <a:pt x="359512" y="32344"/>
                  <a:pt x="373863" y="26194"/>
                </a:cubicBezTo>
                <a:cubicBezTo>
                  <a:pt x="376494" y="25067"/>
                  <a:pt x="378377" y="22559"/>
                  <a:pt x="381007" y="21432"/>
                </a:cubicBezTo>
                <a:cubicBezTo>
                  <a:pt x="384015" y="20143"/>
                  <a:pt x="387468" y="20199"/>
                  <a:pt x="390532" y="19050"/>
                </a:cubicBezTo>
                <a:cubicBezTo>
                  <a:pt x="393856" y="17804"/>
                  <a:pt x="396794" y="15686"/>
                  <a:pt x="400057" y="14288"/>
                </a:cubicBezTo>
                <a:cubicBezTo>
                  <a:pt x="402364" y="13299"/>
                  <a:pt x="404820" y="12701"/>
                  <a:pt x="407201" y="11907"/>
                </a:cubicBezTo>
                <a:cubicBezTo>
                  <a:pt x="415932" y="13494"/>
                  <a:pt x="424717" y="14810"/>
                  <a:pt x="433394" y="16669"/>
                </a:cubicBezTo>
                <a:cubicBezTo>
                  <a:pt x="435848" y="17195"/>
                  <a:pt x="438124" y="18360"/>
                  <a:pt x="440538" y="19050"/>
                </a:cubicBezTo>
                <a:cubicBezTo>
                  <a:pt x="443685" y="19949"/>
                  <a:pt x="446888" y="20638"/>
                  <a:pt x="450063" y="21432"/>
                </a:cubicBezTo>
                <a:cubicBezTo>
                  <a:pt x="481172" y="44761"/>
                  <a:pt x="443472" y="14838"/>
                  <a:pt x="464351" y="35719"/>
                </a:cubicBezTo>
                <a:cubicBezTo>
                  <a:pt x="466375" y="37743"/>
                  <a:pt x="469470" y="38458"/>
                  <a:pt x="471494" y="40482"/>
                </a:cubicBezTo>
                <a:cubicBezTo>
                  <a:pt x="474300" y="43288"/>
                  <a:pt x="476436" y="46705"/>
                  <a:pt x="478638" y="50007"/>
                </a:cubicBezTo>
                <a:cubicBezTo>
                  <a:pt x="481205" y="53858"/>
                  <a:pt x="482509" y="58640"/>
                  <a:pt x="485782" y="61913"/>
                </a:cubicBezTo>
                <a:cubicBezTo>
                  <a:pt x="487557" y="63688"/>
                  <a:pt x="490545" y="63500"/>
                  <a:pt x="492926" y="64294"/>
                </a:cubicBezTo>
                <a:lnTo>
                  <a:pt x="509594" y="59532"/>
                </a:lnTo>
                <a:cubicBezTo>
                  <a:pt x="512751" y="58671"/>
                  <a:pt x="516111" y="58439"/>
                  <a:pt x="519119" y="57150"/>
                </a:cubicBezTo>
                <a:cubicBezTo>
                  <a:pt x="527760" y="53446"/>
                  <a:pt x="525775" y="50968"/>
                  <a:pt x="533407" y="45244"/>
                </a:cubicBezTo>
                <a:cubicBezTo>
                  <a:pt x="555219" y="28885"/>
                  <a:pt x="548414" y="32028"/>
                  <a:pt x="569126" y="28575"/>
                </a:cubicBezTo>
                <a:cubicBezTo>
                  <a:pt x="585277" y="22115"/>
                  <a:pt x="587125" y="20027"/>
                  <a:pt x="609607" y="21432"/>
                </a:cubicBezTo>
                <a:cubicBezTo>
                  <a:pt x="613150" y="21653"/>
                  <a:pt x="615764" y="25072"/>
                  <a:pt x="619132" y="26194"/>
                </a:cubicBezTo>
                <a:cubicBezTo>
                  <a:pt x="622972" y="27474"/>
                  <a:pt x="627087" y="27697"/>
                  <a:pt x="631038" y="28575"/>
                </a:cubicBezTo>
                <a:cubicBezTo>
                  <a:pt x="634233" y="29285"/>
                  <a:pt x="637388" y="30163"/>
                  <a:pt x="640563" y="30957"/>
                </a:cubicBezTo>
                <a:cubicBezTo>
                  <a:pt x="642500" y="36768"/>
                  <a:pt x="643090" y="40627"/>
                  <a:pt x="647707" y="45244"/>
                </a:cubicBezTo>
                <a:cubicBezTo>
                  <a:pt x="650513" y="48050"/>
                  <a:pt x="654219" y="49805"/>
                  <a:pt x="657232" y="52388"/>
                </a:cubicBezTo>
                <a:cubicBezTo>
                  <a:pt x="659789" y="54580"/>
                  <a:pt x="661718" y="57464"/>
                  <a:pt x="664376" y="59532"/>
                </a:cubicBezTo>
                <a:cubicBezTo>
                  <a:pt x="668894" y="63046"/>
                  <a:pt x="678663" y="69057"/>
                  <a:pt x="678663" y="69057"/>
                </a:cubicBezTo>
                <a:cubicBezTo>
                  <a:pt x="681838" y="67469"/>
                  <a:pt x="684925" y="65692"/>
                  <a:pt x="688188" y="64294"/>
                </a:cubicBezTo>
                <a:cubicBezTo>
                  <a:pt x="690495" y="63305"/>
                  <a:pt x="693203" y="63243"/>
                  <a:pt x="695332" y="61913"/>
                </a:cubicBezTo>
                <a:cubicBezTo>
                  <a:pt x="699642" y="59219"/>
                  <a:pt x="703009" y="55207"/>
                  <a:pt x="707238" y="52388"/>
                </a:cubicBezTo>
                <a:cubicBezTo>
                  <a:pt x="720338" y="43655"/>
                  <a:pt x="722828" y="43295"/>
                  <a:pt x="735813" y="38100"/>
                </a:cubicBezTo>
                <a:cubicBezTo>
                  <a:pt x="738194" y="34925"/>
                  <a:pt x="739407" y="30350"/>
                  <a:pt x="742957" y="28575"/>
                </a:cubicBezTo>
                <a:cubicBezTo>
                  <a:pt x="747977" y="26065"/>
                  <a:pt x="754028" y="25794"/>
                  <a:pt x="759626" y="26194"/>
                </a:cubicBezTo>
                <a:cubicBezTo>
                  <a:pt x="776421" y="27394"/>
                  <a:pt x="792963" y="30957"/>
                  <a:pt x="809632" y="33338"/>
                </a:cubicBezTo>
                <a:cubicBezTo>
                  <a:pt x="838813" y="44281"/>
                  <a:pt x="817998" y="37869"/>
                  <a:pt x="842969" y="42863"/>
                </a:cubicBezTo>
                <a:cubicBezTo>
                  <a:pt x="846178" y="43505"/>
                  <a:pt x="849359" y="44304"/>
                  <a:pt x="852494" y="45244"/>
                </a:cubicBezTo>
                <a:cubicBezTo>
                  <a:pt x="857303" y="46687"/>
                  <a:pt x="866782" y="50007"/>
                  <a:pt x="866782" y="50007"/>
                </a:cubicBezTo>
                <a:cubicBezTo>
                  <a:pt x="869163" y="52388"/>
                  <a:pt x="870564" y="56952"/>
                  <a:pt x="873926" y="57150"/>
                </a:cubicBezTo>
                <a:cubicBezTo>
                  <a:pt x="924155" y="60104"/>
                  <a:pt x="894339" y="56544"/>
                  <a:pt x="914407" y="47625"/>
                </a:cubicBezTo>
                <a:cubicBezTo>
                  <a:pt x="918994" y="45586"/>
                  <a:pt x="923932" y="44450"/>
                  <a:pt x="928694" y="42863"/>
                </a:cubicBezTo>
                <a:cubicBezTo>
                  <a:pt x="931869" y="39688"/>
                  <a:pt x="934541" y="35913"/>
                  <a:pt x="938219" y="33338"/>
                </a:cubicBezTo>
                <a:cubicBezTo>
                  <a:pt x="949982" y="25104"/>
                  <a:pt x="957641" y="25227"/>
                  <a:pt x="971557" y="21432"/>
                </a:cubicBezTo>
                <a:cubicBezTo>
                  <a:pt x="973979" y="20772"/>
                  <a:pt x="976320" y="19844"/>
                  <a:pt x="978701" y="19050"/>
                </a:cubicBezTo>
                <a:cubicBezTo>
                  <a:pt x="982670" y="19844"/>
                  <a:pt x="986849" y="19929"/>
                  <a:pt x="990607" y="21432"/>
                </a:cubicBezTo>
                <a:cubicBezTo>
                  <a:pt x="994904" y="23151"/>
                  <a:pt x="998467" y="26327"/>
                  <a:pt x="1002513" y="28575"/>
                </a:cubicBezTo>
                <a:cubicBezTo>
                  <a:pt x="1005616" y="30299"/>
                  <a:pt x="1009028" y="31457"/>
                  <a:pt x="1012038" y="33338"/>
                </a:cubicBezTo>
                <a:cubicBezTo>
                  <a:pt x="1016359" y="36039"/>
                  <a:pt x="1023664" y="42723"/>
                  <a:pt x="1028707" y="45244"/>
                </a:cubicBezTo>
                <a:cubicBezTo>
                  <a:pt x="1030952" y="46366"/>
                  <a:pt x="1033470" y="46831"/>
                  <a:pt x="1035851" y="47625"/>
                </a:cubicBezTo>
                <a:cubicBezTo>
                  <a:pt x="1039026" y="50006"/>
                  <a:pt x="1041412" y="54571"/>
                  <a:pt x="1045376" y="54769"/>
                </a:cubicBezTo>
                <a:cubicBezTo>
                  <a:pt x="1053542" y="55177"/>
                  <a:pt x="1086374" y="49245"/>
                  <a:pt x="1100144" y="47625"/>
                </a:cubicBezTo>
                <a:cubicBezTo>
                  <a:pt x="1108067" y="46693"/>
                  <a:pt x="1116029" y="46125"/>
                  <a:pt x="1123957" y="45244"/>
                </a:cubicBezTo>
                <a:cubicBezTo>
                  <a:pt x="1130317" y="44537"/>
                  <a:pt x="1143007" y="42863"/>
                  <a:pt x="1143007" y="42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8" name="Freeform 17"/>
          <p:cNvSpPr/>
          <p:nvPr/>
        </p:nvSpPr>
        <p:spPr>
          <a:xfrm rot="20494627">
            <a:off x="-844697" y="7036541"/>
            <a:ext cx="1143007" cy="69057"/>
          </a:xfrm>
          <a:custGeom>
            <a:avLst/>
            <a:gdLst>
              <a:gd name="connsiteX0" fmla="*/ 2388 w 1143007"/>
              <a:gd name="connsiteY0" fmla="*/ 57150 h 69057"/>
              <a:gd name="connsiteX1" fmla="*/ 2388 w 1143007"/>
              <a:gd name="connsiteY1" fmla="*/ 33338 h 69057"/>
              <a:gd name="connsiteX2" fmla="*/ 4769 w 1143007"/>
              <a:gd name="connsiteY2" fmla="*/ 26194 h 69057"/>
              <a:gd name="connsiteX3" fmla="*/ 19057 w 1143007"/>
              <a:gd name="connsiteY3" fmla="*/ 16669 h 69057"/>
              <a:gd name="connsiteX4" fmla="*/ 61919 w 1143007"/>
              <a:gd name="connsiteY4" fmla="*/ 19050 h 69057"/>
              <a:gd name="connsiteX5" fmla="*/ 76207 w 1143007"/>
              <a:gd name="connsiteY5" fmla="*/ 30957 h 69057"/>
              <a:gd name="connsiteX6" fmla="*/ 83351 w 1143007"/>
              <a:gd name="connsiteY6" fmla="*/ 35719 h 69057"/>
              <a:gd name="connsiteX7" fmla="*/ 92876 w 1143007"/>
              <a:gd name="connsiteY7" fmla="*/ 42863 h 69057"/>
              <a:gd name="connsiteX8" fmla="*/ 104782 w 1143007"/>
              <a:gd name="connsiteY8" fmla="*/ 52388 h 69057"/>
              <a:gd name="connsiteX9" fmla="*/ 119069 w 1143007"/>
              <a:gd name="connsiteY9" fmla="*/ 64294 h 69057"/>
              <a:gd name="connsiteX10" fmla="*/ 140501 w 1143007"/>
              <a:gd name="connsiteY10" fmla="*/ 54769 h 69057"/>
              <a:gd name="connsiteX11" fmla="*/ 157169 w 1143007"/>
              <a:gd name="connsiteY11" fmla="*/ 42863 h 69057"/>
              <a:gd name="connsiteX12" fmla="*/ 166694 w 1143007"/>
              <a:gd name="connsiteY12" fmla="*/ 38100 h 69057"/>
              <a:gd name="connsiteX13" fmla="*/ 173838 w 1143007"/>
              <a:gd name="connsiteY13" fmla="*/ 33338 h 69057"/>
              <a:gd name="connsiteX14" fmla="*/ 178601 w 1143007"/>
              <a:gd name="connsiteY14" fmla="*/ 26194 h 69057"/>
              <a:gd name="connsiteX15" fmla="*/ 192888 w 1143007"/>
              <a:gd name="connsiteY15" fmla="*/ 19050 h 69057"/>
              <a:gd name="connsiteX16" fmla="*/ 216701 w 1143007"/>
              <a:gd name="connsiteY16" fmla="*/ 4763 h 69057"/>
              <a:gd name="connsiteX17" fmla="*/ 230988 w 1143007"/>
              <a:gd name="connsiteY17" fmla="*/ 0 h 69057"/>
              <a:gd name="connsiteX18" fmla="*/ 245276 w 1143007"/>
              <a:gd name="connsiteY18" fmla="*/ 2382 h 69057"/>
              <a:gd name="connsiteX19" fmla="*/ 261944 w 1143007"/>
              <a:gd name="connsiteY19" fmla="*/ 16669 h 69057"/>
              <a:gd name="connsiteX20" fmla="*/ 271469 w 1143007"/>
              <a:gd name="connsiteY20" fmla="*/ 21432 h 69057"/>
              <a:gd name="connsiteX21" fmla="*/ 280994 w 1143007"/>
              <a:gd name="connsiteY21" fmla="*/ 33338 h 69057"/>
              <a:gd name="connsiteX22" fmla="*/ 288138 w 1143007"/>
              <a:gd name="connsiteY22" fmla="*/ 38100 h 69057"/>
              <a:gd name="connsiteX23" fmla="*/ 304807 w 1143007"/>
              <a:gd name="connsiteY23" fmla="*/ 54769 h 69057"/>
              <a:gd name="connsiteX24" fmla="*/ 309569 w 1143007"/>
              <a:gd name="connsiteY24" fmla="*/ 64294 h 69057"/>
              <a:gd name="connsiteX25" fmla="*/ 331001 w 1143007"/>
              <a:gd name="connsiteY25" fmla="*/ 61913 h 69057"/>
              <a:gd name="connsiteX26" fmla="*/ 338144 w 1143007"/>
              <a:gd name="connsiteY26" fmla="*/ 54769 h 69057"/>
              <a:gd name="connsiteX27" fmla="*/ 342907 w 1143007"/>
              <a:gd name="connsiteY27" fmla="*/ 45244 h 69057"/>
              <a:gd name="connsiteX28" fmla="*/ 359576 w 1143007"/>
              <a:gd name="connsiteY28" fmla="*/ 35719 h 69057"/>
              <a:gd name="connsiteX29" fmla="*/ 373863 w 1143007"/>
              <a:gd name="connsiteY29" fmla="*/ 26194 h 69057"/>
              <a:gd name="connsiteX30" fmla="*/ 381007 w 1143007"/>
              <a:gd name="connsiteY30" fmla="*/ 21432 h 69057"/>
              <a:gd name="connsiteX31" fmla="*/ 390532 w 1143007"/>
              <a:gd name="connsiteY31" fmla="*/ 19050 h 69057"/>
              <a:gd name="connsiteX32" fmla="*/ 400057 w 1143007"/>
              <a:gd name="connsiteY32" fmla="*/ 14288 h 69057"/>
              <a:gd name="connsiteX33" fmla="*/ 407201 w 1143007"/>
              <a:gd name="connsiteY33" fmla="*/ 11907 h 69057"/>
              <a:gd name="connsiteX34" fmla="*/ 433394 w 1143007"/>
              <a:gd name="connsiteY34" fmla="*/ 16669 h 69057"/>
              <a:gd name="connsiteX35" fmla="*/ 440538 w 1143007"/>
              <a:gd name="connsiteY35" fmla="*/ 19050 h 69057"/>
              <a:gd name="connsiteX36" fmla="*/ 450063 w 1143007"/>
              <a:gd name="connsiteY36" fmla="*/ 21432 h 69057"/>
              <a:gd name="connsiteX37" fmla="*/ 464351 w 1143007"/>
              <a:gd name="connsiteY37" fmla="*/ 35719 h 69057"/>
              <a:gd name="connsiteX38" fmla="*/ 471494 w 1143007"/>
              <a:gd name="connsiteY38" fmla="*/ 40482 h 69057"/>
              <a:gd name="connsiteX39" fmla="*/ 478638 w 1143007"/>
              <a:gd name="connsiteY39" fmla="*/ 50007 h 69057"/>
              <a:gd name="connsiteX40" fmla="*/ 485782 w 1143007"/>
              <a:gd name="connsiteY40" fmla="*/ 61913 h 69057"/>
              <a:gd name="connsiteX41" fmla="*/ 492926 w 1143007"/>
              <a:gd name="connsiteY41" fmla="*/ 64294 h 69057"/>
              <a:gd name="connsiteX42" fmla="*/ 509594 w 1143007"/>
              <a:gd name="connsiteY42" fmla="*/ 59532 h 69057"/>
              <a:gd name="connsiteX43" fmla="*/ 519119 w 1143007"/>
              <a:gd name="connsiteY43" fmla="*/ 57150 h 69057"/>
              <a:gd name="connsiteX44" fmla="*/ 533407 w 1143007"/>
              <a:gd name="connsiteY44" fmla="*/ 45244 h 69057"/>
              <a:gd name="connsiteX45" fmla="*/ 569126 w 1143007"/>
              <a:gd name="connsiteY45" fmla="*/ 28575 h 69057"/>
              <a:gd name="connsiteX46" fmla="*/ 609607 w 1143007"/>
              <a:gd name="connsiteY46" fmla="*/ 21432 h 69057"/>
              <a:gd name="connsiteX47" fmla="*/ 619132 w 1143007"/>
              <a:gd name="connsiteY47" fmla="*/ 26194 h 69057"/>
              <a:gd name="connsiteX48" fmla="*/ 631038 w 1143007"/>
              <a:gd name="connsiteY48" fmla="*/ 28575 h 69057"/>
              <a:gd name="connsiteX49" fmla="*/ 640563 w 1143007"/>
              <a:gd name="connsiteY49" fmla="*/ 30957 h 69057"/>
              <a:gd name="connsiteX50" fmla="*/ 647707 w 1143007"/>
              <a:gd name="connsiteY50" fmla="*/ 45244 h 69057"/>
              <a:gd name="connsiteX51" fmla="*/ 657232 w 1143007"/>
              <a:gd name="connsiteY51" fmla="*/ 52388 h 69057"/>
              <a:gd name="connsiteX52" fmla="*/ 664376 w 1143007"/>
              <a:gd name="connsiteY52" fmla="*/ 59532 h 69057"/>
              <a:gd name="connsiteX53" fmla="*/ 678663 w 1143007"/>
              <a:gd name="connsiteY53" fmla="*/ 69057 h 69057"/>
              <a:gd name="connsiteX54" fmla="*/ 688188 w 1143007"/>
              <a:gd name="connsiteY54" fmla="*/ 64294 h 69057"/>
              <a:gd name="connsiteX55" fmla="*/ 695332 w 1143007"/>
              <a:gd name="connsiteY55" fmla="*/ 61913 h 69057"/>
              <a:gd name="connsiteX56" fmla="*/ 707238 w 1143007"/>
              <a:gd name="connsiteY56" fmla="*/ 52388 h 69057"/>
              <a:gd name="connsiteX57" fmla="*/ 735813 w 1143007"/>
              <a:gd name="connsiteY57" fmla="*/ 38100 h 69057"/>
              <a:gd name="connsiteX58" fmla="*/ 742957 w 1143007"/>
              <a:gd name="connsiteY58" fmla="*/ 28575 h 69057"/>
              <a:gd name="connsiteX59" fmla="*/ 759626 w 1143007"/>
              <a:gd name="connsiteY59" fmla="*/ 26194 h 69057"/>
              <a:gd name="connsiteX60" fmla="*/ 809632 w 1143007"/>
              <a:gd name="connsiteY60" fmla="*/ 33338 h 69057"/>
              <a:gd name="connsiteX61" fmla="*/ 842969 w 1143007"/>
              <a:gd name="connsiteY61" fmla="*/ 42863 h 69057"/>
              <a:gd name="connsiteX62" fmla="*/ 852494 w 1143007"/>
              <a:gd name="connsiteY62" fmla="*/ 45244 h 69057"/>
              <a:gd name="connsiteX63" fmla="*/ 866782 w 1143007"/>
              <a:gd name="connsiteY63" fmla="*/ 50007 h 69057"/>
              <a:gd name="connsiteX64" fmla="*/ 873926 w 1143007"/>
              <a:gd name="connsiteY64" fmla="*/ 57150 h 69057"/>
              <a:gd name="connsiteX65" fmla="*/ 914407 w 1143007"/>
              <a:gd name="connsiteY65" fmla="*/ 47625 h 69057"/>
              <a:gd name="connsiteX66" fmla="*/ 928694 w 1143007"/>
              <a:gd name="connsiteY66" fmla="*/ 42863 h 69057"/>
              <a:gd name="connsiteX67" fmla="*/ 938219 w 1143007"/>
              <a:gd name="connsiteY67" fmla="*/ 33338 h 69057"/>
              <a:gd name="connsiteX68" fmla="*/ 971557 w 1143007"/>
              <a:gd name="connsiteY68" fmla="*/ 21432 h 69057"/>
              <a:gd name="connsiteX69" fmla="*/ 978701 w 1143007"/>
              <a:gd name="connsiteY69" fmla="*/ 19050 h 69057"/>
              <a:gd name="connsiteX70" fmla="*/ 990607 w 1143007"/>
              <a:gd name="connsiteY70" fmla="*/ 21432 h 69057"/>
              <a:gd name="connsiteX71" fmla="*/ 1002513 w 1143007"/>
              <a:gd name="connsiteY71" fmla="*/ 28575 h 69057"/>
              <a:gd name="connsiteX72" fmla="*/ 1012038 w 1143007"/>
              <a:gd name="connsiteY72" fmla="*/ 33338 h 69057"/>
              <a:gd name="connsiteX73" fmla="*/ 1028707 w 1143007"/>
              <a:gd name="connsiteY73" fmla="*/ 45244 h 69057"/>
              <a:gd name="connsiteX74" fmla="*/ 1035851 w 1143007"/>
              <a:gd name="connsiteY74" fmla="*/ 47625 h 69057"/>
              <a:gd name="connsiteX75" fmla="*/ 1045376 w 1143007"/>
              <a:gd name="connsiteY75" fmla="*/ 54769 h 69057"/>
              <a:gd name="connsiteX76" fmla="*/ 1100144 w 1143007"/>
              <a:gd name="connsiteY76" fmla="*/ 47625 h 69057"/>
              <a:gd name="connsiteX77" fmla="*/ 1123957 w 1143007"/>
              <a:gd name="connsiteY77" fmla="*/ 45244 h 69057"/>
              <a:gd name="connsiteX78" fmla="*/ 1143007 w 1143007"/>
              <a:gd name="connsiteY78" fmla="*/ 42863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43007" h="69057">
                <a:moveTo>
                  <a:pt x="2388" y="57150"/>
                </a:moveTo>
                <a:cubicBezTo>
                  <a:pt x="-434" y="43039"/>
                  <a:pt x="-1139" y="47449"/>
                  <a:pt x="2388" y="33338"/>
                </a:cubicBezTo>
                <a:cubicBezTo>
                  <a:pt x="2997" y="30903"/>
                  <a:pt x="2994" y="27969"/>
                  <a:pt x="4769" y="26194"/>
                </a:cubicBezTo>
                <a:cubicBezTo>
                  <a:pt x="8816" y="22147"/>
                  <a:pt x="19057" y="16669"/>
                  <a:pt x="19057" y="16669"/>
                </a:cubicBezTo>
                <a:cubicBezTo>
                  <a:pt x="33344" y="17463"/>
                  <a:pt x="47753" y="17026"/>
                  <a:pt x="61919" y="19050"/>
                </a:cubicBezTo>
                <a:cubicBezTo>
                  <a:pt x="66200" y="19662"/>
                  <a:pt x="73705" y="28872"/>
                  <a:pt x="76207" y="30957"/>
                </a:cubicBezTo>
                <a:cubicBezTo>
                  <a:pt x="78406" y="32789"/>
                  <a:pt x="81022" y="34056"/>
                  <a:pt x="83351" y="35719"/>
                </a:cubicBezTo>
                <a:cubicBezTo>
                  <a:pt x="86581" y="38026"/>
                  <a:pt x="89701" y="40482"/>
                  <a:pt x="92876" y="42863"/>
                </a:cubicBezTo>
                <a:cubicBezTo>
                  <a:pt x="107458" y="64738"/>
                  <a:pt x="87531" y="38013"/>
                  <a:pt x="104782" y="52388"/>
                </a:cubicBezTo>
                <a:cubicBezTo>
                  <a:pt x="122083" y="66804"/>
                  <a:pt x="102690" y="58834"/>
                  <a:pt x="119069" y="64294"/>
                </a:cubicBezTo>
                <a:cubicBezTo>
                  <a:pt x="127581" y="60890"/>
                  <a:pt x="132709" y="59222"/>
                  <a:pt x="140501" y="54769"/>
                </a:cubicBezTo>
                <a:cubicBezTo>
                  <a:pt x="152256" y="48052"/>
                  <a:pt x="143539" y="51383"/>
                  <a:pt x="157169" y="42863"/>
                </a:cubicBezTo>
                <a:cubicBezTo>
                  <a:pt x="160179" y="40982"/>
                  <a:pt x="163612" y="39861"/>
                  <a:pt x="166694" y="38100"/>
                </a:cubicBezTo>
                <a:cubicBezTo>
                  <a:pt x="169179" y="36680"/>
                  <a:pt x="171457" y="34925"/>
                  <a:pt x="173838" y="33338"/>
                </a:cubicBezTo>
                <a:cubicBezTo>
                  <a:pt x="175426" y="30957"/>
                  <a:pt x="176577" y="28218"/>
                  <a:pt x="178601" y="26194"/>
                </a:cubicBezTo>
                <a:cubicBezTo>
                  <a:pt x="183216" y="21579"/>
                  <a:pt x="187079" y="20987"/>
                  <a:pt x="192888" y="19050"/>
                </a:cubicBezTo>
                <a:cubicBezTo>
                  <a:pt x="201189" y="2450"/>
                  <a:pt x="193081" y="12637"/>
                  <a:pt x="216701" y="4763"/>
                </a:cubicBezTo>
                <a:lnTo>
                  <a:pt x="230988" y="0"/>
                </a:lnTo>
                <a:cubicBezTo>
                  <a:pt x="235751" y="794"/>
                  <a:pt x="240738" y="732"/>
                  <a:pt x="245276" y="2382"/>
                </a:cubicBezTo>
                <a:cubicBezTo>
                  <a:pt x="269235" y="11094"/>
                  <a:pt x="248679" y="5614"/>
                  <a:pt x="261944" y="16669"/>
                </a:cubicBezTo>
                <a:cubicBezTo>
                  <a:pt x="264671" y="18942"/>
                  <a:pt x="268294" y="19844"/>
                  <a:pt x="271469" y="21432"/>
                </a:cubicBezTo>
                <a:cubicBezTo>
                  <a:pt x="274644" y="25401"/>
                  <a:pt x="277400" y="29744"/>
                  <a:pt x="280994" y="33338"/>
                </a:cubicBezTo>
                <a:cubicBezTo>
                  <a:pt x="283018" y="35362"/>
                  <a:pt x="286114" y="36076"/>
                  <a:pt x="288138" y="38100"/>
                </a:cubicBezTo>
                <a:cubicBezTo>
                  <a:pt x="310370" y="60330"/>
                  <a:pt x="279401" y="35714"/>
                  <a:pt x="304807" y="54769"/>
                </a:cubicBezTo>
                <a:cubicBezTo>
                  <a:pt x="306394" y="57944"/>
                  <a:pt x="306680" y="62231"/>
                  <a:pt x="309569" y="64294"/>
                </a:cubicBezTo>
                <a:cubicBezTo>
                  <a:pt x="318439" y="70630"/>
                  <a:pt x="323572" y="65627"/>
                  <a:pt x="331001" y="61913"/>
                </a:cubicBezTo>
                <a:cubicBezTo>
                  <a:pt x="333382" y="59532"/>
                  <a:pt x="336187" y="57509"/>
                  <a:pt x="338144" y="54769"/>
                </a:cubicBezTo>
                <a:cubicBezTo>
                  <a:pt x="340207" y="51880"/>
                  <a:pt x="340634" y="47971"/>
                  <a:pt x="342907" y="45244"/>
                </a:cubicBezTo>
                <a:cubicBezTo>
                  <a:pt x="345310" y="42361"/>
                  <a:pt x="357036" y="36989"/>
                  <a:pt x="359576" y="35719"/>
                </a:cubicBezTo>
                <a:cubicBezTo>
                  <a:pt x="367945" y="23163"/>
                  <a:pt x="359512" y="32344"/>
                  <a:pt x="373863" y="26194"/>
                </a:cubicBezTo>
                <a:cubicBezTo>
                  <a:pt x="376494" y="25067"/>
                  <a:pt x="378377" y="22559"/>
                  <a:pt x="381007" y="21432"/>
                </a:cubicBezTo>
                <a:cubicBezTo>
                  <a:pt x="384015" y="20143"/>
                  <a:pt x="387468" y="20199"/>
                  <a:pt x="390532" y="19050"/>
                </a:cubicBezTo>
                <a:cubicBezTo>
                  <a:pt x="393856" y="17804"/>
                  <a:pt x="396794" y="15686"/>
                  <a:pt x="400057" y="14288"/>
                </a:cubicBezTo>
                <a:cubicBezTo>
                  <a:pt x="402364" y="13299"/>
                  <a:pt x="404820" y="12701"/>
                  <a:pt x="407201" y="11907"/>
                </a:cubicBezTo>
                <a:cubicBezTo>
                  <a:pt x="415932" y="13494"/>
                  <a:pt x="424717" y="14810"/>
                  <a:pt x="433394" y="16669"/>
                </a:cubicBezTo>
                <a:cubicBezTo>
                  <a:pt x="435848" y="17195"/>
                  <a:pt x="438124" y="18360"/>
                  <a:pt x="440538" y="19050"/>
                </a:cubicBezTo>
                <a:cubicBezTo>
                  <a:pt x="443685" y="19949"/>
                  <a:pt x="446888" y="20638"/>
                  <a:pt x="450063" y="21432"/>
                </a:cubicBezTo>
                <a:cubicBezTo>
                  <a:pt x="481172" y="44761"/>
                  <a:pt x="443472" y="14838"/>
                  <a:pt x="464351" y="35719"/>
                </a:cubicBezTo>
                <a:cubicBezTo>
                  <a:pt x="466375" y="37743"/>
                  <a:pt x="469470" y="38458"/>
                  <a:pt x="471494" y="40482"/>
                </a:cubicBezTo>
                <a:cubicBezTo>
                  <a:pt x="474300" y="43288"/>
                  <a:pt x="476436" y="46705"/>
                  <a:pt x="478638" y="50007"/>
                </a:cubicBezTo>
                <a:cubicBezTo>
                  <a:pt x="481205" y="53858"/>
                  <a:pt x="482509" y="58640"/>
                  <a:pt x="485782" y="61913"/>
                </a:cubicBezTo>
                <a:cubicBezTo>
                  <a:pt x="487557" y="63688"/>
                  <a:pt x="490545" y="63500"/>
                  <a:pt x="492926" y="64294"/>
                </a:cubicBezTo>
                <a:lnTo>
                  <a:pt x="509594" y="59532"/>
                </a:lnTo>
                <a:cubicBezTo>
                  <a:pt x="512751" y="58671"/>
                  <a:pt x="516111" y="58439"/>
                  <a:pt x="519119" y="57150"/>
                </a:cubicBezTo>
                <a:cubicBezTo>
                  <a:pt x="527760" y="53446"/>
                  <a:pt x="525775" y="50968"/>
                  <a:pt x="533407" y="45244"/>
                </a:cubicBezTo>
                <a:cubicBezTo>
                  <a:pt x="555219" y="28885"/>
                  <a:pt x="548414" y="32028"/>
                  <a:pt x="569126" y="28575"/>
                </a:cubicBezTo>
                <a:cubicBezTo>
                  <a:pt x="585277" y="22115"/>
                  <a:pt x="587125" y="20027"/>
                  <a:pt x="609607" y="21432"/>
                </a:cubicBezTo>
                <a:cubicBezTo>
                  <a:pt x="613150" y="21653"/>
                  <a:pt x="615764" y="25072"/>
                  <a:pt x="619132" y="26194"/>
                </a:cubicBezTo>
                <a:cubicBezTo>
                  <a:pt x="622972" y="27474"/>
                  <a:pt x="627087" y="27697"/>
                  <a:pt x="631038" y="28575"/>
                </a:cubicBezTo>
                <a:cubicBezTo>
                  <a:pt x="634233" y="29285"/>
                  <a:pt x="637388" y="30163"/>
                  <a:pt x="640563" y="30957"/>
                </a:cubicBezTo>
                <a:cubicBezTo>
                  <a:pt x="642500" y="36768"/>
                  <a:pt x="643090" y="40627"/>
                  <a:pt x="647707" y="45244"/>
                </a:cubicBezTo>
                <a:cubicBezTo>
                  <a:pt x="650513" y="48050"/>
                  <a:pt x="654219" y="49805"/>
                  <a:pt x="657232" y="52388"/>
                </a:cubicBezTo>
                <a:cubicBezTo>
                  <a:pt x="659789" y="54580"/>
                  <a:pt x="661718" y="57464"/>
                  <a:pt x="664376" y="59532"/>
                </a:cubicBezTo>
                <a:cubicBezTo>
                  <a:pt x="668894" y="63046"/>
                  <a:pt x="678663" y="69057"/>
                  <a:pt x="678663" y="69057"/>
                </a:cubicBezTo>
                <a:cubicBezTo>
                  <a:pt x="681838" y="67469"/>
                  <a:pt x="684925" y="65692"/>
                  <a:pt x="688188" y="64294"/>
                </a:cubicBezTo>
                <a:cubicBezTo>
                  <a:pt x="690495" y="63305"/>
                  <a:pt x="693203" y="63243"/>
                  <a:pt x="695332" y="61913"/>
                </a:cubicBezTo>
                <a:cubicBezTo>
                  <a:pt x="699642" y="59219"/>
                  <a:pt x="703009" y="55207"/>
                  <a:pt x="707238" y="52388"/>
                </a:cubicBezTo>
                <a:cubicBezTo>
                  <a:pt x="720338" y="43655"/>
                  <a:pt x="722828" y="43295"/>
                  <a:pt x="735813" y="38100"/>
                </a:cubicBezTo>
                <a:cubicBezTo>
                  <a:pt x="738194" y="34925"/>
                  <a:pt x="739407" y="30350"/>
                  <a:pt x="742957" y="28575"/>
                </a:cubicBezTo>
                <a:cubicBezTo>
                  <a:pt x="747977" y="26065"/>
                  <a:pt x="754028" y="25794"/>
                  <a:pt x="759626" y="26194"/>
                </a:cubicBezTo>
                <a:cubicBezTo>
                  <a:pt x="776421" y="27394"/>
                  <a:pt x="792963" y="30957"/>
                  <a:pt x="809632" y="33338"/>
                </a:cubicBezTo>
                <a:cubicBezTo>
                  <a:pt x="838813" y="44281"/>
                  <a:pt x="817998" y="37869"/>
                  <a:pt x="842969" y="42863"/>
                </a:cubicBezTo>
                <a:cubicBezTo>
                  <a:pt x="846178" y="43505"/>
                  <a:pt x="849359" y="44304"/>
                  <a:pt x="852494" y="45244"/>
                </a:cubicBezTo>
                <a:cubicBezTo>
                  <a:pt x="857303" y="46687"/>
                  <a:pt x="866782" y="50007"/>
                  <a:pt x="866782" y="50007"/>
                </a:cubicBezTo>
                <a:cubicBezTo>
                  <a:pt x="869163" y="52388"/>
                  <a:pt x="870564" y="56952"/>
                  <a:pt x="873926" y="57150"/>
                </a:cubicBezTo>
                <a:cubicBezTo>
                  <a:pt x="924155" y="60104"/>
                  <a:pt x="894339" y="56544"/>
                  <a:pt x="914407" y="47625"/>
                </a:cubicBezTo>
                <a:cubicBezTo>
                  <a:pt x="918994" y="45586"/>
                  <a:pt x="923932" y="44450"/>
                  <a:pt x="928694" y="42863"/>
                </a:cubicBezTo>
                <a:cubicBezTo>
                  <a:pt x="931869" y="39688"/>
                  <a:pt x="934541" y="35913"/>
                  <a:pt x="938219" y="33338"/>
                </a:cubicBezTo>
                <a:cubicBezTo>
                  <a:pt x="949982" y="25104"/>
                  <a:pt x="957641" y="25227"/>
                  <a:pt x="971557" y="21432"/>
                </a:cubicBezTo>
                <a:cubicBezTo>
                  <a:pt x="973979" y="20772"/>
                  <a:pt x="976320" y="19844"/>
                  <a:pt x="978701" y="19050"/>
                </a:cubicBezTo>
                <a:cubicBezTo>
                  <a:pt x="982670" y="19844"/>
                  <a:pt x="986849" y="19929"/>
                  <a:pt x="990607" y="21432"/>
                </a:cubicBezTo>
                <a:cubicBezTo>
                  <a:pt x="994904" y="23151"/>
                  <a:pt x="998467" y="26327"/>
                  <a:pt x="1002513" y="28575"/>
                </a:cubicBezTo>
                <a:cubicBezTo>
                  <a:pt x="1005616" y="30299"/>
                  <a:pt x="1009028" y="31457"/>
                  <a:pt x="1012038" y="33338"/>
                </a:cubicBezTo>
                <a:cubicBezTo>
                  <a:pt x="1016359" y="36039"/>
                  <a:pt x="1023664" y="42723"/>
                  <a:pt x="1028707" y="45244"/>
                </a:cubicBezTo>
                <a:cubicBezTo>
                  <a:pt x="1030952" y="46366"/>
                  <a:pt x="1033470" y="46831"/>
                  <a:pt x="1035851" y="47625"/>
                </a:cubicBezTo>
                <a:cubicBezTo>
                  <a:pt x="1039026" y="50006"/>
                  <a:pt x="1041412" y="54571"/>
                  <a:pt x="1045376" y="54769"/>
                </a:cubicBezTo>
                <a:cubicBezTo>
                  <a:pt x="1053542" y="55177"/>
                  <a:pt x="1086374" y="49245"/>
                  <a:pt x="1100144" y="47625"/>
                </a:cubicBezTo>
                <a:cubicBezTo>
                  <a:pt x="1108067" y="46693"/>
                  <a:pt x="1116029" y="46125"/>
                  <a:pt x="1123957" y="45244"/>
                </a:cubicBezTo>
                <a:cubicBezTo>
                  <a:pt x="1130317" y="44537"/>
                  <a:pt x="1143007" y="42863"/>
                  <a:pt x="1143007" y="42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9" name="Freeform 18"/>
          <p:cNvSpPr/>
          <p:nvPr/>
        </p:nvSpPr>
        <p:spPr>
          <a:xfrm rot="12790942">
            <a:off x="6703139" y="4669554"/>
            <a:ext cx="1143007" cy="69057"/>
          </a:xfrm>
          <a:custGeom>
            <a:avLst/>
            <a:gdLst>
              <a:gd name="connsiteX0" fmla="*/ 2388 w 1143007"/>
              <a:gd name="connsiteY0" fmla="*/ 57150 h 69057"/>
              <a:gd name="connsiteX1" fmla="*/ 2388 w 1143007"/>
              <a:gd name="connsiteY1" fmla="*/ 33338 h 69057"/>
              <a:gd name="connsiteX2" fmla="*/ 4769 w 1143007"/>
              <a:gd name="connsiteY2" fmla="*/ 26194 h 69057"/>
              <a:gd name="connsiteX3" fmla="*/ 19057 w 1143007"/>
              <a:gd name="connsiteY3" fmla="*/ 16669 h 69057"/>
              <a:gd name="connsiteX4" fmla="*/ 61919 w 1143007"/>
              <a:gd name="connsiteY4" fmla="*/ 19050 h 69057"/>
              <a:gd name="connsiteX5" fmla="*/ 76207 w 1143007"/>
              <a:gd name="connsiteY5" fmla="*/ 30957 h 69057"/>
              <a:gd name="connsiteX6" fmla="*/ 83351 w 1143007"/>
              <a:gd name="connsiteY6" fmla="*/ 35719 h 69057"/>
              <a:gd name="connsiteX7" fmla="*/ 92876 w 1143007"/>
              <a:gd name="connsiteY7" fmla="*/ 42863 h 69057"/>
              <a:gd name="connsiteX8" fmla="*/ 104782 w 1143007"/>
              <a:gd name="connsiteY8" fmla="*/ 52388 h 69057"/>
              <a:gd name="connsiteX9" fmla="*/ 119069 w 1143007"/>
              <a:gd name="connsiteY9" fmla="*/ 64294 h 69057"/>
              <a:gd name="connsiteX10" fmla="*/ 140501 w 1143007"/>
              <a:gd name="connsiteY10" fmla="*/ 54769 h 69057"/>
              <a:gd name="connsiteX11" fmla="*/ 157169 w 1143007"/>
              <a:gd name="connsiteY11" fmla="*/ 42863 h 69057"/>
              <a:gd name="connsiteX12" fmla="*/ 166694 w 1143007"/>
              <a:gd name="connsiteY12" fmla="*/ 38100 h 69057"/>
              <a:gd name="connsiteX13" fmla="*/ 173838 w 1143007"/>
              <a:gd name="connsiteY13" fmla="*/ 33338 h 69057"/>
              <a:gd name="connsiteX14" fmla="*/ 178601 w 1143007"/>
              <a:gd name="connsiteY14" fmla="*/ 26194 h 69057"/>
              <a:gd name="connsiteX15" fmla="*/ 192888 w 1143007"/>
              <a:gd name="connsiteY15" fmla="*/ 19050 h 69057"/>
              <a:gd name="connsiteX16" fmla="*/ 216701 w 1143007"/>
              <a:gd name="connsiteY16" fmla="*/ 4763 h 69057"/>
              <a:gd name="connsiteX17" fmla="*/ 230988 w 1143007"/>
              <a:gd name="connsiteY17" fmla="*/ 0 h 69057"/>
              <a:gd name="connsiteX18" fmla="*/ 245276 w 1143007"/>
              <a:gd name="connsiteY18" fmla="*/ 2382 h 69057"/>
              <a:gd name="connsiteX19" fmla="*/ 261944 w 1143007"/>
              <a:gd name="connsiteY19" fmla="*/ 16669 h 69057"/>
              <a:gd name="connsiteX20" fmla="*/ 271469 w 1143007"/>
              <a:gd name="connsiteY20" fmla="*/ 21432 h 69057"/>
              <a:gd name="connsiteX21" fmla="*/ 280994 w 1143007"/>
              <a:gd name="connsiteY21" fmla="*/ 33338 h 69057"/>
              <a:gd name="connsiteX22" fmla="*/ 288138 w 1143007"/>
              <a:gd name="connsiteY22" fmla="*/ 38100 h 69057"/>
              <a:gd name="connsiteX23" fmla="*/ 304807 w 1143007"/>
              <a:gd name="connsiteY23" fmla="*/ 54769 h 69057"/>
              <a:gd name="connsiteX24" fmla="*/ 309569 w 1143007"/>
              <a:gd name="connsiteY24" fmla="*/ 64294 h 69057"/>
              <a:gd name="connsiteX25" fmla="*/ 331001 w 1143007"/>
              <a:gd name="connsiteY25" fmla="*/ 61913 h 69057"/>
              <a:gd name="connsiteX26" fmla="*/ 338144 w 1143007"/>
              <a:gd name="connsiteY26" fmla="*/ 54769 h 69057"/>
              <a:gd name="connsiteX27" fmla="*/ 342907 w 1143007"/>
              <a:gd name="connsiteY27" fmla="*/ 45244 h 69057"/>
              <a:gd name="connsiteX28" fmla="*/ 359576 w 1143007"/>
              <a:gd name="connsiteY28" fmla="*/ 35719 h 69057"/>
              <a:gd name="connsiteX29" fmla="*/ 373863 w 1143007"/>
              <a:gd name="connsiteY29" fmla="*/ 26194 h 69057"/>
              <a:gd name="connsiteX30" fmla="*/ 381007 w 1143007"/>
              <a:gd name="connsiteY30" fmla="*/ 21432 h 69057"/>
              <a:gd name="connsiteX31" fmla="*/ 390532 w 1143007"/>
              <a:gd name="connsiteY31" fmla="*/ 19050 h 69057"/>
              <a:gd name="connsiteX32" fmla="*/ 400057 w 1143007"/>
              <a:gd name="connsiteY32" fmla="*/ 14288 h 69057"/>
              <a:gd name="connsiteX33" fmla="*/ 407201 w 1143007"/>
              <a:gd name="connsiteY33" fmla="*/ 11907 h 69057"/>
              <a:gd name="connsiteX34" fmla="*/ 433394 w 1143007"/>
              <a:gd name="connsiteY34" fmla="*/ 16669 h 69057"/>
              <a:gd name="connsiteX35" fmla="*/ 440538 w 1143007"/>
              <a:gd name="connsiteY35" fmla="*/ 19050 h 69057"/>
              <a:gd name="connsiteX36" fmla="*/ 450063 w 1143007"/>
              <a:gd name="connsiteY36" fmla="*/ 21432 h 69057"/>
              <a:gd name="connsiteX37" fmla="*/ 464351 w 1143007"/>
              <a:gd name="connsiteY37" fmla="*/ 35719 h 69057"/>
              <a:gd name="connsiteX38" fmla="*/ 471494 w 1143007"/>
              <a:gd name="connsiteY38" fmla="*/ 40482 h 69057"/>
              <a:gd name="connsiteX39" fmla="*/ 478638 w 1143007"/>
              <a:gd name="connsiteY39" fmla="*/ 50007 h 69057"/>
              <a:gd name="connsiteX40" fmla="*/ 485782 w 1143007"/>
              <a:gd name="connsiteY40" fmla="*/ 61913 h 69057"/>
              <a:gd name="connsiteX41" fmla="*/ 492926 w 1143007"/>
              <a:gd name="connsiteY41" fmla="*/ 64294 h 69057"/>
              <a:gd name="connsiteX42" fmla="*/ 509594 w 1143007"/>
              <a:gd name="connsiteY42" fmla="*/ 59532 h 69057"/>
              <a:gd name="connsiteX43" fmla="*/ 519119 w 1143007"/>
              <a:gd name="connsiteY43" fmla="*/ 57150 h 69057"/>
              <a:gd name="connsiteX44" fmla="*/ 533407 w 1143007"/>
              <a:gd name="connsiteY44" fmla="*/ 45244 h 69057"/>
              <a:gd name="connsiteX45" fmla="*/ 569126 w 1143007"/>
              <a:gd name="connsiteY45" fmla="*/ 28575 h 69057"/>
              <a:gd name="connsiteX46" fmla="*/ 609607 w 1143007"/>
              <a:gd name="connsiteY46" fmla="*/ 21432 h 69057"/>
              <a:gd name="connsiteX47" fmla="*/ 619132 w 1143007"/>
              <a:gd name="connsiteY47" fmla="*/ 26194 h 69057"/>
              <a:gd name="connsiteX48" fmla="*/ 631038 w 1143007"/>
              <a:gd name="connsiteY48" fmla="*/ 28575 h 69057"/>
              <a:gd name="connsiteX49" fmla="*/ 640563 w 1143007"/>
              <a:gd name="connsiteY49" fmla="*/ 30957 h 69057"/>
              <a:gd name="connsiteX50" fmla="*/ 647707 w 1143007"/>
              <a:gd name="connsiteY50" fmla="*/ 45244 h 69057"/>
              <a:gd name="connsiteX51" fmla="*/ 657232 w 1143007"/>
              <a:gd name="connsiteY51" fmla="*/ 52388 h 69057"/>
              <a:gd name="connsiteX52" fmla="*/ 664376 w 1143007"/>
              <a:gd name="connsiteY52" fmla="*/ 59532 h 69057"/>
              <a:gd name="connsiteX53" fmla="*/ 678663 w 1143007"/>
              <a:gd name="connsiteY53" fmla="*/ 69057 h 69057"/>
              <a:gd name="connsiteX54" fmla="*/ 688188 w 1143007"/>
              <a:gd name="connsiteY54" fmla="*/ 64294 h 69057"/>
              <a:gd name="connsiteX55" fmla="*/ 695332 w 1143007"/>
              <a:gd name="connsiteY55" fmla="*/ 61913 h 69057"/>
              <a:gd name="connsiteX56" fmla="*/ 707238 w 1143007"/>
              <a:gd name="connsiteY56" fmla="*/ 52388 h 69057"/>
              <a:gd name="connsiteX57" fmla="*/ 735813 w 1143007"/>
              <a:gd name="connsiteY57" fmla="*/ 38100 h 69057"/>
              <a:gd name="connsiteX58" fmla="*/ 742957 w 1143007"/>
              <a:gd name="connsiteY58" fmla="*/ 28575 h 69057"/>
              <a:gd name="connsiteX59" fmla="*/ 759626 w 1143007"/>
              <a:gd name="connsiteY59" fmla="*/ 26194 h 69057"/>
              <a:gd name="connsiteX60" fmla="*/ 809632 w 1143007"/>
              <a:gd name="connsiteY60" fmla="*/ 33338 h 69057"/>
              <a:gd name="connsiteX61" fmla="*/ 842969 w 1143007"/>
              <a:gd name="connsiteY61" fmla="*/ 42863 h 69057"/>
              <a:gd name="connsiteX62" fmla="*/ 852494 w 1143007"/>
              <a:gd name="connsiteY62" fmla="*/ 45244 h 69057"/>
              <a:gd name="connsiteX63" fmla="*/ 866782 w 1143007"/>
              <a:gd name="connsiteY63" fmla="*/ 50007 h 69057"/>
              <a:gd name="connsiteX64" fmla="*/ 873926 w 1143007"/>
              <a:gd name="connsiteY64" fmla="*/ 57150 h 69057"/>
              <a:gd name="connsiteX65" fmla="*/ 914407 w 1143007"/>
              <a:gd name="connsiteY65" fmla="*/ 47625 h 69057"/>
              <a:gd name="connsiteX66" fmla="*/ 928694 w 1143007"/>
              <a:gd name="connsiteY66" fmla="*/ 42863 h 69057"/>
              <a:gd name="connsiteX67" fmla="*/ 938219 w 1143007"/>
              <a:gd name="connsiteY67" fmla="*/ 33338 h 69057"/>
              <a:gd name="connsiteX68" fmla="*/ 971557 w 1143007"/>
              <a:gd name="connsiteY68" fmla="*/ 21432 h 69057"/>
              <a:gd name="connsiteX69" fmla="*/ 978701 w 1143007"/>
              <a:gd name="connsiteY69" fmla="*/ 19050 h 69057"/>
              <a:gd name="connsiteX70" fmla="*/ 990607 w 1143007"/>
              <a:gd name="connsiteY70" fmla="*/ 21432 h 69057"/>
              <a:gd name="connsiteX71" fmla="*/ 1002513 w 1143007"/>
              <a:gd name="connsiteY71" fmla="*/ 28575 h 69057"/>
              <a:gd name="connsiteX72" fmla="*/ 1012038 w 1143007"/>
              <a:gd name="connsiteY72" fmla="*/ 33338 h 69057"/>
              <a:gd name="connsiteX73" fmla="*/ 1028707 w 1143007"/>
              <a:gd name="connsiteY73" fmla="*/ 45244 h 69057"/>
              <a:gd name="connsiteX74" fmla="*/ 1035851 w 1143007"/>
              <a:gd name="connsiteY74" fmla="*/ 47625 h 69057"/>
              <a:gd name="connsiteX75" fmla="*/ 1045376 w 1143007"/>
              <a:gd name="connsiteY75" fmla="*/ 54769 h 69057"/>
              <a:gd name="connsiteX76" fmla="*/ 1100144 w 1143007"/>
              <a:gd name="connsiteY76" fmla="*/ 47625 h 69057"/>
              <a:gd name="connsiteX77" fmla="*/ 1123957 w 1143007"/>
              <a:gd name="connsiteY77" fmla="*/ 45244 h 69057"/>
              <a:gd name="connsiteX78" fmla="*/ 1143007 w 1143007"/>
              <a:gd name="connsiteY78" fmla="*/ 42863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43007" h="69057">
                <a:moveTo>
                  <a:pt x="2388" y="57150"/>
                </a:moveTo>
                <a:cubicBezTo>
                  <a:pt x="-434" y="43039"/>
                  <a:pt x="-1139" y="47449"/>
                  <a:pt x="2388" y="33338"/>
                </a:cubicBezTo>
                <a:cubicBezTo>
                  <a:pt x="2997" y="30903"/>
                  <a:pt x="2994" y="27969"/>
                  <a:pt x="4769" y="26194"/>
                </a:cubicBezTo>
                <a:cubicBezTo>
                  <a:pt x="8816" y="22147"/>
                  <a:pt x="19057" y="16669"/>
                  <a:pt x="19057" y="16669"/>
                </a:cubicBezTo>
                <a:cubicBezTo>
                  <a:pt x="33344" y="17463"/>
                  <a:pt x="47753" y="17026"/>
                  <a:pt x="61919" y="19050"/>
                </a:cubicBezTo>
                <a:cubicBezTo>
                  <a:pt x="66200" y="19662"/>
                  <a:pt x="73705" y="28872"/>
                  <a:pt x="76207" y="30957"/>
                </a:cubicBezTo>
                <a:cubicBezTo>
                  <a:pt x="78406" y="32789"/>
                  <a:pt x="81022" y="34056"/>
                  <a:pt x="83351" y="35719"/>
                </a:cubicBezTo>
                <a:cubicBezTo>
                  <a:pt x="86581" y="38026"/>
                  <a:pt x="89701" y="40482"/>
                  <a:pt x="92876" y="42863"/>
                </a:cubicBezTo>
                <a:cubicBezTo>
                  <a:pt x="107458" y="64738"/>
                  <a:pt x="87531" y="38013"/>
                  <a:pt x="104782" y="52388"/>
                </a:cubicBezTo>
                <a:cubicBezTo>
                  <a:pt x="122083" y="66804"/>
                  <a:pt x="102690" y="58834"/>
                  <a:pt x="119069" y="64294"/>
                </a:cubicBezTo>
                <a:cubicBezTo>
                  <a:pt x="127581" y="60890"/>
                  <a:pt x="132709" y="59222"/>
                  <a:pt x="140501" y="54769"/>
                </a:cubicBezTo>
                <a:cubicBezTo>
                  <a:pt x="152256" y="48052"/>
                  <a:pt x="143539" y="51383"/>
                  <a:pt x="157169" y="42863"/>
                </a:cubicBezTo>
                <a:cubicBezTo>
                  <a:pt x="160179" y="40982"/>
                  <a:pt x="163612" y="39861"/>
                  <a:pt x="166694" y="38100"/>
                </a:cubicBezTo>
                <a:cubicBezTo>
                  <a:pt x="169179" y="36680"/>
                  <a:pt x="171457" y="34925"/>
                  <a:pt x="173838" y="33338"/>
                </a:cubicBezTo>
                <a:cubicBezTo>
                  <a:pt x="175426" y="30957"/>
                  <a:pt x="176577" y="28218"/>
                  <a:pt x="178601" y="26194"/>
                </a:cubicBezTo>
                <a:cubicBezTo>
                  <a:pt x="183216" y="21579"/>
                  <a:pt x="187079" y="20987"/>
                  <a:pt x="192888" y="19050"/>
                </a:cubicBezTo>
                <a:cubicBezTo>
                  <a:pt x="201189" y="2450"/>
                  <a:pt x="193081" y="12637"/>
                  <a:pt x="216701" y="4763"/>
                </a:cubicBezTo>
                <a:lnTo>
                  <a:pt x="230988" y="0"/>
                </a:lnTo>
                <a:cubicBezTo>
                  <a:pt x="235751" y="794"/>
                  <a:pt x="240738" y="732"/>
                  <a:pt x="245276" y="2382"/>
                </a:cubicBezTo>
                <a:cubicBezTo>
                  <a:pt x="269235" y="11094"/>
                  <a:pt x="248679" y="5614"/>
                  <a:pt x="261944" y="16669"/>
                </a:cubicBezTo>
                <a:cubicBezTo>
                  <a:pt x="264671" y="18942"/>
                  <a:pt x="268294" y="19844"/>
                  <a:pt x="271469" y="21432"/>
                </a:cubicBezTo>
                <a:cubicBezTo>
                  <a:pt x="274644" y="25401"/>
                  <a:pt x="277400" y="29744"/>
                  <a:pt x="280994" y="33338"/>
                </a:cubicBezTo>
                <a:cubicBezTo>
                  <a:pt x="283018" y="35362"/>
                  <a:pt x="286114" y="36076"/>
                  <a:pt x="288138" y="38100"/>
                </a:cubicBezTo>
                <a:cubicBezTo>
                  <a:pt x="310370" y="60330"/>
                  <a:pt x="279401" y="35714"/>
                  <a:pt x="304807" y="54769"/>
                </a:cubicBezTo>
                <a:cubicBezTo>
                  <a:pt x="306394" y="57944"/>
                  <a:pt x="306680" y="62231"/>
                  <a:pt x="309569" y="64294"/>
                </a:cubicBezTo>
                <a:cubicBezTo>
                  <a:pt x="318439" y="70630"/>
                  <a:pt x="323572" y="65627"/>
                  <a:pt x="331001" y="61913"/>
                </a:cubicBezTo>
                <a:cubicBezTo>
                  <a:pt x="333382" y="59532"/>
                  <a:pt x="336187" y="57509"/>
                  <a:pt x="338144" y="54769"/>
                </a:cubicBezTo>
                <a:cubicBezTo>
                  <a:pt x="340207" y="51880"/>
                  <a:pt x="340634" y="47971"/>
                  <a:pt x="342907" y="45244"/>
                </a:cubicBezTo>
                <a:cubicBezTo>
                  <a:pt x="345310" y="42361"/>
                  <a:pt x="357036" y="36989"/>
                  <a:pt x="359576" y="35719"/>
                </a:cubicBezTo>
                <a:cubicBezTo>
                  <a:pt x="367945" y="23163"/>
                  <a:pt x="359512" y="32344"/>
                  <a:pt x="373863" y="26194"/>
                </a:cubicBezTo>
                <a:cubicBezTo>
                  <a:pt x="376494" y="25067"/>
                  <a:pt x="378377" y="22559"/>
                  <a:pt x="381007" y="21432"/>
                </a:cubicBezTo>
                <a:cubicBezTo>
                  <a:pt x="384015" y="20143"/>
                  <a:pt x="387468" y="20199"/>
                  <a:pt x="390532" y="19050"/>
                </a:cubicBezTo>
                <a:cubicBezTo>
                  <a:pt x="393856" y="17804"/>
                  <a:pt x="396794" y="15686"/>
                  <a:pt x="400057" y="14288"/>
                </a:cubicBezTo>
                <a:cubicBezTo>
                  <a:pt x="402364" y="13299"/>
                  <a:pt x="404820" y="12701"/>
                  <a:pt x="407201" y="11907"/>
                </a:cubicBezTo>
                <a:cubicBezTo>
                  <a:pt x="415932" y="13494"/>
                  <a:pt x="424717" y="14810"/>
                  <a:pt x="433394" y="16669"/>
                </a:cubicBezTo>
                <a:cubicBezTo>
                  <a:pt x="435848" y="17195"/>
                  <a:pt x="438124" y="18360"/>
                  <a:pt x="440538" y="19050"/>
                </a:cubicBezTo>
                <a:cubicBezTo>
                  <a:pt x="443685" y="19949"/>
                  <a:pt x="446888" y="20638"/>
                  <a:pt x="450063" y="21432"/>
                </a:cubicBezTo>
                <a:cubicBezTo>
                  <a:pt x="481172" y="44761"/>
                  <a:pt x="443472" y="14838"/>
                  <a:pt x="464351" y="35719"/>
                </a:cubicBezTo>
                <a:cubicBezTo>
                  <a:pt x="466375" y="37743"/>
                  <a:pt x="469470" y="38458"/>
                  <a:pt x="471494" y="40482"/>
                </a:cubicBezTo>
                <a:cubicBezTo>
                  <a:pt x="474300" y="43288"/>
                  <a:pt x="476436" y="46705"/>
                  <a:pt x="478638" y="50007"/>
                </a:cubicBezTo>
                <a:cubicBezTo>
                  <a:pt x="481205" y="53858"/>
                  <a:pt x="482509" y="58640"/>
                  <a:pt x="485782" y="61913"/>
                </a:cubicBezTo>
                <a:cubicBezTo>
                  <a:pt x="487557" y="63688"/>
                  <a:pt x="490545" y="63500"/>
                  <a:pt x="492926" y="64294"/>
                </a:cubicBezTo>
                <a:lnTo>
                  <a:pt x="509594" y="59532"/>
                </a:lnTo>
                <a:cubicBezTo>
                  <a:pt x="512751" y="58671"/>
                  <a:pt x="516111" y="58439"/>
                  <a:pt x="519119" y="57150"/>
                </a:cubicBezTo>
                <a:cubicBezTo>
                  <a:pt x="527760" y="53446"/>
                  <a:pt x="525775" y="50968"/>
                  <a:pt x="533407" y="45244"/>
                </a:cubicBezTo>
                <a:cubicBezTo>
                  <a:pt x="555219" y="28885"/>
                  <a:pt x="548414" y="32028"/>
                  <a:pt x="569126" y="28575"/>
                </a:cubicBezTo>
                <a:cubicBezTo>
                  <a:pt x="585277" y="22115"/>
                  <a:pt x="587125" y="20027"/>
                  <a:pt x="609607" y="21432"/>
                </a:cubicBezTo>
                <a:cubicBezTo>
                  <a:pt x="613150" y="21653"/>
                  <a:pt x="615764" y="25072"/>
                  <a:pt x="619132" y="26194"/>
                </a:cubicBezTo>
                <a:cubicBezTo>
                  <a:pt x="622972" y="27474"/>
                  <a:pt x="627087" y="27697"/>
                  <a:pt x="631038" y="28575"/>
                </a:cubicBezTo>
                <a:cubicBezTo>
                  <a:pt x="634233" y="29285"/>
                  <a:pt x="637388" y="30163"/>
                  <a:pt x="640563" y="30957"/>
                </a:cubicBezTo>
                <a:cubicBezTo>
                  <a:pt x="642500" y="36768"/>
                  <a:pt x="643090" y="40627"/>
                  <a:pt x="647707" y="45244"/>
                </a:cubicBezTo>
                <a:cubicBezTo>
                  <a:pt x="650513" y="48050"/>
                  <a:pt x="654219" y="49805"/>
                  <a:pt x="657232" y="52388"/>
                </a:cubicBezTo>
                <a:cubicBezTo>
                  <a:pt x="659789" y="54580"/>
                  <a:pt x="661718" y="57464"/>
                  <a:pt x="664376" y="59532"/>
                </a:cubicBezTo>
                <a:cubicBezTo>
                  <a:pt x="668894" y="63046"/>
                  <a:pt x="678663" y="69057"/>
                  <a:pt x="678663" y="69057"/>
                </a:cubicBezTo>
                <a:cubicBezTo>
                  <a:pt x="681838" y="67469"/>
                  <a:pt x="684925" y="65692"/>
                  <a:pt x="688188" y="64294"/>
                </a:cubicBezTo>
                <a:cubicBezTo>
                  <a:pt x="690495" y="63305"/>
                  <a:pt x="693203" y="63243"/>
                  <a:pt x="695332" y="61913"/>
                </a:cubicBezTo>
                <a:cubicBezTo>
                  <a:pt x="699642" y="59219"/>
                  <a:pt x="703009" y="55207"/>
                  <a:pt x="707238" y="52388"/>
                </a:cubicBezTo>
                <a:cubicBezTo>
                  <a:pt x="720338" y="43655"/>
                  <a:pt x="722828" y="43295"/>
                  <a:pt x="735813" y="38100"/>
                </a:cubicBezTo>
                <a:cubicBezTo>
                  <a:pt x="738194" y="34925"/>
                  <a:pt x="739407" y="30350"/>
                  <a:pt x="742957" y="28575"/>
                </a:cubicBezTo>
                <a:cubicBezTo>
                  <a:pt x="747977" y="26065"/>
                  <a:pt x="754028" y="25794"/>
                  <a:pt x="759626" y="26194"/>
                </a:cubicBezTo>
                <a:cubicBezTo>
                  <a:pt x="776421" y="27394"/>
                  <a:pt x="792963" y="30957"/>
                  <a:pt x="809632" y="33338"/>
                </a:cubicBezTo>
                <a:cubicBezTo>
                  <a:pt x="838813" y="44281"/>
                  <a:pt x="817998" y="37869"/>
                  <a:pt x="842969" y="42863"/>
                </a:cubicBezTo>
                <a:cubicBezTo>
                  <a:pt x="846178" y="43505"/>
                  <a:pt x="849359" y="44304"/>
                  <a:pt x="852494" y="45244"/>
                </a:cubicBezTo>
                <a:cubicBezTo>
                  <a:pt x="857303" y="46687"/>
                  <a:pt x="866782" y="50007"/>
                  <a:pt x="866782" y="50007"/>
                </a:cubicBezTo>
                <a:cubicBezTo>
                  <a:pt x="869163" y="52388"/>
                  <a:pt x="870564" y="56952"/>
                  <a:pt x="873926" y="57150"/>
                </a:cubicBezTo>
                <a:cubicBezTo>
                  <a:pt x="924155" y="60104"/>
                  <a:pt x="894339" y="56544"/>
                  <a:pt x="914407" y="47625"/>
                </a:cubicBezTo>
                <a:cubicBezTo>
                  <a:pt x="918994" y="45586"/>
                  <a:pt x="923932" y="44450"/>
                  <a:pt x="928694" y="42863"/>
                </a:cubicBezTo>
                <a:cubicBezTo>
                  <a:pt x="931869" y="39688"/>
                  <a:pt x="934541" y="35913"/>
                  <a:pt x="938219" y="33338"/>
                </a:cubicBezTo>
                <a:cubicBezTo>
                  <a:pt x="949982" y="25104"/>
                  <a:pt x="957641" y="25227"/>
                  <a:pt x="971557" y="21432"/>
                </a:cubicBezTo>
                <a:cubicBezTo>
                  <a:pt x="973979" y="20772"/>
                  <a:pt x="976320" y="19844"/>
                  <a:pt x="978701" y="19050"/>
                </a:cubicBezTo>
                <a:cubicBezTo>
                  <a:pt x="982670" y="19844"/>
                  <a:pt x="986849" y="19929"/>
                  <a:pt x="990607" y="21432"/>
                </a:cubicBezTo>
                <a:cubicBezTo>
                  <a:pt x="994904" y="23151"/>
                  <a:pt x="998467" y="26327"/>
                  <a:pt x="1002513" y="28575"/>
                </a:cubicBezTo>
                <a:cubicBezTo>
                  <a:pt x="1005616" y="30299"/>
                  <a:pt x="1009028" y="31457"/>
                  <a:pt x="1012038" y="33338"/>
                </a:cubicBezTo>
                <a:cubicBezTo>
                  <a:pt x="1016359" y="36039"/>
                  <a:pt x="1023664" y="42723"/>
                  <a:pt x="1028707" y="45244"/>
                </a:cubicBezTo>
                <a:cubicBezTo>
                  <a:pt x="1030952" y="46366"/>
                  <a:pt x="1033470" y="46831"/>
                  <a:pt x="1035851" y="47625"/>
                </a:cubicBezTo>
                <a:cubicBezTo>
                  <a:pt x="1039026" y="50006"/>
                  <a:pt x="1041412" y="54571"/>
                  <a:pt x="1045376" y="54769"/>
                </a:cubicBezTo>
                <a:cubicBezTo>
                  <a:pt x="1053542" y="55177"/>
                  <a:pt x="1086374" y="49245"/>
                  <a:pt x="1100144" y="47625"/>
                </a:cubicBezTo>
                <a:cubicBezTo>
                  <a:pt x="1108067" y="46693"/>
                  <a:pt x="1116029" y="46125"/>
                  <a:pt x="1123957" y="45244"/>
                </a:cubicBezTo>
                <a:cubicBezTo>
                  <a:pt x="1130317" y="44537"/>
                  <a:pt x="1143007" y="42863"/>
                  <a:pt x="1143007" y="42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Freeform 19"/>
          <p:cNvSpPr/>
          <p:nvPr/>
        </p:nvSpPr>
        <p:spPr>
          <a:xfrm rot="20494627">
            <a:off x="-824971" y="7021311"/>
            <a:ext cx="1143007" cy="69057"/>
          </a:xfrm>
          <a:custGeom>
            <a:avLst/>
            <a:gdLst>
              <a:gd name="connsiteX0" fmla="*/ 2388 w 1143007"/>
              <a:gd name="connsiteY0" fmla="*/ 57150 h 69057"/>
              <a:gd name="connsiteX1" fmla="*/ 2388 w 1143007"/>
              <a:gd name="connsiteY1" fmla="*/ 33338 h 69057"/>
              <a:gd name="connsiteX2" fmla="*/ 4769 w 1143007"/>
              <a:gd name="connsiteY2" fmla="*/ 26194 h 69057"/>
              <a:gd name="connsiteX3" fmla="*/ 19057 w 1143007"/>
              <a:gd name="connsiteY3" fmla="*/ 16669 h 69057"/>
              <a:gd name="connsiteX4" fmla="*/ 61919 w 1143007"/>
              <a:gd name="connsiteY4" fmla="*/ 19050 h 69057"/>
              <a:gd name="connsiteX5" fmla="*/ 76207 w 1143007"/>
              <a:gd name="connsiteY5" fmla="*/ 30957 h 69057"/>
              <a:gd name="connsiteX6" fmla="*/ 83351 w 1143007"/>
              <a:gd name="connsiteY6" fmla="*/ 35719 h 69057"/>
              <a:gd name="connsiteX7" fmla="*/ 92876 w 1143007"/>
              <a:gd name="connsiteY7" fmla="*/ 42863 h 69057"/>
              <a:gd name="connsiteX8" fmla="*/ 104782 w 1143007"/>
              <a:gd name="connsiteY8" fmla="*/ 52388 h 69057"/>
              <a:gd name="connsiteX9" fmla="*/ 119069 w 1143007"/>
              <a:gd name="connsiteY9" fmla="*/ 64294 h 69057"/>
              <a:gd name="connsiteX10" fmla="*/ 140501 w 1143007"/>
              <a:gd name="connsiteY10" fmla="*/ 54769 h 69057"/>
              <a:gd name="connsiteX11" fmla="*/ 157169 w 1143007"/>
              <a:gd name="connsiteY11" fmla="*/ 42863 h 69057"/>
              <a:gd name="connsiteX12" fmla="*/ 166694 w 1143007"/>
              <a:gd name="connsiteY12" fmla="*/ 38100 h 69057"/>
              <a:gd name="connsiteX13" fmla="*/ 173838 w 1143007"/>
              <a:gd name="connsiteY13" fmla="*/ 33338 h 69057"/>
              <a:gd name="connsiteX14" fmla="*/ 178601 w 1143007"/>
              <a:gd name="connsiteY14" fmla="*/ 26194 h 69057"/>
              <a:gd name="connsiteX15" fmla="*/ 192888 w 1143007"/>
              <a:gd name="connsiteY15" fmla="*/ 19050 h 69057"/>
              <a:gd name="connsiteX16" fmla="*/ 216701 w 1143007"/>
              <a:gd name="connsiteY16" fmla="*/ 4763 h 69057"/>
              <a:gd name="connsiteX17" fmla="*/ 230988 w 1143007"/>
              <a:gd name="connsiteY17" fmla="*/ 0 h 69057"/>
              <a:gd name="connsiteX18" fmla="*/ 245276 w 1143007"/>
              <a:gd name="connsiteY18" fmla="*/ 2382 h 69057"/>
              <a:gd name="connsiteX19" fmla="*/ 261944 w 1143007"/>
              <a:gd name="connsiteY19" fmla="*/ 16669 h 69057"/>
              <a:gd name="connsiteX20" fmla="*/ 271469 w 1143007"/>
              <a:gd name="connsiteY20" fmla="*/ 21432 h 69057"/>
              <a:gd name="connsiteX21" fmla="*/ 280994 w 1143007"/>
              <a:gd name="connsiteY21" fmla="*/ 33338 h 69057"/>
              <a:gd name="connsiteX22" fmla="*/ 288138 w 1143007"/>
              <a:gd name="connsiteY22" fmla="*/ 38100 h 69057"/>
              <a:gd name="connsiteX23" fmla="*/ 304807 w 1143007"/>
              <a:gd name="connsiteY23" fmla="*/ 54769 h 69057"/>
              <a:gd name="connsiteX24" fmla="*/ 309569 w 1143007"/>
              <a:gd name="connsiteY24" fmla="*/ 64294 h 69057"/>
              <a:gd name="connsiteX25" fmla="*/ 331001 w 1143007"/>
              <a:gd name="connsiteY25" fmla="*/ 61913 h 69057"/>
              <a:gd name="connsiteX26" fmla="*/ 338144 w 1143007"/>
              <a:gd name="connsiteY26" fmla="*/ 54769 h 69057"/>
              <a:gd name="connsiteX27" fmla="*/ 342907 w 1143007"/>
              <a:gd name="connsiteY27" fmla="*/ 45244 h 69057"/>
              <a:gd name="connsiteX28" fmla="*/ 359576 w 1143007"/>
              <a:gd name="connsiteY28" fmla="*/ 35719 h 69057"/>
              <a:gd name="connsiteX29" fmla="*/ 373863 w 1143007"/>
              <a:gd name="connsiteY29" fmla="*/ 26194 h 69057"/>
              <a:gd name="connsiteX30" fmla="*/ 381007 w 1143007"/>
              <a:gd name="connsiteY30" fmla="*/ 21432 h 69057"/>
              <a:gd name="connsiteX31" fmla="*/ 390532 w 1143007"/>
              <a:gd name="connsiteY31" fmla="*/ 19050 h 69057"/>
              <a:gd name="connsiteX32" fmla="*/ 400057 w 1143007"/>
              <a:gd name="connsiteY32" fmla="*/ 14288 h 69057"/>
              <a:gd name="connsiteX33" fmla="*/ 407201 w 1143007"/>
              <a:gd name="connsiteY33" fmla="*/ 11907 h 69057"/>
              <a:gd name="connsiteX34" fmla="*/ 433394 w 1143007"/>
              <a:gd name="connsiteY34" fmla="*/ 16669 h 69057"/>
              <a:gd name="connsiteX35" fmla="*/ 440538 w 1143007"/>
              <a:gd name="connsiteY35" fmla="*/ 19050 h 69057"/>
              <a:gd name="connsiteX36" fmla="*/ 450063 w 1143007"/>
              <a:gd name="connsiteY36" fmla="*/ 21432 h 69057"/>
              <a:gd name="connsiteX37" fmla="*/ 464351 w 1143007"/>
              <a:gd name="connsiteY37" fmla="*/ 35719 h 69057"/>
              <a:gd name="connsiteX38" fmla="*/ 471494 w 1143007"/>
              <a:gd name="connsiteY38" fmla="*/ 40482 h 69057"/>
              <a:gd name="connsiteX39" fmla="*/ 478638 w 1143007"/>
              <a:gd name="connsiteY39" fmla="*/ 50007 h 69057"/>
              <a:gd name="connsiteX40" fmla="*/ 485782 w 1143007"/>
              <a:gd name="connsiteY40" fmla="*/ 61913 h 69057"/>
              <a:gd name="connsiteX41" fmla="*/ 492926 w 1143007"/>
              <a:gd name="connsiteY41" fmla="*/ 64294 h 69057"/>
              <a:gd name="connsiteX42" fmla="*/ 509594 w 1143007"/>
              <a:gd name="connsiteY42" fmla="*/ 59532 h 69057"/>
              <a:gd name="connsiteX43" fmla="*/ 519119 w 1143007"/>
              <a:gd name="connsiteY43" fmla="*/ 57150 h 69057"/>
              <a:gd name="connsiteX44" fmla="*/ 533407 w 1143007"/>
              <a:gd name="connsiteY44" fmla="*/ 45244 h 69057"/>
              <a:gd name="connsiteX45" fmla="*/ 569126 w 1143007"/>
              <a:gd name="connsiteY45" fmla="*/ 28575 h 69057"/>
              <a:gd name="connsiteX46" fmla="*/ 609607 w 1143007"/>
              <a:gd name="connsiteY46" fmla="*/ 21432 h 69057"/>
              <a:gd name="connsiteX47" fmla="*/ 619132 w 1143007"/>
              <a:gd name="connsiteY47" fmla="*/ 26194 h 69057"/>
              <a:gd name="connsiteX48" fmla="*/ 631038 w 1143007"/>
              <a:gd name="connsiteY48" fmla="*/ 28575 h 69057"/>
              <a:gd name="connsiteX49" fmla="*/ 640563 w 1143007"/>
              <a:gd name="connsiteY49" fmla="*/ 30957 h 69057"/>
              <a:gd name="connsiteX50" fmla="*/ 647707 w 1143007"/>
              <a:gd name="connsiteY50" fmla="*/ 45244 h 69057"/>
              <a:gd name="connsiteX51" fmla="*/ 657232 w 1143007"/>
              <a:gd name="connsiteY51" fmla="*/ 52388 h 69057"/>
              <a:gd name="connsiteX52" fmla="*/ 664376 w 1143007"/>
              <a:gd name="connsiteY52" fmla="*/ 59532 h 69057"/>
              <a:gd name="connsiteX53" fmla="*/ 678663 w 1143007"/>
              <a:gd name="connsiteY53" fmla="*/ 69057 h 69057"/>
              <a:gd name="connsiteX54" fmla="*/ 688188 w 1143007"/>
              <a:gd name="connsiteY54" fmla="*/ 64294 h 69057"/>
              <a:gd name="connsiteX55" fmla="*/ 695332 w 1143007"/>
              <a:gd name="connsiteY55" fmla="*/ 61913 h 69057"/>
              <a:gd name="connsiteX56" fmla="*/ 707238 w 1143007"/>
              <a:gd name="connsiteY56" fmla="*/ 52388 h 69057"/>
              <a:gd name="connsiteX57" fmla="*/ 735813 w 1143007"/>
              <a:gd name="connsiteY57" fmla="*/ 38100 h 69057"/>
              <a:gd name="connsiteX58" fmla="*/ 742957 w 1143007"/>
              <a:gd name="connsiteY58" fmla="*/ 28575 h 69057"/>
              <a:gd name="connsiteX59" fmla="*/ 759626 w 1143007"/>
              <a:gd name="connsiteY59" fmla="*/ 26194 h 69057"/>
              <a:gd name="connsiteX60" fmla="*/ 809632 w 1143007"/>
              <a:gd name="connsiteY60" fmla="*/ 33338 h 69057"/>
              <a:gd name="connsiteX61" fmla="*/ 842969 w 1143007"/>
              <a:gd name="connsiteY61" fmla="*/ 42863 h 69057"/>
              <a:gd name="connsiteX62" fmla="*/ 852494 w 1143007"/>
              <a:gd name="connsiteY62" fmla="*/ 45244 h 69057"/>
              <a:gd name="connsiteX63" fmla="*/ 866782 w 1143007"/>
              <a:gd name="connsiteY63" fmla="*/ 50007 h 69057"/>
              <a:gd name="connsiteX64" fmla="*/ 873926 w 1143007"/>
              <a:gd name="connsiteY64" fmla="*/ 57150 h 69057"/>
              <a:gd name="connsiteX65" fmla="*/ 914407 w 1143007"/>
              <a:gd name="connsiteY65" fmla="*/ 47625 h 69057"/>
              <a:gd name="connsiteX66" fmla="*/ 928694 w 1143007"/>
              <a:gd name="connsiteY66" fmla="*/ 42863 h 69057"/>
              <a:gd name="connsiteX67" fmla="*/ 938219 w 1143007"/>
              <a:gd name="connsiteY67" fmla="*/ 33338 h 69057"/>
              <a:gd name="connsiteX68" fmla="*/ 971557 w 1143007"/>
              <a:gd name="connsiteY68" fmla="*/ 21432 h 69057"/>
              <a:gd name="connsiteX69" fmla="*/ 978701 w 1143007"/>
              <a:gd name="connsiteY69" fmla="*/ 19050 h 69057"/>
              <a:gd name="connsiteX70" fmla="*/ 990607 w 1143007"/>
              <a:gd name="connsiteY70" fmla="*/ 21432 h 69057"/>
              <a:gd name="connsiteX71" fmla="*/ 1002513 w 1143007"/>
              <a:gd name="connsiteY71" fmla="*/ 28575 h 69057"/>
              <a:gd name="connsiteX72" fmla="*/ 1012038 w 1143007"/>
              <a:gd name="connsiteY72" fmla="*/ 33338 h 69057"/>
              <a:gd name="connsiteX73" fmla="*/ 1028707 w 1143007"/>
              <a:gd name="connsiteY73" fmla="*/ 45244 h 69057"/>
              <a:gd name="connsiteX74" fmla="*/ 1035851 w 1143007"/>
              <a:gd name="connsiteY74" fmla="*/ 47625 h 69057"/>
              <a:gd name="connsiteX75" fmla="*/ 1045376 w 1143007"/>
              <a:gd name="connsiteY75" fmla="*/ 54769 h 69057"/>
              <a:gd name="connsiteX76" fmla="*/ 1100144 w 1143007"/>
              <a:gd name="connsiteY76" fmla="*/ 47625 h 69057"/>
              <a:gd name="connsiteX77" fmla="*/ 1123957 w 1143007"/>
              <a:gd name="connsiteY77" fmla="*/ 45244 h 69057"/>
              <a:gd name="connsiteX78" fmla="*/ 1143007 w 1143007"/>
              <a:gd name="connsiteY78" fmla="*/ 42863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43007" h="69057">
                <a:moveTo>
                  <a:pt x="2388" y="57150"/>
                </a:moveTo>
                <a:cubicBezTo>
                  <a:pt x="-434" y="43039"/>
                  <a:pt x="-1139" y="47449"/>
                  <a:pt x="2388" y="33338"/>
                </a:cubicBezTo>
                <a:cubicBezTo>
                  <a:pt x="2997" y="30903"/>
                  <a:pt x="2994" y="27969"/>
                  <a:pt x="4769" y="26194"/>
                </a:cubicBezTo>
                <a:cubicBezTo>
                  <a:pt x="8816" y="22147"/>
                  <a:pt x="19057" y="16669"/>
                  <a:pt x="19057" y="16669"/>
                </a:cubicBezTo>
                <a:cubicBezTo>
                  <a:pt x="33344" y="17463"/>
                  <a:pt x="47753" y="17026"/>
                  <a:pt x="61919" y="19050"/>
                </a:cubicBezTo>
                <a:cubicBezTo>
                  <a:pt x="66200" y="19662"/>
                  <a:pt x="73705" y="28872"/>
                  <a:pt x="76207" y="30957"/>
                </a:cubicBezTo>
                <a:cubicBezTo>
                  <a:pt x="78406" y="32789"/>
                  <a:pt x="81022" y="34056"/>
                  <a:pt x="83351" y="35719"/>
                </a:cubicBezTo>
                <a:cubicBezTo>
                  <a:pt x="86581" y="38026"/>
                  <a:pt x="89701" y="40482"/>
                  <a:pt x="92876" y="42863"/>
                </a:cubicBezTo>
                <a:cubicBezTo>
                  <a:pt x="107458" y="64738"/>
                  <a:pt x="87531" y="38013"/>
                  <a:pt x="104782" y="52388"/>
                </a:cubicBezTo>
                <a:cubicBezTo>
                  <a:pt x="122083" y="66804"/>
                  <a:pt x="102690" y="58834"/>
                  <a:pt x="119069" y="64294"/>
                </a:cubicBezTo>
                <a:cubicBezTo>
                  <a:pt x="127581" y="60890"/>
                  <a:pt x="132709" y="59222"/>
                  <a:pt x="140501" y="54769"/>
                </a:cubicBezTo>
                <a:cubicBezTo>
                  <a:pt x="152256" y="48052"/>
                  <a:pt x="143539" y="51383"/>
                  <a:pt x="157169" y="42863"/>
                </a:cubicBezTo>
                <a:cubicBezTo>
                  <a:pt x="160179" y="40982"/>
                  <a:pt x="163612" y="39861"/>
                  <a:pt x="166694" y="38100"/>
                </a:cubicBezTo>
                <a:cubicBezTo>
                  <a:pt x="169179" y="36680"/>
                  <a:pt x="171457" y="34925"/>
                  <a:pt x="173838" y="33338"/>
                </a:cubicBezTo>
                <a:cubicBezTo>
                  <a:pt x="175426" y="30957"/>
                  <a:pt x="176577" y="28218"/>
                  <a:pt x="178601" y="26194"/>
                </a:cubicBezTo>
                <a:cubicBezTo>
                  <a:pt x="183216" y="21579"/>
                  <a:pt x="187079" y="20987"/>
                  <a:pt x="192888" y="19050"/>
                </a:cubicBezTo>
                <a:cubicBezTo>
                  <a:pt x="201189" y="2450"/>
                  <a:pt x="193081" y="12637"/>
                  <a:pt x="216701" y="4763"/>
                </a:cubicBezTo>
                <a:lnTo>
                  <a:pt x="230988" y="0"/>
                </a:lnTo>
                <a:cubicBezTo>
                  <a:pt x="235751" y="794"/>
                  <a:pt x="240738" y="732"/>
                  <a:pt x="245276" y="2382"/>
                </a:cubicBezTo>
                <a:cubicBezTo>
                  <a:pt x="269235" y="11094"/>
                  <a:pt x="248679" y="5614"/>
                  <a:pt x="261944" y="16669"/>
                </a:cubicBezTo>
                <a:cubicBezTo>
                  <a:pt x="264671" y="18942"/>
                  <a:pt x="268294" y="19844"/>
                  <a:pt x="271469" y="21432"/>
                </a:cubicBezTo>
                <a:cubicBezTo>
                  <a:pt x="274644" y="25401"/>
                  <a:pt x="277400" y="29744"/>
                  <a:pt x="280994" y="33338"/>
                </a:cubicBezTo>
                <a:cubicBezTo>
                  <a:pt x="283018" y="35362"/>
                  <a:pt x="286114" y="36076"/>
                  <a:pt x="288138" y="38100"/>
                </a:cubicBezTo>
                <a:cubicBezTo>
                  <a:pt x="310370" y="60330"/>
                  <a:pt x="279401" y="35714"/>
                  <a:pt x="304807" y="54769"/>
                </a:cubicBezTo>
                <a:cubicBezTo>
                  <a:pt x="306394" y="57944"/>
                  <a:pt x="306680" y="62231"/>
                  <a:pt x="309569" y="64294"/>
                </a:cubicBezTo>
                <a:cubicBezTo>
                  <a:pt x="318439" y="70630"/>
                  <a:pt x="323572" y="65627"/>
                  <a:pt x="331001" y="61913"/>
                </a:cubicBezTo>
                <a:cubicBezTo>
                  <a:pt x="333382" y="59532"/>
                  <a:pt x="336187" y="57509"/>
                  <a:pt x="338144" y="54769"/>
                </a:cubicBezTo>
                <a:cubicBezTo>
                  <a:pt x="340207" y="51880"/>
                  <a:pt x="340634" y="47971"/>
                  <a:pt x="342907" y="45244"/>
                </a:cubicBezTo>
                <a:cubicBezTo>
                  <a:pt x="345310" y="42361"/>
                  <a:pt x="357036" y="36989"/>
                  <a:pt x="359576" y="35719"/>
                </a:cubicBezTo>
                <a:cubicBezTo>
                  <a:pt x="367945" y="23163"/>
                  <a:pt x="359512" y="32344"/>
                  <a:pt x="373863" y="26194"/>
                </a:cubicBezTo>
                <a:cubicBezTo>
                  <a:pt x="376494" y="25067"/>
                  <a:pt x="378377" y="22559"/>
                  <a:pt x="381007" y="21432"/>
                </a:cubicBezTo>
                <a:cubicBezTo>
                  <a:pt x="384015" y="20143"/>
                  <a:pt x="387468" y="20199"/>
                  <a:pt x="390532" y="19050"/>
                </a:cubicBezTo>
                <a:cubicBezTo>
                  <a:pt x="393856" y="17804"/>
                  <a:pt x="396794" y="15686"/>
                  <a:pt x="400057" y="14288"/>
                </a:cubicBezTo>
                <a:cubicBezTo>
                  <a:pt x="402364" y="13299"/>
                  <a:pt x="404820" y="12701"/>
                  <a:pt x="407201" y="11907"/>
                </a:cubicBezTo>
                <a:cubicBezTo>
                  <a:pt x="415932" y="13494"/>
                  <a:pt x="424717" y="14810"/>
                  <a:pt x="433394" y="16669"/>
                </a:cubicBezTo>
                <a:cubicBezTo>
                  <a:pt x="435848" y="17195"/>
                  <a:pt x="438124" y="18360"/>
                  <a:pt x="440538" y="19050"/>
                </a:cubicBezTo>
                <a:cubicBezTo>
                  <a:pt x="443685" y="19949"/>
                  <a:pt x="446888" y="20638"/>
                  <a:pt x="450063" y="21432"/>
                </a:cubicBezTo>
                <a:cubicBezTo>
                  <a:pt x="481172" y="44761"/>
                  <a:pt x="443472" y="14838"/>
                  <a:pt x="464351" y="35719"/>
                </a:cubicBezTo>
                <a:cubicBezTo>
                  <a:pt x="466375" y="37743"/>
                  <a:pt x="469470" y="38458"/>
                  <a:pt x="471494" y="40482"/>
                </a:cubicBezTo>
                <a:cubicBezTo>
                  <a:pt x="474300" y="43288"/>
                  <a:pt x="476436" y="46705"/>
                  <a:pt x="478638" y="50007"/>
                </a:cubicBezTo>
                <a:cubicBezTo>
                  <a:pt x="481205" y="53858"/>
                  <a:pt x="482509" y="58640"/>
                  <a:pt x="485782" y="61913"/>
                </a:cubicBezTo>
                <a:cubicBezTo>
                  <a:pt x="487557" y="63688"/>
                  <a:pt x="490545" y="63500"/>
                  <a:pt x="492926" y="64294"/>
                </a:cubicBezTo>
                <a:lnTo>
                  <a:pt x="509594" y="59532"/>
                </a:lnTo>
                <a:cubicBezTo>
                  <a:pt x="512751" y="58671"/>
                  <a:pt x="516111" y="58439"/>
                  <a:pt x="519119" y="57150"/>
                </a:cubicBezTo>
                <a:cubicBezTo>
                  <a:pt x="527760" y="53446"/>
                  <a:pt x="525775" y="50968"/>
                  <a:pt x="533407" y="45244"/>
                </a:cubicBezTo>
                <a:cubicBezTo>
                  <a:pt x="555219" y="28885"/>
                  <a:pt x="548414" y="32028"/>
                  <a:pt x="569126" y="28575"/>
                </a:cubicBezTo>
                <a:cubicBezTo>
                  <a:pt x="585277" y="22115"/>
                  <a:pt x="587125" y="20027"/>
                  <a:pt x="609607" y="21432"/>
                </a:cubicBezTo>
                <a:cubicBezTo>
                  <a:pt x="613150" y="21653"/>
                  <a:pt x="615764" y="25072"/>
                  <a:pt x="619132" y="26194"/>
                </a:cubicBezTo>
                <a:cubicBezTo>
                  <a:pt x="622972" y="27474"/>
                  <a:pt x="627087" y="27697"/>
                  <a:pt x="631038" y="28575"/>
                </a:cubicBezTo>
                <a:cubicBezTo>
                  <a:pt x="634233" y="29285"/>
                  <a:pt x="637388" y="30163"/>
                  <a:pt x="640563" y="30957"/>
                </a:cubicBezTo>
                <a:cubicBezTo>
                  <a:pt x="642500" y="36768"/>
                  <a:pt x="643090" y="40627"/>
                  <a:pt x="647707" y="45244"/>
                </a:cubicBezTo>
                <a:cubicBezTo>
                  <a:pt x="650513" y="48050"/>
                  <a:pt x="654219" y="49805"/>
                  <a:pt x="657232" y="52388"/>
                </a:cubicBezTo>
                <a:cubicBezTo>
                  <a:pt x="659789" y="54580"/>
                  <a:pt x="661718" y="57464"/>
                  <a:pt x="664376" y="59532"/>
                </a:cubicBezTo>
                <a:cubicBezTo>
                  <a:pt x="668894" y="63046"/>
                  <a:pt x="678663" y="69057"/>
                  <a:pt x="678663" y="69057"/>
                </a:cubicBezTo>
                <a:cubicBezTo>
                  <a:pt x="681838" y="67469"/>
                  <a:pt x="684925" y="65692"/>
                  <a:pt x="688188" y="64294"/>
                </a:cubicBezTo>
                <a:cubicBezTo>
                  <a:pt x="690495" y="63305"/>
                  <a:pt x="693203" y="63243"/>
                  <a:pt x="695332" y="61913"/>
                </a:cubicBezTo>
                <a:cubicBezTo>
                  <a:pt x="699642" y="59219"/>
                  <a:pt x="703009" y="55207"/>
                  <a:pt x="707238" y="52388"/>
                </a:cubicBezTo>
                <a:cubicBezTo>
                  <a:pt x="720338" y="43655"/>
                  <a:pt x="722828" y="43295"/>
                  <a:pt x="735813" y="38100"/>
                </a:cubicBezTo>
                <a:cubicBezTo>
                  <a:pt x="738194" y="34925"/>
                  <a:pt x="739407" y="30350"/>
                  <a:pt x="742957" y="28575"/>
                </a:cubicBezTo>
                <a:cubicBezTo>
                  <a:pt x="747977" y="26065"/>
                  <a:pt x="754028" y="25794"/>
                  <a:pt x="759626" y="26194"/>
                </a:cubicBezTo>
                <a:cubicBezTo>
                  <a:pt x="776421" y="27394"/>
                  <a:pt x="792963" y="30957"/>
                  <a:pt x="809632" y="33338"/>
                </a:cubicBezTo>
                <a:cubicBezTo>
                  <a:pt x="838813" y="44281"/>
                  <a:pt x="817998" y="37869"/>
                  <a:pt x="842969" y="42863"/>
                </a:cubicBezTo>
                <a:cubicBezTo>
                  <a:pt x="846178" y="43505"/>
                  <a:pt x="849359" y="44304"/>
                  <a:pt x="852494" y="45244"/>
                </a:cubicBezTo>
                <a:cubicBezTo>
                  <a:pt x="857303" y="46687"/>
                  <a:pt x="866782" y="50007"/>
                  <a:pt x="866782" y="50007"/>
                </a:cubicBezTo>
                <a:cubicBezTo>
                  <a:pt x="869163" y="52388"/>
                  <a:pt x="870564" y="56952"/>
                  <a:pt x="873926" y="57150"/>
                </a:cubicBezTo>
                <a:cubicBezTo>
                  <a:pt x="924155" y="60104"/>
                  <a:pt x="894339" y="56544"/>
                  <a:pt x="914407" y="47625"/>
                </a:cubicBezTo>
                <a:cubicBezTo>
                  <a:pt x="918994" y="45586"/>
                  <a:pt x="923932" y="44450"/>
                  <a:pt x="928694" y="42863"/>
                </a:cubicBezTo>
                <a:cubicBezTo>
                  <a:pt x="931869" y="39688"/>
                  <a:pt x="934541" y="35913"/>
                  <a:pt x="938219" y="33338"/>
                </a:cubicBezTo>
                <a:cubicBezTo>
                  <a:pt x="949982" y="25104"/>
                  <a:pt x="957641" y="25227"/>
                  <a:pt x="971557" y="21432"/>
                </a:cubicBezTo>
                <a:cubicBezTo>
                  <a:pt x="973979" y="20772"/>
                  <a:pt x="976320" y="19844"/>
                  <a:pt x="978701" y="19050"/>
                </a:cubicBezTo>
                <a:cubicBezTo>
                  <a:pt x="982670" y="19844"/>
                  <a:pt x="986849" y="19929"/>
                  <a:pt x="990607" y="21432"/>
                </a:cubicBezTo>
                <a:cubicBezTo>
                  <a:pt x="994904" y="23151"/>
                  <a:pt x="998467" y="26327"/>
                  <a:pt x="1002513" y="28575"/>
                </a:cubicBezTo>
                <a:cubicBezTo>
                  <a:pt x="1005616" y="30299"/>
                  <a:pt x="1009028" y="31457"/>
                  <a:pt x="1012038" y="33338"/>
                </a:cubicBezTo>
                <a:cubicBezTo>
                  <a:pt x="1016359" y="36039"/>
                  <a:pt x="1023664" y="42723"/>
                  <a:pt x="1028707" y="45244"/>
                </a:cubicBezTo>
                <a:cubicBezTo>
                  <a:pt x="1030952" y="46366"/>
                  <a:pt x="1033470" y="46831"/>
                  <a:pt x="1035851" y="47625"/>
                </a:cubicBezTo>
                <a:cubicBezTo>
                  <a:pt x="1039026" y="50006"/>
                  <a:pt x="1041412" y="54571"/>
                  <a:pt x="1045376" y="54769"/>
                </a:cubicBezTo>
                <a:cubicBezTo>
                  <a:pt x="1053542" y="55177"/>
                  <a:pt x="1086374" y="49245"/>
                  <a:pt x="1100144" y="47625"/>
                </a:cubicBezTo>
                <a:cubicBezTo>
                  <a:pt x="1108067" y="46693"/>
                  <a:pt x="1116029" y="46125"/>
                  <a:pt x="1123957" y="45244"/>
                </a:cubicBezTo>
                <a:cubicBezTo>
                  <a:pt x="1130317" y="44537"/>
                  <a:pt x="1143007" y="42863"/>
                  <a:pt x="1143007" y="42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1" name="Freeform 20"/>
          <p:cNvSpPr/>
          <p:nvPr/>
        </p:nvSpPr>
        <p:spPr>
          <a:xfrm rot="12788988">
            <a:off x="6709606" y="4669292"/>
            <a:ext cx="1143007" cy="69057"/>
          </a:xfrm>
          <a:custGeom>
            <a:avLst/>
            <a:gdLst>
              <a:gd name="connsiteX0" fmla="*/ 2388 w 1143007"/>
              <a:gd name="connsiteY0" fmla="*/ 57150 h 69057"/>
              <a:gd name="connsiteX1" fmla="*/ 2388 w 1143007"/>
              <a:gd name="connsiteY1" fmla="*/ 33338 h 69057"/>
              <a:gd name="connsiteX2" fmla="*/ 4769 w 1143007"/>
              <a:gd name="connsiteY2" fmla="*/ 26194 h 69057"/>
              <a:gd name="connsiteX3" fmla="*/ 19057 w 1143007"/>
              <a:gd name="connsiteY3" fmla="*/ 16669 h 69057"/>
              <a:gd name="connsiteX4" fmla="*/ 61919 w 1143007"/>
              <a:gd name="connsiteY4" fmla="*/ 19050 h 69057"/>
              <a:gd name="connsiteX5" fmla="*/ 76207 w 1143007"/>
              <a:gd name="connsiteY5" fmla="*/ 30957 h 69057"/>
              <a:gd name="connsiteX6" fmla="*/ 83351 w 1143007"/>
              <a:gd name="connsiteY6" fmla="*/ 35719 h 69057"/>
              <a:gd name="connsiteX7" fmla="*/ 92876 w 1143007"/>
              <a:gd name="connsiteY7" fmla="*/ 42863 h 69057"/>
              <a:gd name="connsiteX8" fmla="*/ 104782 w 1143007"/>
              <a:gd name="connsiteY8" fmla="*/ 52388 h 69057"/>
              <a:gd name="connsiteX9" fmla="*/ 119069 w 1143007"/>
              <a:gd name="connsiteY9" fmla="*/ 64294 h 69057"/>
              <a:gd name="connsiteX10" fmla="*/ 140501 w 1143007"/>
              <a:gd name="connsiteY10" fmla="*/ 54769 h 69057"/>
              <a:gd name="connsiteX11" fmla="*/ 157169 w 1143007"/>
              <a:gd name="connsiteY11" fmla="*/ 42863 h 69057"/>
              <a:gd name="connsiteX12" fmla="*/ 166694 w 1143007"/>
              <a:gd name="connsiteY12" fmla="*/ 38100 h 69057"/>
              <a:gd name="connsiteX13" fmla="*/ 173838 w 1143007"/>
              <a:gd name="connsiteY13" fmla="*/ 33338 h 69057"/>
              <a:gd name="connsiteX14" fmla="*/ 178601 w 1143007"/>
              <a:gd name="connsiteY14" fmla="*/ 26194 h 69057"/>
              <a:gd name="connsiteX15" fmla="*/ 192888 w 1143007"/>
              <a:gd name="connsiteY15" fmla="*/ 19050 h 69057"/>
              <a:gd name="connsiteX16" fmla="*/ 216701 w 1143007"/>
              <a:gd name="connsiteY16" fmla="*/ 4763 h 69057"/>
              <a:gd name="connsiteX17" fmla="*/ 230988 w 1143007"/>
              <a:gd name="connsiteY17" fmla="*/ 0 h 69057"/>
              <a:gd name="connsiteX18" fmla="*/ 245276 w 1143007"/>
              <a:gd name="connsiteY18" fmla="*/ 2382 h 69057"/>
              <a:gd name="connsiteX19" fmla="*/ 261944 w 1143007"/>
              <a:gd name="connsiteY19" fmla="*/ 16669 h 69057"/>
              <a:gd name="connsiteX20" fmla="*/ 271469 w 1143007"/>
              <a:gd name="connsiteY20" fmla="*/ 21432 h 69057"/>
              <a:gd name="connsiteX21" fmla="*/ 280994 w 1143007"/>
              <a:gd name="connsiteY21" fmla="*/ 33338 h 69057"/>
              <a:gd name="connsiteX22" fmla="*/ 288138 w 1143007"/>
              <a:gd name="connsiteY22" fmla="*/ 38100 h 69057"/>
              <a:gd name="connsiteX23" fmla="*/ 304807 w 1143007"/>
              <a:gd name="connsiteY23" fmla="*/ 54769 h 69057"/>
              <a:gd name="connsiteX24" fmla="*/ 309569 w 1143007"/>
              <a:gd name="connsiteY24" fmla="*/ 64294 h 69057"/>
              <a:gd name="connsiteX25" fmla="*/ 331001 w 1143007"/>
              <a:gd name="connsiteY25" fmla="*/ 61913 h 69057"/>
              <a:gd name="connsiteX26" fmla="*/ 338144 w 1143007"/>
              <a:gd name="connsiteY26" fmla="*/ 54769 h 69057"/>
              <a:gd name="connsiteX27" fmla="*/ 342907 w 1143007"/>
              <a:gd name="connsiteY27" fmla="*/ 45244 h 69057"/>
              <a:gd name="connsiteX28" fmla="*/ 359576 w 1143007"/>
              <a:gd name="connsiteY28" fmla="*/ 35719 h 69057"/>
              <a:gd name="connsiteX29" fmla="*/ 373863 w 1143007"/>
              <a:gd name="connsiteY29" fmla="*/ 26194 h 69057"/>
              <a:gd name="connsiteX30" fmla="*/ 381007 w 1143007"/>
              <a:gd name="connsiteY30" fmla="*/ 21432 h 69057"/>
              <a:gd name="connsiteX31" fmla="*/ 390532 w 1143007"/>
              <a:gd name="connsiteY31" fmla="*/ 19050 h 69057"/>
              <a:gd name="connsiteX32" fmla="*/ 400057 w 1143007"/>
              <a:gd name="connsiteY32" fmla="*/ 14288 h 69057"/>
              <a:gd name="connsiteX33" fmla="*/ 407201 w 1143007"/>
              <a:gd name="connsiteY33" fmla="*/ 11907 h 69057"/>
              <a:gd name="connsiteX34" fmla="*/ 433394 w 1143007"/>
              <a:gd name="connsiteY34" fmla="*/ 16669 h 69057"/>
              <a:gd name="connsiteX35" fmla="*/ 440538 w 1143007"/>
              <a:gd name="connsiteY35" fmla="*/ 19050 h 69057"/>
              <a:gd name="connsiteX36" fmla="*/ 450063 w 1143007"/>
              <a:gd name="connsiteY36" fmla="*/ 21432 h 69057"/>
              <a:gd name="connsiteX37" fmla="*/ 464351 w 1143007"/>
              <a:gd name="connsiteY37" fmla="*/ 35719 h 69057"/>
              <a:gd name="connsiteX38" fmla="*/ 471494 w 1143007"/>
              <a:gd name="connsiteY38" fmla="*/ 40482 h 69057"/>
              <a:gd name="connsiteX39" fmla="*/ 478638 w 1143007"/>
              <a:gd name="connsiteY39" fmla="*/ 50007 h 69057"/>
              <a:gd name="connsiteX40" fmla="*/ 485782 w 1143007"/>
              <a:gd name="connsiteY40" fmla="*/ 61913 h 69057"/>
              <a:gd name="connsiteX41" fmla="*/ 492926 w 1143007"/>
              <a:gd name="connsiteY41" fmla="*/ 64294 h 69057"/>
              <a:gd name="connsiteX42" fmla="*/ 509594 w 1143007"/>
              <a:gd name="connsiteY42" fmla="*/ 59532 h 69057"/>
              <a:gd name="connsiteX43" fmla="*/ 519119 w 1143007"/>
              <a:gd name="connsiteY43" fmla="*/ 57150 h 69057"/>
              <a:gd name="connsiteX44" fmla="*/ 533407 w 1143007"/>
              <a:gd name="connsiteY44" fmla="*/ 45244 h 69057"/>
              <a:gd name="connsiteX45" fmla="*/ 569126 w 1143007"/>
              <a:gd name="connsiteY45" fmla="*/ 28575 h 69057"/>
              <a:gd name="connsiteX46" fmla="*/ 609607 w 1143007"/>
              <a:gd name="connsiteY46" fmla="*/ 21432 h 69057"/>
              <a:gd name="connsiteX47" fmla="*/ 619132 w 1143007"/>
              <a:gd name="connsiteY47" fmla="*/ 26194 h 69057"/>
              <a:gd name="connsiteX48" fmla="*/ 631038 w 1143007"/>
              <a:gd name="connsiteY48" fmla="*/ 28575 h 69057"/>
              <a:gd name="connsiteX49" fmla="*/ 640563 w 1143007"/>
              <a:gd name="connsiteY49" fmla="*/ 30957 h 69057"/>
              <a:gd name="connsiteX50" fmla="*/ 647707 w 1143007"/>
              <a:gd name="connsiteY50" fmla="*/ 45244 h 69057"/>
              <a:gd name="connsiteX51" fmla="*/ 657232 w 1143007"/>
              <a:gd name="connsiteY51" fmla="*/ 52388 h 69057"/>
              <a:gd name="connsiteX52" fmla="*/ 664376 w 1143007"/>
              <a:gd name="connsiteY52" fmla="*/ 59532 h 69057"/>
              <a:gd name="connsiteX53" fmla="*/ 678663 w 1143007"/>
              <a:gd name="connsiteY53" fmla="*/ 69057 h 69057"/>
              <a:gd name="connsiteX54" fmla="*/ 688188 w 1143007"/>
              <a:gd name="connsiteY54" fmla="*/ 64294 h 69057"/>
              <a:gd name="connsiteX55" fmla="*/ 695332 w 1143007"/>
              <a:gd name="connsiteY55" fmla="*/ 61913 h 69057"/>
              <a:gd name="connsiteX56" fmla="*/ 707238 w 1143007"/>
              <a:gd name="connsiteY56" fmla="*/ 52388 h 69057"/>
              <a:gd name="connsiteX57" fmla="*/ 735813 w 1143007"/>
              <a:gd name="connsiteY57" fmla="*/ 38100 h 69057"/>
              <a:gd name="connsiteX58" fmla="*/ 742957 w 1143007"/>
              <a:gd name="connsiteY58" fmla="*/ 28575 h 69057"/>
              <a:gd name="connsiteX59" fmla="*/ 759626 w 1143007"/>
              <a:gd name="connsiteY59" fmla="*/ 26194 h 69057"/>
              <a:gd name="connsiteX60" fmla="*/ 809632 w 1143007"/>
              <a:gd name="connsiteY60" fmla="*/ 33338 h 69057"/>
              <a:gd name="connsiteX61" fmla="*/ 842969 w 1143007"/>
              <a:gd name="connsiteY61" fmla="*/ 42863 h 69057"/>
              <a:gd name="connsiteX62" fmla="*/ 852494 w 1143007"/>
              <a:gd name="connsiteY62" fmla="*/ 45244 h 69057"/>
              <a:gd name="connsiteX63" fmla="*/ 866782 w 1143007"/>
              <a:gd name="connsiteY63" fmla="*/ 50007 h 69057"/>
              <a:gd name="connsiteX64" fmla="*/ 873926 w 1143007"/>
              <a:gd name="connsiteY64" fmla="*/ 57150 h 69057"/>
              <a:gd name="connsiteX65" fmla="*/ 914407 w 1143007"/>
              <a:gd name="connsiteY65" fmla="*/ 47625 h 69057"/>
              <a:gd name="connsiteX66" fmla="*/ 928694 w 1143007"/>
              <a:gd name="connsiteY66" fmla="*/ 42863 h 69057"/>
              <a:gd name="connsiteX67" fmla="*/ 938219 w 1143007"/>
              <a:gd name="connsiteY67" fmla="*/ 33338 h 69057"/>
              <a:gd name="connsiteX68" fmla="*/ 971557 w 1143007"/>
              <a:gd name="connsiteY68" fmla="*/ 21432 h 69057"/>
              <a:gd name="connsiteX69" fmla="*/ 978701 w 1143007"/>
              <a:gd name="connsiteY69" fmla="*/ 19050 h 69057"/>
              <a:gd name="connsiteX70" fmla="*/ 990607 w 1143007"/>
              <a:gd name="connsiteY70" fmla="*/ 21432 h 69057"/>
              <a:gd name="connsiteX71" fmla="*/ 1002513 w 1143007"/>
              <a:gd name="connsiteY71" fmla="*/ 28575 h 69057"/>
              <a:gd name="connsiteX72" fmla="*/ 1012038 w 1143007"/>
              <a:gd name="connsiteY72" fmla="*/ 33338 h 69057"/>
              <a:gd name="connsiteX73" fmla="*/ 1028707 w 1143007"/>
              <a:gd name="connsiteY73" fmla="*/ 45244 h 69057"/>
              <a:gd name="connsiteX74" fmla="*/ 1035851 w 1143007"/>
              <a:gd name="connsiteY74" fmla="*/ 47625 h 69057"/>
              <a:gd name="connsiteX75" fmla="*/ 1045376 w 1143007"/>
              <a:gd name="connsiteY75" fmla="*/ 54769 h 69057"/>
              <a:gd name="connsiteX76" fmla="*/ 1100144 w 1143007"/>
              <a:gd name="connsiteY76" fmla="*/ 47625 h 69057"/>
              <a:gd name="connsiteX77" fmla="*/ 1123957 w 1143007"/>
              <a:gd name="connsiteY77" fmla="*/ 45244 h 69057"/>
              <a:gd name="connsiteX78" fmla="*/ 1143007 w 1143007"/>
              <a:gd name="connsiteY78" fmla="*/ 42863 h 690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</a:cxnLst>
            <a:rect l="l" t="t" r="r" b="b"/>
            <a:pathLst>
              <a:path w="1143007" h="69057">
                <a:moveTo>
                  <a:pt x="2388" y="57150"/>
                </a:moveTo>
                <a:cubicBezTo>
                  <a:pt x="-434" y="43039"/>
                  <a:pt x="-1139" y="47449"/>
                  <a:pt x="2388" y="33338"/>
                </a:cubicBezTo>
                <a:cubicBezTo>
                  <a:pt x="2997" y="30903"/>
                  <a:pt x="2994" y="27969"/>
                  <a:pt x="4769" y="26194"/>
                </a:cubicBezTo>
                <a:cubicBezTo>
                  <a:pt x="8816" y="22147"/>
                  <a:pt x="19057" y="16669"/>
                  <a:pt x="19057" y="16669"/>
                </a:cubicBezTo>
                <a:cubicBezTo>
                  <a:pt x="33344" y="17463"/>
                  <a:pt x="47753" y="17026"/>
                  <a:pt x="61919" y="19050"/>
                </a:cubicBezTo>
                <a:cubicBezTo>
                  <a:pt x="66200" y="19662"/>
                  <a:pt x="73705" y="28872"/>
                  <a:pt x="76207" y="30957"/>
                </a:cubicBezTo>
                <a:cubicBezTo>
                  <a:pt x="78406" y="32789"/>
                  <a:pt x="81022" y="34056"/>
                  <a:pt x="83351" y="35719"/>
                </a:cubicBezTo>
                <a:cubicBezTo>
                  <a:pt x="86581" y="38026"/>
                  <a:pt x="89701" y="40482"/>
                  <a:pt x="92876" y="42863"/>
                </a:cubicBezTo>
                <a:cubicBezTo>
                  <a:pt x="107458" y="64738"/>
                  <a:pt x="87531" y="38013"/>
                  <a:pt x="104782" y="52388"/>
                </a:cubicBezTo>
                <a:cubicBezTo>
                  <a:pt x="122083" y="66804"/>
                  <a:pt x="102690" y="58834"/>
                  <a:pt x="119069" y="64294"/>
                </a:cubicBezTo>
                <a:cubicBezTo>
                  <a:pt x="127581" y="60890"/>
                  <a:pt x="132709" y="59222"/>
                  <a:pt x="140501" y="54769"/>
                </a:cubicBezTo>
                <a:cubicBezTo>
                  <a:pt x="152256" y="48052"/>
                  <a:pt x="143539" y="51383"/>
                  <a:pt x="157169" y="42863"/>
                </a:cubicBezTo>
                <a:cubicBezTo>
                  <a:pt x="160179" y="40982"/>
                  <a:pt x="163612" y="39861"/>
                  <a:pt x="166694" y="38100"/>
                </a:cubicBezTo>
                <a:cubicBezTo>
                  <a:pt x="169179" y="36680"/>
                  <a:pt x="171457" y="34925"/>
                  <a:pt x="173838" y="33338"/>
                </a:cubicBezTo>
                <a:cubicBezTo>
                  <a:pt x="175426" y="30957"/>
                  <a:pt x="176577" y="28218"/>
                  <a:pt x="178601" y="26194"/>
                </a:cubicBezTo>
                <a:cubicBezTo>
                  <a:pt x="183216" y="21579"/>
                  <a:pt x="187079" y="20987"/>
                  <a:pt x="192888" y="19050"/>
                </a:cubicBezTo>
                <a:cubicBezTo>
                  <a:pt x="201189" y="2450"/>
                  <a:pt x="193081" y="12637"/>
                  <a:pt x="216701" y="4763"/>
                </a:cubicBezTo>
                <a:lnTo>
                  <a:pt x="230988" y="0"/>
                </a:lnTo>
                <a:cubicBezTo>
                  <a:pt x="235751" y="794"/>
                  <a:pt x="240738" y="732"/>
                  <a:pt x="245276" y="2382"/>
                </a:cubicBezTo>
                <a:cubicBezTo>
                  <a:pt x="269235" y="11094"/>
                  <a:pt x="248679" y="5614"/>
                  <a:pt x="261944" y="16669"/>
                </a:cubicBezTo>
                <a:cubicBezTo>
                  <a:pt x="264671" y="18942"/>
                  <a:pt x="268294" y="19844"/>
                  <a:pt x="271469" y="21432"/>
                </a:cubicBezTo>
                <a:cubicBezTo>
                  <a:pt x="274644" y="25401"/>
                  <a:pt x="277400" y="29744"/>
                  <a:pt x="280994" y="33338"/>
                </a:cubicBezTo>
                <a:cubicBezTo>
                  <a:pt x="283018" y="35362"/>
                  <a:pt x="286114" y="36076"/>
                  <a:pt x="288138" y="38100"/>
                </a:cubicBezTo>
                <a:cubicBezTo>
                  <a:pt x="310370" y="60330"/>
                  <a:pt x="279401" y="35714"/>
                  <a:pt x="304807" y="54769"/>
                </a:cubicBezTo>
                <a:cubicBezTo>
                  <a:pt x="306394" y="57944"/>
                  <a:pt x="306680" y="62231"/>
                  <a:pt x="309569" y="64294"/>
                </a:cubicBezTo>
                <a:cubicBezTo>
                  <a:pt x="318439" y="70630"/>
                  <a:pt x="323572" y="65627"/>
                  <a:pt x="331001" y="61913"/>
                </a:cubicBezTo>
                <a:cubicBezTo>
                  <a:pt x="333382" y="59532"/>
                  <a:pt x="336187" y="57509"/>
                  <a:pt x="338144" y="54769"/>
                </a:cubicBezTo>
                <a:cubicBezTo>
                  <a:pt x="340207" y="51880"/>
                  <a:pt x="340634" y="47971"/>
                  <a:pt x="342907" y="45244"/>
                </a:cubicBezTo>
                <a:cubicBezTo>
                  <a:pt x="345310" y="42361"/>
                  <a:pt x="357036" y="36989"/>
                  <a:pt x="359576" y="35719"/>
                </a:cubicBezTo>
                <a:cubicBezTo>
                  <a:pt x="367945" y="23163"/>
                  <a:pt x="359512" y="32344"/>
                  <a:pt x="373863" y="26194"/>
                </a:cubicBezTo>
                <a:cubicBezTo>
                  <a:pt x="376494" y="25067"/>
                  <a:pt x="378377" y="22559"/>
                  <a:pt x="381007" y="21432"/>
                </a:cubicBezTo>
                <a:cubicBezTo>
                  <a:pt x="384015" y="20143"/>
                  <a:pt x="387468" y="20199"/>
                  <a:pt x="390532" y="19050"/>
                </a:cubicBezTo>
                <a:cubicBezTo>
                  <a:pt x="393856" y="17804"/>
                  <a:pt x="396794" y="15686"/>
                  <a:pt x="400057" y="14288"/>
                </a:cubicBezTo>
                <a:cubicBezTo>
                  <a:pt x="402364" y="13299"/>
                  <a:pt x="404820" y="12701"/>
                  <a:pt x="407201" y="11907"/>
                </a:cubicBezTo>
                <a:cubicBezTo>
                  <a:pt x="415932" y="13494"/>
                  <a:pt x="424717" y="14810"/>
                  <a:pt x="433394" y="16669"/>
                </a:cubicBezTo>
                <a:cubicBezTo>
                  <a:pt x="435848" y="17195"/>
                  <a:pt x="438124" y="18360"/>
                  <a:pt x="440538" y="19050"/>
                </a:cubicBezTo>
                <a:cubicBezTo>
                  <a:pt x="443685" y="19949"/>
                  <a:pt x="446888" y="20638"/>
                  <a:pt x="450063" y="21432"/>
                </a:cubicBezTo>
                <a:cubicBezTo>
                  <a:pt x="481172" y="44761"/>
                  <a:pt x="443472" y="14838"/>
                  <a:pt x="464351" y="35719"/>
                </a:cubicBezTo>
                <a:cubicBezTo>
                  <a:pt x="466375" y="37743"/>
                  <a:pt x="469470" y="38458"/>
                  <a:pt x="471494" y="40482"/>
                </a:cubicBezTo>
                <a:cubicBezTo>
                  <a:pt x="474300" y="43288"/>
                  <a:pt x="476436" y="46705"/>
                  <a:pt x="478638" y="50007"/>
                </a:cubicBezTo>
                <a:cubicBezTo>
                  <a:pt x="481205" y="53858"/>
                  <a:pt x="482509" y="58640"/>
                  <a:pt x="485782" y="61913"/>
                </a:cubicBezTo>
                <a:cubicBezTo>
                  <a:pt x="487557" y="63688"/>
                  <a:pt x="490545" y="63500"/>
                  <a:pt x="492926" y="64294"/>
                </a:cubicBezTo>
                <a:lnTo>
                  <a:pt x="509594" y="59532"/>
                </a:lnTo>
                <a:cubicBezTo>
                  <a:pt x="512751" y="58671"/>
                  <a:pt x="516111" y="58439"/>
                  <a:pt x="519119" y="57150"/>
                </a:cubicBezTo>
                <a:cubicBezTo>
                  <a:pt x="527760" y="53446"/>
                  <a:pt x="525775" y="50968"/>
                  <a:pt x="533407" y="45244"/>
                </a:cubicBezTo>
                <a:cubicBezTo>
                  <a:pt x="555219" y="28885"/>
                  <a:pt x="548414" y="32028"/>
                  <a:pt x="569126" y="28575"/>
                </a:cubicBezTo>
                <a:cubicBezTo>
                  <a:pt x="585277" y="22115"/>
                  <a:pt x="587125" y="20027"/>
                  <a:pt x="609607" y="21432"/>
                </a:cubicBezTo>
                <a:cubicBezTo>
                  <a:pt x="613150" y="21653"/>
                  <a:pt x="615764" y="25072"/>
                  <a:pt x="619132" y="26194"/>
                </a:cubicBezTo>
                <a:cubicBezTo>
                  <a:pt x="622972" y="27474"/>
                  <a:pt x="627087" y="27697"/>
                  <a:pt x="631038" y="28575"/>
                </a:cubicBezTo>
                <a:cubicBezTo>
                  <a:pt x="634233" y="29285"/>
                  <a:pt x="637388" y="30163"/>
                  <a:pt x="640563" y="30957"/>
                </a:cubicBezTo>
                <a:cubicBezTo>
                  <a:pt x="642500" y="36768"/>
                  <a:pt x="643090" y="40627"/>
                  <a:pt x="647707" y="45244"/>
                </a:cubicBezTo>
                <a:cubicBezTo>
                  <a:pt x="650513" y="48050"/>
                  <a:pt x="654219" y="49805"/>
                  <a:pt x="657232" y="52388"/>
                </a:cubicBezTo>
                <a:cubicBezTo>
                  <a:pt x="659789" y="54580"/>
                  <a:pt x="661718" y="57464"/>
                  <a:pt x="664376" y="59532"/>
                </a:cubicBezTo>
                <a:cubicBezTo>
                  <a:pt x="668894" y="63046"/>
                  <a:pt x="678663" y="69057"/>
                  <a:pt x="678663" y="69057"/>
                </a:cubicBezTo>
                <a:cubicBezTo>
                  <a:pt x="681838" y="67469"/>
                  <a:pt x="684925" y="65692"/>
                  <a:pt x="688188" y="64294"/>
                </a:cubicBezTo>
                <a:cubicBezTo>
                  <a:pt x="690495" y="63305"/>
                  <a:pt x="693203" y="63243"/>
                  <a:pt x="695332" y="61913"/>
                </a:cubicBezTo>
                <a:cubicBezTo>
                  <a:pt x="699642" y="59219"/>
                  <a:pt x="703009" y="55207"/>
                  <a:pt x="707238" y="52388"/>
                </a:cubicBezTo>
                <a:cubicBezTo>
                  <a:pt x="720338" y="43655"/>
                  <a:pt x="722828" y="43295"/>
                  <a:pt x="735813" y="38100"/>
                </a:cubicBezTo>
                <a:cubicBezTo>
                  <a:pt x="738194" y="34925"/>
                  <a:pt x="739407" y="30350"/>
                  <a:pt x="742957" y="28575"/>
                </a:cubicBezTo>
                <a:cubicBezTo>
                  <a:pt x="747977" y="26065"/>
                  <a:pt x="754028" y="25794"/>
                  <a:pt x="759626" y="26194"/>
                </a:cubicBezTo>
                <a:cubicBezTo>
                  <a:pt x="776421" y="27394"/>
                  <a:pt x="792963" y="30957"/>
                  <a:pt x="809632" y="33338"/>
                </a:cubicBezTo>
                <a:cubicBezTo>
                  <a:pt x="838813" y="44281"/>
                  <a:pt x="817998" y="37869"/>
                  <a:pt x="842969" y="42863"/>
                </a:cubicBezTo>
                <a:cubicBezTo>
                  <a:pt x="846178" y="43505"/>
                  <a:pt x="849359" y="44304"/>
                  <a:pt x="852494" y="45244"/>
                </a:cubicBezTo>
                <a:cubicBezTo>
                  <a:pt x="857303" y="46687"/>
                  <a:pt x="866782" y="50007"/>
                  <a:pt x="866782" y="50007"/>
                </a:cubicBezTo>
                <a:cubicBezTo>
                  <a:pt x="869163" y="52388"/>
                  <a:pt x="870564" y="56952"/>
                  <a:pt x="873926" y="57150"/>
                </a:cubicBezTo>
                <a:cubicBezTo>
                  <a:pt x="924155" y="60104"/>
                  <a:pt x="894339" y="56544"/>
                  <a:pt x="914407" y="47625"/>
                </a:cubicBezTo>
                <a:cubicBezTo>
                  <a:pt x="918994" y="45586"/>
                  <a:pt x="923932" y="44450"/>
                  <a:pt x="928694" y="42863"/>
                </a:cubicBezTo>
                <a:cubicBezTo>
                  <a:pt x="931869" y="39688"/>
                  <a:pt x="934541" y="35913"/>
                  <a:pt x="938219" y="33338"/>
                </a:cubicBezTo>
                <a:cubicBezTo>
                  <a:pt x="949982" y="25104"/>
                  <a:pt x="957641" y="25227"/>
                  <a:pt x="971557" y="21432"/>
                </a:cubicBezTo>
                <a:cubicBezTo>
                  <a:pt x="973979" y="20772"/>
                  <a:pt x="976320" y="19844"/>
                  <a:pt x="978701" y="19050"/>
                </a:cubicBezTo>
                <a:cubicBezTo>
                  <a:pt x="982670" y="19844"/>
                  <a:pt x="986849" y="19929"/>
                  <a:pt x="990607" y="21432"/>
                </a:cubicBezTo>
                <a:cubicBezTo>
                  <a:pt x="994904" y="23151"/>
                  <a:pt x="998467" y="26327"/>
                  <a:pt x="1002513" y="28575"/>
                </a:cubicBezTo>
                <a:cubicBezTo>
                  <a:pt x="1005616" y="30299"/>
                  <a:pt x="1009028" y="31457"/>
                  <a:pt x="1012038" y="33338"/>
                </a:cubicBezTo>
                <a:cubicBezTo>
                  <a:pt x="1016359" y="36039"/>
                  <a:pt x="1023664" y="42723"/>
                  <a:pt x="1028707" y="45244"/>
                </a:cubicBezTo>
                <a:cubicBezTo>
                  <a:pt x="1030952" y="46366"/>
                  <a:pt x="1033470" y="46831"/>
                  <a:pt x="1035851" y="47625"/>
                </a:cubicBezTo>
                <a:cubicBezTo>
                  <a:pt x="1039026" y="50006"/>
                  <a:pt x="1041412" y="54571"/>
                  <a:pt x="1045376" y="54769"/>
                </a:cubicBezTo>
                <a:cubicBezTo>
                  <a:pt x="1053542" y="55177"/>
                  <a:pt x="1086374" y="49245"/>
                  <a:pt x="1100144" y="47625"/>
                </a:cubicBezTo>
                <a:cubicBezTo>
                  <a:pt x="1108067" y="46693"/>
                  <a:pt x="1116029" y="46125"/>
                  <a:pt x="1123957" y="45244"/>
                </a:cubicBezTo>
                <a:cubicBezTo>
                  <a:pt x="1130317" y="44537"/>
                  <a:pt x="1143007" y="42863"/>
                  <a:pt x="1143007" y="428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2420" y="289098"/>
            <a:ext cx="2981453" cy="3761412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2325" y="289380"/>
            <a:ext cx="2968873" cy="377399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034" y="295670"/>
            <a:ext cx="2981453" cy="3767701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6034" y="283089"/>
            <a:ext cx="2975164" cy="3773993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939" y="289214"/>
            <a:ext cx="2968873" cy="3767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14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3.33333E-6 L 0.61054 -0.25833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4" y="-131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4.44444E-6 L -0.05248 -0.07222 " pathEditMode="relative" rAng="0" ptsTypes="AA">
                                      <p:cBhvr>
                                        <p:cTn id="1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30" y="-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22222E-6 L 0.61055 -0.25833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17" y="-1275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96296E-6 L -0.05143 -0.07107 " pathEditMode="relative" rAng="0" ptsTypes="AA">
                                      <p:cBhvr>
                                        <p:cTn id="3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78" y="-356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50"/>
                            </p:stCondLst>
                            <p:childTnLst>
                              <p:par>
                                <p:cTn id="3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4.44444E-6 L 0.61055 -0.25833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417" y="-1300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-0.05026 -0.07222 " pathEditMode="relative" rAng="0" ptsTypes="AA">
                                      <p:cBhvr>
                                        <p:cTn id="4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13" y="-36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4.44444E-6 L 0.61055 -0.25833 " pathEditMode="relative" rAng="0" ptsTypes="AA">
                                      <p:cBhvr>
                                        <p:cTn id="5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34" y="-12963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L -0.05052 -0.06991 " pathEditMode="relative" rAng="0" ptsTypes="AA">
                                      <p:cBhvr>
                                        <p:cTn id="6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6" y="-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750"/>
                            </p:stCondLst>
                            <p:childTnLst>
                              <p:par>
                                <p:cTn id="6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750"/>
                            </p:stCondLst>
                            <p:childTnLst>
                              <p:par>
                                <p:cTn id="73" presetID="42" presetClass="pat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4.44444E-6 L 0.61054 -0.25833 " pathEditMode="relative" rAng="0" ptsTypes="AA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573" y="-13079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750"/>
                            </p:stCondLst>
                            <p:childTnLst>
                              <p:par>
                                <p:cTn id="78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7 L -0.05039 -0.06991 " pathEditMode="relative" rAng="0" ptsTypes="AA">
                                      <p:cBhvr>
                                        <p:cTn id="8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6" y="-3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11" grpId="2" animBg="1"/>
      <p:bldP spid="14" grpId="0" animBg="1"/>
      <p:bldP spid="14" grpId="1" animBg="1"/>
      <p:bldP spid="15" grpId="0" animBg="1"/>
      <p:bldP spid="15" grpId="1" animBg="1"/>
      <p:bldP spid="15" grpId="2" animBg="1"/>
      <p:bldP spid="16" grpId="0" animBg="1"/>
      <p:bldP spid="16" grpId="1" animBg="1"/>
      <p:bldP spid="17" grpId="0" animBg="1"/>
      <p:bldP spid="17" grpId="1" animBg="1"/>
      <p:bldP spid="17" grpId="2" animBg="1"/>
      <p:bldP spid="18" grpId="0" animBg="1"/>
      <p:bldP spid="18" grpId="1" animBg="1"/>
      <p:bldP spid="19" grpId="0" animBg="1"/>
      <p:bldP spid="19" grpId="1" animBg="1"/>
      <p:bldP spid="19" grpId="2" animBg="1"/>
      <p:bldP spid="20" grpId="0" animBg="1"/>
      <p:bldP spid="20" grpId="1" animBg="1"/>
      <p:bldP spid="21" grpId="0" animBg="1"/>
      <p:bldP spid="21" grpId="1" animBg="1"/>
      <p:bldP spid="21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28133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52" t="21975" b="33335"/>
          <a:stretch/>
        </p:blipFill>
        <p:spPr bwMode="auto">
          <a:xfrm>
            <a:off x="-11734800" y="572641"/>
            <a:ext cx="10896600" cy="8960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997200"/>
            <a:ext cx="12192000" cy="121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496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5"/>
                                        </p:tgtEl>
                                      </p:cBhvr>
                                      <p:by x="200000" y="20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85185E-6 L -0.43125 0.17593 " pathEditMode="relative" rAng="0" ptsTypes="AA">
                                      <p:cBhvr>
                                        <p:cTn id="8" dur="8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563" y="879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16722</TotalTime>
  <Words>344</Words>
  <Application>Microsoft Office PowerPoint</Application>
  <PresentationFormat>Widescreen</PresentationFormat>
  <Paragraphs>44</Paragraphs>
  <Slides>9</Slides>
  <Notes>9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5" baseType="lpstr">
      <vt:lpstr>Arial</vt:lpstr>
      <vt:lpstr>Baskerville Old Face</vt:lpstr>
      <vt:lpstr>Calibri</vt:lpstr>
      <vt:lpstr>Calibri Light</vt:lpstr>
      <vt:lpstr>Helvetica</vt:lpstr>
      <vt:lpstr>Office Theme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Safe batteries</dc:title>
  <dc:creator>Halvor Høen Hval</dc:creator>
  <cp:lastModifiedBy>Halvor Høen Hval</cp:lastModifiedBy>
  <cp:revision>164</cp:revision>
  <dcterms:created xsi:type="dcterms:W3CDTF">2019-01-08T12:22:04Z</dcterms:created>
  <dcterms:modified xsi:type="dcterms:W3CDTF">2019-01-30T07:59:59Z</dcterms:modified>
</cp:coreProperties>
</file>