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82" y="-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A2CBC2-8C59-44F0-8E9C-C1F276BFD1FD}" type="datetimeFigureOut">
              <a:rPr lang="de-DE" smtClean="0"/>
              <a:t>21.06.2017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F02964-4D82-4752-9708-8FBDD5661685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46563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 txBox="1">
            <a:spLocks noGrp="1" noChangeArrowheads="1"/>
          </p:cNvSpPr>
          <p:nvPr/>
        </p:nvSpPr>
        <p:spPr bwMode="auto">
          <a:xfrm>
            <a:off x="3883852" y="8684826"/>
            <a:ext cx="2972547" cy="457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33" tIns="46016" rIns="92033" bIns="46016" anchor="b"/>
          <a:lstStyle>
            <a:lvl1pPr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D9D50A52-636E-4E9F-AC37-C9552A19E55F}" type="slidenum">
              <a:rPr lang="ru-RU" altLang="de-DE">
                <a:latin typeface="Arial" charset="0"/>
              </a:rPr>
              <a:pPr algn="r" eaLnBrk="1" hangingPunct="1">
                <a:spcBef>
                  <a:spcPct val="0"/>
                </a:spcBef>
              </a:pPr>
              <a:t>1</a:t>
            </a:fld>
            <a:endParaRPr lang="ru-RU" altLang="de-DE">
              <a:latin typeface="Arial" charset="0"/>
            </a:endParaRPr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29000"/>
          </a:xfrm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906" y="4343144"/>
            <a:ext cx="5032190" cy="411501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33" tIns="46016" rIns="92033" bIns="46016"/>
          <a:lstStyle/>
          <a:p>
            <a:pPr eaLnBrk="1" hangingPunct="1"/>
            <a:endParaRPr lang="en-GB" altLang="de-DE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7AFE4-6C76-4585-95E7-9FF304480380}" type="datetimeFigureOut">
              <a:rPr lang="de-DE" smtClean="0"/>
              <a:t>21.06.2017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6CD10-47D7-40B7-9247-61E45E06C52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445953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7AFE4-6C76-4585-95E7-9FF304480380}" type="datetimeFigureOut">
              <a:rPr lang="de-DE" smtClean="0"/>
              <a:t>21.06.2017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6CD10-47D7-40B7-9247-61E45E06C52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041583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7AFE4-6C76-4585-95E7-9FF304480380}" type="datetimeFigureOut">
              <a:rPr lang="de-DE" smtClean="0"/>
              <a:t>21.06.2017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6CD10-47D7-40B7-9247-61E45E06C52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135533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7AFE4-6C76-4585-95E7-9FF304480380}" type="datetimeFigureOut">
              <a:rPr lang="de-DE" smtClean="0"/>
              <a:t>21.06.2017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6CD10-47D7-40B7-9247-61E45E06C52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32869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7AFE4-6C76-4585-95E7-9FF304480380}" type="datetimeFigureOut">
              <a:rPr lang="de-DE" smtClean="0"/>
              <a:t>21.06.2017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6CD10-47D7-40B7-9247-61E45E06C52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27855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7AFE4-6C76-4585-95E7-9FF304480380}" type="datetimeFigureOut">
              <a:rPr lang="de-DE" smtClean="0"/>
              <a:t>21.06.2017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6CD10-47D7-40B7-9247-61E45E06C52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235420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7AFE4-6C76-4585-95E7-9FF304480380}" type="datetimeFigureOut">
              <a:rPr lang="de-DE" smtClean="0"/>
              <a:t>21.06.2017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6CD10-47D7-40B7-9247-61E45E06C52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48273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7AFE4-6C76-4585-95E7-9FF304480380}" type="datetimeFigureOut">
              <a:rPr lang="de-DE" smtClean="0"/>
              <a:t>21.06.2017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6CD10-47D7-40B7-9247-61E45E06C52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3566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7AFE4-6C76-4585-95E7-9FF304480380}" type="datetimeFigureOut">
              <a:rPr lang="de-DE" smtClean="0"/>
              <a:t>21.06.2017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6CD10-47D7-40B7-9247-61E45E06C52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11322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7AFE4-6C76-4585-95E7-9FF304480380}" type="datetimeFigureOut">
              <a:rPr lang="de-DE" smtClean="0"/>
              <a:t>21.06.2017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6CD10-47D7-40B7-9247-61E45E06C52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197988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7AFE4-6C76-4585-95E7-9FF304480380}" type="datetimeFigureOut">
              <a:rPr lang="de-DE" smtClean="0"/>
              <a:t>21.06.2017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6CD10-47D7-40B7-9247-61E45E06C52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00101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F7AFE4-6C76-4585-95E7-9FF304480380}" type="datetimeFigureOut">
              <a:rPr lang="de-DE" smtClean="0"/>
              <a:t>21.06.2017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56CD10-47D7-40B7-9247-61E45E06C52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68203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21"/>
          <p:cNvSpPr txBox="1">
            <a:spLocks noChangeArrowheads="1"/>
          </p:cNvSpPr>
          <p:nvPr/>
        </p:nvSpPr>
        <p:spPr bwMode="auto">
          <a:xfrm>
            <a:off x="-554038" y="-26988"/>
            <a:ext cx="10239376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de-DE" sz="2000" b="1" dirty="0" smtClean="0">
                <a:latin typeface="Times New Roman" pitchFamily="18" charset="0"/>
              </a:rPr>
              <a:t>University Education in </a:t>
            </a:r>
            <a:r>
              <a:rPr lang="en-US" altLang="de-DE" sz="2000" b="1" dirty="0">
                <a:latin typeface="Times New Roman" pitchFamily="18" charset="0"/>
              </a:rPr>
              <a:t>Environmental </a:t>
            </a:r>
            <a:r>
              <a:rPr lang="en-US" altLang="de-DE" sz="2000" b="1" dirty="0" smtClean="0">
                <a:latin typeface="Times New Roman" pitchFamily="18" charset="0"/>
              </a:rPr>
              <a:t>Chemistry</a:t>
            </a:r>
          </a:p>
          <a:p>
            <a:pPr algn="ctr" eaLnBrk="1" hangingPunct="1"/>
            <a:r>
              <a:rPr lang="de-DE" altLang="de-DE" dirty="0" smtClean="0">
                <a:latin typeface="Times New Roman" pitchFamily="18" charset="0"/>
                <a:cs typeface="Times New Roman" pitchFamily="18" charset="0"/>
              </a:rPr>
              <a:t>Ivana </a:t>
            </a:r>
            <a:r>
              <a:rPr lang="de-DE" altLang="de-DE" dirty="0" err="1" smtClean="0">
                <a:latin typeface="Times New Roman" pitchFamily="18" charset="0"/>
                <a:cs typeface="Times New Roman" pitchFamily="18" charset="0"/>
              </a:rPr>
              <a:t>Ivancev-Tumbas</a:t>
            </a:r>
            <a:r>
              <a:rPr lang="de-DE" altLang="de-DE" dirty="0" smtClean="0">
                <a:latin typeface="Times New Roman" pitchFamily="18" charset="0"/>
                <a:cs typeface="Times New Roman" pitchFamily="18" charset="0"/>
              </a:rPr>
              <a:t>, Roland </a:t>
            </a:r>
            <a:r>
              <a:rPr lang="de-DE" altLang="de-DE" dirty="0" err="1" smtClean="0">
                <a:latin typeface="Times New Roman" pitchFamily="18" charset="0"/>
                <a:cs typeface="Times New Roman" pitchFamily="18" charset="0"/>
              </a:rPr>
              <a:t>Kallenborn</a:t>
            </a:r>
            <a:r>
              <a:rPr lang="de-DE" altLang="de-DE" dirty="0">
                <a:latin typeface="Times New Roman" pitchFamily="18" charset="0"/>
                <a:cs typeface="Times New Roman" pitchFamily="18" charset="0"/>
              </a:rPr>
              <a:t>, Gerhard</a:t>
            </a:r>
            <a:r>
              <a:rPr lang="cs-CZ" altLang="de-DE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altLang="de-DE" dirty="0" smtClean="0">
                <a:latin typeface="Times New Roman" pitchFamily="18" charset="0"/>
                <a:cs typeface="Times New Roman" pitchFamily="18" charset="0"/>
              </a:rPr>
              <a:t>Lammel</a:t>
            </a:r>
            <a:endParaRPr lang="de-DE" altLang="de-DE" baseline="30000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endParaRPr lang="de-DE" altLang="de-DE" baseline="30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2" name="Text Box 6"/>
          <p:cNvSpPr txBox="1">
            <a:spLocks noChangeArrowheads="1"/>
          </p:cNvSpPr>
          <p:nvPr/>
        </p:nvSpPr>
        <p:spPr bwMode="auto">
          <a:xfrm>
            <a:off x="29369" y="869175"/>
            <a:ext cx="9072562" cy="2723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de-DE" altLang="de-DE" b="1" dirty="0" smtClean="0">
                <a:solidFill>
                  <a:srgbClr val="22019B"/>
                </a:solidFill>
              </a:rPr>
              <a:t>Motivation </a:t>
            </a:r>
            <a:r>
              <a:rPr lang="de-DE" altLang="de-DE" b="1" dirty="0" err="1" smtClean="0">
                <a:solidFill>
                  <a:srgbClr val="22019B"/>
                </a:solidFill>
              </a:rPr>
              <a:t>for</a:t>
            </a:r>
            <a:r>
              <a:rPr lang="de-DE" altLang="de-DE" b="1" dirty="0" smtClean="0">
                <a:solidFill>
                  <a:srgbClr val="22019B"/>
                </a:solidFill>
              </a:rPr>
              <a:t> </a:t>
            </a:r>
            <a:r>
              <a:rPr lang="de-DE" altLang="de-DE" b="1" dirty="0" err="1" smtClean="0">
                <a:solidFill>
                  <a:srgbClr val="22019B"/>
                </a:solidFill>
              </a:rPr>
              <a:t>this</a:t>
            </a:r>
            <a:r>
              <a:rPr lang="de-DE" altLang="de-DE" b="1" dirty="0" smtClean="0">
                <a:solidFill>
                  <a:srgbClr val="22019B"/>
                </a:solidFill>
              </a:rPr>
              <a:t> </a:t>
            </a:r>
            <a:r>
              <a:rPr lang="de-DE" altLang="de-DE" b="1" dirty="0" err="1" smtClean="0">
                <a:solidFill>
                  <a:srgbClr val="22019B"/>
                </a:solidFill>
              </a:rPr>
              <a:t>session</a:t>
            </a:r>
            <a:endParaRPr lang="de-DE" altLang="de-DE" b="1" dirty="0" smtClean="0">
              <a:solidFill>
                <a:srgbClr val="22019B"/>
              </a:solidFill>
            </a:endParaRP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altLang="de-DE" dirty="0" smtClean="0"/>
              <a:t>Environmental </a:t>
            </a:r>
            <a:r>
              <a:rPr lang="de-DE" altLang="de-DE" dirty="0"/>
              <a:t>C</a:t>
            </a:r>
            <a:r>
              <a:rPr lang="de-DE" altLang="de-DE" dirty="0" smtClean="0"/>
              <a:t>hemistry (EC) </a:t>
            </a:r>
            <a:r>
              <a:rPr lang="de-DE" altLang="de-DE" dirty="0" err="1" smtClean="0"/>
              <a:t>is</a:t>
            </a:r>
            <a:r>
              <a:rPr lang="de-DE" altLang="de-DE" dirty="0" smtClean="0"/>
              <a:t> </a:t>
            </a:r>
            <a:r>
              <a:rPr lang="de-DE" altLang="de-DE" dirty="0"/>
              <a:t>a </a:t>
            </a:r>
            <a:r>
              <a:rPr lang="de-DE" altLang="de-DE" dirty="0" err="1"/>
              <a:t>rather</a:t>
            </a:r>
            <a:r>
              <a:rPr lang="de-DE" altLang="de-DE" dirty="0"/>
              <a:t> </a:t>
            </a:r>
            <a:r>
              <a:rPr lang="de-DE" altLang="de-DE" dirty="0" err="1" smtClean="0"/>
              <a:t>young</a:t>
            </a:r>
            <a:r>
              <a:rPr lang="de-DE" altLang="de-DE" dirty="0" smtClean="0"/>
              <a:t> </a:t>
            </a:r>
            <a:r>
              <a:rPr lang="de-DE" altLang="de-DE" dirty="0" err="1" smtClean="0"/>
              <a:t>field</a:t>
            </a:r>
            <a:r>
              <a:rPr lang="de-DE" altLang="de-DE" dirty="0" smtClean="0"/>
              <a:t> (</a:t>
            </a:r>
            <a:r>
              <a:rPr lang="de-DE" altLang="de-DE" dirty="0" err="1" smtClean="0"/>
              <a:t>or</a:t>
            </a:r>
            <a:r>
              <a:rPr lang="de-DE" altLang="de-DE" dirty="0" smtClean="0"/>
              <a:t> </a:t>
            </a:r>
            <a:r>
              <a:rPr lang="de-DE" altLang="de-DE" dirty="0" err="1" smtClean="0"/>
              <a:t>discipline</a:t>
            </a:r>
            <a:r>
              <a:rPr lang="de-DE" altLang="de-DE" dirty="0" smtClean="0"/>
              <a:t> ?), </a:t>
            </a:r>
            <a:r>
              <a:rPr lang="de-DE" altLang="de-DE" dirty="0" err="1"/>
              <a:t>born</a:t>
            </a:r>
            <a:r>
              <a:rPr lang="de-DE" altLang="de-DE" dirty="0"/>
              <a:t> in </a:t>
            </a:r>
            <a:r>
              <a:rPr lang="de-DE" altLang="de-DE" dirty="0" err="1"/>
              <a:t>response</a:t>
            </a:r>
            <a:r>
              <a:rPr lang="de-DE" altLang="de-DE" dirty="0"/>
              <a:t> </a:t>
            </a:r>
            <a:r>
              <a:rPr lang="de-DE" altLang="de-DE" dirty="0" err="1"/>
              <a:t>to</a:t>
            </a:r>
            <a:r>
              <a:rPr lang="de-DE" altLang="de-DE" dirty="0"/>
              <a:t> </a:t>
            </a:r>
            <a:r>
              <a:rPr lang="de-DE" altLang="de-DE" dirty="0" err="1"/>
              <a:t>problems</a:t>
            </a:r>
            <a:r>
              <a:rPr lang="de-DE" altLang="de-DE" dirty="0"/>
              <a:t> / </a:t>
            </a:r>
            <a:r>
              <a:rPr lang="de-DE" altLang="de-DE" dirty="0" err="1"/>
              <a:t>societal</a:t>
            </a:r>
            <a:r>
              <a:rPr lang="de-DE" altLang="de-DE" dirty="0"/>
              <a:t> </a:t>
            </a:r>
            <a:r>
              <a:rPr lang="de-DE" altLang="de-DE" dirty="0" err="1"/>
              <a:t>needs</a:t>
            </a:r>
            <a:r>
              <a:rPr lang="de-DE" altLang="de-DE" dirty="0"/>
              <a:t> (</a:t>
            </a:r>
            <a:r>
              <a:rPr lang="de-DE" altLang="de-DE" dirty="0" err="1"/>
              <a:t>pollution</a:t>
            </a:r>
            <a:r>
              <a:rPr lang="de-DE" altLang="de-DE" dirty="0" smtClean="0"/>
              <a:t>)</a:t>
            </a:r>
          </a:p>
          <a:p>
            <a:pPr eaLnBrk="1" hangingPunct="1">
              <a:buFont typeface="Arial" charset="0"/>
              <a:buChar char="•"/>
            </a:pPr>
            <a:r>
              <a:rPr lang="de-DE" altLang="de-DE" dirty="0" smtClean="0"/>
              <a:t>University </a:t>
            </a:r>
            <a:r>
              <a:rPr lang="de-DE" altLang="de-DE" dirty="0" err="1" smtClean="0"/>
              <a:t>education</a:t>
            </a:r>
            <a:r>
              <a:rPr lang="de-DE" altLang="de-DE" dirty="0" smtClean="0"/>
              <a:t> </a:t>
            </a:r>
            <a:r>
              <a:rPr lang="de-DE" altLang="de-DE" dirty="0" err="1" smtClean="0"/>
              <a:t>is</a:t>
            </a:r>
            <a:r>
              <a:rPr lang="de-DE" altLang="de-DE" dirty="0" smtClean="0"/>
              <a:t> </a:t>
            </a:r>
            <a:r>
              <a:rPr lang="de-DE" altLang="de-DE" dirty="0" err="1"/>
              <a:t>where</a:t>
            </a:r>
            <a:r>
              <a:rPr lang="de-DE" altLang="de-DE" dirty="0"/>
              <a:t> </a:t>
            </a:r>
            <a:r>
              <a:rPr lang="de-DE" altLang="de-DE" dirty="0" err="1"/>
              <a:t>competence</a:t>
            </a:r>
            <a:r>
              <a:rPr lang="de-DE" altLang="de-DE" dirty="0"/>
              <a:t> </a:t>
            </a:r>
            <a:r>
              <a:rPr lang="de-DE" altLang="de-DE" dirty="0" err="1"/>
              <a:t>is</a:t>
            </a:r>
            <a:r>
              <a:rPr lang="de-DE" altLang="de-DE" dirty="0"/>
              <a:t> </a:t>
            </a:r>
            <a:r>
              <a:rPr lang="de-DE" altLang="de-DE" dirty="0" err="1" smtClean="0"/>
              <a:t>built</a:t>
            </a:r>
            <a:r>
              <a:rPr lang="de-DE" altLang="de-DE" dirty="0" smtClean="0"/>
              <a:t> </a:t>
            </a:r>
            <a:r>
              <a:rPr lang="de-DE" altLang="de-DE" dirty="0" err="1" smtClean="0"/>
              <a:t>and</a:t>
            </a:r>
            <a:r>
              <a:rPr lang="de-DE" altLang="de-DE" dirty="0" smtClean="0"/>
              <a:t> </a:t>
            </a:r>
            <a:r>
              <a:rPr lang="de-DE" altLang="de-DE" dirty="0" err="1" smtClean="0"/>
              <a:t>professionalism</a:t>
            </a:r>
            <a:r>
              <a:rPr lang="de-DE" altLang="de-DE" dirty="0" smtClean="0"/>
              <a:t> </a:t>
            </a:r>
            <a:r>
              <a:rPr lang="de-DE" altLang="de-DE" dirty="0" err="1" smtClean="0"/>
              <a:t>starts</a:t>
            </a:r>
            <a:r>
              <a:rPr lang="de-DE" altLang="de-DE" dirty="0" smtClean="0"/>
              <a:t> </a:t>
            </a:r>
            <a:r>
              <a:rPr lang="de-DE" altLang="de-DE" dirty="0" err="1" smtClean="0"/>
              <a:t>from</a:t>
            </a:r>
            <a:r>
              <a:rPr lang="de-DE" altLang="de-DE" dirty="0" smtClean="0"/>
              <a:t>   → </a:t>
            </a:r>
            <a:r>
              <a:rPr lang="en-US" altLang="de-DE" dirty="0" smtClean="0"/>
              <a:t>How </a:t>
            </a:r>
            <a:r>
              <a:rPr lang="en-US" altLang="de-DE" dirty="0"/>
              <a:t>can higher education of </a:t>
            </a:r>
            <a:r>
              <a:rPr lang="en-US" altLang="de-DE" dirty="0" smtClean="0"/>
              <a:t>EC </a:t>
            </a:r>
            <a:r>
              <a:rPr lang="en-US" altLang="de-DE" dirty="0"/>
              <a:t>meet the demands set by the significance of the discipline for science in response to societal needs, regulatory developments, and environmental scientists’ </a:t>
            </a:r>
            <a:r>
              <a:rPr lang="en-US" altLang="de-DE" dirty="0" err="1"/>
              <a:t>labour</a:t>
            </a:r>
            <a:r>
              <a:rPr lang="en-US" altLang="de-DE" dirty="0"/>
              <a:t> market? </a:t>
            </a:r>
          </a:p>
          <a:p>
            <a:pPr marL="0" indent="0" eaLnBrk="1" hangingPunct="1"/>
            <a:r>
              <a:rPr lang="en-US" altLang="de-DE" dirty="0" smtClean="0"/>
              <a:t>     → What </a:t>
            </a:r>
            <a:r>
              <a:rPr lang="en-US" altLang="de-DE" dirty="0"/>
              <a:t>are existing and new concepts of higher education of </a:t>
            </a:r>
            <a:r>
              <a:rPr lang="en-US" altLang="de-DE" dirty="0" smtClean="0"/>
              <a:t>EC </a:t>
            </a:r>
            <a:r>
              <a:rPr lang="en-US" altLang="de-DE" dirty="0"/>
              <a:t>topics</a:t>
            </a:r>
            <a:r>
              <a:rPr lang="en-US" altLang="de-DE" dirty="0" smtClean="0"/>
              <a:t>?</a:t>
            </a:r>
            <a:endParaRPr lang="en-US" altLang="de-DE" dirty="0"/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145750" y="3933056"/>
            <a:ext cx="9072562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eaLnBrk="1" hangingPunct="1"/>
            <a:r>
              <a:rPr lang="de-DE" altLang="de-DE" b="1" dirty="0" err="1" smtClean="0">
                <a:solidFill>
                  <a:srgbClr val="22019B"/>
                </a:solidFill>
              </a:rPr>
              <a:t>Procedures</a:t>
            </a:r>
            <a:endParaRPr lang="de-DE" altLang="de-DE" b="1" dirty="0" smtClean="0">
              <a:solidFill>
                <a:srgbClr val="22019B"/>
              </a:solidFill>
            </a:endParaRPr>
          </a:p>
          <a:p>
            <a:pPr marL="0" indent="0" eaLnBrk="1" hangingPunct="1"/>
            <a:r>
              <a:rPr lang="de-DE" altLang="de-DE" dirty="0" err="1" smtClean="0"/>
              <a:t>Contributions</a:t>
            </a:r>
            <a:endParaRPr lang="de-DE" altLang="de-DE" dirty="0" smtClean="0"/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de-DE" altLang="de-DE" dirty="0" err="1" smtClean="0"/>
              <a:t>university</a:t>
            </a:r>
            <a:r>
              <a:rPr lang="de-DE" altLang="de-DE" dirty="0" smtClean="0"/>
              <a:t> </a:t>
            </a:r>
            <a:r>
              <a:rPr lang="de-DE" altLang="de-DE" dirty="0" err="1" smtClean="0"/>
              <a:t>programmes</a:t>
            </a:r>
            <a:r>
              <a:rPr lang="de-DE" altLang="de-DE" dirty="0" smtClean="0"/>
              <a:t> </a:t>
            </a:r>
            <a:r>
              <a:rPr lang="de-DE" altLang="de-DE" dirty="0" err="1" smtClean="0"/>
              <a:t>from</a:t>
            </a:r>
            <a:r>
              <a:rPr lang="de-DE" altLang="de-DE" dirty="0" smtClean="0"/>
              <a:t> European countries (RS, ES, IT, NO, </a:t>
            </a:r>
            <a:r>
              <a:rPr lang="de-DE" altLang="de-DE" dirty="0" err="1" smtClean="0"/>
              <a:t>NO</a:t>
            </a:r>
            <a:r>
              <a:rPr lang="de-DE" altLang="de-DE" baseline="-25000" dirty="0" err="1" smtClean="0"/>
              <a:t>Po</a:t>
            </a:r>
            <a:r>
              <a:rPr lang="de-DE" altLang="de-DE" dirty="0" smtClean="0"/>
              <a:t>)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de-DE" altLang="de-DE" dirty="0" smtClean="0"/>
              <a:t>University </a:t>
            </a:r>
            <a:r>
              <a:rPr lang="de-DE" altLang="de-DE" dirty="0" err="1" smtClean="0"/>
              <a:t>programme</a:t>
            </a:r>
            <a:r>
              <a:rPr lang="de-DE" altLang="de-DE" dirty="0" smtClean="0"/>
              <a:t> </a:t>
            </a:r>
            <a:r>
              <a:rPr lang="de-DE" altLang="de-DE" dirty="0" err="1" smtClean="0"/>
              <a:t>trends</a:t>
            </a:r>
            <a:r>
              <a:rPr lang="de-DE" altLang="de-DE" dirty="0" smtClean="0"/>
              <a:t>, pan-European </a:t>
            </a:r>
            <a:r>
              <a:rPr lang="de-DE" altLang="de-DE" dirty="0" err="1" smtClean="0"/>
              <a:t>scope</a:t>
            </a:r>
            <a:r>
              <a:rPr lang="de-DE" altLang="de-DE" dirty="0" smtClean="0"/>
              <a:t> (all </a:t>
            </a:r>
            <a:r>
              <a:rPr lang="de-DE" altLang="de-DE" dirty="0" err="1" smtClean="0"/>
              <a:t>programmes</a:t>
            </a:r>
            <a:r>
              <a:rPr lang="de-DE" altLang="de-DE" dirty="0" smtClean="0"/>
              <a:t>, </a:t>
            </a:r>
            <a:r>
              <a:rPr lang="de-DE" altLang="de-DE" dirty="0" err="1" smtClean="0"/>
              <a:t>radioecology</a:t>
            </a:r>
            <a:r>
              <a:rPr lang="de-DE" altLang="de-DE" dirty="0" smtClean="0"/>
              <a:t>)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de-DE" altLang="de-DE" dirty="0" err="1" smtClean="0"/>
              <a:t>Beyond</a:t>
            </a:r>
            <a:r>
              <a:rPr lang="de-DE" altLang="de-DE" dirty="0" smtClean="0"/>
              <a:t> </a:t>
            </a:r>
            <a:r>
              <a:rPr lang="de-DE" altLang="de-DE" dirty="0" err="1" smtClean="0"/>
              <a:t>university</a:t>
            </a:r>
            <a:r>
              <a:rPr lang="de-DE" altLang="de-DE" dirty="0" smtClean="0"/>
              <a:t> (</a:t>
            </a:r>
            <a:r>
              <a:rPr lang="de-DE" altLang="de-DE" dirty="0" err="1" smtClean="0"/>
              <a:t>postgraduate</a:t>
            </a:r>
            <a:r>
              <a:rPr lang="de-DE" altLang="de-DE" dirty="0" smtClean="0"/>
              <a:t> </a:t>
            </a:r>
            <a:r>
              <a:rPr lang="de-DE" altLang="de-DE" dirty="0" err="1" smtClean="0"/>
              <a:t>study</a:t>
            </a:r>
            <a:r>
              <a:rPr lang="de-DE" altLang="de-DE" dirty="0" smtClean="0"/>
              <a:t> </a:t>
            </a:r>
            <a:r>
              <a:rPr lang="de-DE" altLang="de-DE" dirty="0" err="1" smtClean="0"/>
              <a:t>programme</a:t>
            </a:r>
            <a:r>
              <a:rPr lang="de-DE" altLang="de-DE" dirty="0" smtClean="0"/>
              <a:t> DE </a:t>
            </a:r>
            <a:r>
              <a:rPr lang="de-DE" altLang="de-DE" dirty="0" err="1" smtClean="0"/>
              <a:t>NO</a:t>
            </a:r>
            <a:r>
              <a:rPr lang="de-DE" altLang="de-DE" baseline="-25000" dirty="0" err="1"/>
              <a:t>Po</a:t>
            </a:r>
            <a:r>
              <a:rPr lang="de-DE" altLang="de-DE" dirty="0" smtClean="0"/>
              <a:t>, </a:t>
            </a:r>
            <a:r>
              <a:rPr lang="de-DE" altLang="de-DE" dirty="0" err="1" smtClean="0"/>
              <a:t>schools</a:t>
            </a:r>
            <a:r>
              <a:rPr lang="de-DE" altLang="de-DE" dirty="0" smtClean="0"/>
              <a:t> NO)</a:t>
            </a:r>
          </a:p>
          <a:p>
            <a:pPr marL="0" indent="0" eaLnBrk="1" hangingPunct="1"/>
            <a:r>
              <a:rPr lang="de-DE" altLang="de-DE" dirty="0" smtClean="0"/>
              <a:t>12 min </a:t>
            </a:r>
            <a:r>
              <a:rPr lang="de-DE" altLang="de-DE" dirty="0" err="1" smtClean="0"/>
              <a:t>talk</a:t>
            </a:r>
            <a:r>
              <a:rPr lang="de-DE" altLang="de-DE" dirty="0" smtClean="0"/>
              <a:t> + 3 min </a:t>
            </a:r>
            <a:r>
              <a:rPr lang="de-DE" altLang="de-DE" dirty="0" err="1" smtClean="0"/>
              <a:t>discussion</a:t>
            </a:r>
            <a:endParaRPr lang="de-DE" altLang="de-DE" dirty="0" smtClean="0"/>
          </a:p>
        </p:txBody>
      </p:sp>
      <p:pic>
        <p:nvPicPr>
          <p:cNvPr id="2" name="Picture 2" descr="ICCE 2017 – OSL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5510702"/>
            <a:ext cx="1045213" cy="1045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53982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153</Words>
  <Application>Microsoft Office PowerPoint</Application>
  <PresentationFormat>On-screen Show (4:3)</PresentationFormat>
  <Paragraphs>13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Larissa</vt:lpstr>
      <vt:lpstr>PowerPoint Presentation</vt:lpstr>
    </vt:vector>
  </TitlesOfParts>
  <Company>Max-Planck-Institut Chemie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Gerhard Lammel</dc:creator>
  <cp:lastModifiedBy>guest061</cp:lastModifiedBy>
  <cp:revision>7</cp:revision>
  <dcterms:created xsi:type="dcterms:W3CDTF">2017-06-19T08:19:19Z</dcterms:created>
  <dcterms:modified xsi:type="dcterms:W3CDTF">2017-06-21T13:38:19Z</dcterms:modified>
</cp:coreProperties>
</file>