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3" r:id="rId3"/>
    <p:sldId id="262" r:id="rId4"/>
    <p:sldId id="261" r:id="rId5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0109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93" autoAdjust="0"/>
    <p:restoredTop sz="94660"/>
  </p:normalViewPr>
  <p:slideViewPr>
    <p:cSldViewPr snapToGrid="0">
      <p:cViewPr varScale="1">
        <p:scale>
          <a:sx n="64" d="100"/>
          <a:sy n="64" d="100"/>
        </p:scale>
        <p:origin x="672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microsoft.com/office/2016/11/relationships/changesInfo" Target="changesInfos/changesInfo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vein Tveit" userId="fea16e2d-2335-4248-954d-241d73a2e16b" providerId="ADAL" clId="{4DB90CC4-5610-4AD8-AF2F-3F20BDE946F7}"/>
    <pc:docChg chg="custSel addSld delSld modSld sldOrd">
      <pc:chgData name="Svein Tveit" userId="fea16e2d-2335-4248-954d-241d73a2e16b" providerId="ADAL" clId="{4DB90CC4-5610-4AD8-AF2F-3F20BDE946F7}" dt="2024-10-17T06:28:51.699" v="331" actId="2696"/>
      <pc:docMkLst>
        <pc:docMk/>
      </pc:docMkLst>
      <pc:sldChg chg="del">
        <pc:chgData name="Svein Tveit" userId="fea16e2d-2335-4248-954d-241d73a2e16b" providerId="ADAL" clId="{4DB90CC4-5610-4AD8-AF2F-3F20BDE946F7}" dt="2024-10-16T11:37:37.092" v="268" actId="2696"/>
        <pc:sldMkLst>
          <pc:docMk/>
          <pc:sldMk cId="813522665" sldId="256"/>
        </pc:sldMkLst>
      </pc:sldChg>
      <pc:sldChg chg="modSp mod">
        <pc:chgData name="Svein Tveit" userId="fea16e2d-2335-4248-954d-241d73a2e16b" providerId="ADAL" clId="{4DB90CC4-5610-4AD8-AF2F-3F20BDE946F7}" dt="2024-10-16T11:37:23.915" v="267" actId="27636"/>
        <pc:sldMkLst>
          <pc:docMk/>
          <pc:sldMk cId="1973229746" sldId="257"/>
        </pc:sldMkLst>
        <pc:spChg chg="mod">
          <ac:chgData name="Svein Tveit" userId="fea16e2d-2335-4248-954d-241d73a2e16b" providerId="ADAL" clId="{4DB90CC4-5610-4AD8-AF2F-3F20BDE946F7}" dt="2024-10-16T11:32:53.072" v="113" actId="20577"/>
          <ac:spMkLst>
            <pc:docMk/>
            <pc:sldMk cId="1973229746" sldId="257"/>
            <ac:spMk id="2" creationId="{00000000-0000-0000-0000-000000000000}"/>
          </ac:spMkLst>
        </pc:spChg>
        <pc:spChg chg="mod">
          <ac:chgData name="Svein Tveit" userId="fea16e2d-2335-4248-954d-241d73a2e16b" providerId="ADAL" clId="{4DB90CC4-5610-4AD8-AF2F-3F20BDE946F7}" dt="2024-10-16T11:37:23.915" v="267" actId="27636"/>
          <ac:spMkLst>
            <pc:docMk/>
            <pc:sldMk cId="1973229746" sldId="257"/>
            <ac:spMk id="3" creationId="{00000000-0000-0000-0000-000000000000}"/>
          </ac:spMkLst>
        </pc:spChg>
      </pc:sldChg>
      <pc:sldChg chg="del">
        <pc:chgData name="Svein Tveit" userId="fea16e2d-2335-4248-954d-241d73a2e16b" providerId="ADAL" clId="{4DB90CC4-5610-4AD8-AF2F-3F20BDE946F7}" dt="2024-10-16T11:37:48.615" v="269" actId="2696"/>
        <pc:sldMkLst>
          <pc:docMk/>
          <pc:sldMk cId="2521829446" sldId="259"/>
        </pc:sldMkLst>
      </pc:sldChg>
      <pc:sldChg chg="ord">
        <pc:chgData name="Svein Tveit" userId="fea16e2d-2335-4248-954d-241d73a2e16b" providerId="ADAL" clId="{4DB90CC4-5610-4AD8-AF2F-3F20BDE946F7}" dt="2024-10-16T11:37:54.572" v="271"/>
        <pc:sldMkLst>
          <pc:docMk/>
          <pc:sldMk cId="2545010086" sldId="262"/>
        </pc:sldMkLst>
      </pc:sldChg>
      <pc:sldChg chg="modSp new del mod ord">
        <pc:chgData name="Svein Tveit" userId="fea16e2d-2335-4248-954d-241d73a2e16b" providerId="ADAL" clId="{4DB90CC4-5610-4AD8-AF2F-3F20BDE946F7}" dt="2024-10-17T06:28:51.699" v="331" actId="2696"/>
        <pc:sldMkLst>
          <pc:docMk/>
          <pc:sldMk cId="2436809640" sldId="264"/>
        </pc:sldMkLst>
        <pc:spChg chg="mod">
          <ac:chgData name="Svein Tveit" userId="fea16e2d-2335-4248-954d-241d73a2e16b" providerId="ADAL" clId="{4DB90CC4-5610-4AD8-AF2F-3F20BDE946F7}" dt="2024-10-17T06:28:46.921" v="330" actId="20577"/>
          <ac:spMkLst>
            <pc:docMk/>
            <pc:sldMk cId="2436809640" sldId="264"/>
            <ac:spMk id="2" creationId="{452B49BD-0520-9755-B26D-564403155018}"/>
          </ac:spMkLst>
        </pc:spChg>
      </pc:sldChg>
      <pc:sldChg chg="del">
        <pc:chgData name="Svein Tveit" userId="fea16e2d-2335-4248-954d-241d73a2e16b" providerId="ADAL" clId="{4DB90CC4-5610-4AD8-AF2F-3F20BDE946F7}" dt="2024-10-16T11:37:37.092" v="268" actId="2696"/>
        <pc:sldMkLst>
          <pc:docMk/>
          <pc:sldMk cId="3810808850" sldId="266"/>
        </pc:sldMkLst>
      </pc:sldChg>
      <pc:sldChg chg="del">
        <pc:chgData name="Svein Tveit" userId="fea16e2d-2335-4248-954d-241d73a2e16b" providerId="ADAL" clId="{4DB90CC4-5610-4AD8-AF2F-3F20BDE946F7}" dt="2024-10-16T11:37:37.092" v="268" actId="2696"/>
        <pc:sldMkLst>
          <pc:docMk/>
          <pc:sldMk cId="2524523724" sldId="267"/>
        </pc:sldMkLst>
      </pc:sldChg>
      <pc:sldChg chg="del">
        <pc:chgData name="Svein Tveit" userId="fea16e2d-2335-4248-954d-241d73a2e16b" providerId="ADAL" clId="{4DB90CC4-5610-4AD8-AF2F-3F20BDE946F7}" dt="2024-10-16T11:37:37.092" v="268" actId="2696"/>
        <pc:sldMkLst>
          <pc:docMk/>
          <pc:sldMk cId="1623226155" sldId="284"/>
        </pc:sldMkLst>
      </pc:sldChg>
      <pc:sldChg chg="del">
        <pc:chgData name="Svein Tveit" userId="fea16e2d-2335-4248-954d-241d73a2e16b" providerId="ADAL" clId="{4DB90CC4-5610-4AD8-AF2F-3F20BDE946F7}" dt="2024-10-16T11:37:37.092" v="268" actId="2696"/>
        <pc:sldMkLst>
          <pc:docMk/>
          <pc:sldMk cId="939798543" sldId="285"/>
        </pc:sldMkLst>
      </pc:sldChg>
      <pc:sldChg chg="del">
        <pc:chgData name="Svein Tveit" userId="fea16e2d-2335-4248-954d-241d73a2e16b" providerId="ADAL" clId="{4DB90CC4-5610-4AD8-AF2F-3F20BDE946F7}" dt="2024-10-16T11:37:37.092" v="268" actId="2696"/>
        <pc:sldMkLst>
          <pc:docMk/>
          <pc:sldMk cId="3634000852" sldId="286"/>
        </pc:sldMkLst>
      </pc:sldChg>
      <pc:sldChg chg="del">
        <pc:chgData name="Svein Tveit" userId="fea16e2d-2335-4248-954d-241d73a2e16b" providerId="ADAL" clId="{4DB90CC4-5610-4AD8-AF2F-3F20BDE946F7}" dt="2024-10-16T11:37:37.092" v="268" actId="2696"/>
        <pc:sldMkLst>
          <pc:docMk/>
          <pc:sldMk cId="1598850272" sldId="287"/>
        </pc:sldMkLst>
      </pc:sldChg>
      <pc:sldChg chg="del">
        <pc:chgData name="Svein Tveit" userId="fea16e2d-2335-4248-954d-241d73a2e16b" providerId="ADAL" clId="{4DB90CC4-5610-4AD8-AF2F-3F20BDE946F7}" dt="2024-10-16T11:37:37.092" v="268" actId="2696"/>
        <pc:sldMkLst>
          <pc:docMk/>
          <pc:sldMk cId="2862838250" sldId="288"/>
        </pc:sldMkLst>
      </pc:sldChg>
      <pc:sldChg chg="del">
        <pc:chgData name="Svein Tveit" userId="fea16e2d-2335-4248-954d-241d73a2e16b" providerId="ADAL" clId="{4DB90CC4-5610-4AD8-AF2F-3F20BDE946F7}" dt="2024-10-16T11:37:37.092" v="268" actId="2696"/>
        <pc:sldMkLst>
          <pc:docMk/>
          <pc:sldMk cId="3065760438" sldId="289"/>
        </pc:sldMkLst>
      </pc:sldChg>
      <pc:sldChg chg="del">
        <pc:chgData name="Svein Tveit" userId="fea16e2d-2335-4248-954d-241d73a2e16b" providerId="ADAL" clId="{4DB90CC4-5610-4AD8-AF2F-3F20BDE946F7}" dt="2024-10-16T11:37:48.615" v="269" actId="2696"/>
        <pc:sldMkLst>
          <pc:docMk/>
          <pc:sldMk cId="3445849845" sldId="290"/>
        </pc:sldMkLst>
      </pc:sldChg>
      <pc:sldChg chg="del">
        <pc:chgData name="Svein Tveit" userId="fea16e2d-2335-4248-954d-241d73a2e16b" providerId="ADAL" clId="{4DB90CC4-5610-4AD8-AF2F-3F20BDE946F7}" dt="2024-10-16T11:37:37.092" v="268" actId="2696"/>
        <pc:sldMkLst>
          <pc:docMk/>
          <pc:sldMk cId="1604990731" sldId="291"/>
        </pc:sldMkLst>
      </pc:sldChg>
      <pc:sldChg chg="del">
        <pc:chgData name="Svein Tveit" userId="fea16e2d-2335-4248-954d-241d73a2e16b" providerId="ADAL" clId="{4DB90CC4-5610-4AD8-AF2F-3F20BDE946F7}" dt="2024-10-16T11:37:37.092" v="268" actId="2696"/>
        <pc:sldMkLst>
          <pc:docMk/>
          <pc:sldMk cId="1500416748" sldId="292"/>
        </pc:sldMkLst>
      </pc:sldChg>
      <pc:sldChg chg="del">
        <pc:chgData name="Svein Tveit" userId="fea16e2d-2335-4248-954d-241d73a2e16b" providerId="ADAL" clId="{4DB90CC4-5610-4AD8-AF2F-3F20BDE946F7}" dt="2024-10-16T11:37:37.092" v="268" actId="2696"/>
        <pc:sldMkLst>
          <pc:docMk/>
          <pc:sldMk cId="2744024949" sldId="293"/>
        </pc:sldMkLst>
      </pc:sldChg>
      <pc:sldChg chg="del">
        <pc:chgData name="Svein Tveit" userId="fea16e2d-2335-4248-954d-241d73a2e16b" providerId="ADAL" clId="{4DB90CC4-5610-4AD8-AF2F-3F20BDE946F7}" dt="2024-10-16T11:37:37.092" v="268" actId="2696"/>
        <pc:sldMkLst>
          <pc:docMk/>
          <pc:sldMk cId="2962193303" sldId="294"/>
        </pc:sldMkLst>
      </pc:sldChg>
      <pc:sldChg chg="del">
        <pc:chgData name="Svein Tveit" userId="fea16e2d-2335-4248-954d-241d73a2e16b" providerId="ADAL" clId="{4DB90CC4-5610-4AD8-AF2F-3F20BDE946F7}" dt="2024-10-16T11:37:48.615" v="269" actId="2696"/>
        <pc:sldMkLst>
          <pc:docMk/>
          <pc:sldMk cId="756089623" sldId="295"/>
        </pc:sldMkLst>
      </pc:sldChg>
      <pc:sldChg chg="del">
        <pc:chgData name="Svein Tveit" userId="fea16e2d-2335-4248-954d-241d73a2e16b" providerId="ADAL" clId="{4DB90CC4-5610-4AD8-AF2F-3F20BDE946F7}" dt="2024-10-16T11:37:48.615" v="269" actId="2696"/>
        <pc:sldMkLst>
          <pc:docMk/>
          <pc:sldMk cId="1080227839" sldId="296"/>
        </pc:sldMkLst>
      </pc:sldChg>
      <pc:sldChg chg="del">
        <pc:chgData name="Svein Tveit" userId="fea16e2d-2335-4248-954d-241d73a2e16b" providerId="ADAL" clId="{4DB90CC4-5610-4AD8-AF2F-3F20BDE946F7}" dt="2024-10-16T11:37:48.615" v="269" actId="2696"/>
        <pc:sldMkLst>
          <pc:docMk/>
          <pc:sldMk cId="2797465798" sldId="297"/>
        </pc:sldMkLst>
      </pc:sldChg>
      <pc:sldChg chg="del">
        <pc:chgData name="Svein Tveit" userId="fea16e2d-2335-4248-954d-241d73a2e16b" providerId="ADAL" clId="{4DB90CC4-5610-4AD8-AF2F-3F20BDE946F7}" dt="2024-10-16T11:37:48.615" v="269" actId="2696"/>
        <pc:sldMkLst>
          <pc:docMk/>
          <pc:sldMk cId="3590235649" sldId="298"/>
        </pc:sldMkLst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1088C-E962-4529-ADA4-685572269212}" type="datetimeFigureOut">
              <a:rPr lang="nb-NO" smtClean="0"/>
              <a:t>17.10.2024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C801E-5214-4B01-A404-5E52224048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968705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1088C-E962-4529-ADA4-685572269212}" type="datetimeFigureOut">
              <a:rPr lang="nb-NO" smtClean="0"/>
              <a:t>17.10.2024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C801E-5214-4B01-A404-5E52224048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7803441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1088C-E962-4529-ADA4-685572269212}" type="datetimeFigureOut">
              <a:rPr lang="nb-NO" smtClean="0"/>
              <a:t>17.10.2024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C801E-5214-4B01-A404-5E52224048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86676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1088C-E962-4529-ADA4-685572269212}" type="datetimeFigureOut">
              <a:rPr lang="nb-NO" smtClean="0"/>
              <a:t>17.10.2024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C801E-5214-4B01-A404-5E52224048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4625153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1088C-E962-4529-ADA4-685572269212}" type="datetimeFigureOut">
              <a:rPr lang="nb-NO" smtClean="0"/>
              <a:t>17.10.2024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C801E-5214-4B01-A404-5E52224048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5155736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1088C-E962-4529-ADA4-685572269212}" type="datetimeFigureOut">
              <a:rPr lang="nb-NO" smtClean="0"/>
              <a:t>17.10.2024</a:t>
            </a:fld>
            <a:endParaRPr lang="nb-N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C801E-5214-4B01-A404-5E52224048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319130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1088C-E962-4529-ADA4-685572269212}" type="datetimeFigureOut">
              <a:rPr lang="nb-NO" smtClean="0"/>
              <a:t>17.10.2024</a:t>
            </a:fld>
            <a:endParaRPr lang="nb-N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C801E-5214-4B01-A404-5E52224048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0267285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1088C-E962-4529-ADA4-685572269212}" type="datetimeFigureOut">
              <a:rPr lang="nb-NO" smtClean="0"/>
              <a:t>17.10.2024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C801E-5214-4B01-A404-5E52224048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4806704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b-NO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1088C-E962-4529-ADA4-685572269212}" type="datetimeFigureOut">
              <a:rPr lang="nb-NO" smtClean="0"/>
              <a:t>17.10.2024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C801E-5214-4B01-A404-5E52224048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3540336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1088C-E962-4529-ADA4-685572269212}" type="datetimeFigureOut">
              <a:rPr lang="nb-NO" smtClean="0"/>
              <a:t>17.10.2024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C801E-5214-4B01-A404-5E52224048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67065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F1088C-E962-4529-ADA4-685572269212}" type="datetimeFigureOut">
              <a:rPr lang="nb-NO" smtClean="0"/>
              <a:t>17.10.2024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5C801E-5214-4B01-A404-5E52224048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5939091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 shadeToTitle="1">
        <a:gradFill flip="none" rotWithShape="1">
          <a:gsLst>
            <a:gs pos="100000">
              <a:schemeClr val="accent4">
                <a:lumMod val="40000"/>
                <a:lumOff val="60000"/>
              </a:schemeClr>
            </a:gs>
            <a:gs pos="98000">
              <a:schemeClr val="bg1"/>
            </a:gs>
          </a:gsLst>
          <a:path path="shap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nb-NO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b-NO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F1088C-E962-4529-ADA4-685572269212}" type="datetimeFigureOut">
              <a:rPr lang="nb-NO" smtClean="0"/>
              <a:t>17.10.2024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5C801E-5214-4B01-A404-5E52224048D7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965748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744758" y="191806"/>
            <a:ext cx="10515600" cy="1325563"/>
          </a:xfrm>
        </p:spPr>
        <p:txBody>
          <a:bodyPr/>
          <a:lstStyle/>
          <a:p>
            <a:r>
              <a:rPr lang="nb-NO" dirty="0"/>
              <a:t>Kolorimetri med ulike instrumenter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691362" y="1400959"/>
            <a:ext cx="8332498" cy="4351338"/>
          </a:xfrm>
        </p:spPr>
        <p:txBody>
          <a:bodyPr>
            <a:normAutofit lnSpcReduction="10000"/>
          </a:bodyPr>
          <a:lstStyle/>
          <a:p>
            <a:r>
              <a:rPr lang="nb-NO" dirty="0"/>
              <a:t>teknikk for å bestemme konsentrasjonen av fargede forbindelser i løsning. </a:t>
            </a:r>
          </a:p>
          <a:p>
            <a:r>
              <a:rPr lang="nb-NO" dirty="0"/>
              <a:t>mengden lys som transmitteres gjennom de fargede løsningen måles, T = </a:t>
            </a:r>
            <a:r>
              <a:rPr lang="nb-NO" i="1" dirty="0"/>
              <a:t>I</a:t>
            </a:r>
            <a:r>
              <a:rPr lang="nb-NO" dirty="0"/>
              <a:t>/</a:t>
            </a:r>
            <a:r>
              <a:rPr lang="nb-NO" i="1" dirty="0"/>
              <a:t>I</a:t>
            </a:r>
            <a:r>
              <a:rPr lang="nb-NO" baseline="-25000" dirty="0"/>
              <a:t>0</a:t>
            </a:r>
            <a:r>
              <a:rPr lang="nb-NO" dirty="0"/>
              <a:t> </a:t>
            </a:r>
          </a:p>
          <a:p>
            <a:r>
              <a:rPr lang="nb-NO" dirty="0" err="1"/>
              <a:t>Absorbansen</a:t>
            </a:r>
            <a:r>
              <a:rPr lang="nb-NO" dirty="0"/>
              <a:t> er gitt ved Beers lov: </a:t>
            </a:r>
            <a:br>
              <a:rPr lang="nb-NO" dirty="0"/>
            </a:br>
            <a:r>
              <a:rPr lang="nb-NO" dirty="0"/>
              <a:t>A = -</a:t>
            </a:r>
            <a:r>
              <a:rPr lang="nb-NO" dirty="0" err="1"/>
              <a:t>logT</a:t>
            </a:r>
            <a:r>
              <a:rPr lang="nb-NO" dirty="0"/>
              <a:t> = </a:t>
            </a:r>
            <a:r>
              <a:rPr lang="nb-NO" dirty="0">
                <a:solidFill>
                  <a:srgbClr val="FF0000"/>
                </a:solidFill>
              </a:rPr>
              <a:t>-log(</a:t>
            </a:r>
            <a:r>
              <a:rPr lang="nb-NO" i="1" dirty="0">
                <a:solidFill>
                  <a:srgbClr val="FF0000"/>
                </a:solidFill>
              </a:rPr>
              <a:t>I</a:t>
            </a:r>
            <a:r>
              <a:rPr lang="nb-NO" dirty="0">
                <a:solidFill>
                  <a:srgbClr val="FF0000"/>
                </a:solidFill>
              </a:rPr>
              <a:t>/</a:t>
            </a:r>
            <a:r>
              <a:rPr lang="nb-NO" i="1" dirty="0">
                <a:solidFill>
                  <a:srgbClr val="FF0000"/>
                </a:solidFill>
              </a:rPr>
              <a:t>I</a:t>
            </a:r>
            <a:r>
              <a:rPr lang="nb-NO" baseline="-25000" dirty="0">
                <a:solidFill>
                  <a:srgbClr val="FF0000"/>
                </a:solidFill>
              </a:rPr>
              <a:t>0</a:t>
            </a:r>
            <a:r>
              <a:rPr lang="nb-NO" dirty="0">
                <a:solidFill>
                  <a:srgbClr val="FF0000"/>
                </a:solidFill>
              </a:rPr>
              <a:t>) </a:t>
            </a:r>
            <a:r>
              <a:rPr lang="nb-NO" dirty="0"/>
              <a:t>= </a:t>
            </a:r>
            <a:r>
              <a:rPr lang="el-GR" dirty="0"/>
              <a:t>ε</a:t>
            </a:r>
            <a:r>
              <a:rPr lang="nb-NO" dirty="0"/>
              <a:t> · b · C </a:t>
            </a:r>
          </a:p>
          <a:p>
            <a:r>
              <a:rPr lang="nb-NO" dirty="0"/>
              <a:t>Ved å måle </a:t>
            </a:r>
            <a:r>
              <a:rPr lang="nb-NO" dirty="0" err="1"/>
              <a:t>absorbansen</a:t>
            </a:r>
            <a:r>
              <a:rPr lang="nb-NO" dirty="0"/>
              <a:t> til en rekke løsninger med kjent konsentrasjon og etablerer en standardkurve (kalibreringskurve), kan man bestemme konsentrasjonen i en løsning med ukjent konsentrasjon.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5943" b="8726"/>
          <a:stretch/>
        </p:blipFill>
        <p:spPr>
          <a:xfrm>
            <a:off x="9141087" y="4104200"/>
            <a:ext cx="2687813" cy="17559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22974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06" t="4224" r="6181" b="3901"/>
          <a:stretch/>
        </p:blipFill>
        <p:spPr>
          <a:xfrm rot="5400000">
            <a:off x="9019616" y="690426"/>
            <a:ext cx="2865177" cy="248291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Vanlig </a:t>
            </a:r>
            <a:r>
              <a:rPr lang="nb-NO" dirty="0" err="1"/>
              <a:t>spektrofotometer</a:t>
            </a:r>
            <a:r>
              <a:rPr lang="nb-NO" dirty="0"/>
              <a:t>: </a:t>
            </a:r>
            <a:r>
              <a:rPr lang="nb-NO" dirty="0" err="1"/>
              <a:t>SpektroVis</a:t>
            </a:r>
            <a:endParaRPr lang="nb-NO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240" y="1468378"/>
            <a:ext cx="8419526" cy="4437139"/>
          </a:xfrm>
        </p:spPr>
      </p:pic>
    </p:spTree>
    <p:extLst>
      <p:ext uri="{BB962C8B-B14F-4D97-AF65-F5344CB8AC3E}">
        <p14:creationId xmlns:p14="http://schemas.microsoft.com/office/powerpoint/2010/main" val="4249195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Mobilkamera og </a:t>
            </a:r>
            <a:r>
              <a:rPr lang="nb-NO" dirty="0" err="1"/>
              <a:t>app</a:t>
            </a:r>
            <a:endParaRPr lang="nb-NO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14450" y="581336"/>
            <a:ext cx="4972050" cy="250507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4154" y="1679004"/>
            <a:ext cx="1777916" cy="316954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42"/>
          <a:stretch/>
        </p:blipFill>
        <p:spPr>
          <a:xfrm>
            <a:off x="882469" y="1690688"/>
            <a:ext cx="1787312" cy="316974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82469" y="5332071"/>
            <a:ext cx="4941876" cy="1275637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20489" y="3561933"/>
            <a:ext cx="4833311" cy="30457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4501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65982" y="250454"/>
            <a:ext cx="6767940" cy="3057489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 dirty="0"/>
              <a:t>Lego kolorimeter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44231" y="6270809"/>
            <a:ext cx="7985426" cy="517108"/>
          </a:xfrm>
        </p:spPr>
        <p:txBody>
          <a:bodyPr>
            <a:normAutofit fontScale="92500"/>
          </a:bodyPr>
          <a:lstStyle/>
          <a:p>
            <a:r>
              <a:rPr lang="nb-NO" sz="1400" dirty="0"/>
              <a:t>Kvittingen, Lise, Asheim, Jonas, Kvittingen, Eivind V., &amp; </a:t>
            </a:r>
            <a:r>
              <a:rPr lang="nb-NO" sz="1400" dirty="0" err="1"/>
              <a:t>Verley</a:t>
            </a:r>
            <a:r>
              <a:rPr lang="nb-NO" sz="1400" dirty="0"/>
              <a:t>, Richard. (2014). A Simple, Small-</a:t>
            </a:r>
            <a:r>
              <a:rPr lang="nb-NO" sz="1400" dirty="0" err="1"/>
              <a:t>Scale</a:t>
            </a:r>
            <a:r>
              <a:rPr lang="nb-NO" sz="1400" dirty="0"/>
              <a:t> Lego </a:t>
            </a:r>
            <a:r>
              <a:rPr lang="nb-NO" sz="1400" dirty="0" err="1"/>
              <a:t>Colorimeter</a:t>
            </a:r>
            <a:r>
              <a:rPr lang="nb-NO" sz="1400" dirty="0"/>
              <a:t> </a:t>
            </a:r>
            <a:r>
              <a:rPr lang="nb-NO" sz="1400" dirty="0" err="1"/>
              <a:t>with</a:t>
            </a:r>
            <a:r>
              <a:rPr lang="nb-NO" sz="1400" dirty="0"/>
              <a:t> a </a:t>
            </a:r>
            <a:r>
              <a:rPr lang="nb-NO" sz="1400" dirty="0" err="1"/>
              <a:t>Light-Emitting</a:t>
            </a:r>
            <a:r>
              <a:rPr lang="nb-NO" sz="1400" dirty="0"/>
              <a:t> Diode (LED) Used as </a:t>
            </a:r>
            <a:r>
              <a:rPr lang="nb-NO" sz="1400" dirty="0" err="1"/>
              <a:t>Detector</a:t>
            </a:r>
            <a:r>
              <a:rPr lang="nb-NO" sz="1400" dirty="0"/>
              <a:t>. </a:t>
            </a:r>
            <a:r>
              <a:rPr lang="nb-NO" sz="1400" i="1" dirty="0"/>
              <a:t>Journal </a:t>
            </a:r>
            <a:r>
              <a:rPr lang="nb-NO" sz="1400" i="1" dirty="0" err="1"/>
              <a:t>of</a:t>
            </a:r>
            <a:r>
              <a:rPr lang="nb-NO" sz="1400" i="1" dirty="0"/>
              <a:t> </a:t>
            </a:r>
            <a:r>
              <a:rPr lang="nb-NO" sz="1400" i="1" dirty="0" err="1"/>
              <a:t>chemical</a:t>
            </a:r>
            <a:r>
              <a:rPr lang="nb-NO" sz="1400" i="1" dirty="0"/>
              <a:t> </a:t>
            </a:r>
            <a:r>
              <a:rPr lang="nb-NO" sz="1400" i="1" dirty="0" err="1"/>
              <a:t>education</a:t>
            </a:r>
            <a:r>
              <a:rPr lang="nb-NO" sz="1400" i="1" dirty="0"/>
              <a:t>, 91</a:t>
            </a:r>
            <a:r>
              <a:rPr lang="nb-NO" sz="1400" dirty="0"/>
              <a:t>, 1037-1039.</a:t>
            </a:r>
          </a:p>
          <a:p>
            <a:endParaRPr lang="nb-NO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9834" y="1423709"/>
            <a:ext cx="6308178" cy="46009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90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463b6811-b0a4-4b2a-b932-72c4c970c5d2}" enabled="0" method="" siteId="{463b6811-b0a4-4b2a-b932-72c4c970c5d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6745</TotalTime>
  <Words>141</Words>
  <Application>Microsoft Office PowerPoint</Application>
  <PresentationFormat>Widescreen</PresentationFormat>
  <Paragraphs>9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Arial</vt:lpstr>
      <vt:lpstr>Calibri</vt:lpstr>
      <vt:lpstr>Calibri Light</vt:lpstr>
      <vt:lpstr>Office Theme</vt:lpstr>
      <vt:lpstr>Kolorimetri med ulike instrumenter</vt:lpstr>
      <vt:lpstr>Vanlig spektrofotometer: SpektroVis</vt:lpstr>
      <vt:lpstr>Mobilkamera og app</vt:lpstr>
      <vt:lpstr>Lego kolorimeter</vt:lpstr>
    </vt:vector>
  </TitlesOfParts>
  <Company>Universitetet i Oslo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Kolorimeteri</dc:title>
  <dc:creator>Svein Tveit</dc:creator>
  <cp:lastModifiedBy>Svein Tveit</cp:lastModifiedBy>
  <cp:revision>24</cp:revision>
  <dcterms:created xsi:type="dcterms:W3CDTF">2018-10-25T11:08:50Z</dcterms:created>
  <dcterms:modified xsi:type="dcterms:W3CDTF">2024-10-17T06:28:57Z</dcterms:modified>
</cp:coreProperties>
</file>