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5"/>
  </p:sldMasterIdLst>
  <p:notesMasterIdLst>
    <p:notesMasterId r:id="rId48"/>
  </p:notesMasterIdLst>
  <p:handoutMasterIdLst>
    <p:handoutMasterId r:id="rId49"/>
  </p:handoutMasterIdLst>
  <p:sldIdLst>
    <p:sldId id="256" r:id="rId6"/>
    <p:sldId id="264" r:id="rId7"/>
    <p:sldId id="257" r:id="rId8"/>
    <p:sldId id="348" r:id="rId9"/>
    <p:sldId id="259" r:id="rId10"/>
    <p:sldId id="260" r:id="rId11"/>
    <p:sldId id="263" r:id="rId12"/>
    <p:sldId id="261" r:id="rId13"/>
    <p:sldId id="315" r:id="rId14"/>
    <p:sldId id="316" r:id="rId15"/>
    <p:sldId id="262" r:id="rId16"/>
    <p:sldId id="318" r:id="rId17"/>
    <p:sldId id="319" r:id="rId18"/>
    <p:sldId id="324" r:id="rId19"/>
    <p:sldId id="349" r:id="rId20"/>
    <p:sldId id="350" r:id="rId21"/>
    <p:sldId id="320" r:id="rId22"/>
    <p:sldId id="321" r:id="rId23"/>
    <p:sldId id="323" r:id="rId24"/>
    <p:sldId id="328" r:id="rId25"/>
    <p:sldId id="325" r:id="rId26"/>
    <p:sldId id="351" r:id="rId27"/>
    <p:sldId id="300" r:id="rId28"/>
    <p:sldId id="329" r:id="rId29"/>
    <p:sldId id="309" r:id="rId30"/>
    <p:sldId id="306" r:id="rId31"/>
    <p:sldId id="311" r:id="rId32"/>
    <p:sldId id="312" r:id="rId33"/>
    <p:sldId id="313" r:id="rId34"/>
    <p:sldId id="314" r:id="rId35"/>
    <p:sldId id="307" r:id="rId36"/>
    <p:sldId id="352" r:id="rId37"/>
    <p:sldId id="353" r:id="rId38"/>
    <p:sldId id="317" r:id="rId39"/>
    <p:sldId id="310" r:id="rId40"/>
    <p:sldId id="354" r:id="rId41"/>
    <p:sldId id="339" r:id="rId42"/>
    <p:sldId id="342" r:id="rId43"/>
    <p:sldId id="343" r:id="rId44"/>
    <p:sldId id="344" r:id="rId45"/>
    <p:sldId id="346" r:id="rId46"/>
    <p:sldId id="347" r:id="rId47"/>
  </p:sldIdLst>
  <p:sldSz cx="12192000" cy="6858000"/>
  <p:notesSz cx="6858000" cy="9144000"/>
  <p:defaultTex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0000"/>
    <a:srgbClr val="FFFFFF"/>
    <a:srgbClr val="0000FF"/>
    <a:srgbClr val="0000FE"/>
    <a:srgbClr val="524B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3557" autoAdjust="0"/>
  </p:normalViewPr>
  <p:slideViewPr>
    <p:cSldViewPr snapToGrid="0">
      <p:cViewPr varScale="1">
        <p:scale>
          <a:sx n="84" d="100"/>
          <a:sy n="84" d="100"/>
        </p:scale>
        <p:origin x="30" y="30"/>
      </p:cViewPr>
      <p:guideLst/>
    </p:cSldViewPr>
  </p:slideViewPr>
  <p:notesTextViewPr>
    <p:cViewPr>
      <p:scale>
        <a:sx n="1" d="1"/>
        <a:sy n="1" d="1"/>
      </p:scale>
      <p:origin x="0" y="0"/>
    </p:cViewPr>
  </p:notesTextViewPr>
  <p:notesViewPr>
    <p:cSldViewPr snapToGrid="0">
      <p:cViewPr varScale="1">
        <p:scale>
          <a:sx n="83" d="100"/>
          <a:sy n="83" d="100"/>
        </p:scale>
        <p:origin x="3180"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vein Tveit" userId="fea16e2d-2335-4248-954d-241d73a2e16b" providerId="ADAL" clId="{435EF295-373D-415D-ADA3-AD26E33A131A}"/>
    <pc:docChg chg="delSld">
      <pc:chgData name="Svein Tveit" userId="fea16e2d-2335-4248-954d-241d73a2e16b" providerId="ADAL" clId="{435EF295-373D-415D-ADA3-AD26E33A131A}" dt="2025-08-14T06:58:07.126" v="3" actId="2696"/>
      <pc:docMkLst>
        <pc:docMk/>
      </pc:docMkLst>
      <pc:sldChg chg="del">
        <pc:chgData name="Svein Tveit" userId="fea16e2d-2335-4248-954d-241d73a2e16b" providerId="ADAL" clId="{435EF295-373D-415D-ADA3-AD26E33A131A}" dt="2025-08-14T06:57:56.095" v="0" actId="2696"/>
        <pc:sldMkLst>
          <pc:docMk/>
          <pc:sldMk cId="3455961154" sldId="322"/>
        </pc:sldMkLst>
      </pc:sldChg>
      <pc:sldChg chg="del">
        <pc:chgData name="Svein Tveit" userId="fea16e2d-2335-4248-954d-241d73a2e16b" providerId="ADAL" clId="{435EF295-373D-415D-ADA3-AD26E33A131A}" dt="2025-08-14T06:57:59.247" v="1" actId="2696"/>
        <pc:sldMkLst>
          <pc:docMk/>
          <pc:sldMk cId="3830454139" sldId="326"/>
        </pc:sldMkLst>
      </pc:sldChg>
      <pc:sldChg chg="del">
        <pc:chgData name="Svein Tveit" userId="fea16e2d-2335-4248-954d-241d73a2e16b" providerId="ADAL" clId="{435EF295-373D-415D-ADA3-AD26E33A131A}" dt="2025-08-14T06:58:04.959" v="2" actId="2696"/>
        <pc:sldMkLst>
          <pc:docMk/>
          <pc:sldMk cId="2121472277" sldId="340"/>
        </pc:sldMkLst>
      </pc:sldChg>
      <pc:sldChg chg="del">
        <pc:chgData name="Svein Tveit" userId="fea16e2d-2335-4248-954d-241d73a2e16b" providerId="ADAL" clId="{435EF295-373D-415D-ADA3-AD26E33A131A}" dt="2025-08-14T06:58:07.126" v="3" actId="2696"/>
        <pc:sldMkLst>
          <pc:docMk/>
          <pc:sldMk cId="280819223" sldId="34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0CBB1AE-B262-4787-8C52-A05D0CE6049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873FD16A-3B73-4A4E-801F-F604E6F8DCE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35DD0C3-4885-4BAA-9AA1-C9918694A47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D4A009-C602-41F4-8272-F25F5B05B5AE}" type="slidenum">
              <a:rPr lang="en-US" smtClean="0"/>
              <a:t>‹#›</a:t>
            </a:fld>
            <a:endParaRPr lang="en-US"/>
          </a:p>
        </p:txBody>
      </p:sp>
    </p:spTree>
    <p:extLst>
      <p:ext uri="{BB962C8B-B14F-4D97-AF65-F5344CB8AC3E}">
        <p14:creationId xmlns:p14="http://schemas.microsoft.com/office/powerpoint/2010/main" val="33839229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051F8B-E38A-4262-93D6-EEE8CE2CF8CB}" type="datetimeFigureOut">
              <a:rPr lang="en-US" smtClean="0"/>
              <a:t>8/14/2025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72985F-36CD-4D87-8C89-674A558E8057}" type="slidenum">
              <a:rPr lang="en-US" smtClean="0"/>
              <a:t>‹#›</a:t>
            </a:fld>
            <a:endParaRPr lang="en-US"/>
          </a:p>
        </p:txBody>
      </p:sp>
    </p:spTree>
    <p:extLst>
      <p:ext uri="{BB962C8B-B14F-4D97-AF65-F5344CB8AC3E}">
        <p14:creationId xmlns:p14="http://schemas.microsoft.com/office/powerpoint/2010/main" val="3834291505"/>
      </p:ext>
    </p:extLst>
  </p:cSld>
  <p:clrMap bg1="lt1" tx1="dk1" bg2="lt2" tx2="dk2" accent1="accent1" accent2="accent2" accent3="accent3" accent4="accent4" accent5="accent5" accent6="accent6" hlink="hlink" folHlink="folHlink"/>
  <p:notesStyle>
    <a:lvl1pPr marL="0" algn="l" defTabSz="914263" rtl="0" eaLnBrk="1" latinLnBrk="0" hangingPunct="1">
      <a:defRPr sz="1200" kern="1200">
        <a:solidFill>
          <a:schemeClr val="tx1"/>
        </a:solidFill>
        <a:latin typeface="+mn-lt"/>
        <a:ea typeface="+mn-ea"/>
        <a:cs typeface="+mn-cs"/>
      </a:defRPr>
    </a:lvl1pPr>
    <a:lvl2pPr marL="457132" algn="l" defTabSz="914263" rtl="0" eaLnBrk="1" latinLnBrk="0" hangingPunct="1">
      <a:defRPr sz="1200" kern="1200">
        <a:solidFill>
          <a:schemeClr val="tx1"/>
        </a:solidFill>
        <a:latin typeface="+mn-lt"/>
        <a:ea typeface="+mn-ea"/>
        <a:cs typeface="+mn-cs"/>
      </a:defRPr>
    </a:lvl2pPr>
    <a:lvl3pPr marL="914263" algn="l" defTabSz="914263" rtl="0" eaLnBrk="1" latinLnBrk="0" hangingPunct="1">
      <a:defRPr sz="1200" kern="1200">
        <a:solidFill>
          <a:schemeClr val="tx1"/>
        </a:solidFill>
        <a:latin typeface="+mn-lt"/>
        <a:ea typeface="+mn-ea"/>
        <a:cs typeface="+mn-cs"/>
      </a:defRPr>
    </a:lvl3pPr>
    <a:lvl4pPr marL="1371395" algn="l" defTabSz="914263" rtl="0" eaLnBrk="1" latinLnBrk="0" hangingPunct="1">
      <a:defRPr sz="1200" kern="1200">
        <a:solidFill>
          <a:schemeClr val="tx1"/>
        </a:solidFill>
        <a:latin typeface="+mn-lt"/>
        <a:ea typeface="+mn-ea"/>
        <a:cs typeface="+mn-cs"/>
      </a:defRPr>
    </a:lvl4pPr>
    <a:lvl5pPr marL="1828526" algn="l" defTabSz="914263" rtl="0" eaLnBrk="1" latinLnBrk="0" hangingPunct="1">
      <a:defRPr sz="1200" kern="1200">
        <a:solidFill>
          <a:schemeClr val="tx1"/>
        </a:solidFill>
        <a:latin typeface="+mn-lt"/>
        <a:ea typeface="+mn-ea"/>
        <a:cs typeface="+mn-cs"/>
      </a:defRPr>
    </a:lvl5pPr>
    <a:lvl6pPr marL="2285657" algn="l" defTabSz="914263" rtl="0" eaLnBrk="1" latinLnBrk="0" hangingPunct="1">
      <a:defRPr sz="1200" kern="1200">
        <a:solidFill>
          <a:schemeClr val="tx1"/>
        </a:solidFill>
        <a:latin typeface="+mn-lt"/>
        <a:ea typeface="+mn-ea"/>
        <a:cs typeface="+mn-cs"/>
      </a:defRPr>
    </a:lvl6pPr>
    <a:lvl7pPr marL="2742789" algn="l" defTabSz="914263" rtl="0" eaLnBrk="1" latinLnBrk="0" hangingPunct="1">
      <a:defRPr sz="1200" kern="1200">
        <a:solidFill>
          <a:schemeClr val="tx1"/>
        </a:solidFill>
        <a:latin typeface="+mn-lt"/>
        <a:ea typeface="+mn-ea"/>
        <a:cs typeface="+mn-cs"/>
      </a:defRPr>
    </a:lvl7pPr>
    <a:lvl8pPr marL="3199920" algn="l" defTabSz="914263" rtl="0" eaLnBrk="1" latinLnBrk="0" hangingPunct="1">
      <a:defRPr sz="1200" kern="1200">
        <a:solidFill>
          <a:schemeClr val="tx1"/>
        </a:solidFill>
        <a:latin typeface="+mn-lt"/>
        <a:ea typeface="+mn-ea"/>
        <a:cs typeface="+mn-cs"/>
      </a:defRPr>
    </a:lvl8pPr>
    <a:lvl9pPr marL="3657052" algn="l" defTabSz="914263"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svg"/><Relationship Id="rId7" Type="http://schemas.openxmlformats.org/officeDocument/2006/relationships/image" Target="../media/image7.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11.svg"/><Relationship Id="rId4" Type="http://schemas.openxmlformats.org/officeDocument/2006/relationships/image" Target="../media/image10.png"/><Relationship Id="rId9" Type="http://schemas.openxmlformats.org/officeDocument/2006/relationships/image" Target="../media/image9.sv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12.jpg"/><Relationship Id="rId1" Type="http://schemas.openxmlformats.org/officeDocument/2006/relationships/slideMaster" Target="../slideMasters/slideMaster1.xml"/><Relationship Id="rId6" Type="http://schemas.openxmlformats.org/officeDocument/2006/relationships/image" Target="../media/image11.svg"/><Relationship Id="rId5" Type="http://schemas.openxmlformats.org/officeDocument/2006/relationships/image" Target="../media/image10.png"/><Relationship Id="rId10" Type="http://schemas.openxmlformats.org/officeDocument/2006/relationships/image" Target="../media/image9.svg"/><Relationship Id="rId4" Type="http://schemas.openxmlformats.org/officeDocument/2006/relationships/image" Target="../media/image5.svg"/><Relationship Id="rId9"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svg"/><Relationship Id="rId7" Type="http://schemas.openxmlformats.org/officeDocument/2006/relationships/image" Target="../media/image7.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11.svg"/><Relationship Id="rId4" Type="http://schemas.openxmlformats.org/officeDocument/2006/relationships/image" Target="../media/image10.png"/><Relationship Id="rId9" Type="http://schemas.openxmlformats.org/officeDocument/2006/relationships/image" Target="../media/image9.sv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svg"/><Relationship Id="rId7" Type="http://schemas.openxmlformats.org/officeDocument/2006/relationships/image" Target="../media/image7.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11.svg"/><Relationship Id="rId4" Type="http://schemas.openxmlformats.org/officeDocument/2006/relationships/image" Target="../media/image10.png"/><Relationship Id="rId9" Type="http://schemas.openxmlformats.org/officeDocument/2006/relationships/image" Target="../media/image9.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Master" Target="../slideMasters/slideMaster1.xml"/><Relationship Id="rId4" Type="http://schemas.openxmlformats.org/officeDocument/2006/relationships/image" Target="../media/image15.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jpg"/><Relationship Id="rId1" Type="http://schemas.openxmlformats.org/officeDocument/2006/relationships/slideMaster" Target="../slideMasters/slideMaster1.xml"/><Relationship Id="rId4" Type="http://schemas.openxmlformats.org/officeDocument/2006/relationships/image" Target="../media/image15.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ront page half UiO pictur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E962FF3-951D-4441-9C7D-501471E5888D}"/>
              </a:ext>
              <a:ext uri="{C183D7F6-B498-43B3-948B-1728B52AA6E4}">
                <adec:decorative xmlns:adec="http://schemas.microsoft.com/office/drawing/2017/decorative" val="1"/>
              </a:ext>
            </a:extLst>
          </p:cNvPr>
          <p:cNvSpPr>
            <a:spLocks noGrp="1"/>
          </p:cNvSpPr>
          <p:nvPr>
            <p:ph type="pic" sz="quarter" idx="13"/>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endParaRPr lang="en-US" dirty="0"/>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27" name="Text Placeholder 10" descr="Logo university of oslo">
            <a:extLst>
              <a:ext uri="{FF2B5EF4-FFF2-40B4-BE49-F238E27FC236}">
                <a16:creationId xmlns:a16="http://schemas.microsoft.com/office/drawing/2014/main" id="{D507B65A-1446-438E-8EA0-9FE60E124E9F}"/>
              </a:ext>
            </a:extLst>
          </p:cNvPr>
          <p:cNvSpPr>
            <a:spLocks noGrp="1"/>
          </p:cNvSpPr>
          <p:nvPr>
            <p:ph type="body" sz="quarter" idx="21" hasCustomPrompt="1"/>
          </p:nvPr>
        </p:nvSpPr>
        <p:spPr>
          <a:xfrm>
            <a:off x="0" y="0"/>
            <a:ext cx="4831492" cy="1742304"/>
          </a:xfrm>
          <a:blipFill>
            <a:blip r:embed="rId3">
              <a:extLst>
                <a:ext uri="{96DAC541-7B7A-43D3-8B79-37D633B846F1}">
                  <asvg:svgBlip xmlns:asvg="http://schemas.microsoft.com/office/drawing/2016/SVG/main" r:embed="rId4"/>
                </a:ext>
              </a:extLst>
            </a:blip>
            <a:stretch>
              <a:fillRect l="-35120" t="-97139" r="-37750" b="-104461"/>
            </a:stretch>
          </a:blipFill>
        </p:spPr>
        <p:txBody>
          <a:bodyPr/>
          <a:lstStyle>
            <a:lvl1pPr marL="0" indent="0">
              <a:buNone/>
              <a:defRPr/>
            </a:lvl1pPr>
          </a:lstStyle>
          <a:p>
            <a:pPr lvl="0"/>
            <a:r>
              <a:rPr lang="nb-NO" dirty="0"/>
              <a:t> </a:t>
            </a:r>
            <a:endParaRPr lang="en-US" dirty="0"/>
          </a:p>
        </p:txBody>
      </p:sp>
      <p:sp>
        <p:nvSpPr>
          <p:cNvPr id="21" name="Text Placeholder 4" descr="UiO segl">
            <a:extLst>
              <a:ext uri="{FF2B5EF4-FFF2-40B4-BE49-F238E27FC236}">
                <a16:creationId xmlns:a16="http://schemas.microsoft.com/office/drawing/2014/main" id="{D397E638-588F-47C4-8318-DB30D79BCF62}"/>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r:embed="rId6"/>
                </a:ext>
              </a:extLst>
            </a:blip>
            <a:stretch>
              <a:fillRect/>
            </a:stretch>
          </a:blipFill>
        </p:spPr>
        <p:txBody>
          <a:bodyPr/>
          <a:lstStyle>
            <a:lvl1pPr>
              <a:buNone/>
              <a:defRPr sz="100"/>
            </a:lvl1pPr>
          </a:lstStyle>
          <a:p>
            <a:pPr lvl="0"/>
            <a:r>
              <a:rPr lang="nb-NO" dirty="0"/>
              <a:t> </a:t>
            </a:r>
            <a:endParaRPr lang="en-US" dirty="0"/>
          </a:p>
        </p:txBody>
      </p:sp>
      <p:sp>
        <p:nvSpPr>
          <p:cNvPr id="14" name="addin_colorbox" hidden="1">
            <a:extLst>
              <a:ext uri="{FF2B5EF4-FFF2-40B4-BE49-F238E27FC236}">
                <a16:creationId xmlns:a16="http://schemas.microsoft.com/office/drawing/2014/main" id="{B34046E2-E0A0-4315-9411-04EBA19D54D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EB9E8B29-78FF-422D-B648-7D4F0D403082}"/>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918F58FB-9B03-413E-989C-AE087C74A79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16BC30A-E2A3-4BB3-8175-D14FBA97BB4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189797EA-4203-48ED-9B9C-9481B1311A5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D3C84601-A4D0-4B48-876F-9DC17367A2A1}"/>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2" name="logo_hvit" descr="UiO segl" hidden="1">
            <a:extLst>
              <a:ext uri="{FF2B5EF4-FFF2-40B4-BE49-F238E27FC236}">
                <a16:creationId xmlns:a16="http://schemas.microsoft.com/office/drawing/2014/main" id="{9312E79A-63CD-41D4-8EA6-B9BD7EBEEAD2}"/>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0785613" y="5457092"/>
            <a:ext cx="1025436" cy="1025436"/>
          </a:xfrm>
          <a:prstGeom prst="rect">
            <a:avLst/>
          </a:prstGeom>
        </p:spPr>
      </p:pic>
      <p:pic>
        <p:nvPicPr>
          <p:cNvPr id="23" name="logo_sort" descr="UiO segl" hidden="1">
            <a:extLst>
              <a:ext uri="{FF2B5EF4-FFF2-40B4-BE49-F238E27FC236}">
                <a16:creationId xmlns:a16="http://schemas.microsoft.com/office/drawing/2014/main" id="{CCD2A0AF-6987-472B-AB0A-FE4E51B298B4}"/>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785614" y="5457093"/>
            <a:ext cx="1025421" cy="1025421"/>
          </a:xfrm>
          <a:prstGeom prst="rect">
            <a:avLst/>
          </a:prstGeom>
        </p:spPr>
      </p:pic>
      <p:sp>
        <p:nvSpPr>
          <p:cNvPr id="35" name="addin_colorlist" hidden="1">
            <a:extLst>
              <a:ext uri="{FF2B5EF4-FFF2-40B4-BE49-F238E27FC236}">
                <a16:creationId xmlns:a16="http://schemas.microsoft.com/office/drawing/2014/main" id="{3621EE98-3D9F-48D9-A72D-25CA5E335EFE}"/>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25" name="Title 1">
            <a:extLst>
              <a:ext uri="{FF2B5EF4-FFF2-40B4-BE49-F238E27FC236}">
                <a16:creationId xmlns:a16="http://schemas.microsoft.com/office/drawing/2014/main" id="{888B6312-D749-4A49-87B5-7BB5E4DE4E7B}"/>
              </a:ext>
            </a:extLst>
          </p:cNvPr>
          <p:cNvSpPr>
            <a:spLocks noGrp="1"/>
          </p:cNvSpPr>
          <p:nvPr>
            <p:ph type="title"/>
          </p:nvPr>
        </p:nvSpPr>
        <p:spPr>
          <a:xfrm>
            <a:off x="379038" y="2235878"/>
            <a:ext cx="5716962" cy="1796624"/>
          </a:xfrm>
        </p:spPr>
        <p:txBody>
          <a:bodyPr/>
          <a:lstStyle>
            <a:lvl1pPr>
              <a:lnSpc>
                <a:spcPct val="100000"/>
              </a:lnSpc>
              <a:defRPr sz="4500"/>
            </a:lvl1pPr>
          </a:lstStyle>
          <a:p>
            <a:r>
              <a:rPr lang="en-US"/>
              <a:t>Click to edit Master title style</a:t>
            </a:r>
            <a:endParaRPr lang="en-US" dirty="0"/>
          </a:p>
        </p:txBody>
      </p:sp>
      <p:sp>
        <p:nvSpPr>
          <p:cNvPr id="28" name="Text Placeholder 3">
            <a:extLst>
              <a:ext uri="{FF2B5EF4-FFF2-40B4-BE49-F238E27FC236}">
                <a16:creationId xmlns:a16="http://schemas.microsoft.com/office/drawing/2014/main" id="{B1A70A77-97DE-4AAA-9196-3611C85DFB75}"/>
              </a:ext>
            </a:extLst>
          </p:cNvPr>
          <p:cNvSpPr>
            <a:spLocks noGrp="1"/>
          </p:cNvSpPr>
          <p:nvPr>
            <p:ph type="body" sz="quarter" idx="18" hasCustomPrompt="1"/>
          </p:nvPr>
        </p:nvSpPr>
        <p:spPr>
          <a:xfrm>
            <a:off x="379038" y="4237730"/>
            <a:ext cx="5716962" cy="757238"/>
          </a:xfrm>
        </p:spPr>
        <p:txBody>
          <a:bodyPr/>
          <a:lstStyle>
            <a:lvl1pPr marL="0" indent="0">
              <a:spcBef>
                <a:spcPts val="0"/>
              </a:spcBef>
              <a:buNone/>
              <a:defRPr/>
            </a:lvl1pPr>
          </a:lstStyle>
          <a:p>
            <a:pPr lvl="0"/>
            <a:r>
              <a:rPr lang="en-US" dirty="0"/>
              <a:t>Subtitle</a:t>
            </a:r>
          </a:p>
        </p:txBody>
      </p:sp>
      <p:sp>
        <p:nvSpPr>
          <p:cNvPr id="10" name="Subtitle 2">
            <a:extLst>
              <a:ext uri="{FF2B5EF4-FFF2-40B4-BE49-F238E27FC236}">
                <a16:creationId xmlns:a16="http://schemas.microsoft.com/office/drawing/2014/main" id="{E288C350-F124-4154-A973-DDEFBC6E46B5}"/>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err="1"/>
              <a:t>Name</a:t>
            </a:r>
            <a:r>
              <a:rPr lang="nb-NO" noProof="0" dirty="0"/>
              <a:t> </a:t>
            </a:r>
            <a:r>
              <a:rPr lang="nb-NO" noProof="0" dirty="0" err="1"/>
              <a:t>Surname</a:t>
            </a:r>
            <a:endParaRPr lang="nb-NO" noProof="0" dirty="0"/>
          </a:p>
        </p:txBody>
      </p:sp>
      <p:sp>
        <p:nvSpPr>
          <p:cNvPr id="8" name="Text Placeholder 8">
            <a:extLst>
              <a:ext uri="{FF2B5EF4-FFF2-40B4-BE49-F238E27FC236}">
                <a16:creationId xmlns:a16="http://schemas.microsoft.com/office/drawing/2014/main" id="{B149F7A2-35A5-48A0-ADD9-71827D046022}"/>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err="1"/>
              <a:t>Title</a:t>
            </a:r>
            <a:endParaRPr lang="en-US" dirty="0"/>
          </a:p>
        </p:txBody>
      </p:sp>
      <p:sp>
        <p:nvSpPr>
          <p:cNvPr id="9" name="Text Placeholder 8">
            <a:extLst>
              <a:ext uri="{FF2B5EF4-FFF2-40B4-BE49-F238E27FC236}">
                <a16:creationId xmlns:a16="http://schemas.microsoft.com/office/drawing/2014/main" id="{6F7A7B3C-D68C-4449-B852-7B677FBDD458}"/>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err="1"/>
              <a:t>University</a:t>
            </a:r>
            <a:endParaRPr lang="en-US" dirty="0"/>
          </a:p>
        </p:txBody>
      </p:sp>
      <p:sp>
        <p:nvSpPr>
          <p:cNvPr id="4" name="Date Placeholder 3"/>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344659283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Front page half UiO Content">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80CF6147-1B60-436B-ABD0-E426D3DDF3EE}"/>
              </a:ext>
            </a:extLst>
          </p:cNvPr>
          <p:cNvSpPr>
            <a:spLocks noGrp="1"/>
          </p:cNvSpPr>
          <p:nvPr>
            <p:ph type="body" sz="quarter" idx="18" hasCustomPrompt="1"/>
          </p:nvPr>
        </p:nvSpPr>
        <p:spPr>
          <a:xfrm>
            <a:off x="6214641" y="0"/>
            <a:ext cx="5973955" cy="6858000"/>
          </a:xfrm>
          <a:solidFill>
            <a:schemeClr val="accent1"/>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11" name="Text Placeholder 10" descr="Logo university of oslo">
            <a:extLst>
              <a:ext uri="{FF2B5EF4-FFF2-40B4-BE49-F238E27FC236}">
                <a16:creationId xmlns:a16="http://schemas.microsoft.com/office/drawing/2014/main" id="{96999028-C41F-4383-938C-0AEE48CAEA40}"/>
              </a:ext>
            </a:extLst>
          </p:cNvPr>
          <p:cNvSpPr>
            <a:spLocks noGrp="1"/>
          </p:cNvSpPr>
          <p:nvPr>
            <p:ph type="body" sz="quarter" idx="21" hasCustomPrompt="1"/>
          </p:nvPr>
        </p:nvSpPr>
        <p:spPr>
          <a:xfrm>
            <a:off x="0" y="0"/>
            <a:ext cx="4831492" cy="1742304"/>
          </a:xfrm>
          <a:blipFill>
            <a:blip r:embed="rId2">
              <a:extLst>
                <a:ext uri="{96DAC541-7B7A-43D3-8B79-37D633B846F1}">
                  <asvg:svgBlip xmlns:asvg="http://schemas.microsoft.com/office/drawing/2016/SVG/main" r:embed="rId3"/>
                </a:ext>
              </a:extLst>
            </a:blip>
            <a:stretch>
              <a:fillRect l="-35120" t="-97139" r="-37750" b="-104461"/>
            </a:stretch>
          </a:blipFill>
        </p:spPr>
        <p:txBody>
          <a:bodyPr/>
          <a:lstStyle>
            <a:lvl1pPr marL="0" indent="0">
              <a:buNone/>
              <a:defRPr/>
            </a:lvl1pPr>
          </a:lstStyle>
          <a:p>
            <a:pPr lvl="0"/>
            <a:r>
              <a:rPr lang="nb-NO" dirty="0"/>
              <a:t> </a:t>
            </a:r>
            <a:endParaRPr lang="en-US" dirty="0"/>
          </a:p>
        </p:txBody>
      </p:sp>
      <p:sp>
        <p:nvSpPr>
          <p:cNvPr id="35" name="Text Placeholder 4" descr="UiO segl">
            <a:extLst>
              <a:ext uri="{FF2B5EF4-FFF2-40B4-BE49-F238E27FC236}">
                <a16:creationId xmlns:a16="http://schemas.microsoft.com/office/drawing/2014/main" id="{F9A19FD8-51AB-4838-9B3F-0C4ED0CDF7B7}"/>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dirty="0"/>
              <a:t> </a:t>
            </a:r>
            <a:endParaRPr lang="en-US" dirty="0"/>
          </a:p>
        </p:txBody>
      </p:sp>
      <p:sp>
        <p:nvSpPr>
          <p:cNvPr id="27" name="addin_colorbox" hidden="1">
            <a:extLst>
              <a:ext uri="{FF2B5EF4-FFF2-40B4-BE49-F238E27FC236}">
                <a16:creationId xmlns:a16="http://schemas.microsoft.com/office/drawing/2014/main" id="{2CC73354-08EE-44A2-AB48-A462E1508E46}"/>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8" name="addin_title" hidden="1">
            <a:extLst>
              <a:ext uri="{FF2B5EF4-FFF2-40B4-BE49-F238E27FC236}">
                <a16:creationId xmlns:a16="http://schemas.microsoft.com/office/drawing/2014/main" id="{26C6DF9C-269B-4A64-898A-65E2DB4E195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9" name="addin_text" hidden="1">
            <a:extLst>
              <a:ext uri="{FF2B5EF4-FFF2-40B4-BE49-F238E27FC236}">
                <a16:creationId xmlns:a16="http://schemas.microsoft.com/office/drawing/2014/main" id="{DEF32610-8099-45EC-A831-EA132BB98DEB}"/>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30" name="addin_image" hidden="1">
            <a:extLst>
              <a:ext uri="{FF2B5EF4-FFF2-40B4-BE49-F238E27FC236}">
                <a16:creationId xmlns:a16="http://schemas.microsoft.com/office/drawing/2014/main" id="{FCBF301A-51A4-47F6-A13E-EA0C05B5707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1" name="addin_grouplist" hidden="1">
            <a:extLst>
              <a:ext uri="{FF2B5EF4-FFF2-40B4-BE49-F238E27FC236}">
                <a16:creationId xmlns:a16="http://schemas.microsoft.com/office/drawing/2014/main" id="{31339D77-A008-41C5-8746-5E52634CF5F3}"/>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32" name="addin_logo" hidden="1">
            <a:extLst>
              <a:ext uri="{FF2B5EF4-FFF2-40B4-BE49-F238E27FC236}">
                <a16:creationId xmlns:a16="http://schemas.microsoft.com/office/drawing/2014/main" id="{826D203C-01F5-46E6-8CA5-6E8C2BD4380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33" name="logo_hvit" descr="UiO segl" hidden="1">
            <a:extLst>
              <a:ext uri="{FF2B5EF4-FFF2-40B4-BE49-F238E27FC236}">
                <a16:creationId xmlns:a16="http://schemas.microsoft.com/office/drawing/2014/main" id="{D427F631-71AD-40A0-9DBF-5B89C6D6AF8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34" name="logo_sort" descr="UiO segl" hidden="1">
            <a:extLst>
              <a:ext uri="{FF2B5EF4-FFF2-40B4-BE49-F238E27FC236}">
                <a16:creationId xmlns:a16="http://schemas.microsoft.com/office/drawing/2014/main" id="{79A0A5BE-15A5-45D3-AAD4-DA46706180E2}"/>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
        <p:nvSpPr>
          <p:cNvPr id="40" name="addin_colorlist" hidden="1">
            <a:extLst>
              <a:ext uri="{FF2B5EF4-FFF2-40B4-BE49-F238E27FC236}">
                <a16:creationId xmlns:a16="http://schemas.microsoft.com/office/drawing/2014/main" id="{0CB79622-130F-4A1A-8EC5-70CBAAC9E9D8}"/>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20" name="Title 1">
            <a:extLst>
              <a:ext uri="{FF2B5EF4-FFF2-40B4-BE49-F238E27FC236}">
                <a16:creationId xmlns:a16="http://schemas.microsoft.com/office/drawing/2014/main" id="{C451D2CD-35CD-4A7B-BC9F-BFE7A1DB7EF0}"/>
              </a:ext>
            </a:extLst>
          </p:cNvPr>
          <p:cNvSpPr>
            <a:spLocks noGrp="1"/>
          </p:cNvSpPr>
          <p:nvPr>
            <p:ph type="title"/>
          </p:nvPr>
        </p:nvSpPr>
        <p:spPr>
          <a:xfrm>
            <a:off x="379038" y="2235878"/>
            <a:ext cx="5716962" cy="1796624"/>
          </a:xfrm>
        </p:spPr>
        <p:txBody>
          <a:bodyPr/>
          <a:lstStyle>
            <a:lvl1pPr>
              <a:lnSpc>
                <a:spcPct val="100000"/>
              </a:lnSpc>
              <a:defRPr sz="4500"/>
            </a:lvl1pPr>
          </a:lstStyle>
          <a:p>
            <a:r>
              <a:rPr lang="en-US"/>
              <a:t>Click to edit Master title style</a:t>
            </a:r>
            <a:endParaRPr lang="en-US" dirty="0"/>
          </a:p>
        </p:txBody>
      </p:sp>
      <p:sp>
        <p:nvSpPr>
          <p:cNvPr id="21" name="Text Placeholder 3">
            <a:extLst>
              <a:ext uri="{FF2B5EF4-FFF2-40B4-BE49-F238E27FC236}">
                <a16:creationId xmlns:a16="http://schemas.microsoft.com/office/drawing/2014/main" id="{CD5E4F3D-E45B-4F29-8FB6-9397C493EE0F}"/>
              </a:ext>
            </a:extLst>
          </p:cNvPr>
          <p:cNvSpPr>
            <a:spLocks noGrp="1"/>
          </p:cNvSpPr>
          <p:nvPr>
            <p:ph type="body" sz="quarter" idx="22" hasCustomPrompt="1"/>
          </p:nvPr>
        </p:nvSpPr>
        <p:spPr>
          <a:xfrm>
            <a:off x="379038" y="4237773"/>
            <a:ext cx="5716962" cy="757238"/>
          </a:xfrm>
        </p:spPr>
        <p:txBody>
          <a:bodyPr/>
          <a:lstStyle>
            <a:lvl1pPr marL="0" indent="0">
              <a:spcBef>
                <a:spcPts val="0"/>
              </a:spcBef>
              <a:buNone/>
              <a:defRPr/>
            </a:lvl1pPr>
          </a:lstStyle>
          <a:p>
            <a:pPr lvl="0"/>
            <a:r>
              <a:rPr lang="en-US" dirty="0"/>
              <a:t>Subtitle</a:t>
            </a:r>
          </a:p>
        </p:txBody>
      </p:sp>
      <p:sp>
        <p:nvSpPr>
          <p:cNvPr id="12" name="Subtitle 2">
            <a:extLst>
              <a:ext uri="{FF2B5EF4-FFF2-40B4-BE49-F238E27FC236}">
                <a16:creationId xmlns:a16="http://schemas.microsoft.com/office/drawing/2014/main" id="{505C047C-D021-4993-8BCA-6B52BE3A402B}"/>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err="1"/>
              <a:t>Name</a:t>
            </a:r>
            <a:r>
              <a:rPr lang="nb-NO" noProof="0" dirty="0"/>
              <a:t> </a:t>
            </a:r>
            <a:r>
              <a:rPr lang="nb-NO" noProof="0" dirty="0" err="1"/>
              <a:t>Surname</a:t>
            </a:r>
            <a:endParaRPr lang="nb-NO" noProof="0" dirty="0"/>
          </a:p>
        </p:txBody>
      </p:sp>
      <p:sp>
        <p:nvSpPr>
          <p:cNvPr id="9" name="Text Placeholder 8">
            <a:extLst>
              <a:ext uri="{FF2B5EF4-FFF2-40B4-BE49-F238E27FC236}">
                <a16:creationId xmlns:a16="http://schemas.microsoft.com/office/drawing/2014/main" id="{966D1AE6-D2B5-49B9-8C2A-EE3784123E04}"/>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err="1"/>
              <a:t>Title</a:t>
            </a:r>
            <a:endParaRPr lang="en-US" dirty="0"/>
          </a:p>
        </p:txBody>
      </p:sp>
      <p:sp>
        <p:nvSpPr>
          <p:cNvPr id="10" name="Text Placeholder 8">
            <a:extLst>
              <a:ext uri="{FF2B5EF4-FFF2-40B4-BE49-F238E27FC236}">
                <a16:creationId xmlns:a16="http://schemas.microsoft.com/office/drawing/2014/main" id="{D4C45229-2034-4A47-89E1-3DAB700E9655}"/>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err="1"/>
              <a:t>University</a:t>
            </a:r>
            <a:endParaRPr lang="en-US" dirty="0"/>
          </a:p>
        </p:txBody>
      </p:sp>
      <p:sp>
        <p:nvSpPr>
          <p:cNvPr id="4" name="Date Placeholder 3"/>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28689638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ront page full width UiO Picture">
    <p:bg>
      <p:bgPr>
        <a:solidFill>
          <a:schemeClr val="lt1"/>
        </a:solidFill>
        <a:effectLst/>
      </p:bgPr>
    </p:bg>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659A8DBD-BD7A-4EDC-B67F-D66D4E02E6CF}"/>
              </a:ext>
            </a:extLst>
          </p:cNvPr>
          <p:cNvSpPr>
            <a:spLocks noGrp="1"/>
          </p:cNvSpPr>
          <p:nvPr>
            <p:ph type="body" sz="quarter" idx="18" hasCustomPrompt="1"/>
          </p:nvPr>
        </p:nvSpPr>
        <p:spPr>
          <a:xfrm>
            <a:off x="1845483" y="12355"/>
            <a:ext cx="10343114" cy="6833287"/>
          </a:xfrm>
          <a:solidFill>
            <a:schemeClr val="bg1"/>
          </a:solidFill>
        </p:spPr>
        <p:txBody>
          <a:bodyPr/>
          <a:lstStyle>
            <a:lvl1pPr marL="0" indent="0">
              <a:buNone/>
              <a:defRPr sz="200">
                <a:solidFill>
                  <a:srgbClr val="010000"/>
                </a:solidFill>
              </a:defRPr>
            </a:lvl1pPr>
          </a:lstStyle>
          <a:p>
            <a:pPr lvl="0"/>
            <a:r>
              <a:rPr lang="en-US" dirty="0"/>
              <a:t> </a:t>
            </a:r>
          </a:p>
        </p:txBody>
      </p:sp>
      <p:sp>
        <p:nvSpPr>
          <p:cNvPr id="35" name="Picture Placeholder 2">
            <a:extLst>
              <a:ext uri="{FF2B5EF4-FFF2-40B4-BE49-F238E27FC236}">
                <a16:creationId xmlns:a16="http://schemas.microsoft.com/office/drawing/2014/main" id="{2CD0FF08-2E00-7EEE-60E0-42DE3FDFD0F9}"/>
              </a:ext>
              <a:ext uri="{C183D7F6-B498-43B3-948B-1728B52AA6E4}">
                <adec:decorative xmlns:adec="http://schemas.microsoft.com/office/drawing/2017/decorative" val="1"/>
              </a:ext>
            </a:extLst>
          </p:cNvPr>
          <p:cNvSpPr>
            <a:spLocks noGrp="1"/>
          </p:cNvSpPr>
          <p:nvPr>
            <p:ph type="pic" sz="quarter" idx="22"/>
          </p:nvPr>
        </p:nvSpPr>
        <p:spPr>
          <a:xfrm>
            <a:off x="1846263" y="12356"/>
            <a:ext cx="10345737" cy="6832943"/>
          </a:xfrm>
          <a:blipFill dpi="0" rotWithShape="1">
            <a:blip r:embed="rId2">
              <a:extLst>
                <a:ext uri="{28A0092B-C50C-407E-A947-70E740481C1C}">
                  <a14:useLocalDpi xmlns:a14="http://schemas.microsoft.com/office/drawing/2010/main" val="0"/>
                </a:ext>
              </a:extLst>
            </a:blip>
            <a:srcRect/>
            <a:stretch>
              <a:fillRect/>
            </a:stretch>
          </a:blipFill>
        </p:spPr>
        <p:txBody>
          <a:bodyPr/>
          <a:lstStyle/>
          <a:p>
            <a:r>
              <a:rPr lang="en-US"/>
              <a:t>Click icon to add picture</a:t>
            </a:r>
            <a:endParaRPr lang="en-US" dirty="0"/>
          </a:p>
        </p:txBody>
      </p:sp>
      <p:sp>
        <p:nvSpPr>
          <p:cNvPr id="13" name="Rectangle 12">
            <a:extLst>
              <a:ext uri="{FF2B5EF4-FFF2-40B4-BE49-F238E27FC236}">
                <a16:creationId xmlns:a16="http://schemas.microsoft.com/office/drawing/2014/main" id="{CDC2DD76-E94A-435B-BDB4-D10EA8D453D9}"/>
              </a:ext>
            </a:extLst>
          </p:cNvPr>
          <p:cNvSpPr/>
          <p:nvPr userDrawn="1"/>
        </p:nvSpPr>
        <p:spPr>
          <a:xfrm>
            <a:off x="0" y="0"/>
            <a:ext cx="184891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33" name="Text Placeholder 10" descr="Logo university of oslo">
            <a:extLst>
              <a:ext uri="{FF2B5EF4-FFF2-40B4-BE49-F238E27FC236}">
                <a16:creationId xmlns:a16="http://schemas.microsoft.com/office/drawing/2014/main" id="{855DB83D-7815-446A-9472-E7D6F3376D43}"/>
              </a:ext>
            </a:extLst>
          </p:cNvPr>
          <p:cNvSpPr>
            <a:spLocks noGrp="1"/>
          </p:cNvSpPr>
          <p:nvPr>
            <p:ph type="body" sz="quarter" idx="21" hasCustomPrompt="1"/>
          </p:nvPr>
        </p:nvSpPr>
        <p:spPr>
          <a:xfrm>
            <a:off x="0" y="0"/>
            <a:ext cx="4831492" cy="1742304"/>
          </a:xfrm>
          <a:blipFill>
            <a:blip r:embed="rId3">
              <a:extLst>
                <a:ext uri="{96DAC541-7B7A-43D3-8B79-37D633B846F1}">
                  <asvg:svgBlip xmlns:asvg="http://schemas.microsoft.com/office/drawing/2016/SVG/main" r:embed="rId4"/>
                </a:ext>
              </a:extLst>
            </a:blip>
            <a:stretch>
              <a:fillRect l="-35120" t="-97139" r="-37750" b="-104461"/>
            </a:stretch>
          </a:blipFill>
        </p:spPr>
        <p:txBody>
          <a:bodyPr/>
          <a:lstStyle>
            <a:lvl1pPr marL="0" indent="0">
              <a:buNone/>
              <a:defRPr/>
            </a:lvl1pPr>
          </a:lstStyle>
          <a:p>
            <a:pPr lvl="0"/>
            <a:r>
              <a:rPr lang="nb-NO" dirty="0"/>
              <a:t> </a:t>
            </a:r>
            <a:endParaRPr lang="en-US" dirty="0"/>
          </a:p>
        </p:txBody>
      </p:sp>
      <p:sp>
        <p:nvSpPr>
          <p:cNvPr id="38" name="Text Placeholder 4">
            <a:extLst>
              <a:ext uri="{FF2B5EF4-FFF2-40B4-BE49-F238E27FC236}">
                <a16:creationId xmlns:a16="http://schemas.microsoft.com/office/drawing/2014/main" id="{17DA3A3C-41C9-4BB1-8AF6-64A31B42E67A}"/>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r:embed="rId6"/>
                </a:ext>
              </a:extLst>
            </a:blip>
            <a:stretch>
              <a:fillRect/>
            </a:stretch>
          </a:blipFill>
        </p:spPr>
        <p:txBody>
          <a:bodyPr/>
          <a:lstStyle>
            <a:lvl1pPr>
              <a:buNone/>
              <a:defRPr sz="100"/>
            </a:lvl1pPr>
          </a:lstStyle>
          <a:p>
            <a:pPr lvl="0"/>
            <a:r>
              <a:rPr lang="nb-NO" dirty="0"/>
              <a:t> </a:t>
            </a:r>
            <a:endParaRPr lang="en-US" dirty="0"/>
          </a:p>
        </p:txBody>
      </p:sp>
      <p:sp>
        <p:nvSpPr>
          <p:cNvPr id="15" name="addin_colorbox" hidden="1">
            <a:extLst>
              <a:ext uri="{FF2B5EF4-FFF2-40B4-BE49-F238E27FC236}">
                <a16:creationId xmlns:a16="http://schemas.microsoft.com/office/drawing/2014/main" id="{49401EE1-2446-4FF1-9952-199B1AD33AA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7838A1EF-4F8F-4E02-84A8-CBDE742A0167}"/>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1520438F-077B-4383-9B2E-BA087AF71C6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AA4849A-5DB1-449C-B5F9-8D23CAAC0678}"/>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6FF82BAB-E28F-4E02-86D8-FEDC0BED1A1D}"/>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EA3D402A-5E41-4E74-BCFE-6ECD172AE4E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6" name="addin_colorbox" hidden="1">
            <a:extLst>
              <a:ext uri="{FF2B5EF4-FFF2-40B4-BE49-F238E27FC236}">
                <a16:creationId xmlns:a16="http://schemas.microsoft.com/office/drawing/2014/main" id="{B21C5878-1C16-4124-B18E-3FD702004B13}"/>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7" name="addin_title" hidden="1">
            <a:extLst>
              <a:ext uri="{FF2B5EF4-FFF2-40B4-BE49-F238E27FC236}">
                <a16:creationId xmlns:a16="http://schemas.microsoft.com/office/drawing/2014/main" id="{25090456-9625-456B-9BF8-33469B9C80F5}"/>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8" name="addin_text" hidden="1">
            <a:extLst>
              <a:ext uri="{FF2B5EF4-FFF2-40B4-BE49-F238E27FC236}">
                <a16:creationId xmlns:a16="http://schemas.microsoft.com/office/drawing/2014/main" id="{335F99C5-F1AA-4F79-BB95-80F64E93637D}"/>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9" name="addin_image" hidden="1">
            <a:extLst>
              <a:ext uri="{FF2B5EF4-FFF2-40B4-BE49-F238E27FC236}">
                <a16:creationId xmlns:a16="http://schemas.microsoft.com/office/drawing/2014/main" id="{8F68B54B-8B5A-4C05-93DB-7F2DC877EF5E}"/>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0" name="addin_grouplist" hidden="1">
            <a:extLst>
              <a:ext uri="{FF2B5EF4-FFF2-40B4-BE49-F238E27FC236}">
                <a16:creationId xmlns:a16="http://schemas.microsoft.com/office/drawing/2014/main" id="{F2089761-1A50-4072-9872-C62B5CA9E1F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pic>
        <p:nvPicPr>
          <p:cNvPr id="31" name="logo_hvit" descr="UiO segl" hidden="1">
            <a:extLst>
              <a:ext uri="{FF2B5EF4-FFF2-40B4-BE49-F238E27FC236}">
                <a16:creationId xmlns:a16="http://schemas.microsoft.com/office/drawing/2014/main" id="{27B17C39-2B30-4789-8BEA-4AE4B2320B77}"/>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785613" y="5458074"/>
            <a:ext cx="1025436" cy="1025436"/>
          </a:xfrm>
          <a:prstGeom prst="rect">
            <a:avLst/>
          </a:prstGeom>
        </p:spPr>
      </p:pic>
      <p:pic>
        <p:nvPicPr>
          <p:cNvPr id="32" name="logo_sort" descr="UiO segl" hidden="1">
            <a:extLst>
              <a:ext uri="{FF2B5EF4-FFF2-40B4-BE49-F238E27FC236}">
                <a16:creationId xmlns:a16="http://schemas.microsoft.com/office/drawing/2014/main" id="{46600C4D-987E-4F2B-917A-380F2324CB51}"/>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0785613" y="5456640"/>
            <a:ext cx="1025421" cy="1025421"/>
          </a:xfrm>
          <a:prstGeom prst="rect">
            <a:avLst/>
          </a:prstGeom>
        </p:spPr>
      </p:pic>
      <p:sp>
        <p:nvSpPr>
          <p:cNvPr id="34" name="addin_logo" hidden="1">
            <a:extLst>
              <a:ext uri="{FF2B5EF4-FFF2-40B4-BE49-F238E27FC236}">
                <a16:creationId xmlns:a16="http://schemas.microsoft.com/office/drawing/2014/main" id="{E5963F14-DFC9-40C0-BCD0-4A837E431DF5}"/>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47" name="addin_colorlist" hidden="1">
            <a:extLst>
              <a:ext uri="{FF2B5EF4-FFF2-40B4-BE49-F238E27FC236}">
                <a16:creationId xmlns:a16="http://schemas.microsoft.com/office/drawing/2014/main" id="{1FCA16A7-EA16-45D3-8A2E-0D6324945E72}"/>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39" name="Title 6">
            <a:extLst>
              <a:ext uri="{FF2B5EF4-FFF2-40B4-BE49-F238E27FC236}">
                <a16:creationId xmlns:a16="http://schemas.microsoft.com/office/drawing/2014/main" id="{5D15D34C-2B62-4A4C-AEE9-82137A8B1D88}"/>
              </a:ext>
            </a:extLst>
          </p:cNvPr>
          <p:cNvSpPr>
            <a:spLocks noGrp="1"/>
          </p:cNvSpPr>
          <p:nvPr>
            <p:ph type="title"/>
          </p:nvPr>
        </p:nvSpPr>
        <p:spPr>
          <a:xfrm>
            <a:off x="2463594" y="2235879"/>
            <a:ext cx="5611203" cy="1797779"/>
          </a:xfrm>
        </p:spPr>
        <p:txBody>
          <a:bodyPr/>
          <a:lstStyle>
            <a:lvl1pPr>
              <a:lnSpc>
                <a:spcPct val="100000"/>
              </a:lnSpc>
              <a:defRPr sz="4500">
                <a:highlight>
                  <a:srgbClr val="FFFFFF"/>
                </a:highlight>
              </a:defRPr>
            </a:lvl1pPr>
          </a:lstStyle>
          <a:p>
            <a:r>
              <a:rPr lang="en-US"/>
              <a:t>Click to edit Master title style</a:t>
            </a:r>
            <a:endParaRPr lang="en-US" dirty="0"/>
          </a:p>
        </p:txBody>
      </p:sp>
      <p:sp>
        <p:nvSpPr>
          <p:cNvPr id="42" name="Text Placeholder 3">
            <a:extLst>
              <a:ext uri="{FF2B5EF4-FFF2-40B4-BE49-F238E27FC236}">
                <a16:creationId xmlns:a16="http://schemas.microsoft.com/office/drawing/2014/main" id="{EF14B380-76DE-4173-B7D3-31E7A3665461}"/>
              </a:ext>
            </a:extLst>
          </p:cNvPr>
          <p:cNvSpPr>
            <a:spLocks noGrp="1"/>
          </p:cNvSpPr>
          <p:nvPr>
            <p:ph type="body" sz="quarter" idx="23" hasCustomPrompt="1"/>
          </p:nvPr>
        </p:nvSpPr>
        <p:spPr>
          <a:xfrm>
            <a:off x="2463593" y="4237773"/>
            <a:ext cx="5716962" cy="757238"/>
          </a:xfrm>
        </p:spPr>
        <p:txBody>
          <a:bodyPr/>
          <a:lstStyle>
            <a:lvl1pPr marL="0" indent="0">
              <a:spcBef>
                <a:spcPts val="0"/>
              </a:spcBef>
              <a:buNone/>
              <a:defRPr>
                <a:highlight>
                  <a:srgbClr val="FFFFFF"/>
                </a:highlight>
              </a:defRPr>
            </a:lvl1pPr>
          </a:lstStyle>
          <a:p>
            <a:pPr lvl="0"/>
            <a:r>
              <a:rPr lang="en-US" dirty="0"/>
              <a:t>Subtitle</a:t>
            </a:r>
          </a:p>
        </p:txBody>
      </p:sp>
      <p:sp>
        <p:nvSpPr>
          <p:cNvPr id="22" name="Subtitle 2">
            <a:extLst>
              <a:ext uri="{FF2B5EF4-FFF2-40B4-BE49-F238E27FC236}">
                <a16:creationId xmlns:a16="http://schemas.microsoft.com/office/drawing/2014/main" id="{0DB6EDC5-0DC0-49D7-8862-D897F60A38E8}"/>
              </a:ext>
            </a:extLst>
          </p:cNvPr>
          <p:cNvSpPr>
            <a:spLocks noGrp="1"/>
          </p:cNvSpPr>
          <p:nvPr>
            <p:ph type="subTitle" idx="1" hasCustomPrompt="1"/>
          </p:nvPr>
        </p:nvSpPr>
        <p:spPr>
          <a:xfrm>
            <a:off x="2463595" y="5199013"/>
            <a:ext cx="1574149"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err="1"/>
              <a:t>Name</a:t>
            </a:r>
            <a:r>
              <a:rPr lang="nb-NO" noProof="0" dirty="0"/>
              <a:t> </a:t>
            </a:r>
            <a:r>
              <a:rPr lang="nb-NO" noProof="0" dirty="0" err="1"/>
              <a:t>Surname</a:t>
            </a:r>
            <a:endParaRPr lang="nb-NO" noProof="0" dirty="0"/>
          </a:p>
        </p:txBody>
      </p:sp>
      <p:sp>
        <p:nvSpPr>
          <p:cNvPr id="24" name="Text Placeholder 8">
            <a:extLst>
              <a:ext uri="{FF2B5EF4-FFF2-40B4-BE49-F238E27FC236}">
                <a16:creationId xmlns:a16="http://schemas.microsoft.com/office/drawing/2014/main" id="{6E568436-D422-4A9F-A35E-6ECC932FCF72}"/>
              </a:ext>
            </a:extLst>
          </p:cNvPr>
          <p:cNvSpPr>
            <a:spLocks noGrp="1"/>
          </p:cNvSpPr>
          <p:nvPr>
            <p:ph type="body" sz="quarter" idx="16" hasCustomPrompt="1"/>
          </p:nvPr>
        </p:nvSpPr>
        <p:spPr>
          <a:xfrm>
            <a:off x="2463594" y="5468760"/>
            <a:ext cx="416461" cy="269304"/>
          </a:xfrm>
        </p:spPr>
        <p:txBody>
          <a:bodyPr wrap="none" lIns="0" tIns="0" rIns="0" bIns="0">
            <a:spAutoFit/>
          </a:bodyPr>
          <a:lstStyle>
            <a:lvl1pPr marL="0" indent="0">
              <a:buNone/>
              <a:defRPr sz="1750">
                <a:highlight>
                  <a:srgbClr val="FFFFFF"/>
                </a:highlight>
              </a:defRPr>
            </a:lvl1pPr>
          </a:lstStyle>
          <a:p>
            <a:pPr lvl="0"/>
            <a:r>
              <a:rPr lang="nb-NO" dirty="0" err="1"/>
              <a:t>Title</a:t>
            </a:r>
            <a:endParaRPr lang="en-US" dirty="0"/>
          </a:p>
        </p:txBody>
      </p:sp>
      <p:sp>
        <p:nvSpPr>
          <p:cNvPr id="25" name="Text Placeholder 8">
            <a:extLst>
              <a:ext uri="{FF2B5EF4-FFF2-40B4-BE49-F238E27FC236}">
                <a16:creationId xmlns:a16="http://schemas.microsoft.com/office/drawing/2014/main" id="{8079B71B-2B27-4E24-9281-48B2C896ACEB}"/>
              </a:ext>
            </a:extLst>
          </p:cNvPr>
          <p:cNvSpPr>
            <a:spLocks noGrp="1"/>
          </p:cNvSpPr>
          <p:nvPr>
            <p:ph type="body" sz="quarter" idx="17" hasCustomPrompt="1"/>
          </p:nvPr>
        </p:nvSpPr>
        <p:spPr>
          <a:xfrm>
            <a:off x="2463594" y="5735491"/>
            <a:ext cx="985847"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err="1"/>
              <a:t>University</a:t>
            </a:r>
            <a:endParaRPr lang="en-US" dirty="0"/>
          </a:p>
        </p:txBody>
      </p:sp>
      <p:sp>
        <p:nvSpPr>
          <p:cNvPr id="23" name="Date Placeholder 3">
            <a:extLst>
              <a:ext uri="{FF2B5EF4-FFF2-40B4-BE49-F238E27FC236}">
                <a16:creationId xmlns:a16="http://schemas.microsoft.com/office/drawing/2014/main" id="{50DED61E-0C4F-472B-A28B-E496A1EE1419}"/>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Tree>
    <p:extLst>
      <p:ext uri="{BB962C8B-B14F-4D97-AF65-F5344CB8AC3E}">
        <p14:creationId xmlns:p14="http://schemas.microsoft.com/office/powerpoint/2010/main" val="22220535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Front page full width UiO Content">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45483" y="0"/>
            <a:ext cx="10343114" cy="6858000"/>
          </a:xfrm>
          <a:solidFill>
            <a:schemeClr val="accent1"/>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1848885" y="0"/>
            <a:ext cx="10343115" cy="6858000"/>
          </a:xfrm>
          <a:prstGeom prst="rect">
            <a:avLst/>
          </a:prstGeom>
          <a:solidFill>
            <a:schemeClr val="accent4"/>
          </a:solidFill>
        </p:spPr>
        <p:txBody>
          <a:bodyPr lIns="0" tIns="0" rIns="0" bIns="0"/>
          <a:lstStyle>
            <a:lvl1pPr>
              <a:buNone/>
              <a:defRPr/>
            </a:lvl1pPr>
          </a:lstStyle>
          <a:p>
            <a:pPr lvl="0"/>
            <a:r>
              <a:rPr lang="nb-NO" dirty="0"/>
              <a:t> </a:t>
            </a:r>
            <a:endParaRPr lang="en-US" dirty="0"/>
          </a:p>
        </p:txBody>
      </p:sp>
      <p:sp>
        <p:nvSpPr>
          <p:cNvPr id="22" name="Text Placeholder 10" descr="Logo university of oslo">
            <a:extLst>
              <a:ext uri="{FF2B5EF4-FFF2-40B4-BE49-F238E27FC236}">
                <a16:creationId xmlns:a16="http://schemas.microsoft.com/office/drawing/2014/main" id="{50D46AD3-A771-4DEF-954F-E12BC453A367}"/>
              </a:ext>
            </a:extLst>
          </p:cNvPr>
          <p:cNvSpPr>
            <a:spLocks noGrp="1"/>
          </p:cNvSpPr>
          <p:nvPr>
            <p:ph type="body" sz="quarter" idx="21" hasCustomPrompt="1"/>
          </p:nvPr>
        </p:nvSpPr>
        <p:spPr>
          <a:xfrm>
            <a:off x="0" y="0"/>
            <a:ext cx="4831492" cy="1742304"/>
          </a:xfrm>
          <a:blipFill>
            <a:blip r:embed="rId2">
              <a:extLst>
                <a:ext uri="{96DAC541-7B7A-43D3-8B79-37D633B846F1}">
                  <asvg:svgBlip xmlns:asvg="http://schemas.microsoft.com/office/drawing/2016/SVG/main" r:embed="rId3"/>
                </a:ext>
              </a:extLst>
            </a:blip>
            <a:stretch>
              <a:fillRect l="-35120" t="-97139" r="-37750" b="-104461"/>
            </a:stretch>
          </a:blipFill>
        </p:spPr>
        <p:txBody>
          <a:bodyPr/>
          <a:lstStyle>
            <a:lvl1pPr marL="0" indent="0">
              <a:buNone/>
              <a:defRPr/>
            </a:lvl1pPr>
          </a:lstStyle>
          <a:p>
            <a:pPr lvl="0"/>
            <a:r>
              <a:rPr lang="nb-NO" dirty="0"/>
              <a:t> </a:t>
            </a:r>
            <a:endParaRPr lang="en-US" dirty="0"/>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dirty="0"/>
              <a:t> </a:t>
            </a:r>
            <a:endParaRPr lang="en-US" dirty="0"/>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
        <p:nvSpPr>
          <p:cNvPr id="34" name="addin_colorlist">
            <a:extLst>
              <a:ext uri="{FF2B5EF4-FFF2-40B4-BE49-F238E27FC236}">
                <a16:creationId xmlns:a16="http://schemas.microsoft.com/office/drawing/2014/main" id="{A7312E44-C769-41B2-A3A8-5E77200697A0}"/>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25" name="Title 6">
            <a:extLst>
              <a:ext uri="{FF2B5EF4-FFF2-40B4-BE49-F238E27FC236}">
                <a16:creationId xmlns:a16="http://schemas.microsoft.com/office/drawing/2014/main" id="{B3248F22-2D24-4D1E-906D-0D067B5C6FEB}"/>
              </a:ext>
            </a:extLst>
          </p:cNvPr>
          <p:cNvSpPr>
            <a:spLocks noGrp="1"/>
          </p:cNvSpPr>
          <p:nvPr>
            <p:ph type="title"/>
          </p:nvPr>
        </p:nvSpPr>
        <p:spPr>
          <a:xfrm>
            <a:off x="2463594" y="2235550"/>
            <a:ext cx="5611203" cy="1797779"/>
          </a:xfrm>
        </p:spPr>
        <p:txBody>
          <a:bodyPr/>
          <a:lstStyle>
            <a:lvl1pPr>
              <a:lnSpc>
                <a:spcPct val="100000"/>
              </a:lnSpc>
              <a:defRPr sz="4500">
                <a:highlight>
                  <a:srgbClr val="FFFFFF"/>
                </a:highlight>
              </a:defRPr>
            </a:lvl1pPr>
          </a:lstStyle>
          <a:p>
            <a:r>
              <a:rPr lang="en-US"/>
              <a:t>Click to edit Master title style</a:t>
            </a:r>
            <a:endParaRPr lang="en-US" dirty="0"/>
          </a:p>
        </p:txBody>
      </p:sp>
      <p:sp>
        <p:nvSpPr>
          <p:cNvPr id="26" name="Text Placeholder 3">
            <a:extLst>
              <a:ext uri="{FF2B5EF4-FFF2-40B4-BE49-F238E27FC236}">
                <a16:creationId xmlns:a16="http://schemas.microsoft.com/office/drawing/2014/main" id="{97C10CE2-F6FF-429E-9CE2-00C1AEA84498}"/>
              </a:ext>
            </a:extLst>
          </p:cNvPr>
          <p:cNvSpPr>
            <a:spLocks noGrp="1"/>
          </p:cNvSpPr>
          <p:nvPr>
            <p:ph type="body" sz="quarter" idx="23" hasCustomPrompt="1"/>
          </p:nvPr>
        </p:nvSpPr>
        <p:spPr>
          <a:xfrm>
            <a:off x="2463593" y="4237773"/>
            <a:ext cx="5716962" cy="757238"/>
          </a:xfrm>
        </p:spPr>
        <p:txBody>
          <a:bodyPr/>
          <a:lstStyle>
            <a:lvl1pPr marL="0" indent="0">
              <a:spcBef>
                <a:spcPts val="0"/>
              </a:spcBef>
              <a:buNone/>
              <a:defRPr>
                <a:highlight>
                  <a:srgbClr val="FFFFFF"/>
                </a:highlight>
              </a:defRPr>
            </a:lvl1pPr>
          </a:lstStyle>
          <a:p>
            <a:pPr lvl="0"/>
            <a:r>
              <a:rPr lang="en-US" dirty="0"/>
              <a:t>Subtitle</a:t>
            </a:r>
          </a:p>
        </p:txBody>
      </p:sp>
      <p:sp>
        <p:nvSpPr>
          <p:cNvPr id="3" name="Subtitle 2"/>
          <p:cNvSpPr>
            <a:spLocks noGrp="1"/>
          </p:cNvSpPr>
          <p:nvPr>
            <p:ph type="subTitle" idx="1" hasCustomPrompt="1"/>
          </p:nvPr>
        </p:nvSpPr>
        <p:spPr>
          <a:xfrm>
            <a:off x="2463595" y="5199013"/>
            <a:ext cx="1574149"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err="1"/>
              <a:t>Name</a:t>
            </a:r>
            <a:r>
              <a:rPr lang="nb-NO" noProof="0" dirty="0"/>
              <a:t> </a:t>
            </a:r>
            <a:r>
              <a:rPr lang="nb-NO" noProof="0" dirty="0" err="1"/>
              <a:t>Surname</a:t>
            </a:r>
            <a:endParaRPr lang="nb-NO" noProof="0" dirty="0"/>
          </a:p>
        </p:txBody>
      </p:sp>
      <p:sp>
        <p:nvSpPr>
          <p:cNvPr id="9" name="Text Placeholder 8">
            <a:extLst>
              <a:ext uri="{FF2B5EF4-FFF2-40B4-BE49-F238E27FC236}">
                <a16:creationId xmlns:a16="http://schemas.microsoft.com/office/drawing/2014/main" id="{4535FEDE-B06C-496B-BA41-490A42DC2E1D}"/>
              </a:ext>
            </a:extLst>
          </p:cNvPr>
          <p:cNvSpPr>
            <a:spLocks noGrp="1"/>
          </p:cNvSpPr>
          <p:nvPr>
            <p:ph type="body" sz="quarter" idx="15" hasCustomPrompt="1"/>
          </p:nvPr>
        </p:nvSpPr>
        <p:spPr>
          <a:xfrm>
            <a:off x="2463594" y="5468760"/>
            <a:ext cx="416461" cy="269304"/>
          </a:xfrm>
        </p:spPr>
        <p:txBody>
          <a:bodyPr wrap="none" lIns="0" tIns="0" rIns="0" bIns="0">
            <a:spAutoFit/>
          </a:bodyPr>
          <a:lstStyle>
            <a:lvl1pPr marL="0" indent="0">
              <a:buNone/>
              <a:defRPr sz="1750">
                <a:highlight>
                  <a:srgbClr val="FFFFFF"/>
                </a:highlight>
              </a:defRPr>
            </a:lvl1pPr>
          </a:lstStyle>
          <a:p>
            <a:pPr lvl="0"/>
            <a:r>
              <a:rPr lang="nb-NO" dirty="0" err="1"/>
              <a:t>Title</a:t>
            </a:r>
            <a:endParaRPr lang="en-US" dirty="0"/>
          </a:p>
        </p:txBody>
      </p:sp>
      <p:sp>
        <p:nvSpPr>
          <p:cNvPr id="14" name="Text Placeholder 8">
            <a:extLst>
              <a:ext uri="{FF2B5EF4-FFF2-40B4-BE49-F238E27FC236}">
                <a16:creationId xmlns:a16="http://schemas.microsoft.com/office/drawing/2014/main" id="{BEED47EB-FB74-4E92-BFEA-230762B9BAAF}"/>
              </a:ext>
            </a:extLst>
          </p:cNvPr>
          <p:cNvSpPr>
            <a:spLocks noGrp="1"/>
          </p:cNvSpPr>
          <p:nvPr>
            <p:ph type="body" sz="quarter" idx="16" hasCustomPrompt="1"/>
          </p:nvPr>
        </p:nvSpPr>
        <p:spPr>
          <a:xfrm>
            <a:off x="2463594" y="5735491"/>
            <a:ext cx="985847"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err="1"/>
              <a:t>University</a:t>
            </a:r>
            <a:endParaRPr lang="en-US" dirty="0"/>
          </a:p>
        </p:txBody>
      </p:sp>
      <p:sp>
        <p:nvSpPr>
          <p:cNvPr id="4" name="Date Placeholder 3"/>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Tree>
    <p:extLst>
      <p:ext uri="{BB962C8B-B14F-4D97-AF65-F5344CB8AC3E}">
        <p14:creationId xmlns:p14="http://schemas.microsoft.com/office/powerpoint/2010/main" val="19254592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ront page full width UiO Content (Ful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0" y="0"/>
            <a:ext cx="12188597" cy="6858000"/>
          </a:xfrm>
          <a:solidFill>
            <a:schemeClr val="bg1"/>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0" y="0"/>
            <a:ext cx="12191999" cy="6858000"/>
          </a:xfrm>
          <a:prstGeom prst="rect">
            <a:avLst/>
          </a:prstGeom>
          <a:noFill/>
        </p:spPr>
        <p:txBody>
          <a:bodyPr lIns="0" tIns="0" rIns="0" bIns="0"/>
          <a:lstStyle>
            <a:lvl1pPr>
              <a:buNone/>
              <a:defRPr/>
            </a:lvl1pPr>
          </a:lstStyle>
          <a:p>
            <a:pPr lvl="0"/>
            <a:r>
              <a:rPr lang="nb-NO" dirty="0"/>
              <a:t> </a:t>
            </a:r>
            <a:endParaRPr lang="en-US" dirty="0"/>
          </a:p>
        </p:txBody>
      </p:sp>
      <p:sp>
        <p:nvSpPr>
          <p:cNvPr id="22" name="Text Placeholder 10" descr="Logo university of oslo">
            <a:extLst>
              <a:ext uri="{FF2B5EF4-FFF2-40B4-BE49-F238E27FC236}">
                <a16:creationId xmlns:a16="http://schemas.microsoft.com/office/drawing/2014/main" id="{50D46AD3-A771-4DEF-954F-E12BC453A367}"/>
              </a:ext>
            </a:extLst>
          </p:cNvPr>
          <p:cNvSpPr>
            <a:spLocks noGrp="1"/>
          </p:cNvSpPr>
          <p:nvPr>
            <p:ph type="body" sz="quarter" idx="21" hasCustomPrompt="1"/>
          </p:nvPr>
        </p:nvSpPr>
        <p:spPr>
          <a:xfrm>
            <a:off x="0" y="0"/>
            <a:ext cx="4831492" cy="1742304"/>
          </a:xfrm>
          <a:blipFill>
            <a:blip r:embed="rId2">
              <a:extLst>
                <a:ext uri="{96DAC541-7B7A-43D3-8B79-37D633B846F1}">
                  <asvg:svgBlip xmlns:asvg="http://schemas.microsoft.com/office/drawing/2016/SVG/main" r:embed="rId3"/>
                </a:ext>
              </a:extLst>
            </a:blip>
            <a:stretch>
              <a:fillRect l="-35120" t="-97139" r="-37750" b="-104461"/>
            </a:stretch>
          </a:blipFill>
        </p:spPr>
        <p:txBody>
          <a:bodyPr/>
          <a:lstStyle>
            <a:lvl1pPr marL="0" indent="0">
              <a:buNone/>
              <a:defRPr/>
            </a:lvl1pPr>
          </a:lstStyle>
          <a:p>
            <a:pPr lvl="0"/>
            <a:r>
              <a:rPr lang="nb-NO" dirty="0"/>
              <a:t> </a:t>
            </a:r>
            <a:endParaRPr lang="en-US" dirty="0"/>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dirty="0"/>
              <a:t> </a:t>
            </a:r>
            <a:endParaRPr lang="en-US" dirty="0"/>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
        <p:nvSpPr>
          <p:cNvPr id="34" name="addin_colorlist">
            <a:extLst>
              <a:ext uri="{FF2B5EF4-FFF2-40B4-BE49-F238E27FC236}">
                <a16:creationId xmlns:a16="http://schemas.microsoft.com/office/drawing/2014/main" id="{A7312E44-C769-41B2-A3A8-5E77200697A0}"/>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25" name="Title 6">
            <a:extLst>
              <a:ext uri="{FF2B5EF4-FFF2-40B4-BE49-F238E27FC236}">
                <a16:creationId xmlns:a16="http://schemas.microsoft.com/office/drawing/2014/main" id="{B3248F22-2D24-4D1E-906D-0D067B5C6FEB}"/>
              </a:ext>
            </a:extLst>
          </p:cNvPr>
          <p:cNvSpPr>
            <a:spLocks noGrp="1"/>
          </p:cNvSpPr>
          <p:nvPr>
            <p:ph type="title"/>
          </p:nvPr>
        </p:nvSpPr>
        <p:spPr>
          <a:xfrm>
            <a:off x="2463594" y="2235550"/>
            <a:ext cx="5611203" cy="1797779"/>
          </a:xfrm>
        </p:spPr>
        <p:txBody>
          <a:bodyPr/>
          <a:lstStyle>
            <a:lvl1pPr>
              <a:lnSpc>
                <a:spcPct val="100000"/>
              </a:lnSpc>
              <a:defRPr sz="4500">
                <a:highlight>
                  <a:srgbClr val="FFFFFF"/>
                </a:highlight>
              </a:defRPr>
            </a:lvl1pPr>
          </a:lstStyle>
          <a:p>
            <a:r>
              <a:rPr lang="en-US"/>
              <a:t>Click to edit Master title style</a:t>
            </a:r>
            <a:endParaRPr lang="en-US" dirty="0"/>
          </a:p>
        </p:txBody>
      </p:sp>
      <p:sp>
        <p:nvSpPr>
          <p:cNvPr id="26" name="Text Placeholder 3">
            <a:extLst>
              <a:ext uri="{FF2B5EF4-FFF2-40B4-BE49-F238E27FC236}">
                <a16:creationId xmlns:a16="http://schemas.microsoft.com/office/drawing/2014/main" id="{97C10CE2-F6FF-429E-9CE2-00C1AEA84498}"/>
              </a:ext>
            </a:extLst>
          </p:cNvPr>
          <p:cNvSpPr>
            <a:spLocks noGrp="1"/>
          </p:cNvSpPr>
          <p:nvPr>
            <p:ph type="body" sz="quarter" idx="23" hasCustomPrompt="1"/>
          </p:nvPr>
        </p:nvSpPr>
        <p:spPr>
          <a:xfrm>
            <a:off x="2463593" y="4237773"/>
            <a:ext cx="5716962" cy="757238"/>
          </a:xfrm>
        </p:spPr>
        <p:txBody>
          <a:bodyPr/>
          <a:lstStyle>
            <a:lvl1pPr marL="0" indent="0">
              <a:spcBef>
                <a:spcPts val="0"/>
              </a:spcBef>
              <a:buNone/>
              <a:defRPr>
                <a:highlight>
                  <a:srgbClr val="FFFFFF"/>
                </a:highlight>
              </a:defRPr>
            </a:lvl1pPr>
          </a:lstStyle>
          <a:p>
            <a:pPr lvl="0"/>
            <a:r>
              <a:rPr lang="en-US" dirty="0"/>
              <a:t>Subtitle</a:t>
            </a:r>
          </a:p>
        </p:txBody>
      </p:sp>
      <p:sp>
        <p:nvSpPr>
          <p:cNvPr id="3" name="Subtitle 2"/>
          <p:cNvSpPr>
            <a:spLocks noGrp="1"/>
          </p:cNvSpPr>
          <p:nvPr>
            <p:ph type="subTitle" idx="1" hasCustomPrompt="1"/>
          </p:nvPr>
        </p:nvSpPr>
        <p:spPr>
          <a:xfrm>
            <a:off x="2463595" y="5199013"/>
            <a:ext cx="1574149"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err="1"/>
              <a:t>Name</a:t>
            </a:r>
            <a:r>
              <a:rPr lang="nb-NO" noProof="0" dirty="0"/>
              <a:t> </a:t>
            </a:r>
            <a:r>
              <a:rPr lang="nb-NO" noProof="0" dirty="0" err="1"/>
              <a:t>Surname</a:t>
            </a:r>
            <a:endParaRPr lang="nb-NO" noProof="0" dirty="0"/>
          </a:p>
        </p:txBody>
      </p:sp>
      <p:sp>
        <p:nvSpPr>
          <p:cNvPr id="9" name="Text Placeholder 8">
            <a:extLst>
              <a:ext uri="{FF2B5EF4-FFF2-40B4-BE49-F238E27FC236}">
                <a16:creationId xmlns:a16="http://schemas.microsoft.com/office/drawing/2014/main" id="{4535FEDE-B06C-496B-BA41-490A42DC2E1D}"/>
              </a:ext>
            </a:extLst>
          </p:cNvPr>
          <p:cNvSpPr>
            <a:spLocks noGrp="1"/>
          </p:cNvSpPr>
          <p:nvPr>
            <p:ph type="body" sz="quarter" idx="15" hasCustomPrompt="1"/>
          </p:nvPr>
        </p:nvSpPr>
        <p:spPr>
          <a:xfrm>
            <a:off x="2463594" y="5468760"/>
            <a:ext cx="416461" cy="269304"/>
          </a:xfrm>
        </p:spPr>
        <p:txBody>
          <a:bodyPr wrap="none" lIns="0" tIns="0" rIns="0" bIns="0">
            <a:spAutoFit/>
          </a:bodyPr>
          <a:lstStyle>
            <a:lvl1pPr marL="0" indent="0">
              <a:buNone/>
              <a:defRPr sz="1750">
                <a:highlight>
                  <a:srgbClr val="FFFFFF"/>
                </a:highlight>
              </a:defRPr>
            </a:lvl1pPr>
          </a:lstStyle>
          <a:p>
            <a:pPr lvl="0"/>
            <a:r>
              <a:rPr lang="nb-NO" dirty="0" err="1"/>
              <a:t>Title</a:t>
            </a:r>
            <a:endParaRPr lang="en-US" dirty="0"/>
          </a:p>
        </p:txBody>
      </p:sp>
      <p:sp>
        <p:nvSpPr>
          <p:cNvPr id="14" name="Text Placeholder 8">
            <a:extLst>
              <a:ext uri="{FF2B5EF4-FFF2-40B4-BE49-F238E27FC236}">
                <a16:creationId xmlns:a16="http://schemas.microsoft.com/office/drawing/2014/main" id="{BEED47EB-FB74-4E92-BFEA-230762B9BAAF}"/>
              </a:ext>
            </a:extLst>
          </p:cNvPr>
          <p:cNvSpPr>
            <a:spLocks noGrp="1"/>
          </p:cNvSpPr>
          <p:nvPr>
            <p:ph type="body" sz="quarter" idx="16" hasCustomPrompt="1"/>
          </p:nvPr>
        </p:nvSpPr>
        <p:spPr>
          <a:xfrm>
            <a:off x="2463594" y="5735491"/>
            <a:ext cx="985847"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err="1"/>
              <a:t>University</a:t>
            </a:r>
            <a:endParaRPr lang="en-US" dirty="0"/>
          </a:p>
        </p:txBody>
      </p:sp>
      <p:sp>
        <p:nvSpPr>
          <p:cNvPr id="4" name="Date Placeholder 3"/>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Tree>
    <p:extLst>
      <p:ext uri="{BB962C8B-B14F-4D97-AF65-F5344CB8AC3E}">
        <p14:creationId xmlns:p14="http://schemas.microsoft.com/office/powerpoint/2010/main" val="9633734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ront page faculty pictur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84D768E-AC85-41DD-B1B7-0298BF33163D}"/>
              </a:ext>
              <a:ext uri="{C183D7F6-B498-43B3-948B-1728B52AA6E4}">
                <adec:decorative xmlns:adec="http://schemas.microsoft.com/office/drawing/2017/decorative" val="1"/>
              </a:ext>
            </a:extLst>
          </p:cNvPr>
          <p:cNvSpPr>
            <a:spLocks noGrp="1"/>
          </p:cNvSpPr>
          <p:nvPr>
            <p:ph type="pic" sz="quarter" idx="13"/>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l="-21892" r="-49642"/>
            </a:stretch>
          </a:blipFill>
        </p:spPr>
        <p:txBody>
          <a:bodyPr lIns="0" tIns="0" rIns="0" bIns="0"/>
          <a:lstStyle/>
          <a:p>
            <a:r>
              <a:rPr lang="en-US"/>
              <a:t>Click icon to add picture</a:t>
            </a:r>
            <a:endParaRPr lang="en-US" dirty="0"/>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pic>
        <p:nvPicPr>
          <p:cNvPr id="22" name="Graphic 21" descr="UiO segl">
            <a:extLst>
              <a:ext uri="{FF2B5EF4-FFF2-40B4-BE49-F238E27FC236}">
                <a16:creationId xmlns:a16="http://schemas.microsoft.com/office/drawing/2014/main" id="{EC01DC75-D0B0-4B26-A9E0-4DA4332550D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9038" y="5945262"/>
            <a:ext cx="1717464" cy="538688"/>
          </a:xfrm>
          <a:prstGeom prst="rect">
            <a:avLst/>
          </a:prstGeom>
        </p:spPr>
      </p:pic>
      <p:sp>
        <p:nvSpPr>
          <p:cNvPr id="16" name="addin_colorbox" hidden="1">
            <a:extLst>
              <a:ext uri="{FF2B5EF4-FFF2-40B4-BE49-F238E27FC236}">
                <a16:creationId xmlns:a16="http://schemas.microsoft.com/office/drawing/2014/main" id="{FCA3E1BC-B669-4110-87EA-FAF1FA6121DD}"/>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7" name="addin_title" hidden="1">
            <a:extLst>
              <a:ext uri="{FF2B5EF4-FFF2-40B4-BE49-F238E27FC236}">
                <a16:creationId xmlns:a16="http://schemas.microsoft.com/office/drawing/2014/main" id="{3ED724C7-6D8D-4B02-A942-476103665D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8" name="addin_text" hidden="1">
            <a:extLst>
              <a:ext uri="{FF2B5EF4-FFF2-40B4-BE49-F238E27FC236}">
                <a16:creationId xmlns:a16="http://schemas.microsoft.com/office/drawing/2014/main" id="{3875A1F9-BE97-453C-A6D3-C2B80FB26DA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9" name="addin_image" hidden="1">
            <a:extLst>
              <a:ext uri="{FF2B5EF4-FFF2-40B4-BE49-F238E27FC236}">
                <a16:creationId xmlns:a16="http://schemas.microsoft.com/office/drawing/2014/main" id="{B74C45E3-A0CF-4E11-99D4-B0A97B5ECA6D}"/>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0" name="addin_grouplist" hidden="1">
            <a:extLst>
              <a:ext uri="{FF2B5EF4-FFF2-40B4-BE49-F238E27FC236}">
                <a16:creationId xmlns:a16="http://schemas.microsoft.com/office/drawing/2014/main" id="{E863661C-B13F-46BB-BA71-469E9D5AB327}"/>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6B15E5D0-41F1-4B95-AEBC-8FEF29F24DE4}"/>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0" name="addin_colorlist" hidden="1">
            <a:extLst>
              <a:ext uri="{FF2B5EF4-FFF2-40B4-BE49-F238E27FC236}">
                <a16:creationId xmlns:a16="http://schemas.microsoft.com/office/drawing/2014/main" id="{7F0B4600-01AF-4489-BB06-80DDCB1334FF}"/>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p:spPr>
        <p:txBody>
          <a:bodyPr anchor="t"/>
          <a:lstStyle>
            <a:lvl1pPr algn="l">
              <a:lnSpc>
                <a:spcPct val="100000"/>
              </a:lnSpc>
              <a:defRPr sz="4501"/>
            </a:lvl1pPr>
          </a:lstStyle>
          <a:p>
            <a:r>
              <a:rPr lang="en-US" noProof="0" dirty="0"/>
              <a:t>Choose faculty from the drop-down menu</a:t>
            </a:r>
          </a:p>
        </p:txBody>
      </p:sp>
      <p:sp>
        <p:nvSpPr>
          <p:cNvPr id="14" name="Text Placeholder 8">
            <a:extLst>
              <a:ext uri="{FF2B5EF4-FFF2-40B4-BE49-F238E27FC236}">
                <a16:creationId xmlns:a16="http://schemas.microsoft.com/office/drawing/2014/main" id="{E2797541-CC8A-4BF9-AD61-F95B5D424E7E}"/>
              </a:ext>
            </a:extLst>
          </p:cNvPr>
          <p:cNvSpPr>
            <a:spLocks noGrp="1"/>
          </p:cNvSpPr>
          <p:nvPr>
            <p:ph type="body" sz="quarter" idx="17" hasCustomPrompt="1"/>
          </p:nvPr>
        </p:nvSpPr>
        <p:spPr>
          <a:xfrm>
            <a:off x="379038" y="4112581"/>
            <a:ext cx="5080128" cy="226283"/>
          </a:xfrm>
        </p:spPr>
        <p:txBody>
          <a:bodyPr/>
          <a:lstStyle>
            <a:lvl1pPr marL="0" indent="0">
              <a:buNone/>
              <a:defRPr sz="1750"/>
            </a:lvl1pPr>
          </a:lstStyle>
          <a:p>
            <a:pPr lvl="0"/>
            <a:r>
              <a:rPr lang="nb-NO" dirty="0" err="1"/>
              <a:t>Name</a:t>
            </a:r>
            <a:r>
              <a:rPr lang="nb-NO" dirty="0"/>
              <a:t> </a:t>
            </a:r>
            <a:r>
              <a:rPr lang="nb-NO" dirty="0" err="1"/>
              <a:t>Surname</a:t>
            </a:r>
            <a:endParaRPr lang="en-US" dirty="0"/>
          </a:p>
        </p:txBody>
      </p:sp>
      <p:sp>
        <p:nvSpPr>
          <p:cNvPr id="11" name="Text Placeholder 8">
            <a:extLst>
              <a:ext uri="{FF2B5EF4-FFF2-40B4-BE49-F238E27FC236}">
                <a16:creationId xmlns:a16="http://schemas.microsoft.com/office/drawing/2014/main" id="{57F9F285-7481-495A-B1F0-6CB04E7E3B91}"/>
              </a:ext>
            </a:extLst>
          </p:cNvPr>
          <p:cNvSpPr>
            <a:spLocks noGrp="1"/>
          </p:cNvSpPr>
          <p:nvPr>
            <p:ph type="body" sz="quarter" idx="15" hasCustomPrompt="1"/>
          </p:nvPr>
        </p:nvSpPr>
        <p:spPr>
          <a:xfrm>
            <a:off x="383800" y="4379312"/>
            <a:ext cx="5075366" cy="226283"/>
          </a:xfrm>
        </p:spPr>
        <p:txBody>
          <a:bodyPr/>
          <a:lstStyle>
            <a:lvl1pPr marL="0" indent="0">
              <a:buNone/>
              <a:defRPr sz="1750"/>
            </a:lvl1pPr>
          </a:lstStyle>
          <a:p>
            <a:pPr lvl="0"/>
            <a:r>
              <a:rPr lang="nb-NO" dirty="0" err="1"/>
              <a:t>Title</a:t>
            </a:r>
            <a:endParaRPr lang="en-US" dirty="0"/>
          </a:p>
        </p:txBody>
      </p:sp>
      <p:sp>
        <p:nvSpPr>
          <p:cNvPr id="12" name="Text Placeholder 8">
            <a:extLst>
              <a:ext uri="{FF2B5EF4-FFF2-40B4-BE49-F238E27FC236}">
                <a16:creationId xmlns:a16="http://schemas.microsoft.com/office/drawing/2014/main" id="{95D7F869-7DD8-42A9-BFA1-5DF06F572DD1}"/>
              </a:ext>
            </a:extLst>
          </p:cNvPr>
          <p:cNvSpPr>
            <a:spLocks noGrp="1"/>
          </p:cNvSpPr>
          <p:nvPr>
            <p:ph type="body" sz="quarter" idx="16" hasCustomPrompt="1"/>
          </p:nvPr>
        </p:nvSpPr>
        <p:spPr>
          <a:xfrm>
            <a:off x="383800" y="4646043"/>
            <a:ext cx="5075367" cy="226283"/>
          </a:xfrm>
        </p:spPr>
        <p:txBody>
          <a:bodyPr/>
          <a:lstStyle>
            <a:lvl1pPr marL="0" indent="0">
              <a:buNone/>
              <a:defRPr sz="1750"/>
            </a:lvl1pPr>
          </a:lstStyle>
          <a:p>
            <a:pPr lvl="0"/>
            <a:r>
              <a:rPr lang="nb-NO" dirty="0" err="1"/>
              <a:t>University</a:t>
            </a:r>
            <a:endParaRPr lang="en-US" dirty="0"/>
          </a:p>
        </p:txBody>
      </p:sp>
      <p:sp>
        <p:nvSpPr>
          <p:cNvPr id="4" name="Date Placeholder 3"/>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28041958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Front page faculty Content">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pic>
        <p:nvPicPr>
          <p:cNvPr id="2" name="Graphic 1" descr="UiO segl">
            <a:extLst>
              <a:ext uri="{FF2B5EF4-FFF2-40B4-BE49-F238E27FC236}">
                <a16:creationId xmlns:a16="http://schemas.microsoft.com/office/drawing/2014/main" id="{6161745A-C000-4B1A-BBF6-1904AA5E4F9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1717464" cy="538688"/>
          </a:xfrm>
          <a:prstGeom prst="rect">
            <a:avLst/>
          </a:prstGeom>
        </p:spPr>
      </p:pic>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1" name="addin_colorlist" hidden="1">
            <a:extLst>
              <a:ext uri="{FF2B5EF4-FFF2-40B4-BE49-F238E27FC236}">
                <a16:creationId xmlns:a16="http://schemas.microsoft.com/office/drawing/2014/main" id="{3B6997BB-B94A-40D6-A78C-AD58CB198E0A}"/>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p:spPr>
        <p:txBody>
          <a:bodyPr anchor="t"/>
          <a:lstStyle>
            <a:lvl1pPr algn="l">
              <a:lnSpc>
                <a:spcPct val="100000"/>
              </a:lnSpc>
              <a:defRPr sz="4501"/>
            </a:lvl1pPr>
          </a:lstStyle>
          <a:p>
            <a:r>
              <a:rPr lang="en-US" noProof="0" dirty="0"/>
              <a:t>Choose faculty from the drop-down menu</a:t>
            </a:r>
          </a:p>
        </p:txBody>
      </p:sp>
      <p:sp>
        <p:nvSpPr>
          <p:cNvPr id="18" name="Text Placeholder 8">
            <a:extLst>
              <a:ext uri="{FF2B5EF4-FFF2-40B4-BE49-F238E27FC236}">
                <a16:creationId xmlns:a16="http://schemas.microsoft.com/office/drawing/2014/main" id="{C050759A-54F8-4B19-AC2D-397DFB40B4A8}"/>
              </a:ext>
            </a:extLst>
          </p:cNvPr>
          <p:cNvSpPr>
            <a:spLocks noGrp="1"/>
          </p:cNvSpPr>
          <p:nvPr>
            <p:ph type="body" sz="quarter" idx="17" hasCustomPrompt="1"/>
          </p:nvPr>
        </p:nvSpPr>
        <p:spPr>
          <a:xfrm>
            <a:off x="379038" y="4112581"/>
            <a:ext cx="5080128" cy="226283"/>
          </a:xfrm>
        </p:spPr>
        <p:txBody>
          <a:bodyPr/>
          <a:lstStyle>
            <a:lvl1pPr marL="0" indent="0">
              <a:buNone/>
              <a:defRPr sz="1750"/>
            </a:lvl1pPr>
          </a:lstStyle>
          <a:p>
            <a:pPr lvl="0"/>
            <a:r>
              <a:rPr lang="nb-NO" dirty="0" err="1"/>
              <a:t>Name</a:t>
            </a:r>
            <a:r>
              <a:rPr lang="nb-NO" dirty="0"/>
              <a:t> </a:t>
            </a:r>
            <a:r>
              <a:rPr lang="nb-NO" dirty="0" err="1"/>
              <a:t>Surname</a:t>
            </a:r>
            <a:endParaRPr lang="en-US" dirty="0"/>
          </a:p>
        </p:txBody>
      </p:sp>
      <p:sp>
        <p:nvSpPr>
          <p:cNvPr id="16" name="Text Placeholder 8">
            <a:extLst>
              <a:ext uri="{FF2B5EF4-FFF2-40B4-BE49-F238E27FC236}">
                <a16:creationId xmlns:a16="http://schemas.microsoft.com/office/drawing/2014/main" id="{B79C2EEB-4BAB-4FD9-8D75-49062C66009B}"/>
              </a:ext>
            </a:extLst>
          </p:cNvPr>
          <p:cNvSpPr>
            <a:spLocks noGrp="1"/>
          </p:cNvSpPr>
          <p:nvPr>
            <p:ph type="body" sz="quarter" idx="15" hasCustomPrompt="1"/>
          </p:nvPr>
        </p:nvSpPr>
        <p:spPr>
          <a:xfrm>
            <a:off x="383800" y="4379312"/>
            <a:ext cx="5075366" cy="226283"/>
          </a:xfrm>
        </p:spPr>
        <p:txBody>
          <a:bodyPr/>
          <a:lstStyle>
            <a:lvl1pPr marL="0" indent="0">
              <a:buNone/>
              <a:defRPr sz="1750"/>
            </a:lvl1pPr>
          </a:lstStyle>
          <a:p>
            <a:pPr lvl="0"/>
            <a:r>
              <a:rPr lang="nb-NO" dirty="0" err="1"/>
              <a:t>Title</a:t>
            </a:r>
            <a:endParaRPr lang="en-US" dirty="0"/>
          </a:p>
        </p:txBody>
      </p:sp>
      <p:sp>
        <p:nvSpPr>
          <p:cNvPr id="17" name="Text Placeholder 8">
            <a:extLst>
              <a:ext uri="{FF2B5EF4-FFF2-40B4-BE49-F238E27FC236}">
                <a16:creationId xmlns:a16="http://schemas.microsoft.com/office/drawing/2014/main" id="{D54445F3-3566-4B75-AA9E-13D05C023D30}"/>
              </a:ext>
            </a:extLst>
          </p:cNvPr>
          <p:cNvSpPr>
            <a:spLocks noGrp="1"/>
          </p:cNvSpPr>
          <p:nvPr>
            <p:ph type="body" sz="quarter" idx="16" hasCustomPrompt="1"/>
          </p:nvPr>
        </p:nvSpPr>
        <p:spPr>
          <a:xfrm>
            <a:off x="383800" y="4646043"/>
            <a:ext cx="5075367" cy="226283"/>
          </a:xfrm>
        </p:spPr>
        <p:txBody>
          <a:bodyPr/>
          <a:lstStyle>
            <a:lvl1pPr marL="0" indent="0">
              <a:buNone/>
              <a:defRPr sz="1750"/>
            </a:lvl1pPr>
          </a:lstStyle>
          <a:p>
            <a:pPr lvl="0"/>
            <a:r>
              <a:rPr lang="nb-NO" dirty="0" err="1"/>
              <a:t>University</a:t>
            </a:r>
            <a:endParaRPr lang="en-US" dirty="0"/>
          </a:p>
        </p:txBody>
      </p:sp>
      <p:sp>
        <p:nvSpPr>
          <p:cNvPr id="4" name="Date Placeholder 3"/>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18019933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ront page faculty picture and title">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16BE45C5-2FD6-4365-884E-E7211BA9F811}"/>
              </a:ext>
            </a:extLst>
          </p:cNvPr>
          <p:cNvSpPr>
            <a:spLocks noGrp="1"/>
          </p:cNvSpPr>
          <p:nvPr>
            <p:ph type="body" sz="quarter" idx="19"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6" name="Picture Placeholder 5">
            <a:extLst>
              <a:ext uri="{FF2B5EF4-FFF2-40B4-BE49-F238E27FC236}">
                <a16:creationId xmlns:a16="http://schemas.microsoft.com/office/drawing/2014/main" id="{8FC80015-4906-4750-9E68-18BCB837A813}"/>
              </a:ext>
            </a:extLst>
          </p:cNvPr>
          <p:cNvSpPr>
            <a:spLocks noGrp="1"/>
          </p:cNvSpPr>
          <p:nvPr>
            <p:ph type="pic" sz="quarter" idx="20"/>
          </p:nvPr>
        </p:nvSpPr>
        <p:spPr>
          <a:xfrm>
            <a:off x="6215063" y="0"/>
            <a:ext cx="5976937" cy="6858000"/>
          </a:xfrm>
        </p:spPr>
        <p:txBody>
          <a:bodyPr/>
          <a:lstStyle>
            <a:lvl1pPr marL="0" indent="0">
              <a:buNone/>
              <a:defRPr/>
            </a:lvl1pPr>
          </a:lstStyle>
          <a:p>
            <a:r>
              <a:rPr lang="en-US"/>
              <a:t>Click icon to add picture</a:t>
            </a:r>
            <a:endParaRPr lang="en-US" dirty="0"/>
          </a:p>
        </p:txBody>
      </p:sp>
      <p:pic>
        <p:nvPicPr>
          <p:cNvPr id="24" name="Graphic 23" descr="UiO segl">
            <a:extLst>
              <a:ext uri="{FF2B5EF4-FFF2-40B4-BE49-F238E27FC236}">
                <a16:creationId xmlns:a16="http://schemas.microsoft.com/office/drawing/2014/main" id="{7A13BE6F-3781-43DF-AA89-B8DEEDEF92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1717464" cy="538688"/>
          </a:xfrm>
          <a:prstGeom prst="rect">
            <a:avLst/>
          </a:prstGeom>
        </p:spPr>
      </p:pic>
      <p:sp>
        <p:nvSpPr>
          <p:cNvPr id="12" name="addin_colorbox" hidden="1">
            <a:extLst>
              <a:ext uri="{FF2B5EF4-FFF2-40B4-BE49-F238E27FC236}">
                <a16:creationId xmlns:a16="http://schemas.microsoft.com/office/drawing/2014/main" id="{AEA2A8D1-CC8A-49D7-B5F3-4D3D31E797B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FA762AA7-0630-463D-983A-714A0FDC6D6B}"/>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BADFE346-6D41-462E-B93E-8A458125843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2F05EFBC-3D55-4A55-AC99-18A584A64FD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22529F69-78C3-4EA5-A8EF-DAED9CFEB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26D5A990-E30B-4E3A-A5A7-8F106A934EC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2" name="addin_colorlist" hidden="1">
            <a:extLst>
              <a:ext uri="{FF2B5EF4-FFF2-40B4-BE49-F238E27FC236}">
                <a16:creationId xmlns:a16="http://schemas.microsoft.com/office/drawing/2014/main" id="{F16A078A-965E-4FF3-B0E0-E928670830B3}"/>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9" name="Text Placeholder 8">
            <a:extLst>
              <a:ext uri="{FF2B5EF4-FFF2-40B4-BE49-F238E27FC236}">
                <a16:creationId xmlns:a16="http://schemas.microsoft.com/office/drawing/2014/main" id="{5A7D8FAB-5135-4ED0-ACB7-2739C6B82F8B}"/>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noProof="0" dirty="0"/>
              <a:t>Choose faculty from the drop-down menu</a:t>
            </a:r>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p:nvPr>
        </p:nvSpPr>
        <p:spPr>
          <a:xfrm>
            <a:off x="375634" y="2283763"/>
            <a:ext cx="5075367" cy="1650530"/>
          </a:xfrm>
        </p:spPr>
        <p:txBody>
          <a:bodyPr anchor="t"/>
          <a:lstStyle>
            <a:lvl1pPr algn="l">
              <a:lnSpc>
                <a:spcPct val="100000"/>
              </a:lnSpc>
              <a:defRPr sz="4501"/>
            </a:lvl1pPr>
          </a:lstStyle>
          <a:p>
            <a:r>
              <a:rPr lang="en-US" noProof="0"/>
              <a:t>Click to edit Master title style</a:t>
            </a:r>
            <a:endParaRPr lang="nb-NO" noProof="0" dirty="0"/>
          </a:p>
        </p:txBody>
      </p:sp>
      <p:sp>
        <p:nvSpPr>
          <p:cNvPr id="18" name="Text Placeholder 8">
            <a:extLst>
              <a:ext uri="{FF2B5EF4-FFF2-40B4-BE49-F238E27FC236}">
                <a16:creationId xmlns:a16="http://schemas.microsoft.com/office/drawing/2014/main" id="{0C5E1721-C410-49BE-9F3F-24805109740D}"/>
              </a:ext>
            </a:extLst>
          </p:cNvPr>
          <p:cNvSpPr>
            <a:spLocks noGrp="1"/>
          </p:cNvSpPr>
          <p:nvPr>
            <p:ph type="body" sz="quarter" idx="18" hasCustomPrompt="1"/>
          </p:nvPr>
        </p:nvSpPr>
        <p:spPr>
          <a:xfrm>
            <a:off x="379038" y="4112581"/>
            <a:ext cx="5080128" cy="226283"/>
          </a:xfrm>
        </p:spPr>
        <p:txBody>
          <a:bodyPr/>
          <a:lstStyle>
            <a:lvl1pPr marL="0" indent="0">
              <a:buNone/>
              <a:defRPr sz="1750"/>
            </a:lvl1pPr>
          </a:lstStyle>
          <a:p>
            <a:pPr lvl="0"/>
            <a:r>
              <a:rPr lang="nb-NO" dirty="0" err="1"/>
              <a:t>Name</a:t>
            </a:r>
            <a:r>
              <a:rPr lang="nb-NO" dirty="0"/>
              <a:t> </a:t>
            </a:r>
            <a:r>
              <a:rPr lang="nb-NO" dirty="0" err="1"/>
              <a:t>Surname</a:t>
            </a:r>
            <a:endParaRPr lang="en-US" dirty="0"/>
          </a:p>
        </p:txBody>
      </p:sp>
      <p:sp>
        <p:nvSpPr>
          <p:cNvPr id="16" name="Text Placeholder 8">
            <a:extLst>
              <a:ext uri="{FF2B5EF4-FFF2-40B4-BE49-F238E27FC236}">
                <a16:creationId xmlns:a16="http://schemas.microsoft.com/office/drawing/2014/main" id="{DAF0B331-B584-46FA-B290-ADD1C599DDB0}"/>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err="1"/>
              <a:t>Title</a:t>
            </a:r>
            <a:endParaRPr lang="en-US" dirty="0"/>
          </a:p>
        </p:txBody>
      </p:sp>
      <p:sp>
        <p:nvSpPr>
          <p:cNvPr id="17" name="Text Placeholder 8">
            <a:extLst>
              <a:ext uri="{FF2B5EF4-FFF2-40B4-BE49-F238E27FC236}">
                <a16:creationId xmlns:a16="http://schemas.microsoft.com/office/drawing/2014/main" id="{9D579993-FE03-45A3-B1FB-C50D4B5D6288}"/>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err="1"/>
              <a:t>University</a:t>
            </a:r>
            <a:endParaRPr lang="en-US" dirty="0"/>
          </a:p>
        </p:txBody>
      </p:sp>
      <p:sp>
        <p:nvSpPr>
          <p:cNvPr id="4" name="Date Placeholder 3"/>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24807298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Front page institute picture">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3" name="Picture Placeholder 2">
            <a:extLst>
              <a:ext uri="{FF2B5EF4-FFF2-40B4-BE49-F238E27FC236}">
                <a16:creationId xmlns:a16="http://schemas.microsoft.com/office/drawing/2014/main" id="{663D537D-BDA7-442F-85CC-77B15D3E9EBA}"/>
              </a:ext>
              <a:ext uri="{C183D7F6-B498-43B3-948B-1728B52AA6E4}">
                <adec:decorative xmlns:adec="http://schemas.microsoft.com/office/drawing/2017/decorative" val="1"/>
              </a:ext>
            </a:extLst>
          </p:cNvPr>
          <p:cNvSpPr>
            <a:spLocks noGrp="1"/>
          </p:cNvSpPr>
          <p:nvPr>
            <p:ph type="pic" sz="quarter" idx="19"/>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pic>
        <p:nvPicPr>
          <p:cNvPr id="2" name="Graphic 1" descr="UiO segl">
            <a:extLst>
              <a:ext uri="{FF2B5EF4-FFF2-40B4-BE49-F238E27FC236}">
                <a16:creationId xmlns:a16="http://schemas.microsoft.com/office/drawing/2014/main" id="{6161745A-C000-4B1A-BBF6-1904AA5E4F9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9038" y="5945262"/>
            <a:ext cx="1717464" cy="538688"/>
          </a:xfrm>
          <a:prstGeom prst="rect">
            <a:avLst/>
          </a:prstGeom>
        </p:spPr>
      </p:pic>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3" name="addin_colorlist" hidden="1">
            <a:extLst>
              <a:ext uri="{FF2B5EF4-FFF2-40B4-BE49-F238E27FC236}">
                <a16:creationId xmlns:a16="http://schemas.microsoft.com/office/drawing/2014/main" id="{42E83DC4-A084-4DCE-BDE0-EDA5F5F7AB66}"/>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24" name="Text Placeholder 8">
            <a:extLst>
              <a:ext uri="{FF2B5EF4-FFF2-40B4-BE49-F238E27FC236}">
                <a16:creationId xmlns:a16="http://schemas.microsoft.com/office/drawing/2014/main" id="{AA9DF7D4-90D1-427E-86F5-96B8E6DDF5C0}"/>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noProof="0" dirty="0"/>
              <a:t>Choose faculty from the drop-down menu</a:t>
            </a:r>
          </a:p>
        </p:txBody>
      </p:sp>
      <p:sp>
        <p:nvSpPr>
          <p:cNvPr id="25" name="Text Placeholder 4">
            <a:extLst>
              <a:ext uri="{FF2B5EF4-FFF2-40B4-BE49-F238E27FC236}">
                <a16:creationId xmlns:a16="http://schemas.microsoft.com/office/drawing/2014/main" id="{9353483E-A81E-4295-A996-3D67CCCC2E09}"/>
              </a:ext>
            </a:extLst>
          </p:cNvPr>
          <p:cNvSpPr>
            <a:spLocks noGrp="1"/>
          </p:cNvSpPr>
          <p:nvPr>
            <p:ph type="body" sz="quarter" idx="20"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err="1">
                <a:solidFill>
                  <a:schemeClr val="tx1"/>
                </a:solidFill>
                <a:latin typeface="+mj-lt"/>
                <a:ea typeface="+mj-ea"/>
                <a:cs typeface="+mj-cs"/>
              </a:rPr>
              <a:t>Name</a:t>
            </a:r>
            <a:r>
              <a:rPr lang="nb-NO" sz="4501" kern="1200" dirty="0">
                <a:solidFill>
                  <a:schemeClr val="tx1"/>
                </a:solidFill>
                <a:latin typeface="+mj-lt"/>
                <a:ea typeface="+mj-ea"/>
                <a:cs typeface="+mj-cs"/>
              </a:rPr>
              <a:t> </a:t>
            </a:r>
            <a:r>
              <a:rPr lang="nb-NO" sz="4501" kern="1200" dirty="0" err="1">
                <a:solidFill>
                  <a:schemeClr val="tx1"/>
                </a:solidFill>
                <a:latin typeface="+mj-lt"/>
                <a:ea typeface="+mj-ea"/>
                <a:cs typeface="+mj-cs"/>
              </a:rPr>
              <a:t>of</a:t>
            </a:r>
            <a:r>
              <a:rPr lang="nb-NO" sz="4501" kern="1200" dirty="0">
                <a:solidFill>
                  <a:schemeClr val="tx1"/>
                </a:solidFill>
                <a:latin typeface="+mj-lt"/>
                <a:ea typeface="+mj-ea"/>
                <a:cs typeface="+mj-cs"/>
              </a:rPr>
              <a:t> </a:t>
            </a:r>
            <a:r>
              <a:rPr lang="nb-NO" sz="4501" kern="1200" dirty="0" err="1">
                <a:solidFill>
                  <a:schemeClr val="tx1"/>
                </a:solidFill>
                <a:latin typeface="+mj-lt"/>
                <a:ea typeface="+mj-ea"/>
                <a:cs typeface="+mj-cs"/>
              </a:rPr>
              <a:t>department</a:t>
            </a:r>
            <a:endParaRPr lang="en-US" dirty="0"/>
          </a:p>
        </p:txBody>
      </p:sp>
      <p:sp>
        <p:nvSpPr>
          <p:cNvPr id="18" name="Text Placeholder 8">
            <a:extLst>
              <a:ext uri="{FF2B5EF4-FFF2-40B4-BE49-F238E27FC236}">
                <a16:creationId xmlns:a16="http://schemas.microsoft.com/office/drawing/2014/main" id="{C050759A-54F8-4B19-AC2D-397DFB40B4A8}"/>
              </a:ext>
            </a:extLst>
          </p:cNvPr>
          <p:cNvSpPr>
            <a:spLocks noGrp="1"/>
          </p:cNvSpPr>
          <p:nvPr>
            <p:ph type="body" sz="quarter" idx="17" hasCustomPrompt="1"/>
          </p:nvPr>
        </p:nvSpPr>
        <p:spPr>
          <a:xfrm>
            <a:off x="379038" y="4112581"/>
            <a:ext cx="5080128" cy="226283"/>
          </a:xfrm>
        </p:spPr>
        <p:txBody>
          <a:bodyPr/>
          <a:lstStyle>
            <a:lvl1pPr marL="0" indent="0">
              <a:buNone/>
              <a:defRPr sz="1750"/>
            </a:lvl1pPr>
          </a:lstStyle>
          <a:p>
            <a:pPr lvl="0"/>
            <a:r>
              <a:rPr lang="nb-NO" dirty="0" err="1"/>
              <a:t>Name</a:t>
            </a:r>
            <a:r>
              <a:rPr lang="nb-NO" dirty="0"/>
              <a:t> </a:t>
            </a:r>
            <a:r>
              <a:rPr lang="nb-NO" dirty="0" err="1"/>
              <a:t>Surname</a:t>
            </a:r>
            <a:endParaRPr lang="en-US" dirty="0"/>
          </a:p>
        </p:txBody>
      </p:sp>
      <p:sp>
        <p:nvSpPr>
          <p:cNvPr id="16" name="Text Placeholder 8">
            <a:extLst>
              <a:ext uri="{FF2B5EF4-FFF2-40B4-BE49-F238E27FC236}">
                <a16:creationId xmlns:a16="http://schemas.microsoft.com/office/drawing/2014/main" id="{B79C2EEB-4BAB-4FD9-8D75-49062C66009B}"/>
              </a:ext>
            </a:extLst>
          </p:cNvPr>
          <p:cNvSpPr>
            <a:spLocks noGrp="1"/>
          </p:cNvSpPr>
          <p:nvPr>
            <p:ph type="body" sz="quarter" idx="15" hasCustomPrompt="1"/>
          </p:nvPr>
        </p:nvSpPr>
        <p:spPr>
          <a:xfrm>
            <a:off x="383800" y="4379312"/>
            <a:ext cx="5075366" cy="226283"/>
          </a:xfrm>
        </p:spPr>
        <p:txBody>
          <a:bodyPr/>
          <a:lstStyle>
            <a:lvl1pPr marL="0" indent="0">
              <a:buNone/>
              <a:defRPr sz="1750"/>
            </a:lvl1pPr>
          </a:lstStyle>
          <a:p>
            <a:pPr lvl="0"/>
            <a:r>
              <a:rPr lang="nb-NO" dirty="0" err="1"/>
              <a:t>Title</a:t>
            </a:r>
            <a:endParaRPr lang="en-US" dirty="0"/>
          </a:p>
        </p:txBody>
      </p:sp>
      <p:sp>
        <p:nvSpPr>
          <p:cNvPr id="17" name="Text Placeholder 8">
            <a:extLst>
              <a:ext uri="{FF2B5EF4-FFF2-40B4-BE49-F238E27FC236}">
                <a16:creationId xmlns:a16="http://schemas.microsoft.com/office/drawing/2014/main" id="{D54445F3-3566-4B75-AA9E-13D05C023D30}"/>
              </a:ext>
            </a:extLst>
          </p:cNvPr>
          <p:cNvSpPr>
            <a:spLocks noGrp="1"/>
          </p:cNvSpPr>
          <p:nvPr>
            <p:ph type="body" sz="quarter" idx="16" hasCustomPrompt="1"/>
          </p:nvPr>
        </p:nvSpPr>
        <p:spPr>
          <a:xfrm>
            <a:off x="383800" y="4646043"/>
            <a:ext cx="5075367" cy="226283"/>
          </a:xfrm>
        </p:spPr>
        <p:txBody>
          <a:bodyPr/>
          <a:lstStyle>
            <a:lvl1pPr marL="0" indent="0">
              <a:buNone/>
              <a:defRPr sz="1750"/>
            </a:lvl1pPr>
          </a:lstStyle>
          <a:p>
            <a:pPr lvl="0"/>
            <a:r>
              <a:rPr lang="nb-NO" dirty="0" err="1"/>
              <a:t>University</a:t>
            </a:r>
            <a:endParaRPr lang="en-US" dirty="0"/>
          </a:p>
        </p:txBody>
      </p:sp>
      <p:sp>
        <p:nvSpPr>
          <p:cNvPr id="4" name="Date Placeholder 3"/>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22562199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Front page institute Content">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pic>
        <p:nvPicPr>
          <p:cNvPr id="2" name="Graphic 1" descr="UiO segl">
            <a:extLst>
              <a:ext uri="{FF2B5EF4-FFF2-40B4-BE49-F238E27FC236}">
                <a16:creationId xmlns:a16="http://schemas.microsoft.com/office/drawing/2014/main" id="{6161745A-C000-4B1A-BBF6-1904AA5E4F9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1717464" cy="538688"/>
          </a:xfrm>
          <a:prstGeom prst="rect">
            <a:avLst/>
          </a:prstGeom>
        </p:spPr>
      </p:pic>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2" name="addin_colorlist" hidden="1">
            <a:extLst>
              <a:ext uri="{FF2B5EF4-FFF2-40B4-BE49-F238E27FC236}">
                <a16:creationId xmlns:a16="http://schemas.microsoft.com/office/drawing/2014/main" id="{342FF409-8859-47BD-AEF8-65723D4F034A}"/>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24" name="Text Placeholder 8">
            <a:extLst>
              <a:ext uri="{FF2B5EF4-FFF2-40B4-BE49-F238E27FC236}">
                <a16:creationId xmlns:a16="http://schemas.microsoft.com/office/drawing/2014/main" id="{AA9DF7D4-90D1-427E-86F5-96B8E6DDF5C0}"/>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noProof="0" dirty="0"/>
              <a:t>Choose faculty from the drop-down menu</a:t>
            </a:r>
          </a:p>
        </p:txBody>
      </p:sp>
      <p:sp>
        <p:nvSpPr>
          <p:cNvPr id="5" name="Text Placeholder 4">
            <a:extLst>
              <a:ext uri="{FF2B5EF4-FFF2-40B4-BE49-F238E27FC236}">
                <a16:creationId xmlns:a16="http://schemas.microsoft.com/office/drawing/2014/main" id="{03E20FF9-F861-400C-878F-01B664860162}"/>
              </a:ext>
            </a:extLst>
          </p:cNvPr>
          <p:cNvSpPr>
            <a:spLocks noGrp="1"/>
          </p:cNvSpPr>
          <p:nvPr>
            <p:ph type="body" sz="quarter" idx="19"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err="1">
                <a:solidFill>
                  <a:schemeClr val="tx1"/>
                </a:solidFill>
                <a:latin typeface="+mj-lt"/>
                <a:ea typeface="+mj-ea"/>
                <a:cs typeface="+mj-cs"/>
              </a:rPr>
              <a:t>Name</a:t>
            </a:r>
            <a:r>
              <a:rPr lang="nb-NO" sz="4501" kern="1200" dirty="0">
                <a:solidFill>
                  <a:schemeClr val="tx1"/>
                </a:solidFill>
                <a:latin typeface="+mj-lt"/>
                <a:ea typeface="+mj-ea"/>
                <a:cs typeface="+mj-cs"/>
              </a:rPr>
              <a:t> </a:t>
            </a:r>
            <a:r>
              <a:rPr lang="nb-NO" sz="4501" kern="1200" dirty="0" err="1">
                <a:solidFill>
                  <a:schemeClr val="tx1"/>
                </a:solidFill>
                <a:latin typeface="+mj-lt"/>
                <a:ea typeface="+mj-ea"/>
                <a:cs typeface="+mj-cs"/>
              </a:rPr>
              <a:t>of</a:t>
            </a:r>
            <a:r>
              <a:rPr lang="nb-NO" sz="4501" kern="1200" dirty="0">
                <a:solidFill>
                  <a:schemeClr val="tx1"/>
                </a:solidFill>
                <a:latin typeface="+mj-lt"/>
                <a:ea typeface="+mj-ea"/>
                <a:cs typeface="+mj-cs"/>
              </a:rPr>
              <a:t> </a:t>
            </a:r>
            <a:r>
              <a:rPr lang="nb-NO" sz="4501" kern="1200" dirty="0" err="1">
                <a:solidFill>
                  <a:schemeClr val="tx1"/>
                </a:solidFill>
                <a:latin typeface="+mj-lt"/>
                <a:ea typeface="+mj-ea"/>
                <a:cs typeface="+mj-cs"/>
              </a:rPr>
              <a:t>department</a:t>
            </a:r>
            <a:endParaRPr lang="en-US" dirty="0"/>
          </a:p>
        </p:txBody>
      </p:sp>
      <p:sp>
        <p:nvSpPr>
          <p:cNvPr id="18" name="Text Placeholder 8">
            <a:extLst>
              <a:ext uri="{FF2B5EF4-FFF2-40B4-BE49-F238E27FC236}">
                <a16:creationId xmlns:a16="http://schemas.microsoft.com/office/drawing/2014/main" id="{C050759A-54F8-4B19-AC2D-397DFB40B4A8}"/>
              </a:ext>
            </a:extLst>
          </p:cNvPr>
          <p:cNvSpPr>
            <a:spLocks noGrp="1"/>
          </p:cNvSpPr>
          <p:nvPr>
            <p:ph type="body" sz="quarter" idx="17" hasCustomPrompt="1"/>
          </p:nvPr>
        </p:nvSpPr>
        <p:spPr>
          <a:xfrm>
            <a:off x="379038" y="4112581"/>
            <a:ext cx="5080128" cy="226283"/>
          </a:xfrm>
        </p:spPr>
        <p:txBody>
          <a:bodyPr/>
          <a:lstStyle>
            <a:lvl1pPr marL="0" indent="0">
              <a:buNone/>
              <a:defRPr sz="1750"/>
            </a:lvl1pPr>
          </a:lstStyle>
          <a:p>
            <a:pPr lvl="0"/>
            <a:r>
              <a:rPr lang="nb-NO" dirty="0" err="1"/>
              <a:t>Name</a:t>
            </a:r>
            <a:r>
              <a:rPr lang="nb-NO" dirty="0"/>
              <a:t> </a:t>
            </a:r>
            <a:r>
              <a:rPr lang="nb-NO" dirty="0" err="1"/>
              <a:t>Surname</a:t>
            </a:r>
            <a:endParaRPr lang="en-US" dirty="0"/>
          </a:p>
        </p:txBody>
      </p:sp>
      <p:sp>
        <p:nvSpPr>
          <p:cNvPr id="16" name="Text Placeholder 8">
            <a:extLst>
              <a:ext uri="{FF2B5EF4-FFF2-40B4-BE49-F238E27FC236}">
                <a16:creationId xmlns:a16="http://schemas.microsoft.com/office/drawing/2014/main" id="{B79C2EEB-4BAB-4FD9-8D75-49062C66009B}"/>
              </a:ext>
            </a:extLst>
          </p:cNvPr>
          <p:cNvSpPr>
            <a:spLocks noGrp="1"/>
          </p:cNvSpPr>
          <p:nvPr>
            <p:ph type="body" sz="quarter" idx="15" hasCustomPrompt="1"/>
          </p:nvPr>
        </p:nvSpPr>
        <p:spPr>
          <a:xfrm>
            <a:off x="383800" y="4379312"/>
            <a:ext cx="5075366" cy="226283"/>
          </a:xfrm>
        </p:spPr>
        <p:txBody>
          <a:bodyPr/>
          <a:lstStyle>
            <a:lvl1pPr marL="0" indent="0">
              <a:buNone/>
              <a:defRPr sz="1750"/>
            </a:lvl1pPr>
          </a:lstStyle>
          <a:p>
            <a:pPr lvl="0"/>
            <a:r>
              <a:rPr lang="nb-NO" dirty="0" err="1"/>
              <a:t>Title</a:t>
            </a:r>
            <a:endParaRPr lang="en-US" dirty="0"/>
          </a:p>
        </p:txBody>
      </p:sp>
      <p:sp>
        <p:nvSpPr>
          <p:cNvPr id="17" name="Text Placeholder 8">
            <a:extLst>
              <a:ext uri="{FF2B5EF4-FFF2-40B4-BE49-F238E27FC236}">
                <a16:creationId xmlns:a16="http://schemas.microsoft.com/office/drawing/2014/main" id="{D54445F3-3566-4B75-AA9E-13D05C023D30}"/>
              </a:ext>
            </a:extLst>
          </p:cNvPr>
          <p:cNvSpPr>
            <a:spLocks noGrp="1"/>
          </p:cNvSpPr>
          <p:nvPr>
            <p:ph type="body" sz="quarter" idx="16" hasCustomPrompt="1"/>
          </p:nvPr>
        </p:nvSpPr>
        <p:spPr>
          <a:xfrm>
            <a:off x="383800" y="4646043"/>
            <a:ext cx="5075367" cy="226283"/>
          </a:xfrm>
        </p:spPr>
        <p:txBody>
          <a:bodyPr/>
          <a:lstStyle>
            <a:lvl1pPr marL="0" indent="0">
              <a:buNone/>
              <a:defRPr sz="1750"/>
            </a:lvl1pPr>
          </a:lstStyle>
          <a:p>
            <a:pPr lvl="0"/>
            <a:r>
              <a:rPr lang="nb-NO" dirty="0" err="1"/>
              <a:t>University</a:t>
            </a:r>
            <a:endParaRPr lang="en-US" dirty="0"/>
          </a:p>
        </p:txBody>
      </p:sp>
      <p:sp>
        <p:nvSpPr>
          <p:cNvPr id="4" name="Date Placeholder 3"/>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8029420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Front page institute picture and title">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25" name="Picture Placeholder 2">
            <a:extLst>
              <a:ext uri="{FF2B5EF4-FFF2-40B4-BE49-F238E27FC236}">
                <a16:creationId xmlns:a16="http://schemas.microsoft.com/office/drawing/2014/main" id="{B080593B-46D5-4272-829F-0AB9BB0A72E9}"/>
              </a:ext>
            </a:extLst>
          </p:cNvPr>
          <p:cNvSpPr>
            <a:spLocks noGrp="1"/>
          </p:cNvSpPr>
          <p:nvPr>
            <p:ph type="pic" sz="quarter" idx="20"/>
          </p:nvPr>
        </p:nvSpPr>
        <p:spPr>
          <a:xfrm>
            <a:off x="6209880" y="0"/>
            <a:ext cx="5982120" cy="6858000"/>
          </a:xfrm>
          <a:prstGeom prst="rect">
            <a:avLst/>
          </a:prstGeom>
        </p:spPr>
        <p:txBody>
          <a:bodyPr lIns="0" tIns="0" rIns="0" bIns="0"/>
          <a:lstStyle/>
          <a:p>
            <a:r>
              <a:rPr lang="en-US"/>
              <a:t>Click icon to add picture</a:t>
            </a:r>
          </a:p>
        </p:txBody>
      </p:sp>
      <p:pic>
        <p:nvPicPr>
          <p:cNvPr id="2" name="Graphic 1" descr="UiO segl">
            <a:extLst>
              <a:ext uri="{FF2B5EF4-FFF2-40B4-BE49-F238E27FC236}">
                <a16:creationId xmlns:a16="http://schemas.microsoft.com/office/drawing/2014/main" id="{6161745A-C000-4B1A-BBF6-1904AA5E4F9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1717464" cy="538688"/>
          </a:xfrm>
          <a:prstGeom prst="rect">
            <a:avLst/>
          </a:prstGeom>
        </p:spPr>
      </p:pic>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4" name="addin_colorlist" hidden="1">
            <a:extLst>
              <a:ext uri="{FF2B5EF4-FFF2-40B4-BE49-F238E27FC236}">
                <a16:creationId xmlns:a16="http://schemas.microsoft.com/office/drawing/2014/main" id="{A71FA25B-B97C-4FCD-B086-2318080EAA02}"/>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24" name="Text Placeholder 8">
            <a:extLst>
              <a:ext uri="{FF2B5EF4-FFF2-40B4-BE49-F238E27FC236}">
                <a16:creationId xmlns:a16="http://schemas.microsoft.com/office/drawing/2014/main" id="{AA9DF7D4-90D1-427E-86F5-96B8E6DDF5C0}"/>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noProof="0" dirty="0"/>
              <a:t>Choose faculty from the drop-down menu</a:t>
            </a:r>
          </a:p>
        </p:txBody>
      </p:sp>
      <p:sp>
        <p:nvSpPr>
          <p:cNvPr id="27" name="Text Placeholder 4">
            <a:extLst>
              <a:ext uri="{FF2B5EF4-FFF2-40B4-BE49-F238E27FC236}">
                <a16:creationId xmlns:a16="http://schemas.microsoft.com/office/drawing/2014/main" id="{05359BE4-B9E6-44C9-994B-4B43BA31858B}"/>
              </a:ext>
            </a:extLst>
          </p:cNvPr>
          <p:cNvSpPr>
            <a:spLocks noGrp="1"/>
          </p:cNvSpPr>
          <p:nvPr>
            <p:ph type="body" sz="quarter" idx="21" hasCustomPrompt="1"/>
          </p:nvPr>
        </p:nvSpPr>
        <p:spPr>
          <a:xfrm>
            <a:off x="379038" y="653143"/>
            <a:ext cx="5075367" cy="1204686"/>
          </a:xfrm>
        </p:spPr>
        <p:txBody>
          <a:bodyPr/>
          <a:lstStyle>
            <a:lvl1pPr marL="0" indent="0">
              <a:buNone/>
              <a:defRPr lang="en-US" sz="2000" kern="1200" dirty="0">
                <a:solidFill>
                  <a:schemeClr val="tx1"/>
                </a:solidFill>
                <a:latin typeface="+mj-lt"/>
                <a:ea typeface="+mj-ea"/>
                <a:cs typeface="+mj-cs"/>
              </a:defRPr>
            </a:lvl1pPr>
          </a:lstStyle>
          <a:p>
            <a:pPr lvl="0"/>
            <a:r>
              <a:rPr lang="nb-NO" dirty="0" err="1"/>
              <a:t>Name</a:t>
            </a:r>
            <a:r>
              <a:rPr lang="nb-NO" dirty="0"/>
              <a:t> </a:t>
            </a:r>
            <a:r>
              <a:rPr lang="nb-NO" dirty="0" err="1"/>
              <a:t>of</a:t>
            </a:r>
            <a:r>
              <a:rPr lang="nb-NO" dirty="0"/>
              <a:t> </a:t>
            </a:r>
            <a:r>
              <a:rPr lang="nb-NO" dirty="0" err="1"/>
              <a:t>department</a:t>
            </a:r>
            <a:endParaRPr lang="en-US" dirty="0"/>
          </a:p>
        </p:txBody>
      </p:sp>
      <p:sp>
        <p:nvSpPr>
          <p:cNvPr id="7" name="Text Placeholder 6">
            <a:extLst>
              <a:ext uri="{FF2B5EF4-FFF2-40B4-BE49-F238E27FC236}">
                <a16:creationId xmlns:a16="http://schemas.microsoft.com/office/drawing/2014/main" id="{8B8A0E4F-1BA9-45F5-9553-E579F5F1C2D8}"/>
              </a:ext>
            </a:extLst>
          </p:cNvPr>
          <p:cNvSpPr>
            <a:spLocks noGrp="1"/>
          </p:cNvSpPr>
          <p:nvPr>
            <p:ph type="body" sz="quarter" idx="19"/>
          </p:nvPr>
        </p:nvSpPr>
        <p:spPr>
          <a:xfrm>
            <a:off x="379039" y="2302849"/>
            <a:ext cx="5080128" cy="1702414"/>
          </a:xfrm>
        </p:spPr>
        <p:txBody>
          <a:bodyPr/>
          <a:lstStyle>
            <a:lvl1pPr marL="0" indent="0">
              <a:buNone/>
              <a:defRPr sz="4500"/>
            </a:lvl1pPr>
          </a:lstStyle>
          <a:p>
            <a:pPr lvl="0"/>
            <a:r>
              <a:rPr lang="en-US"/>
              <a:t>Click to edit Master text styles</a:t>
            </a:r>
          </a:p>
        </p:txBody>
      </p:sp>
      <p:sp>
        <p:nvSpPr>
          <p:cNvPr id="18" name="Text Placeholder 8">
            <a:extLst>
              <a:ext uri="{FF2B5EF4-FFF2-40B4-BE49-F238E27FC236}">
                <a16:creationId xmlns:a16="http://schemas.microsoft.com/office/drawing/2014/main" id="{C050759A-54F8-4B19-AC2D-397DFB40B4A8}"/>
              </a:ext>
            </a:extLst>
          </p:cNvPr>
          <p:cNvSpPr>
            <a:spLocks noGrp="1"/>
          </p:cNvSpPr>
          <p:nvPr>
            <p:ph type="body" sz="quarter" idx="17" hasCustomPrompt="1"/>
          </p:nvPr>
        </p:nvSpPr>
        <p:spPr>
          <a:xfrm>
            <a:off x="379038" y="4112581"/>
            <a:ext cx="5080128" cy="226283"/>
          </a:xfrm>
        </p:spPr>
        <p:txBody>
          <a:bodyPr/>
          <a:lstStyle>
            <a:lvl1pPr marL="0" indent="0">
              <a:buNone/>
              <a:defRPr sz="1750"/>
            </a:lvl1pPr>
          </a:lstStyle>
          <a:p>
            <a:pPr lvl="0"/>
            <a:r>
              <a:rPr lang="nb-NO" dirty="0" err="1"/>
              <a:t>Name</a:t>
            </a:r>
            <a:r>
              <a:rPr lang="nb-NO" dirty="0"/>
              <a:t> </a:t>
            </a:r>
            <a:r>
              <a:rPr lang="nb-NO" dirty="0" err="1"/>
              <a:t>Surname</a:t>
            </a:r>
            <a:endParaRPr lang="en-US" dirty="0"/>
          </a:p>
        </p:txBody>
      </p:sp>
      <p:sp>
        <p:nvSpPr>
          <p:cNvPr id="16" name="Text Placeholder 8">
            <a:extLst>
              <a:ext uri="{FF2B5EF4-FFF2-40B4-BE49-F238E27FC236}">
                <a16:creationId xmlns:a16="http://schemas.microsoft.com/office/drawing/2014/main" id="{B79C2EEB-4BAB-4FD9-8D75-49062C66009B}"/>
              </a:ext>
            </a:extLst>
          </p:cNvPr>
          <p:cNvSpPr>
            <a:spLocks noGrp="1"/>
          </p:cNvSpPr>
          <p:nvPr>
            <p:ph type="body" sz="quarter" idx="15" hasCustomPrompt="1"/>
          </p:nvPr>
        </p:nvSpPr>
        <p:spPr>
          <a:xfrm>
            <a:off x="383800" y="4379312"/>
            <a:ext cx="5075366" cy="226283"/>
          </a:xfrm>
        </p:spPr>
        <p:txBody>
          <a:bodyPr/>
          <a:lstStyle>
            <a:lvl1pPr marL="0" indent="0">
              <a:buNone/>
              <a:defRPr sz="1750"/>
            </a:lvl1pPr>
          </a:lstStyle>
          <a:p>
            <a:pPr lvl="0"/>
            <a:r>
              <a:rPr lang="nb-NO" dirty="0" err="1"/>
              <a:t>Title</a:t>
            </a:r>
            <a:endParaRPr lang="en-US" dirty="0"/>
          </a:p>
        </p:txBody>
      </p:sp>
      <p:sp>
        <p:nvSpPr>
          <p:cNvPr id="17" name="Text Placeholder 8">
            <a:extLst>
              <a:ext uri="{FF2B5EF4-FFF2-40B4-BE49-F238E27FC236}">
                <a16:creationId xmlns:a16="http://schemas.microsoft.com/office/drawing/2014/main" id="{D54445F3-3566-4B75-AA9E-13D05C023D30}"/>
              </a:ext>
            </a:extLst>
          </p:cNvPr>
          <p:cNvSpPr>
            <a:spLocks noGrp="1"/>
          </p:cNvSpPr>
          <p:nvPr>
            <p:ph type="body" sz="quarter" idx="16" hasCustomPrompt="1"/>
          </p:nvPr>
        </p:nvSpPr>
        <p:spPr>
          <a:xfrm>
            <a:off x="383800" y="4646043"/>
            <a:ext cx="5075367" cy="226283"/>
          </a:xfrm>
        </p:spPr>
        <p:txBody>
          <a:bodyPr/>
          <a:lstStyle>
            <a:lvl1pPr marL="0" indent="0">
              <a:buNone/>
              <a:defRPr sz="1750"/>
            </a:lvl1pPr>
          </a:lstStyle>
          <a:p>
            <a:pPr lvl="0"/>
            <a:r>
              <a:rPr lang="nb-NO" dirty="0" err="1"/>
              <a:t>University</a:t>
            </a:r>
            <a:endParaRPr lang="en-US" dirty="0"/>
          </a:p>
        </p:txBody>
      </p:sp>
      <p:sp>
        <p:nvSpPr>
          <p:cNvPr id="4" name="Date Placeholder 3"/>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2963172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genda 01">
    <p:bg>
      <p:bgPr>
        <a:solidFill>
          <a:schemeClr val="accent4"/>
        </a:solidFill>
        <a:effectLst/>
      </p:bgPr>
    </p:bg>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D8A1E855-477D-41E9-B0F8-7881ED26F55E}"/>
              </a:ext>
            </a:extLst>
          </p:cNvPr>
          <p:cNvSpPr>
            <a:spLocks noGrp="1"/>
          </p:cNvSpPr>
          <p:nvPr>
            <p:ph type="sldNum" sz="quarter" idx="16"/>
          </p:nvPr>
        </p:nvSpPr>
        <p:spPr/>
        <p:txBody>
          <a:bodyPr/>
          <a:lstStyle/>
          <a:p>
            <a:r>
              <a:rPr lang="en-US"/>
              <a:t>Page </a:t>
            </a:r>
            <a:fld id="{5251F420-7306-4E7C-A79E-F31A38F7D392}" type="slidenum">
              <a:rPr lang="en-US" smtClean="0"/>
              <a:pPr/>
              <a:t>‹#›</a:t>
            </a:fld>
            <a:endParaRPr lang="en-US" dirty="0"/>
          </a:p>
        </p:txBody>
      </p:sp>
      <p:sp>
        <p:nvSpPr>
          <p:cNvPr id="2" name="Title 1"/>
          <p:cNvSpPr>
            <a:spLocks noGrp="1"/>
          </p:cNvSpPr>
          <p:nvPr>
            <p:ph type="title"/>
          </p:nvPr>
        </p:nvSpPr>
        <p:spPr>
          <a:xfrm>
            <a:off x="360045" y="2503593"/>
            <a:ext cx="3717652" cy="1325563"/>
          </a:xfrm>
        </p:spPr>
        <p:txBody>
          <a:bodyPr/>
          <a:lstStyle>
            <a:lvl1pPr>
              <a:defRPr sz="4501"/>
            </a:lvl1pPr>
          </a:lstStyle>
          <a:p>
            <a:r>
              <a:rPr lang="en-US" noProof="0"/>
              <a:t>Click to edit Master title style</a:t>
            </a:r>
            <a:endParaRPr lang="nb-NO" noProof="0" dirty="0"/>
          </a:p>
        </p:txBody>
      </p:sp>
      <p:sp>
        <p:nvSpPr>
          <p:cNvPr id="9" name="Text Placeholder 8">
            <a:extLst>
              <a:ext uri="{FF2B5EF4-FFF2-40B4-BE49-F238E27FC236}">
                <a16:creationId xmlns:a16="http://schemas.microsoft.com/office/drawing/2014/main" id="{4F5D4F5D-6A45-4660-B498-EC62A1753CA4}"/>
              </a:ext>
            </a:extLst>
          </p:cNvPr>
          <p:cNvSpPr>
            <a:spLocks noGrp="1"/>
          </p:cNvSpPr>
          <p:nvPr>
            <p:ph type="body" sz="quarter" idx="13" hasCustomPrompt="1"/>
          </p:nvPr>
        </p:nvSpPr>
        <p:spPr>
          <a:xfrm>
            <a:off x="6002667" y="1768008"/>
            <a:ext cx="5806400" cy="4351338"/>
          </a:xfrm>
          <a:prstGeom prst="rect">
            <a:avLst/>
          </a:prstGeom>
        </p:spPr>
        <p:txBody>
          <a:bodyPr lIns="0" tIns="0" rIns="0" bIns="0"/>
          <a:lstStyle>
            <a:lvl1pPr marL="0" indent="0" algn="l">
              <a:lnSpc>
                <a:spcPct val="100000"/>
              </a:lnSpc>
              <a:spcBef>
                <a:spcPts val="0"/>
              </a:spcBef>
              <a:spcAft>
                <a:spcPts val="0"/>
              </a:spcAft>
              <a:buClrTx/>
              <a:buFontTx/>
              <a:buNone/>
              <a:defRPr sz="4501" b="0" i="0" u="none" cap="none">
                <a:solidFill>
                  <a:srgbClr val="000000"/>
                </a:solidFill>
                <a:latin typeface="+mn-lt"/>
              </a:defRPr>
            </a:lvl1pPr>
            <a:lvl2pPr marL="0" indent="0" algn="l">
              <a:lnSpc>
                <a:spcPct val="100000"/>
              </a:lnSpc>
              <a:spcBef>
                <a:spcPts val="0"/>
              </a:spcBef>
              <a:spcAft>
                <a:spcPts val="0"/>
              </a:spcAft>
              <a:buClrTx/>
              <a:buFontTx/>
              <a:buNone/>
              <a:defRPr sz="4501" b="0" i="0" u="none" cap="none">
                <a:solidFill>
                  <a:srgbClr val="000000"/>
                </a:solidFill>
                <a:latin typeface="+mn-lt"/>
              </a:defRPr>
            </a:lvl2pPr>
            <a:lvl3pPr marL="0" indent="0" algn="l">
              <a:lnSpc>
                <a:spcPct val="100000"/>
              </a:lnSpc>
              <a:spcBef>
                <a:spcPts val="0"/>
              </a:spcBef>
              <a:spcAft>
                <a:spcPts val="0"/>
              </a:spcAft>
              <a:buClrTx/>
              <a:buFontTx/>
              <a:buNone/>
              <a:defRPr sz="4501" b="0" i="0" u="none" cap="none">
                <a:solidFill>
                  <a:srgbClr val="000000"/>
                </a:solidFill>
                <a:latin typeface="+mn-lt"/>
              </a:defRPr>
            </a:lvl3pPr>
            <a:lvl4pPr marL="0" indent="0" algn="l">
              <a:lnSpc>
                <a:spcPct val="100000"/>
              </a:lnSpc>
              <a:spcBef>
                <a:spcPts val="0"/>
              </a:spcBef>
              <a:spcAft>
                <a:spcPts val="0"/>
              </a:spcAft>
              <a:buClrTx/>
              <a:buFontTx/>
              <a:buNone/>
              <a:defRPr sz="4501" b="0" i="0" u="none" cap="none">
                <a:solidFill>
                  <a:srgbClr val="000000"/>
                </a:solidFill>
                <a:latin typeface="+mn-lt"/>
              </a:defRPr>
            </a:lvl4pPr>
          </a:lstStyle>
          <a:p>
            <a:pPr lvl="0"/>
            <a:r>
              <a:rPr lang="nb-NO" dirty="0"/>
              <a:t>Point A</a:t>
            </a:r>
          </a:p>
          <a:p>
            <a:pPr lvl="0"/>
            <a:r>
              <a:rPr lang="nb-NO" dirty="0"/>
              <a:t>Point B</a:t>
            </a:r>
          </a:p>
          <a:p>
            <a:pPr lvl="0"/>
            <a:r>
              <a:rPr lang="nb-NO" dirty="0"/>
              <a:t>Point C</a:t>
            </a:r>
          </a:p>
          <a:p>
            <a:pPr lvl="0"/>
            <a:r>
              <a:rPr lang="nb-NO" dirty="0"/>
              <a:t>Point D</a:t>
            </a:r>
            <a:endParaRPr lang="en-US" dirty="0"/>
          </a:p>
        </p:txBody>
      </p:sp>
    </p:spTree>
    <p:extLst>
      <p:ext uri="{BB962C8B-B14F-4D97-AF65-F5344CB8AC3E}">
        <p14:creationId xmlns:p14="http://schemas.microsoft.com/office/powerpoint/2010/main" val="1790565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genda 02">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045" y="2503593"/>
            <a:ext cx="3717652" cy="1325563"/>
          </a:xfrm>
        </p:spPr>
        <p:txBody>
          <a:bodyPr/>
          <a:lstStyle>
            <a:lvl1pPr>
              <a:defRPr sz="4501"/>
            </a:lvl1pPr>
          </a:lstStyle>
          <a:p>
            <a:r>
              <a:rPr lang="en-US" noProof="0"/>
              <a:t>Click to edit Master title style</a:t>
            </a:r>
            <a:endParaRPr lang="nb-NO" noProof="0" dirty="0"/>
          </a:p>
        </p:txBody>
      </p:sp>
      <p:sp>
        <p:nvSpPr>
          <p:cNvPr id="3" name="Text Placeholder 2">
            <a:extLst>
              <a:ext uri="{FF2B5EF4-FFF2-40B4-BE49-F238E27FC236}">
                <a16:creationId xmlns:a16="http://schemas.microsoft.com/office/drawing/2014/main" id="{49E40B9F-ECB7-4387-A58C-0A496B930AD5}"/>
              </a:ext>
            </a:extLst>
          </p:cNvPr>
          <p:cNvSpPr>
            <a:spLocks noGrp="1"/>
          </p:cNvSpPr>
          <p:nvPr>
            <p:ph type="body" sz="quarter" idx="23" hasCustomPrompt="1"/>
          </p:nvPr>
        </p:nvSpPr>
        <p:spPr>
          <a:xfrm>
            <a:off x="4736716"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Point A</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9" name="Text Placeholder 2">
            <a:extLst>
              <a:ext uri="{FF2B5EF4-FFF2-40B4-BE49-F238E27FC236}">
                <a16:creationId xmlns:a16="http://schemas.microsoft.com/office/drawing/2014/main" id="{36E426CF-9990-43F5-BE14-226088D8A7BB}"/>
              </a:ext>
            </a:extLst>
          </p:cNvPr>
          <p:cNvSpPr>
            <a:spLocks noGrp="1"/>
          </p:cNvSpPr>
          <p:nvPr>
            <p:ph type="body" sz="quarter" idx="27" hasCustomPrompt="1"/>
          </p:nvPr>
        </p:nvSpPr>
        <p:spPr>
          <a:xfrm>
            <a:off x="8413844" y="881597"/>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Point B</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20" name="Text Placeholder 2">
            <a:extLst>
              <a:ext uri="{FF2B5EF4-FFF2-40B4-BE49-F238E27FC236}">
                <a16:creationId xmlns:a16="http://schemas.microsoft.com/office/drawing/2014/main" id="{B679225E-A5E2-4DC8-9837-7BCA23C8E409}"/>
              </a:ext>
            </a:extLst>
          </p:cNvPr>
          <p:cNvSpPr>
            <a:spLocks noGrp="1"/>
          </p:cNvSpPr>
          <p:nvPr>
            <p:ph type="body" sz="quarter" idx="28" hasCustomPrompt="1"/>
          </p:nvPr>
        </p:nvSpPr>
        <p:spPr>
          <a:xfrm>
            <a:off x="4736716"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Point C</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5" name="Text Placeholder 2">
            <a:extLst>
              <a:ext uri="{FF2B5EF4-FFF2-40B4-BE49-F238E27FC236}">
                <a16:creationId xmlns:a16="http://schemas.microsoft.com/office/drawing/2014/main" id="{2A833A43-18E3-4392-918C-09F8E26D369D}"/>
              </a:ext>
            </a:extLst>
          </p:cNvPr>
          <p:cNvSpPr>
            <a:spLocks noGrp="1"/>
          </p:cNvSpPr>
          <p:nvPr>
            <p:ph type="body" sz="quarter" idx="24" hasCustomPrompt="1"/>
          </p:nvPr>
        </p:nvSpPr>
        <p:spPr>
          <a:xfrm>
            <a:off x="8413844" y="252695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Point D</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6" name="Text Placeholder 2">
            <a:extLst>
              <a:ext uri="{FF2B5EF4-FFF2-40B4-BE49-F238E27FC236}">
                <a16:creationId xmlns:a16="http://schemas.microsoft.com/office/drawing/2014/main" id="{C23B8277-88D5-4007-B32D-B587FB6C14E8}"/>
              </a:ext>
            </a:extLst>
          </p:cNvPr>
          <p:cNvSpPr>
            <a:spLocks noGrp="1"/>
          </p:cNvSpPr>
          <p:nvPr>
            <p:ph type="body" sz="quarter" idx="25" hasCustomPrompt="1"/>
          </p:nvPr>
        </p:nvSpPr>
        <p:spPr>
          <a:xfrm>
            <a:off x="4736715" y="4173200"/>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Point E</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7" name="Text Placeholder 2">
            <a:extLst>
              <a:ext uri="{FF2B5EF4-FFF2-40B4-BE49-F238E27FC236}">
                <a16:creationId xmlns:a16="http://schemas.microsoft.com/office/drawing/2014/main" id="{2366E2B9-433F-4D84-9677-520FBB3E32B3}"/>
              </a:ext>
            </a:extLst>
          </p:cNvPr>
          <p:cNvSpPr>
            <a:spLocks noGrp="1"/>
          </p:cNvSpPr>
          <p:nvPr>
            <p:ph type="body" sz="quarter" idx="26" hasCustomPrompt="1"/>
          </p:nvPr>
        </p:nvSpPr>
        <p:spPr>
          <a:xfrm>
            <a:off x="8413843" y="416805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Point F</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8" name="Slide Number Placeholder 7">
            <a:extLst>
              <a:ext uri="{FF2B5EF4-FFF2-40B4-BE49-F238E27FC236}">
                <a16:creationId xmlns:a16="http://schemas.microsoft.com/office/drawing/2014/main" id="{4FE7C183-1D0F-4BA0-AFD5-92D8F4D092D5}"/>
              </a:ext>
            </a:extLst>
          </p:cNvPr>
          <p:cNvSpPr>
            <a:spLocks noGrp="1"/>
          </p:cNvSpPr>
          <p:nvPr>
            <p:ph type="sldNum" sz="quarter" idx="31"/>
          </p:nvPr>
        </p:nvSpPr>
        <p:spPr/>
        <p:txBody>
          <a:bodyPr/>
          <a:lstStyle/>
          <a:p>
            <a:r>
              <a:rPr lang="en-US"/>
              <a:t>Page </a:t>
            </a:r>
            <a:fld id="{5251F420-7306-4E7C-A79E-F31A38F7D392}" type="slidenum">
              <a:rPr lang="en-US" smtClean="0"/>
              <a:pPr/>
              <a:t>‹#›</a:t>
            </a:fld>
            <a:endParaRPr lang="en-US" dirty="0"/>
          </a:p>
        </p:txBody>
      </p:sp>
    </p:spTree>
    <p:extLst>
      <p:ext uri="{BB962C8B-B14F-4D97-AF65-F5344CB8AC3E}">
        <p14:creationId xmlns:p14="http://schemas.microsoft.com/office/powerpoint/2010/main" val="31726267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hapter page">
    <p:bg>
      <p:bgPr>
        <a:solidFill>
          <a:schemeClr val="accent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BCC00A-19CF-41BF-8147-46CE1C6A77C6}"/>
              </a:ext>
            </a:extLst>
          </p:cNvPr>
          <p:cNvSpPr>
            <a:spLocks noGrp="1"/>
          </p:cNvSpPr>
          <p:nvPr>
            <p:ph type="pic" sz="quarter" idx="14" hasCustomPrompt="1"/>
          </p:nvPr>
        </p:nvSpPr>
        <p:spPr>
          <a:xfrm>
            <a:off x="0" y="0"/>
            <a:ext cx="12191999" cy="6858000"/>
          </a:xfrm>
          <a:prstGeom prst="rect">
            <a:avLst/>
          </a:prstGeom>
        </p:spPr>
        <p:txBody>
          <a:bodyPr lIns="0" tIns="0" rIns="0" bIns="0"/>
          <a:lstStyle>
            <a:lvl1pPr>
              <a:buNone/>
              <a:defRPr/>
            </a:lvl1pPr>
          </a:lstStyle>
          <a:p>
            <a:pPr marL="125438" marR="0" lvl="0" indent="-125438" algn="l"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dirty="0" err="1"/>
              <a:t>Click</a:t>
            </a:r>
            <a:r>
              <a:rPr lang="nb-NO" dirty="0"/>
              <a:t> </a:t>
            </a:r>
            <a:r>
              <a:rPr lang="nb-NO" dirty="0" err="1"/>
              <a:t>insert</a:t>
            </a:r>
            <a:r>
              <a:rPr lang="nb-NO" dirty="0"/>
              <a:t> – Picture – </a:t>
            </a:r>
            <a:r>
              <a:rPr lang="nb-NO" dirty="0" err="1"/>
              <a:t>this</a:t>
            </a:r>
            <a:r>
              <a:rPr lang="nb-NO" dirty="0"/>
              <a:t> </a:t>
            </a:r>
            <a:r>
              <a:rPr lang="nb-NO" dirty="0" err="1"/>
              <a:t>device</a:t>
            </a:r>
            <a:r>
              <a:rPr lang="nb-NO" dirty="0"/>
              <a:t>– to </a:t>
            </a:r>
            <a:r>
              <a:rPr lang="nb-NO" dirty="0" err="1"/>
              <a:t>add</a:t>
            </a:r>
            <a:r>
              <a:rPr lang="nb-NO" dirty="0"/>
              <a:t> or </a:t>
            </a:r>
            <a:r>
              <a:rPr lang="nb-NO" dirty="0" err="1"/>
              <a:t>change</a:t>
            </a:r>
            <a:r>
              <a:rPr lang="nb-NO" dirty="0"/>
              <a:t> </a:t>
            </a:r>
            <a:r>
              <a:rPr lang="nb-NO" dirty="0" err="1"/>
              <a:t>the</a:t>
            </a:r>
            <a:r>
              <a:rPr lang="nb-NO" dirty="0"/>
              <a:t> </a:t>
            </a:r>
            <a:r>
              <a:rPr lang="nb-NO" dirty="0" err="1"/>
              <a:t>picture</a:t>
            </a:r>
            <a:endParaRPr lang="en-US" dirty="0"/>
          </a:p>
        </p:txBody>
      </p:sp>
      <p:sp>
        <p:nvSpPr>
          <p:cNvPr id="3" name="Text Placeholder 2" descr="Logo university of oslo">
            <a:extLst>
              <a:ext uri="{FF2B5EF4-FFF2-40B4-BE49-F238E27FC236}">
                <a16:creationId xmlns:a16="http://schemas.microsoft.com/office/drawing/2014/main" id="{AB937A8A-0440-4FE6-AE50-0E37CD6CCD2D}"/>
              </a:ext>
            </a:extLst>
          </p:cNvPr>
          <p:cNvSpPr>
            <a:spLocks noGrp="1"/>
          </p:cNvSpPr>
          <p:nvPr>
            <p:ph type="body" sz="quarter" idx="16" hasCustomPrompt="1"/>
          </p:nvPr>
        </p:nvSpPr>
        <p:spPr>
          <a:xfrm>
            <a:off x="381001" y="6280142"/>
            <a:ext cx="767518" cy="202980"/>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a:lvl1pPr>
          </a:lstStyle>
          <a:p>
            <a:pPr lvl="0"/>
            <a:r>
              <a:rPr lang="nb-NO" dirty="0"/>
              <a:t> </a:t>
            </a:r>
            <a:endParaRPr lang="en-US" dirty="0"/>
          </a:p>
        </p:txBody>
      </p:sp>
      <p:sp>
        <p:nvSpPr>
          <p:cNvPr id="9" name="addin_colorlist" hidden="1">
            <a:extLst>
              <a:ext uri="{FF2B5EF4-FFF2-40B4-BE49-F238E27FC236}">
                <a16:creationId xmlns:a16="http://schemas.microsoft.com/office/drawing/2014/main" id="{F6C04A44-E476-4A49-B738-EE2D47D4BAD9}"/>
              </a:ext>
            </a:extLst>
          </p:cNvPr>
          <p:cNvSpPr/>
          <p:nvPr userDrawn="1"/>
        </p:nvSpPr>
        <p:spPr>
          <a:xfrm>
            <a:off x="0"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sid1, sid2, sid3, sid4</a:t>
            </a:r>
          </a:p>
        </p:txBody>
      </p:sp>
      <p:sp>
        <p:nvSpPr>
          <p:cNvPr id="10" name="addin_colorbox" hidden="1">
            <a:extLst>
              <a:ext uri="{FF2B5EF4-FFF2-40B4-BE49-F238E27FC236}">
                <a16:creationId xmlns:a16="http://schemas.microsoft.com/office/drawing/2014/main" id="{27C08BAF-0936-474D-B97E-5B57BFE4B3DC}"/>
              </a:ext>
            </a:extLst>
          </p:cNvPr>
          <p:cNvSpPr/>
          <p:nvPr userDrawn="1"/>
        </p:nvSpPr>
        <p:spPr>
          <a:xfrm>
            <a:off x="4973338"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1" name="addin_title" hidden="1">
            <a:extLst>
              <a:ext uri="{FF2B5EF4-FFF2-40B4-BE49-F238E27FC236}">
                <a16:creationId xmlns:a16="http://schemas.microsoft.com/office/drawing/2014/main" id="{CD588095-EB6E-4EE9-A470-1FC6B276AA84}"/>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2" name="addin_text" hidden="1">
            <a:extLst>
              <a:ext uri="{FF2B5EF4-FFF2-40B4-BE49-F238E27FC236}">
                <a16:creationId xmlns:a16="http://schemas.microsoft.com/office/drawing/2014/main" id="{01792D08-5194-467E-A9CB-E87CD6F0CF3C}"/>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4" name="addin_image" hidden="1">
            <a:extLst>
              <a:ext uri="{FF2B5EF4-FFF2-40B4-BE49-F238E27FC236}">
                <a16:creationId xmlns:a16="http://schemas.microsoft.com/office/drawing/2014/main" id="{7E0FF7D7-FC31-4FA1-B98D-9F5E73E0ED06}"/>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5" name="addin_background" hidden="1">
            <a:extLst>
              <a:ext uri="{FF2B5EF4-FFF2-40B4-BE49-F238E27FC236}">
                <a16:creationId xmlns:a16="http://schemas.microsoft.com/office/drawing/2014/main" id="{D73E79DB-AFAF-477A-B39A-3600CE59C83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6" name="addin_logo" hidden="1">
            <a:extLst>
              <a:ext uri="{FF2B5EF4-FFF2-40B4-BE49-F238E27FC236}">
                <a16:creationId xmlns:a16="http://schemas.microsoft.com/office/drawing/2014/main" id="{6D0ECAE0-D83D-477F-8858-4811F35FC31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8" name="Footer Placeholder 7">
            <a:extLst>
              <a:ext uri="{FF2B5EF4-FFF2-40B4-BE49-F238E27FC236}">
                <a16:creationId xmlns:a16="http://schemas.microsoft.com/office/drawing/2014/main" id="{D1538D53-9E40-4496-B5C8-0E242B7FF25D}"/>
              </a:ext>
            </a:extLst>
          </p:cNvPr>
          <p:cNvSpPr>
            <a:spLocks noGrp="1"/>
          </p:cNvSpPr>
          <p:nvPr>
            <p:ph type="ftr" sz="quarter" idx="18"/>
          </p:nvPr>
        </p:nvSpPr>
        <p:spPr/>
        <p:txBody>
          <a:bodyPr/>
          <a:lstStyle/>
          <a:p>
            <a:endParaRPr lang="nb-NO" dirty="0"/>
          </a:p>
        </p:txBody>
      </p:sp>
      <p:sp>
        <p:nvSpPr>
          <p:cNvPr id="13" name="Slide Number Placeholder 12">
            <a:extLst>
              <a:ext uri="{FF2B5EF4-FFF2-40B4-BE49-F238E27FC236}">
                <a16:creationId xmlns:a16="http://schemas.microsoft.com/office/drawing/2014/main" id="{36EC9E07-E46C-4C5E-8165-4D6A78601124}"/>
              </a:ext>
            </a:extLst>
          </p:cNvPr>
          <p:cNvSpPr>
            <a:spLocks noGrp="1"/>
          </p:cNvSpPr>
          <p:nvPr>
            <p:ph type="sldNum" sz="quarter" idx="19"/>
          </p:nvPr>
        </p:nvSpPr>
        <p:spPr/>
        <p:txBody>
          <a:bodyPr/>
          <a:lstStyle/>
          <a:p>
            <a:r>
              <a:rPr lang="en-US"/>
              <a:t>Page </a:t>
            </a:r>
            <a:fld id="{5251F420-7306-4E7C-A79E-F31A38F7D392}" type="slidenum">
              <a:rPr lang="en-US" smtClean="0"/>
              <a:pPr/>
              <a:t>‹#›</a:t>
            </a:fld>
            <a:endParaRPr lang="en-US" dirty="0"/>
          </a:p>
        </p:txBody>
      </p:sp>
      <p:sp>
        <p:nvSpPr>
          <p:cNvPr id="6" name="Title 1">
            <a:extLst>
              <a:ext uri="{FF2B5EF4-FFF2-40B4-BE49-F238E27FC236}">
                <a16:creationId xmlns:a16="http://schemas.microsoft.com/office/drawing/2014/main" id="{87DF5643-8F24-4F16-9356-F129900A4A27}"/>
              </a:ext>
            </a:extLst>
          </p:cNvPr>
          <p:cNvSpPr>
            <a:spLocks noGrp="1"/>
          </p:cNvSpPr>
          <p:nvPr>
            <p:ph type="ctrTitle"/>
          </p:nvPr>
        </p:nvSpPr>
        <p:spPr>
          <a:xfrm>
            <a:off x="1524000" y="3151019"/>
            <a:ext cx="9144000" cy="1878763"/>
          </a:xfrm>
        </p:spPr>
        <p:txBody>
          <a:bodyPr wrap="none" anchor="t"/>
          <a:lstStyle>
            <a:lvl1pPr algn="ctr">
              <a:defRPr sz="4501">
                <a:highlight>
                  <a:srgbClr val="FFFFFF"/>
                </a:highlight>
              </a:defRPr>
            </a:lvl1pPr>
          </a:lstStyle>
          <a:p>
            <a:r>
              <a:rPr lang="en-US" noProof="0"/>
              <a:t>Click to edit Master title style</a:t>
            </a:r>
            <a:endParaRPr lang="nb-NO" noProof="0" dirty="0"/>
          </a:p>
        </p:txBody>
      </p:sp>
      <p:sp>
        <p:nvSpPr>
          <p:cNvPr id="7" name="Subtitle 2">
            <a:extLst>
              <a:ext uri="{FF2B5EF4-FFF2-40B4-BE49-F238E27FC236}">
                <a16:creationId xmlns:a16="http://schemas.microsoft.com/office/drawing/2014/main" id="{545301A6-9B63-4AF8-9A67-C362499DE552}"/>
              </a:ext>
            </a:extLst>
          </p:cNvPr>
          <p:cNvSpPr>
            <a:spLocks noGrp="1"/>
          </p:cNvSpPr>
          <p:nvPr>
            <p:ph type="subTitle" idx="1"/>
          </p:nvPr>
        </p:nvSpPr>
        <p:spPr>
          <a:xfrm>
            <a:off x="1524000" y="1144304"/>
            <a:ext cx="9144000" cy="1655762"/>
          </a:xfrm>
        </p:spPr>
        <p:txBody>
          <a:bodyPr wrap="none" bIns="0" anchor="b"/>
          <a:lstStyle>
            <a:lvl1pPr marL="0" indent="0" algn="ctr">
              <a:buNone/>
              <a:defRPr sz="1750">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noProof="0"/>
              <a:t>Click to edit Master subtitle style</a:t>
            </a:r>
            <a:endParaRPr lang="nb-NO" noProof="0" dirty="0"/>
          </a:p>
        </p:txBody>
      </p:sp>
    </p:spTree>
    <p:extLst>
      <p:ext uri="{BB962C8B-B14F-4D97-AF65-F5344CB8AC3E}">
        <p14:creationId xmlns:p14="http://schemas.microsoft.com/office/powerpoint/2010/main" val="13586852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accent6"/>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10FAE04-E853-4650-A24D-5F754E1D5AE2}"/>
              </a:ext>
            </a:extLst>
          </p:cNvPr>
          <p:cNvSpPr>
            <a:spLocks noGrp="1"/>
          </p:cNvSpPr>
          <p:nvPr>
            <p:ph type="pic" sz="quarter" idx="14" hasCustomPrompt="1"/>
          </p:nvPr>
        </p:nvSpPr>
        <p:spPr>
          <a:xfrm>
            <a:off x="0" y="0"/>
            <a:ext cx="12191999" cy="6858000"/>
          </a:xfrm>
          <a:prstGeom prst="rect">
            <a:avLst/>
          </a:prstGeom>
          <a:solidFill>
            <a:schemeClr val="accent6"/>
          </a:solidFill>
        </p:spPr>
        <p:txBody>
          <a:bodyPr lIns="0" tIns="0" rIns="0" bIns="0"/>
          <a:lstStyle>
            <a:lvl1pPr>
              <a:buNone/>
              <a:defRPr>
                <a:solidFill>
                  <a:schemeClr val="bg1"/>
                </a:solidFill>
              </a:defRPr>
            </a:lvl1pPr>
          </a:lstStyle>
          <a:p>
            <a:pPr marL="125438" marR="0" lvl="0" indent="-125438" algn="l"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dirty="0" err="1"/>
              <a:t>Click</a:t>
            </a:r>
            <a:r>
              <a:rPr lang="nb-NO" dirty="0"/>
              <a:t> </a:t>
            </a:r>
            <a:r>
              <a:rPr lang="nb-NO" dirty="0" err="1"/>
              <a:t>insert</a:t>
            </a:r>
            <a:r>
              <a:rPr lang="nb-NO" dirty="0"/>
              <a:t> – Picture – </a:t>
            </a:r>
            <a:r>
              <a:rPr lang="nb-NO" dirty="0" err="1"/>
              <a:t>this</a:t>
            </a:r>
            <a:r>
              <a:rPr lang="nb-NO" dirty="0"/>
              <a:t> </a:t>
            </a:r>
            <a:r>
              <a:rPr lang="nb-NO" dirty="0" err="1"/>
              <a:t>device</a:t>
            </a:r>
            <a:r>
              <a:rPr lang="nb-NO" dirty="0"/>
              <a:t>– to </a:t>
            </a:r>
            <a:r>
              <a:rPr lang="nb-NO" dirty="0" err="1"/>
              <a:t>add</a:t>
            </a:r>
            <a:r>
              <a:rPr lang="nb-NO" dirty="0"/>
              <a:t> or </a:t>
            </a:r>
            <a:r>
              <a:rPr lang="nb-NO" dirty="0" err="1"/>
              <a:t>change</a:t>
            </a:r>
            <a:r>
              <a:rPr lang="nb-NO" dirty="0"/>
              <a:t> </a:t>
            </a:r>
            <a:r>
              <a:rPr lang="nb-NO" dirty="0" err="1"/>
              <a:t>the</a:t>
            </a:r>
            <a:r>
              <a:rPr lang="nb-NO" dirty="0"/>
              <a:t> </a:t>
            </a:r>
            <a:r>
              <a:rPr lang="nb-NO" dirty="0" err="1"/>
              <a:t>picture</a:t>
            </a:r>
            <a:endParaRPr lang="en-US" dirty="0"/>
          </a:p>
          <a:p>
            <a:endParaRPr lang="en-US" dirty="0"/>
          </a:p>
        </p:txBody>
      </p:sp>
      <p:sp>
        <p:nvSpPr>
          <p:cNvPr id="20" name="Text Placeholder 2" descr="Logo university of oslo">
            <a:extLst>
              <a:ext uri="{FF2B5EF4-FFF2-40B4-BE49-F238E27FC236}">
                <a16:creationId xmlns:a16="http://schemas.microsoft.com/office/drawing/2014/main" id="{8BA44D8A-54F0-40B1-96F3-44DF956CC7EA}"/>
              </a:ext>
            </a:extLst>
          </p:cNvPr>
          <p:cNvSpPr>
            <a:spLocks noGrp="1"/>
          </p:cNvSpPr>
          <p:nvPr>
            <p:ph type="body" sz="quarter" idx="16" hasCustomPrompt="1"/>
          </p:nvPr>
        </p:nvSpPr>
        <p:spPr>
          <a:xfrm>
            <a:off x="381001" y="6280142"/>
            <a:ext cx="767518" cy="202980"/>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a:lvl1pPr>
          </a:lstStyle>
          <a:p>
            <a:pPr lvl="0"/>
            <a:r>
              <a:rPr lang="nb-NO" dirty="0"/>
              <a:t> </a:t>
            </a:r>
            <a:endParaRPr lang="en-US" dirty="0"/>
          </a:p>
        </p:txBody>
      </p:sp>
      <p:sp>
        <p:nvSpPr>
          <p:cNvPr id="4" name="addin_colorlist" hidden="1">
            <a:extLst>
              <a:ext uri="{FF2B5EF4-FFF2-40B4-BE49-F238E27FC236}">
                <a16:creationId xmlns:a16="http://schemas.microsoft.com/office/drawing/2014/main" id="{3688BA85-E873-4370-B3DC-1DB3D6805327}"/>
              </a:ext>
            </a:extLst>
          </p:cNvPr>
          <p:cNvSpPr/>
          <p:nvPr userDrawn="1"/>
        </p:nvSpPr>
        <p:spPr>
          <a:xfrm>
            <a:off x="2430935"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5" name="addin_colorbox" hidden="1">
            <a:extLst>
              <a:ext uri="{FF2B5EF4-FFF2-40B4-BE49-F238E27FC236}">
                <a16:creationId xmlns:a16="http://schemas.microsoft.com/office/drawing/2014/main" id="{01750E1E-149D-4737-BB50-E180FD96210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6" name="addin_title" hidden="1">
            <a:extLst>
              <a:ext uri="{FF2B5EF4-FFF2-40B4-BE49-F238E27FC236}">
                <a16:creationId xmlns:a16="http://schemas.microsoft.com/office/drawing/2014/main" id="{8A95C1E6-41C2-4B63-A678-1197B885A271}"/>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7" name="addin_text" hidden="1">
            <a:extLst>
              <a:ext uri="{FF2B5EF4-FFF2-40B4-BE49-F238E27FC236}">
                <a16:creationId xmlns:a16="http://schemas.microsoft.com/office/drawing/2014/main" id="{88900728-1D9A-4CFE-BD46-77F03BBF68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8" name="addin_image" hidden="1">
            <a:extLst>
              <a:ext uri="{FF2B5EF4-FFF2-40B4-BE49-F238E27FC236}">
                <a16:creationId xmlns:a16="http://schemas.microsoft.com/office/drawing/2014/main" id="{71F63DE9-1A9D-416E-8BF1-5DDBAC2C366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9" name="addin_grouplist" hidden="1">
            <a:extLst>
              <a:ext uri="{FF2B5EF4-FFF2-40B4-BE49-F238E27FC236}">
                <a16:creationId xmlns:a16="http://schemas.microsoft.com/office/drawing/2014/main" id="{55453450-7C5E-47ED-8FB9-95BB5C190194}"/>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0" name="addin_background" hidden="1">
            <a:extLst>
              <a:ext uri="{FF2B5EF4-FFF2-40B4-BE49-F238E27FC236}">
                <a16:creationId xmlns:a16="http://schemas.microsoft.com/office/drawing/2014/main" id="{19DE1B7D-2015-4D3D-81DA-BE1C0B884B8C}"/>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2" name="addin_colorlist" hidden="1">
            <a:extLst>
              <a:ext uri="{FF2B5EF4-FFF2-40B4-BE49-F238E27FC236}">
                <a16:creationId xmlns:a16="http://schemas.microsoft.com/office/drawing/2014/main" id="{2DACBF1F-1831-46CB-8E94-DAC5CC4C8A53}"/>
              </a:ext>
            </a:extLst>
          </p:cNvPr>
          <p:cNvSpPr/>
          <p:nvPr userDrawn="1"/>
        </p:nvSpPr>
        <p:spPr>
          <a:xfrm>
            <a:off x="2583335"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13" name="addin_colorbox" hidden="1">
            <a:extLst>
              <a:ext uri="{FF2B5EF4-FFF2-40B4-BE49-F238E27FC236}">
                <a16:creationId xmlns:a16="http://schemas.microsoft.com/office/drawing/2014/main" id="{08780C0B-BBD9-4BF7-B461-4D609C762B61}"/>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3E5FC6D0-29E6-4763-9016-B07C6C2F674E}"/>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E5048523-44FB-402D-AF9A-189895D758AB}"/>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4EBCC3D3-FB5E-4C44-BD2A-4765289129B6}"/>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A21182DD-62B1-48E3-8A1E-30E0E49F858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8" name="addin_background" hidden="1">
            <a:extLst>
              <a:ext uri="{FF2B5EF4-FFF2-40B4-BE49-F238E27FC236}">
                <a16:creationId xmlns:a16="http://schemas.microsoft.com/office/drawing/2014/main" id="{DA65AA7C-2435-43EC-9E54-A952934DE561}"/>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2" name="Title 1"/>
          <p:cNvSpPr>
            <a:spLocks noGrp="1"/>
          </p:cNvSpPr>
          <p:nvPr>
            <p:ph type="ctrTitle" hasCustomPrompt="1"/>
          </p:nvPr>
        </p:nvSpPr>
        <p:spPr>
          <a:xfrm>
            <a:off x="1524000" y="2057638"/>
            <a:ext cx="9144000" cy="2733991"/>
          </a:xfrm>
        </p:spPr>
        <p:txBody>
          <a:bodyPr anchor="ctr"/>
          <a:lstStyle>
            <a:lvl1pPr algn="ctr">
              <a:lnSpc>
                <a:spcPct val="100000"/>
              </a:lnSpc>
              <a:defRPr sz="4501">
                <a:solidFill>
                  <a:schemeClr val="tx1"/>
                </a:solidFill>
                <a:highlight>
                  <a:srgbClr val="FFFFFF"/>
                </a:highlight>
              </a:defRPr>
            </a:lvl1pPr>
          </a:lstStyle>
          <a:p>
            <a:r>
              <a:rPr lang="nb-NO" noProof="0" dirty="0" err="1"/>
              <a:t>Quote</a:t>
            </a:r>
            <a:endParaRPr lang="nb-NO" noProof="0" dirty="0"/>
          </a:p>
        </p:txBody>
      </p:sp>
    </p:spTree>
    <p:extLst>
      <p:ext uri="{BB962C8B-B14F-4D97-AF65-F5344CB8AC3E}">
        <p14:creationId xmlns:p14="http://schemas.microsoft.com/office/powerpoint/2010/main" val="13314716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ne textbox with subheadin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E47832A-C200-4F7E-AF3E-D40604841FC4}"/>
              </a:ext>
            </a:extLst>
          </p:cNvPr>
          <p:cNvSpPr>
            <a:spLocks noGrp="1"/>
          </p:cNvSpPr>
          <p:nvPr>
            <p:ph type="ftr" sz="quarter" idx="32"/>
          </p:nvPr>
        </p:nvSpPr>
        <p:spPr/>
        <p:txBody>
          <a:bodyPr/>
          <a:lstStyle/>
          <a:p>
            <a:endParaRPr lang="nb-NO" dirty="0"/>
          </a:p>
        </p:txBody>
      </p:sp>
      <p:sp>
        <p:nvSpPr>
          <p:cNvPr id="5" name="Slide Number Placeholder 4">
            <a:extLst>
              <a:ext uri="{FF2B5EF4-FFF2-40B4-BE49-F238E27FC236}">
                <a16:creationId xmlns:a16="http://schemas.microsoft.com/office/drawing/2014/main" id="{8B58FA56-4D7C-4979-BB98-B74CBD5F52E4}"/>
              </a:ext>
            </a:extLst>
          </p:cNvPr>
          <p:cNvSpPr>
            <a:spLocks noGrp="1"/>
          </p:cNvSpPr>
          <p:nvPr>
            <p:ph type="sldNum" sz="quarter" idx="33"/>
          </p:nvPr>
        </p:nvSpPr>
        <p:spPr/>
        <p:txBody>
          <a:bodyPr/>
          <a:lstStyle/>
          <a:p>
            <a:r>
              <a:rPr lang="en-US"/>
              <a:t>Page </a:t>
            </a:r>
            <a:fld id="{5251F420-7306-4E7C-A79E-F31A38F7D392}" type="slidenum">
              <a:rPr lang="en-US" smtClean="0"/>
              <a:pPr/>
              <a:t>‹#›</a:t>
            </a:fld>
            <a:endParaRPr lang="en-US" dirty="0"/>
          </a:p>
        </p:txBody>
      </p:sp>
      <p:sp>
        <p:nvSpPr>
          <p:cNvPr id="9" name="addin_colorlist" hidden="1">
            <a:extLst>
              <a:ext uri="{FF2B5EF4-FFF2-40B4-BE49-F238E27FC236}">
                <a16:creationId xmlns:a16="http://schemas.microsoft.com/office/drawing/2014/main" id="{B7FE76BD-1D32-4FE8-AC91-B195070748A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0" name="addin_colorbox" hidden="1">
            <a:extLst>
              <a:ext uri="{FF2B5EF4-FFF2-40B4-BE49-F238E27FC236}">
                <a16:creationId xmlns:a16="http://schemas.microsoft.com/office/drawing/2014/main" id="{577BCF49-E370-4191-A9D3-5E55520BEC01}"/>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1" name="addin_title" hidden="1">
            <a:extLst>
              <a:ext uri="{FF2B5EF4-FFF2-40B4-BE49-F238E27FC236}">
                <a16:creationId xmlns:a16="http://schemas.microsoft.com/office/drawing/2014/main" id="{64D7346C-42A8-4BF6-BD31-3EF03D696B30}"/>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2" name="addin_text" hidden="1">
            <a:extLst>
              <a:ext uri="{FF2B5EF4-FFF2-40B4-BE49-F238E27FC236}">
                <a16:creationId xmlns:a16="http://schemas.microsoft.com/office/drawing/2014/main" id="{1664CE25-C511-4C72-86B2-CD04C60CDCA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3" name="addin_image" hidden="1">
            <a:extLst>
              <a:ext uri="{FF2B5EF4-FFF2-40B4-BE49-F238E27FC236}">
                <a16:creationId xmlns:a16="http://schemas.microsoft.com/office/drawing/2014/main" id="{1FDD2AD4-3CBB-4718-8708-A4ABD22FEE4F}"/>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4" name="addin_grouplist" hidden="1">
            <a:extLst>
              <a:ext uri="{FF2B5EF4-FFF2-40B4-BE49-F238E27FC236}">
                <a16:creationId xmlns:a16="http://schemas.microsoft.com/office/drawing/2014/main" id="{89CA383D-0F6C-4656-8C17-CCCA7960CDC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5" name="addin_logo" hidden="1">
            <a:extLst>
              <a:ext uri="{FF2B5EF4-FFF2-40B4-BE49-F238E27FC236}">
                <a16:creationId xmlns:a16="http://schemas.microsoft.com/office/drawing/2014/main" id="{574B200B-554A-44F6-A5CF-7E5E17C8547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6" name="addin_fillplaceholders" hidden="1">
            <a:extLst>
              <a:ext uri="{FF2B5EF4-FFF2-40B4-BE49-F238E27FC236}">
                <a16:creationId xmlns:a16="http://schemas.microsoft.com/office/drawing/2014/main" id="{E9F05AAF-95F2-4DEB-9E39-9C52A1AA2ECD}"/>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17" name="addin_background" hidden="1">
            <a:extLst>
              <a:ext uri="{FF2B5EF4-FFF2-40B4-BE49-F238E27FC236}">
                <a16:creationId xmlns:a16="http://schemas.microsoft.com/office/drawing/2014/main" id="{A0564F8C-C50F-400D-BD2B-ED1C4763FC27}"/>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7" name="Title 1">
            <a:extLst>
              <a:ext uri="{FF2B5EF4-FFF2-40B4-BE49-F238E27FC236}">
                <a16:creationId xmlns:a16="http://schemas.microsoft.com/office/drawing/2014/main" id="{CCEC6402-B72B-43A7-AB55-858B3D9C7C29}"/>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8" name="Subtitle 2">
            <a:extLst>
              <a:ext uri="{FF2B5EF4-FFF2-40B4-BE49-F238E27FC236}">
                <a16:creationId xmlns:a16="http://schemas.microsoft.com/office/drawing/2014/main" id="{E3D099F6-7C77-4DBE-8B36-12B42A9CBF9B}"/>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2" name="Content Placeholder 1">
            <a:extLst>
              <a:ext uri="{FF2B5EF4-FFF2-40B4-BE49-F238E27FC236}">
                <a16:creationId xmlns:a16="http://schemas.microsoft.com/office/drawing/2014/main" id="{E1884A91-9223-4B5D-BCF2-07CADE2A90D8}"/>
              </a:ext>
            </a:extLst>
          </p:cNvPr>
          <p:cNvSpPr>
            <a:spLocks noGrp="1"/>
          </p:cNvSpPr>
          <p:nvPr>
            <p:ph sz="quarter" idx="34"/>
          </p:nvPr>
        </p:nvSpPr>
        <p:spPr>
          <a:xfrm>
            <a:off x="360044" y="1757499"/>
            <a:ext cx="11471910" cy="430110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4913450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extboxes with subheadin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3AB79B2-2B36-4C4F-8B4A-5CE97327C93B}"/>
              </a:ext>
            </a:extLst>
          </p:cNvPr>
          <p:cNvSpPr>
            <a:spLocks noGrp="1"/>
          </p:cNvSpPr>
          <p:nvPr>
            <p:ph type="ftr" sz="quarter" idx="34"/>
          </p:nvPr>
        </p:nvSpPr>
        <p:spPr/>
        <p:txBody>
          <a:bodyPr/>
          <a:lstStyle/>
          <a:p>
            <a:endParaRPr lang="nb-NO" dirty="0"/>
          </a:p>
        </p:txBody>
      </p:sp>
      <p:sp>
        <p:nvSpPr>
          <p:cNvPr id="6" name="Slide Number Placeholder 5">
            <a:extLst>
              <a:ext uri="{FF2B5EF4-FFF2-40B4-BE49-F238E27FC236}">
                <a16:creationId xmlns:a16="http://schemas.microsoft.com/office/drawing/2014/main" id="{BF91AEDF-947D-4C51-A230-4B0365289C62}"/>
              </a:ext>
            </a:extLst>
          </p:cNvPr>
          <p:cNvSpPr>
            <a:spLocks noGrp="1"/>
          </p:cNvSpPr>
          <p:nvPr>
            <p:ph type="sldNum" sz="quarter" idx="35"/>
          </p:nvPr>
        </p:nvSpPr>
        <p:spPr/>
        <p:txBody>
          <a:bodyPr/>
          <a:lstStyle/>
          <a:p>
            <a:r>
              <a:rPr lang="en-US"/>
              <a:t>Page </a:t>
            </a:r>
            <a:fld id="{5251F420-7306-4E7C-A79E-F31A38F7D392}" type="slidenum">
              <a:rPr lang="en-US" smtClean="0"/>
              <a:pPr/>
              <a:t>‹#›</a:t>
            </a:fld>
            <a:endParaRPr lang="en-US" dirty="0"/>
          </a:p>
        </p:txBody>
      </p:sp>
      <p:sp>
        <p:nvSpPr>
          <p:cNvPr id="9" name="addin_colorlist" hidden="1">
            <a:extLst>
              <a:ext uri="{FF2B5EF4-FFF2-40B4-BE49-F238E27FC236}">
                <a16:creationId xmlns:a16="http://schemas.microsoft.com/office/drawing/2014/main" id="{C2CE6A29-6246-4580-A5FA-2D5885A1539E}"/>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0" name="addin_colorbox" hidden="1">
            <a:extLst>
              <a:ext uri="{FF2B5EF4-FFF2-40B4-BE49-F238E27FC236}">
                <a16:creationId xmlns:a16="http://schemas.microsoft.com/office/drawing/2014/main" id="{98F27F19-D47F-495E-828B-1AF61ADC44C1}"/>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2FF72899-ED59-44CD-BF9F-5023DE954F8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4" name="addin_text" hidden="1">
            <a:extLst>
              <a:ext uri="{FF2B5EF4-FFF2-40B4-BE49-F238E27FC236}">
                <a16:creationId xmlns:a16="http://schemas.microsoft.com/office/drawing/2014/main" id="{E5BE92ED-31F4-4F13-B1C7-BF448E3ACBCE}"/>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2113ADE0-F1CB-4DEC-B131-1685CCD78666}"/>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E4454965-3397-41CA-B1F5-35396BC493E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8" name="addin_logo" hidden="1">
            <a:extLst>
              <a:ext uri="{FF2B5EF4-FFF2-40B4-BE49-F238E27FC236}">
                <a16:creationId xmlns:a16="http://schemas.microsoft.com/office/drawing/2014/main" id="{2CC695BA-6216-43EE-B964-1DB73F921FF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9" name="addin_fillplaceholders" hidden="1">
            <a:extLst>
              <a:ext uri="{FF2B5EF4-FFF2-40B4-BE49-F238E27FC236}">
                <a16:creationId xmlns:a16="http://schemas.microsoft.com/office/drawing/2014/main" id="{AAA7F7F0-C755-4553-AE18-0D94AC09AC78}"/>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0" name="addin_background" hidden="1">
            <a:extLst>
              <a:ext uri="{FF2B5EF4-FFF2-40B4-BE49-F238E27FC236}">
                <a16:creationId xmlns:a16="http://schemas.microsoft.com/office/drawing/2014/main" id="{B1D62193-3764-4D2E-AFE6-E6BA9714CD82}"/>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13" name="Title 1">
            <a:extLst>
              <a:ext uri="{FF2B5EF4-FFF2-40B4-BE49-F238E27FC236}">
                <a16:creationId xmlns:a16="http://schemas.microsoft.com/office/drawing/2014/main" id="{54403BB9-C6B8-4F3F-A5A4-C1B950E42922}"/>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15" name="Subtitle 2">
            <a:extLst>
              <a:ext uri="{FF2B5EF4-FFF2-40B4-BE49-F238E27FC236}">
                <a16:creationId xmlns:a16="http://schemas.microsoft.com/office/drawing/2014/main" id="{20C920D9-4935-4D73-B57C-ECC0E5556835}"/>
              </a:ext>
            </a:extLst>
          </p:cNvPr>
          <p:cNvSpPr>
            <a:spLocks noGrp="1"/>
          </p:cNvSpPr>
          <p:nvPr>
            <p:ph type="subTitle" idx="13"/>
          </p:nvPr>
        </p:nvSpPr>
        <p:spPr>
          <a:xfrm>
            <a:off x="360045" y="1082726"/>
            <a:ext cx="5489213"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2" name="Content Placeholder 1">
            <a:extLst>
              <a:ext uri="{FF2B5EF4-FFF2-40B4-BE49-F238E27FC236}">
                <a16:creationId xmlns:a16="http://schemas.microsoft.com/office/drawing/2014/main" id="{872C0B99-C76A-4C57-8420-CE2C32240E21}"/>
              </a:ext>
            </a:extLst>
          </p:cNvPr>
          <p:cNvSpPr>
            <a:spLocks noGrp="1"/>
          </p:cNvSpPr>
          <p:nvPr>
            <p:ph sz="quarter" idx="36"/>
          </p:nvPr>
        </p:nvSpPr>
        <p:spPr>
          <a:xfrm>
            <a:off x="360046" y="1757499"/>
            <a:ext cx="5489213" cy="430110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Text Placeholder 2">
            <a:extLst>
              <a:ext uri="{FF2B5EF4-FFF2-40B4-BE49-F238E27FC236}">
                <a16:creationId xmlns:a16="http://schemas.microsoft.com/office/drawing/2014/main" id="{3E3C3D9C-6063-4223-8367-D7A6F0AE0ED7}"/>
              </a:ext>
            </a:extLst>
          </p:cNvPr>
          <p:cNvSpPr>
            <a:spLocks noGrp="1"/>
          </p:cNvSpPr>
          <p:nvPr>
            <p:ph type="body" sz="quarter" idx="32"/>
          </p:nvPr>
        </p:nvSpPr>
        <p:spPr>
          <a:xfrm>
            <a:off x="6342741" y="1082726"/>
            <a:ext cx="5489213" cy="494749"/>
          </a:xfrm>
        </p:spPr>
        <p:txBody>
          <a:bodyPr/>
          <a:lstStyle>
            <a:lvl1pPr marL="0" indent="0">
              <a:buNone/>
              <a:defRPr lang="en-US" sz="1800" kern="1200" dirty="0">
                <a:solidFill>
                  <a:schemeClr val="tx1"/>
                </a:solidFill>
                <a:latin typeface="+mn-lt"/>
                <a:ea typeface="+mn-ea"/>
                <a:cs typeface="+mn-cs"/>
              </a:defRPr>
            </a:lvl1pPr>
          </a:lstStyle>
          <a:p>
            <a:pPr lvl="0"/>
            <a:r>
              <a:rPr lang="en-US"/>
              <a:t>Click to edit Master text styles</a:t>
            </a:r>
          </a:p>
        </p:txBody>
      </p:sp>
      <p:sp>
        <p:nvSpPr>
          <p:cNvPr id="4" name="Content Placeholder 3">
            <a:extLst>
              <a:ext uri="{FF2B5EF4-FFF2-40B4-BE49-F238E27FC236}">
                <a16:creationId xmlns:a16="http://schemas.microsoft.com/office/drawing/2014/main" id="{8FB663A1-2629-4617-879F-3B81440FAA2E}"/>
              </a:ext>
            </a:extLst>
          </p:cNvPr>
          <p:cNvSpPr>
            <a:spLocks noGrp="1"/>
          </p:cNvSpPr>
          <p:nvPr>
            <p:ph sz="quarter" idx="37"/>
          </p:nvPr>
        </p:nvSpPr>
        <p:spPr>
          <a:xfrm>
            <a:off x="6342742" y="1757499"/>
            <a:ext cx="5489213" cy="4301395"/>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345018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cture right">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0B8FC538-4B47-4FE9-9556-278912EBB00C}"/>
              </a:ext>
            </a:extLst>
          </p:cNvPr>
          <p:cNvSpPr>
            <a:spLocks noGrp="1"/>
          </p:cNvSpPr>
          <p:nvPr>
            <p:ph type="ftr" sz="quarter" idx="31"/>
          </p:nvPr>
        </p:nvSpPr>
        <p:spPr/>
        <p:txBody>
          <a:bodyPr/>
          <a:lstStyle/>
          <a:p>
            <a:endParaRPr lang="nb-NO" dirty="0"/>
          </a:p>
        </p:txBody>
      </p:sp>
      <p:sp>
        <p:nvSpPr>
          <p:cNvPr id="5" name="Slide Number Placeholder 4">
            <a:extLst>
              <a:ext uri="{FF2B5EF4-FFF2-40B4-BE49-F238E27FC236}">
                <a16:creationId xmlns:a16="http://schemas.microsoft.com/office/drawing/2014/main" id="{EB44E285-6038-4E35-AA24-93DE34576334}"/>
              </a:ext>
            </a:extLst>
          </p:cNvPr>
          <p:cNvSpPr>
            <a:spLocks noGrp="1"/>
          </p:cNvSpPr>
          <p:nvPr>
            <p:ph type="sldNum" sz="quarter" idx="32"/>
          </p:nvPr>
        </p:nvSpPr>
        <p:spPr/>
        <p:txBody>
          <a:bodyPr/>
          <a:lstStyle/>
          <a:p>
            <a:r>
              <a:rPr lang="en-US"/>
              <a:t>Page </a:t>
            </a:r>
            <a:fld id="{5251F420-7306-4E7C-A79E-F31A38F7D392}" type="slidenum">
              <a:rPr lang="en-US" smtClean="0"/>
              <a:pPr/>
              <a:t>‹#›</a:t>
            </a:fld>
            <a:endParaRPr lang="en-US" dirty="0"/>
          </a:p>
        </p:txBody>
      </p:sp>
      <p:sp>
        <p:nvSpPr>
          <p:cNvPr id="12" name="Text Placeholder 12">
            <a:extLst>
              <a:ext uri="{FF2B5EF4-FFF2-40B4-BE49-F238E27FC236}">
                <a16:creationId xmlns:a16="http://schemas.microsoft.com/office/drawing/2014/main" id="{CBAD15DC-962D-4644-943D-84A382CEF8F0}"/>
              </a:ext>
            </a:extLst>
          </p:cNvPr>
          <p:cNvSpPr>
            <a:spLocks noGrp="1"/>
          </p:cNvSpPr>
          <p:nvPr>
            <p:ph type="body" sz="quarter" idx="33" hasCustomPrompt="1"/>
          </p:nvPr>
        </p:nvSpPr>
        <p:spPr>
          <a:xfrm>
            <a:off x="7679218" y="5870278"/>
            <a:ext cx="4152735" cy="182608"/>
          </a:xfrm>
        </p:spPr>
        <p:txBody>
          <a:bodyPr/>
          <a:lstStyle>
            <a:lvl1pPr marL="0" indent="0" algn="r">
              <a:buNone/>
              <a:defRPr sz="750">
                <a:solidFill>
                  <a:srgbClr val="524B48"/>
                </a:solidFill>
              </a:defRPr>
            </a:lvl1pPr>
          </a:lstStyle>
          <a:p>
            <a:pPr marL="0" marR="0" lvl="0" indent="0" algn="r"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dirty="0"/>
              <a:t>Photo </a:t>
            </a:r>
            <a:r>
              <a:rPr lang="nb-NO" dirty="0" err="1"/>
              <a:t>credit</a:t>
            </a:r>
            <a:r>
              <a:rPr lang="nb-NO" dirty="0"/>
              <a:t> / </a:t>
            </a:r>
            <a:r>
              <a:rPr lang="nb-NO" dirty="0" err="1"/>
              <a:t>Caption</a:t>
            </a:r>
            <a:endParaRPr lang="en-US" dirty="0"/>
          </a:p>
        </p:txBody>
      </p:sp>
      <p:sp>
        <p:nvSpPr>
          <p:cNvPr id="9" name="addin_colorlist" hidden="1">
            <a:extLst>
              <a:ext uri="{FF2B5EF4-FFF2-40B4-BE49-F238E27FC236}">
                <a16:creationId xmlns:a16="http://schemas.microsoft.com/office/drawing/2014/main" id="{0DE9C538-DDC1-48C5-8D5A-8807D5402793}"/>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0" name="addin_colorbox" hidden="1">
            <a:extLst>
              <a:ext uri="{FF2B5EF4-FFF2-40B4-BE49-F238E27FC236}">
                <a16:creationId xmlns:a16="http://schemas.microsoft.com/office/drawing/2014/main" id="{3244FB41-C9AC-4D26-AFCB-CFC71E7BE091}"/>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3" name="addin_title" hidden="1">
            <a:extLst>
              <a:ext uri="{FF2B5EF4-FFF2-40B4-BE49-F238E27FC236}">
                <a16:creationId xmlns:a16="http://schemas.microsoft.com/office/drawing/2014/main" id="{E08E81ED-21CE-44CF-A8EF-06A08B47A5CA}"/>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6" name="addin_text" hidden="1">
            <a:extLst>
              <a:ext uri="{FF2B5EF4-FFF2-40B4-BE49-F238E27FC236}">
                <a16:creationId xmlns:a16="http://schemas.microsoft.com/office/drawing/2014/main" id="{4EE36E4C-1C72-4D3E-857D-C50FA456E80C}"/>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7" name="addin_image" hidden="1">
            <a:extLst>
              <a:ext uri="{FF2B5EF4-FFF2-40B4-BE49-F238E27FC236}">
                <a16:creationId xmlns:a16="http://schemas.microsoft.com/office/drawing/2014/main" id="{879B8875-9C46-447E-AE47-D33CF53627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8" name="addin_grouplist" hidden="1">
            <a:extLst>
              <a:ext uri="{FF2B5EF4-FFF2-40B4-BE49-F238E27FC236}">
                <a16:creationId xmlns:a16="http://schemas.microsoft.com/office/drawing/2014/main" id="{DE421A5B-242F-4987-A4E4-97D981647AE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985F4FD-420C-4F49-AA8A-F408AEF26A1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0" name="addin_fillplaceholders" hidden="1">
            <a:extLst>
              <a:ext uri="{FF2B5EF4-FFF2-40B4-BE49-F238E27FC236}">
                <a16:creationId xmlns:a16="http://schemas.microsoft.com/office/drawing/2014/main" id="{5F7C7520-95E1-4F4E-B418-2FE19FCD5408}"/>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1" name="addin_background" hidden="1">
            <a:extLst>
              <a:ext uri="{FF2B5EF4-FFF2-40B4-BE49-F238E27FC236}">
                <a16:creationId xmlns:a16="http://schemas.microsoft.com/office/drawing/2014/main" id="{241653B0-2067-4F33-844C-6C207770FD39}"/>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14" name="Title 1">
            <a:extLst>
              <a:ext uri="{FF2B5EF4-FFF2-40B4-BE49-F238E27FC236}">
                <a16:creationId xmlns:a16="http://schemas.microsoft.com/office/drawing/2014/main" id="{C1FDF87C-567D-4D61-B80A-2B0FAB9C5EEA}"/>
              </a:ext>
            </a:extLst>
          </p:cNvPr>
          <p:cNvSpPr>
            <a:spLocks noGrp="1"/>
          </p:cNvSpPr>
          <p:nvPr>
            <p:ph type="title"/>
          </p:nvPr>
        </p:nvSpPr>
        <p:spPr>
          <a:xfrm>
            <a:off x="360044" y="360045"/>
            <a:ext cx="5489214" cy="542658"/>
          </a:xfrm>
        </p:spPr>
        <p:txBody>
          <a:bodyPr/>
          <a:lstStyle>
            <a:lvl1pPr>
              <a:defRPr sz="3500"/>
            </a:lvl1pPr>
          </a:lstStyle>
          <a:p>
            <a:r>
              <a:rPr lang="en-US" noProof="0"/>
              <a:t>Click to edit Master title style</a:t>
            </a:r>
            <a:endParaRPr lang="nb-NO" noProof="0" dirty="0"/>
          </a:p>
        </p:txBody>
      </p:sp>
      <p:sp>
        <p:nvSpPr>
          <p:cNvPr id="15" name="Subtitle 2">
            <a:extLst>
              <a:ext uri="{FF2B5EF4-FFF2-40B4-BE49-F238E27FC236}">
                <a16:creationId xmlns:a16="http://schemas.microsoft.com/office/drawing/2014/main" id="{784C3231-33DF-4ABD-AA6A-B1871500D64D}"/>
              </a:ext>
            </a:extLst>
          </p:cNvPr>
          <p:cNvSpPr>
            <a:spLocks noGrp="1"/>
          </p:cNvSpPr>
          <p:nvPr>
            <p:ph type="subTitle" idx="13"/>
          </p:nvPr>
        </p:nvSpPr>
        <p:spPr>
          <a:xfrm>
            <a:off x="360044" y="1082726"/>
            <a:ext cx="548921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2" name="Content Placeholder 1">
            <a:extLst>
              <a:ext uri="{FF2B5EF4-FFF2-40B4-BE49-F238E27FC236}">
                <a16:creationId xmlns:a16="http://schemas.microsoft.com/office/drawing/2014/main" id="{BE25A26B-A462-46A4-B17F-67CABD1A5747}"/>
              </a:ext>
            </a:extLst>
          </p:cNvPr>
          <p:cNvSpPr>
            <a:spLocks noGrp="1"/>
          </p:cNvSpPr>
          <p:nvPr>
            <p:ph sz="quarter" idx="34"/>
          </p:nvPr>
        </p:nvSpPr>
        <p:spPr>
          <a:xfrm>
            <a:off x="360044" y="1757499"/>
            <a:ext cx="5489214" cy="430110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icture Placeholder 4">
            <a:extLst>
              <a:ext uri="{FF2B5EF4-FFF2-40B4-BE49-F238E27FC236}">
                <a16:creationId xmlns:a16="http://schemas.microsoft.com/office/drawing/2014/main" id="{AFA7F80C-D0EF-4064-8ACA-92B713F9085B}"/>
              </a:ext>
            </a:extLst>
          </p:cNvPr>
          <p:cNvSpPr>
            <a:spLocks noGrp="1"/>
          </p:cNvSpPr>
          <p:nvPr>
            <p:ph type="pic" sz="quarter" idx="27"/>
          </p:nvPr>
        </p:nvSpPr>
        <p:spPr>
          <a:xfrm>
            <a:off x="7679219" y="360045"/>
            <a:ext cx="4152735" cy="5325998"/>
          </a:xfrm>
          <a:noFill/>
        </p:spPr>
        <p:txBody>
          <a:bodyPr/>
          <a:lstStyle>
            <a:lvl1pPr>
              <a:buNone/>
              <a:defRPr/>
            </a:lvl1pPr>
          </a:lstStyle>
          <a:p>
            <a:r>
              <a:rPr lang="en-US"/>
              <a:t>Click icon to add picture</a:t>
            </a:r>
            <a:endParaRPr lang="en-US" dirty="0"/>
          </a:p>
        </p:txBody>
      </p:sp>
    </p:spTree>
    <p:extLst>
      <p:ext uri="{BB962C8B-B14F-4D97-AF65-F5344CB8AC3E}">
        <p14:creationId xmlns:p14="http://schemas.microsoft.com/office/powerpoint/2010/main" val="39499861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3F5C8A5-7299-4154-B01A-CDF5B7332751}"/>
              </a:ext>
            </a:extLst>
          </p:cNvPr>
          <p:cNvSpPr>
            <a:spLocks noGrp="1"/>
          </p:cNvSpPr>
          <p:nvPr>
            <p:ph type="ftr" sz="quarter" idx="29"/>
          </p:nvPr>
        </p:nvSpPr>
        <p:spPr/>
        <p:txBody>
          <a:bodyPr/>
          <a:lstStyle/>
          <a:p>
            <a:endParaRPr lang="nb-NO" dirty="0"/>
          </a:p>
        </p:txBody>
      </p:sp>
      <p:sp>
        <p:nvSpPr>
          <p:cNvPr id="5" name="Slide Number Placeholder 4">
            <a:extLst>
              <a:ext uri="{FF2B5EF4-FFF2-40B4-BE49-F238E27FC236}">
                <a16:creationId xmlns:a16="http://schemas.microsoft.com/office/drawing/2014/main" id="{CEE2439D-D17B-475A-8193-F8109FACE968}"/>
              </a:ext>
            </a:extLst>
          </p:cNvPr>
          <p:cNvSpPr>
            <a:spLocks noGrp="1"/>
          </p:cNvSpPr>
          <p:nvPr>
            <p:ph type="sldNum" sz="quarter" idx="30"/>
          </p:nvPr>
        </p:nvSpPr>
        <p:spPr/>
        <p:txBody>
          <a:bodyPr/>
          <a:lstStyle/>
          <a:p>
            <a:r>
              <a:rPr lang="en-US"/>
              <a:t>Page </a:t>
            </a:r>
            <a:fld id="{5251F420-7306-4E7C-A79E-F31A38F7D392}" type="slidenum">
              <a:rPr lang="en-US" smtClean="0"/>
              <a:pPr/>
              <a:t>‹#›</a:t>
            </a:fld>
            <a:endParaRPr lang="en-US" dirty="0"/>
          </a:p>
        </p:txBody>
      </p:sp>
      <p:sp>
        <p:nvSpPr>
          <p:cNvPr id="6" name="addin_colorlist" hidden="1">
            <a:extLst>
              <a:ext uri="{FF2B5EF4-FFF2-40B4-BE49-F238E27FC236}">
                <a16:creationId xmlns:a16="http://schemas.microsoft.com/office/drawing/2014/main" id="{56D50BD7-4B2C-45A9-A4A8-CD09667C2241}"/>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9" name="addin_colorbox" hidden="1">
            <a:extLst>
              <a:ext uri="{FF2B5EF4-FFF2-40B4-BE49-F238E27FC236}">
                <a16:creationId xmlns:a16="http://schemas.microsoft.com/office/drawing/2014/main" id="{ED7AC86C-E0C4-40C1-9970-E4FFA790590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0" name="addin_title" hidden="1">
            <a:extLst>
              <a:ext uri="{FF2B5EF4-FFF2-40B4-BE49-F238E27FC236}">
                <a16:creationId xmlns:a16="http://schemas.microsoft.com/office/drawing/2014/main" id="{D98AC88F-A26E-4CB1-B344-4D5083606FFB}"/>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1" name="addin_text" hidden="1">
            <a:extLst>
              <a:ext uri="{FF2B5EF4-FFF2-40B4-BE49-F238E27FC236}">
                <a16:creationId xmlns:a16="http://schemas.microsoft.com/office/drawing/2014/main" id="{B30E7760-9EB2-4824-8490-521CB6A5DC6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2" name="addin_image" hidden="1">
            <a:extLst>
              <a:ext uri="{FF2B5EF4-FFF2-40B4-BE49-F238E27FC236}">
                <a16:creationId xmlns:a16="http://schemas.microsoft.com/office/drawing/2014/main" id="{19778B3C-AE55-4C1F-96D4-89E77FFEFB4D}"/>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3" name="addin_grouplist" hidden="1">
            <a:extLst>
              <a:ext uri="{FF2B5EF4-FFF2-40B4-BE49-F238E27FC236}">
                <a16:creationId xmlns:a16="http://schemas.microsoft.com/office/drawing/2014/main" id="{7689DE6A-399F-4F9E-BE8F-AB75D8AE61D3}"/>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4" name="addin_logo" hidden="1">
            <a:extLst>
              <a:ext uri="{FF2B5EF4-FFF2-40B4-BE49-F238E27FC236}">
                <a16:creationId xmlns:a16="http://schemas.microsoft.com/office/drawing/2014/main" id="{2D7A441A-9434-488E-8E7A-06B2DAD3BCB9}"/>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5" name="addin_fillplaceholders" hidden="1">
            <a:extLst>
              <a:ext uri="{FF2B5EF4-FFF2-40B4-BE49-F238E27FC236}">
                <a16:creationId xmlns:a16="http://schemas.microsoft.com/office/drawing/2014/main" id="{48FD3B42-1D9C-4FB6-9DC4-7E69FC9CF387}"/>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16" name="addin_background" hidden="1">
            <a:extLst>
              <a:ext uri="{FF2B5EF4-FFF2-40B4-BE49-F238E27FC236}">
                <a16:creationId xmlns:a16="http://schemas.microsoft.com/office/drawing/2014/main" id="{E254A42F-FF0C-4C4B-97C3-6E091C71ACB8}"/>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8" name="Title 1">
            <a:extLst>
              <a:ext uri="{FF2B5EF4-FFF2-40B4-BE49-F238E27FC236}">
                <a16:creationId xmlns:a16="http://schemas.microsoft.com/office/drawing/2014/main" id="{15032E34-F0A1-4B98-A1D4-074D7E126343}"/>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7" name="Content Placeholder 1">
            <a:extLst>
              <a:ext uri="{FF2B5EF4-FFF2-40B4-BE49-F238E27FC236}">
                <a16:creationId xmlns:a16="http://schemas.microsoft.com/office/drawing/2014/main" id="{28D3CC65-E828-4E6B-8A5D-06923E4A058E}"/>
              </a:ext>
            </a:extLst>
          </p:cNvPr>
          <p:cNvSpPr>
            <a:spLocks noGrp="1"/>
          </p:cNvSpPr>
          <p:nvPr>
            <p:ph sz="quarter" idx="28"/>
          </p:nvPr>
        </p:nvSpPr>
        <p:spPr>
          <a:xfrm>
            <a:off x="360044" y="1082726"/>
            <a:ext cx="11471910" cy="4817312"/>
          </a:xfrm>
          <a:prstGeom prst="rect">
            <a:avLst/>
          </a:prstGeom>
          <a:effectLst>
            <a:outerShdw blurRad="50800" dist="50800" dir="5400000" algn="ctr" rotWithShape="0">
              <a:srgbClr val="010000">
                <a:alpha val="0"/>
              </a:srgbClr>
            </a:outerShdw>
          </a:effectLst>
        </p:spPr>
        <p:txBody>
          <a:bodyPr lIns="0" tIns="0" rIns="0" bIns="0"/>
          <a:lstStyle>
            <a:lvl1pPr marL="125438" indent="-125438" algn="l">
              <a:lnSpc>
                <a:spcPct val="100000"/>
              </a:lnSpc>
              <a:spcBef>
                <a:spcPts val="1150"/>
              </a:spcBef>
              <a:spcAft>
                <a:spcPts val="0"/>
              </a:spcAft>
              <a:buClrTx/>
              <a:buFontTx/>
              <a:buNone/>
              <a:defRPr sz="2400" b="0" i="0" u="none" cap="none">
                <a:solidFill>
                  <a:srgbClr val="000000"/>
                </a:solidFill>
                <a:latin typeface="+mn-lt"/>
              </a:defRPr>
            </a:lvl1pPr>
          </a:lstStyle>
          <a:p>
            <a:pPr lvl="0"/>
            <a:r>
              <a:rPr lang="en-US"/>
              <a:t>Click to edit Master text styles</a:t>
            </a:r>
          </a:p>
        </p:txBody>
      </p:sp>
    </p:spTree>
    <p:extLst>
      <p:ext uri="{BB962C8B-B14F-4D97-AF65-F5344CB8AC3E}">
        <p14:creationId xmlns:p14="http://schemas.microsoft.com/office/powerpoint/2010/main" val="15867015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ree textboxes with ingress">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92259CDE-097F-4AD1-8202-1C8557143B77}"/>
              </a:ext>
            </a:extLst>
          </p:cNvPr>
          <p:cNvSpPr>
            <a:spLocks noGrp="1"/>
          </p:cNvSpPr>
          <p:nvPr>
            <p:ph type="ftr" sz="quarter" idx="39"/>
          </p:nvPr>
        </p:nvSpPr>
        <p:spPr/>
        <p:txBody>
          <a:bodyPr/>
          <a:lstStyle/>
          <a:p>
            <a:endParaRPr lang="nb-NO" dirty="0"/>
          </a:p>
        </p:txBody>
      </p:sp>
      <p:sp>
        <p:nvSpPr>
          <p:cNvPr id="5" name="Slide Number Placeholder 4">
            <a:extLst>
              <a:ext uri="{FF2B5EF4-FFF2-40B4-BE49-F238E27FC236}">
                <a16:creationId xmlns:a16="http://schemas.microsoft.com/office/drawing/2014/main" id="{79DB0D35-1F56-48D2-95A5-1514CE438CB5}"/>
              </a:ext>
            </a:extLst>
          </p:cNvPr>
          <p:cNvSpPr>
            <a:spLocks noGrp="1"/>
          </p:cNvSpPr>
          <p:nvPr>
            <p:ph type="sldNum" sz="quarter" idx="40"/>
          </p:nvPr>
        </p:nvSpPr>
        <p:spPr/>
        <p:txBody>
          <a:bodyPr/>
          <a:lstStyle/>
          <a:p>
            <a:r>
              <a:rPr lang="en-US"/>
              <a:t>Page </a:t>
            </a:r>
            <a:fld id="{5251F420-7306-4E7C-A79E-F31A38F7D392}" type="slidenum">
              <a:rPr lang="en-US" smtClean="0"/>
              <a:pPr/>
              <a:t>‹#›</a:t>
            </a:fld>
            <a:endParaRPr lang="en-US" dirty="0"/>
          </a:p>
        </p:txBody>
      </p:sp>
      <p:sp>
        <p:nvSpPr>
          <p:cNvPr id="14" name="addin_colorlist" hidden="1">
            <a:extLst>
              <a:ext uri="{FF2B5EF4-FFF2-40B4-BE49-F238E27FC236}">
                <a16:creationId xmlns:a16="http://schemas.microsoft.com/office/drawing/2014/main" id="{5FD3C014-9E5F-4D52-AFEA-9C349607CFC7}"/>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5" name="addin_colorbox" hidden="1">
            <a:extLst>
              <a:ext uri="{FF2B5EF4-FFF2-40B4-BE49-F238E27FC236}">
                <a16:creationId xmlns:a16="http://schemas.microsoft.com/office/drawing/2014/main" id="{7027F98E-B41D-4718-9D7F-C82CACC5578D}"/>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AC47F86E-2E0D-4B6F-B94E-693E0865AE0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EBBD227F-7704-4B8B-992A-E396C5C9BEE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FD65ED66-9D76-463A-9247-452FDF8FE9B8}"/>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6EDA4071-7A3D-45EF-8A0E-0C8B7CBF10E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609DAA4A-7252-4239-8860-0B50473F9621}"/>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1" name="addin_fillplaceholders" hidden="1">
            <a:extLst>
              <a:ext uri="{FF2B5EF4-FFF2-40B4-BE49-F238E27FC236}">
                <a16:creationId xmlns:a16="http://schemas.microsoft.com/office/drawing/2014/main" id="{59168833-2E68-428A-8A6E-DA49825F1391}"/>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2" name="addin_background" hidden="1">
            <a:extLst>
              <a:ext uri="{FF2B5EF4-FFF2-40B4-BE49-F238E27FC236}">
                <a16:creationId xmlns:a16="http://schemas.microsoft.com/office/drawing/2014/main" id="{D43D6145-200D-4A10-8317-8D44D52A2148}"/>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40" name="Title 1">
            <a:extLst>
              <a:ext uri="{FF2B5EF4-FFF2-40B4-BE49-F238E27FC236}">
                <a16:creationId xmlns:a16="http://schemas.microsoft.com/office/drawing/2014/main" id="{A459DA60-25AC-4B9F-9907-8F39820B66C8}"/>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34" name="Text Placeholder 21">
            <a:extLst>
              <a:ext uri="{FF2B5EF4-FFF2-40B4-BE49-F238E27FC236}">
                <a16:creationId xmlns:a16="http://schemas.microsoft.com/office/drawing/2014/main" id="{3DD13DAB-6AD9-4B6F-A8DC-1ACB28B9995B}"/>
              </a:ext>
            </a:extLst>
          </p:cNvPr>
          <p:cNvSpPr>
            <a:spLocks noGrp="1"/>
          </p:cNvSpPr>
          <p:nvPr>
            <p:ph type="body" sz="quarter" idx="28"/>
          </p:nvPr>
        </p:nvSpPr>
        <p:spPr>
          <a:xfrm>
            <a:off x="360043"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35" name="Text Placeholder 7">
            <a:extLst>
              <a:ext uri="{FF2B5EF4-FFF2-40B4-BE49-F238E27FC236}">
                <a16:creationId xmlns:a16="http://schemas.microsoft.com/office/drawing/2014/main" id="{611BF262-7351-49AE-A83E-641151EDDA2F}"/>
              </a:ext>
            </a:extLst>
          </p:cNvPr>
          <p:cNvSpPr>
            <a:spLocks noGrp="1"/>
          </p:cNvSpPr>
          <p:nvPr>
            <p:ph type="body" sz="quarter" idx="29"/>
          </p:nvPr>
        </p:nvSpPr>
        <p:spPr>
          <a:xfrm>
            <a:off x="360043"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1" name="Content Placeholder 1">
            <a:extLst>
              <a:ext uri="{FF2B5EF4-FFF2-40B4-BE49-F238E27FC236}">
                <a16:creationId xmlns:a16="http://schemas.microsoft.com/office/drawing/2014/main" id="{09E50BAE-F00A-4BCB-85AA-3D786FF0CCC3}"/>
              </a:ext>
            </a:extLst>
          </p:cNvPr>
          <p:cNvSpPr>
            <a:spLocks noGrp="1"/>
          </p:cNvSpPr>
          <p:nvPr>
            <p:ph sz="quarter" idx="38"/>
          </p:nvPr>
        </p:nvSpPr>
        <p:spPr>
          <a:xfrm>
            <a:off x="360043"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6" name="Text Placeholder 21">
            <a:extLst>
              <a:ext uri="{FF2B5EF4-FFF2-40B4-BE49-F238E27FC236}">
                <a16:creationId xmlns:a16="http://schemas.microsoft.com/office/drawing/2014/main" id="{5AEA75ED-F545-4088-BCA2-805D7040EE37}"/>
              </a:ext>
            </a:extLst>
          </p:cNvPr>
          <p:cNvSpPr>
            <a:spLocks noGrp="1"/>
          </p:cNvSpPr>
          <p:nvPr>
            <p:ph type="body" sz="quarter" idx="20"/>
          </p:nvPr>
        </p:nvSpPr>
        <p:spPr>
          <a:xfrm>
            <a:off x="4333839"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37" name="Text Placeholder 10">
            <a:extLst>
              <a:ext uri="{FF2B5EF4-FFF2-40B4-BE49-F238E27FC236}">
                <a16:creationId xmlns:a16="http://schemas.microsoft.com/office/drawing/2014/main" id="{858F7701-C11C-4D9A-9E67-24E9EED80D1F}"/>
              </a:ext>
            </a:extLst>
          </p:cNvPr>
          <p:cNvSpPr>
            <a:spLocks noGrp="1"/>
          </p:cNvSpPr>
          <p:nvPr>
            <p:ph type="body" sz="quarter" idx="32"/>
          </p:nvPr>
        </p:nvSpPr>
        <p:spPr>
          <a:xfrm>
            <a:off x="4333840"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2" name="Content Placeholder 2">
            <a:extLst>
              <a:ext uri="{FF2B5EF4-FFF2-40B4-BE49-F238E27FC236}">
                <a16:creationId xmlns:a16="http://schemas.microsoft.com/office/drawing/2014/main" id="{BBBE916C-1538-4BB4-BBB6-32721527176C}"/>
              </a:ext>
            </a:extLst>
          </p:cNvPr>
          <p:cNvSpPr>
            <a:spLocks noGrp="1"/>
          </p:cNvSpPr>
          <p:nvPr>
            <p:ph sz="quarter" idx="41"/>
          </p:nvPr>
        </p:nvSpPr>
        <p:spPr>
          <a:xfrm>
            <a:off x="4333839"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8" name="Text Placeholder 21">
            <a:extLst>
              <a:ext uri="{FF2B5EF4-FFF2-40B4-BE49-F238E27FC236}">
                <a16:creationId xmlns:a16="http://schemas.microsoft.com/office/drawing/2014/main" id="{4B4FECD9-5E4C-41DF-BF95-E9AEA8165DA5}"/>
              </a:ext>
            </a:extLst>
          </p:cNvPr>
          <p:cNvSpPr>
            <a:spLocks noGrp="1"/>
          </p:cNvSpPr>
          <p:nvPr>
            <p:ph type="body" sz="quarter" idx="18"/>
          </p:nvPr>
        </p:nvSpPr>
        <p:spPr>
          <a:xfrm>
            <a:off x="8287512"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39" name="Text Placeholder 11">
            <a:extLst>
              <a:ext uri="{FF2B5EF4-FFF2-40B4-BE49-F238E27FC236}">
                <a16:creationId xmlns:a16="http://schemas.microsoft.com/office/drawing/2014/main" id="{FC23A3F8-5F5B-4FEE-9D3E-DD23605A7601}"/>
              </a:ext>
            </a:extLst>
          </p:cNvPr>
          <p:cNvSpPr>
            <a:spLocks noGrp="1"/>
          </p:cNvSpPr>
          <p:nvPr>
            <p:ph type="body" sz="quarter" idx="33"/>
          </p:nvPr>
        </p:nvSpPr>
        <p:spPr>
          <a:xfrm>
            <a:off x="8287512"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3" name="Content Placeholder 3">
            <a:extLst>
              <a:ext uri="{FF2B5EF4-FFF2-40B4-BE49-F238E27FC236}">
                <a16:creationId xmlns:a16="http://schemas.microsoft.com/office/drawing/2014/main" id="{48DE5AEB-CFBE-4C32-B1AF-59BE54C49A22}"/>
              </a:ext>
            </a:extLst>
          </p:cNvPr>
          <p:cNvSpPr>
            <a:spLocks noGrp="1"/>
          </p:cNvSpPr>
          <p:nvPr>
            <p:ph sz="quarter" idx="42"/>
          </p:nvPr>
        </p:nvSpPr>
        <p:spPr>
          <a:xfrm>
            <a:off x="8284384"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707152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ree pictures top">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9713F8EC-435C-4B71-B75E-816E331B7403}"/>
              </a:ext>
            </a:extLst>
          </p:cNvPr>
          <p:cNvSpPr>
            <a:spLocks noGrp="1"/>
          </p:cNvSpPr>
          <p:nvPr>
            <p:ph type="ftr" sz="quarter" idx="32"/>
          </p:nvPr>
        </p:nvSpPr>
        <p:spPr/>
        <p:txBody>
          <a:bodyPr/>
          <a:lstStyle/>
          <a:p>
            <a:endParaRPr lang="nb-NO" dirty="0"/>
          </a:p>
        </p:txBody>
      </p:sp>
      <p:sp>
        <p:nvSpPr>
          <p:cNvPr id="5" name="Slide Number Placeholder 4">
            <a:extLst>
              <a:ext uri="{FF2B5EF4-FFF2-40B4-BE49-F238E27FC236}">
                <a16:creationId xmlns:a16="http://schemas.microsoft.com/office/drawing/2014/main" id="{73CC78E7-5B5A-4EE3-B029-42635C54C96B}"/>
              </a:ext>
            </a:extLst>
          </p:cNvPr>
          <p:cNvSpPr>
            <a:spLocks noGrp="1"/>
          </p:cNvSpPr>
          <p:nvPr>
            <p:ph type="sldNum" sz="quarter" idx="33"/>
          </p:nvPr>
        </p:nvSpPr>
        <p:spPr/>
        <p:txBody>
          <a:bodyPr/>
          <a:lstStyle/>
          <a:p>
            <a:r>
              <a:rPr lang="en-US"/>
              <a:t>Page </a:t>
            </a:r>
            <a:fld id="{5251F420-7306-4E7C-A79E-F31A38F7D392}" type="slidenum">
              <a:rPr lang="en-US" smtClean="0"/>
              <a:pPr/>
              <a:t>‹#›</a:t>
            </a:fld>
            <a:endParaRPr lang="en-US" dirty="0"/>
          </a:p>
        </p:txBody>
      </p:sp>
      <p:sp>
        <p:nvSpPr>
          <p:cNvPr id="14" name="addin_colorlist" hidden="1">
            <a:extLst>
              <a:ext uri="{FF2B5EF4-FFF2-40B4-BE49-F238E27FC236}">
                <a16:creationId xmlns:a16="http://schemas.microsoft.com/office/drawing/2014/main" id="{43064328-310D-4B60-A376-3CC76BEA476B}"/>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5" name="addin_colorbox" hidden="1">
            <a:extLst>
              <a:ext uri="{FF2B5EF4-FFF2-40B4-BE49-F238E27FC236}">
                <a16:creationId xmlns:a16="http://schemas.microsoft.com/office/drawing/2014/main" id="{BBE53A34-85F8-4E64-8AED-55FF99769A14}"/>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C39B4D58-EABC-4B56-92BC-EE42B94D2B30}"/>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DE6A2B87-5071-42B4-A792-74A28AE96A4D}"/>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DAB1A706-6027-4218-BA99-DB2D6263ACD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D24B1BBC-09BF-4EDD-819E-BABBAEB46F44}"/>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2ACA01BE-C7CC-48BF-ABB4-0C92C5144BCC}"/>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1" name="addin_fillplaceholders" hidden="1">
            <a:extLst>
              <a:ext uri="{FF2B5EF4-FFF2-40B4-BE49-F238E27FC236}">
                <a16:creationId xmlns:a16="http://schemas.microsoft.com/office/drawing/2014/main" id="{60A92121-FB1E-456F-B9C5-BACA09F076F7}"/>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2" name="addin_background" hidden="1">
            <a:extLst>
              <a:ext uri="{FF2B5EF4-FFF2-40B4-BE49-F238E27FC236}">
                <a16:creationId xmlns:a16="http://schemas.microsoft.com/office/drawing/2014/main" id="{18C4AD3C-8DAE-4C36-A451-B0DC0DDE638A}"/>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43" name="Title 1">
            <a:extLst>
              <a:ext uri="{FF2B5EF4-FFF2-40B4-BE49-F238E27FC236}">
                <a16:creationId xmlns:a16="http://schemas.microsoft.com/office/drawing/2014/main" id="{DE51AD55-8E29-4CA8-9662-66FF628F5948}"/>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28" name="Picture Placeholder 4">
            <a:extLst>
              <a:ext uri="{FF2B5EF4-FFF2-40B4-BE49-F238E27FC236}">
                <a16:creationId xmlns:a16="http://schemas.microsoft.com/office/drawing/2014/main" id="{2F3BBBE9-00FB-4EB4-BA4B-4AEAFADE296A}"/>
              </a:ext>
            </a:extLst>
          </p:cNvPr>
          <p:cNvSpPr>
            <a:spLocks noGrp="1"/>
          </p:cNvSpPr>
          <p:nvPr>
            <p:ph type="pic" sz="quarter" idx="30"/>
          </p:nvPr>
        </p:nvSpPr>
        <p:spPr>
          <a:xfrm>
            <a:off x="360044" y="1085197"/>
            <a:ext cx="3576295" cy="1523583"/>
          </a:xfrm>
          <a:noFill/>
        </p:spPr>
        <p:txBody>
          <a:bodyPr/>
          <a:lstStyle>
            <a:lvl1pPr>
              <a:buNone/>
              <a:defRPr/>
            </a:lvl1pPr>
          </a:lstStyle>
          <a:p>
            <a:r>
              <a:rPr lang="en-US"/>
              <a:t>Click icon to add picture</a:t>
            </a:r>
            <a:endParaRPr lang="en-US" dirty="0"/>
          </a:p>
        </p:txBody>
      </p:sp>
      <p:sp>
        <p:nvSpPr>
          <p:cNvPr id="29" name="Text Placeholder 21">
            <a:extLst>
              <a:ext uri="{FF2B5EF4-FFF2-40B4-BE49-F238E27FC236}">
                <a16:creationId xmlns:a16="http://schemas.microsoft.com/office/drawing/2014/main" id="{F0147C48-CE7C-4ADC-B303-FF71AF51F417}"/>
              </a:ext>
            </a:extLst>
          </p:cNvPr>
          <p:cNvSpPr>
            <a:spLocks noGrp="1"/>
          </p:cNvSpPr>
          <p:nvPr>
            <p:ph type="body" sz="quarter" idx="28"/>
          </p:nvPr>
        </p:nvSpPr>
        <p:spPr>
          <a:xfrm>
            <a:off x="360044"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2" name="Content Placeholder 1">
            <a:extLst>
              <a:ext uri="{FF2B5EF4-FFF2-40B4-BE49-F238E27FC236}">
                <a16:creationId xmlns:a16="http://schemas.microsoft.com/office/drawing/2014/main" id="{164CA119-676E-4CC0-B327-FD645BCE7FB5}"/>
              </a:ext>
            </a:extLst>
          </p:cNvPr>
          <p:cNvSpPr>
            <a:spLocks noGrp="1"/>
          </p:cNvSpPr>
          <p:nvPr>
            <p:ph sz="quarter" idx="34"/>
          </p:nvPr>
        </p:nvSpPr>
        <p:spPr>
          <a:xfrm>
            <a:off x="360045" y="3466046"/>
            <a:ext cx="3576295" cy="220291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1" name="Picture Placeholder 4">
            <a:extLst>
              <a:ext uri="{FF2B5EF4-FFF2-40B4-BE49-F238E27FC236}">
                <a16:creationId xmlns:a16="http://schemas.microsoft.com/office/drawing/2014/main" id="{8BF1C4B3-671D-4B0B-9DC8-D7DF19163D42}"/>
              </a:ext>
            </a:extLst>
          </p:cNvPr>
          <p:cNvSpPr>
            <a:spLocks noGrp="1"/>
          </p:cNvSpPr>
          <p:nvPr>
            <p:ph type="pic" sz="quarter" idx="27"/>
          </p:nvPr>
        </p:nvSpPr>
        <p:spPr>
          <a:xfrm>
            <a:off x="4319317" y="1085197"/>
            <a:ext cx="3576295" cy="1523583"/>
          </a:xfrm>
          <a:noFill/>
        </p:spPr>
        <p:txBody>
          <a:bodyPr/>
          <a:lstStyle>
            <a:lvl1pPr>
              <a:buNone/>
              <a:defRPr/>
            </a:lvl1pPr>
          </a:lstStyle>
          <a:p>
            <a:r>
              <a:rPr lang="en-US"/>
              <a:t>Click icon to add picture</a:t>
            </a:r>
            <a:endParaRPr lang="en-US" dirty="0"/>
          </a:p>
        </p:txBody>
      </p:sp>
      <p:sp>
        <p:nvSpPr>
          <p:cNvPr id="38" name="Text Placeholder 21">
            <a:extLst>
              <a:ext uri="{FF2B5EF4-FFF2-40B4-BE49-F238E27FC236}">
                <a16:creationId xmlns:a16="http://schemas.microsoft.com/office/drawing/2014/main" id="{4DC95209-B9BF-4995-AB5C-F9DD50E9C57D}"/>
              </a:ext>
            </a:extLst>
          </p:cNvPr>
          <p:cNvSpPr>
            <a:spLocks noGrp="1"/>
          </p:cNvSpPr>
          <p:nvPr>
            <p:ph type="body" sz="quarter" idx="25"/>
          </p:nvPr>
        </p:nvSpPr>
        <p:spPr>
          <a:xfrm>
            <a:off x="4319317"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3" name="Content Placeholder 2">
            <a:extLst>
              <a:ext uri="{FF2B5EF4-FFF2-40B4-BE49-F238E27FC236}">
                <a16:creationId xmlns:a16="http://schemas.microsoft.com/office/drawing/2014/main" id="{CC832CA4-30E1-4D48-8F75-1F661A371381}"/>
              </a:ext>
            </a:extLst>
          </p:cNvPr>
          <p:cNvSpPr>
            <a:spLocks noGrp="1"/>
          </p:cNvSpPr>
          <p:nvPr>
            <p:ph sz="quarter" idx="35"/>
          </p:nvPr>
        </p:nvSpPr>
        <p:spPr>
          <a:xfrm>
            <a:off x="4319319" y="3466047"/>
            <a:ext cx="3576295" cy="220291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0" name="Picture Placeholder 4">
            <a:extLst>
              <a:ext uri="{FF2B5EF4-FFF2-40B4-BE49-F238E27FC236}">
                <a16:creationId xmlns:a16="http://schemas.microsoft.com/office/drawing/2014/main" id="{85CD4D0C-600A-44FB-B5E2-D61C2E19C7F0}"/>
              </a:ext>
            </a:extLst>
          </p:cNvPr>
          <p:cNvSpPr>
            <a:spLocks noGrp="1"/>
          </p:cNvSpPr>
          <p:nvPr>
            <p:ph type="pic" sz="quarter" idx="24"/>
          </p:nvPr>
        </p:nvSpPr>
        <p:spPr>
          <a:xfrm>
            <a:off x="8255658" y="1085197"/>
            <a:ext cx="3576295" cy="1523583"/>
          </a:xfrm>
          <a:noFill/>
        </p:spPr>
        <p:txBody>
          <a:bodyPr/>
          <a:lstStyle>
            <a:lvl1pPr>
              <a:buNone/>
              <a:defRPr/>
            </a:lvl1pPr>
          </a:lstStyle>
          <a:p>
            <a:r>
              <a:rPr lang="en-US"/>
              <a:t>Click icon to add picture</a:t>
            </a:r>
            <a:endParaRPr lang="en-US" dirty="0"/>
          </a:p>
        </p:txBody>
      </p:sp>
      <p:sp>
        <p:nvSpPr>
          <p:cNvPr id="41" name="Text Placeholder 21">
            <a:extLst>
              <a:ext uri="{FF2B5EF4-FFF2-40B4-BE49-F238E27FC236}">
                <a16:creationId xmlns:a16="http://schemas.microsoft.com/office/drawing/2014/main" id="{F7AD52F7-DF98-4872-9B20-339BCFCA63BF}"/>
              </a:ext>
            </a:extLst>
          </p:cNvPr>
          <p:cNvSpPr>
            <a:spLocks noGrp="1"/>
          </p:cNvSpPr>
          <p:nvPr>
            <p:ph type="body" sz="quarter" idx="18"/>
          </p:nvPr>
        </p:nvSpPr>
        <p:spPr>
          <a:xfrm>
            <a:off x="8255658"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6" name="Content Placeholder 5">
            <a:extLst>
              <a:ext uri="{FF2B5EF4-FFF2-40B4-BE49-F238E27FC236}">
                <a16:creationId xmlns:a16="http://schemas.microsoft.com/office/drawing/2014/main" id="{40F57475-031F-4C3C-8037-D9E91900C86D}"/>
              </a:ext>
            </a:extLst>
          </p:cNvPr>
          <p:cNvSpPr>
            <a:spLocks noGrp="1"/>
          </p:cNvSpPr>
          <p:nvPr>
            <p:ph sz="quarter" idx="36"/>
          </p:nvPr>
        </p:nvSpPr>
        <p:spPr>
          <a:xfrm>
            <a:off x="8255660" y="3466047"/>
            <a:ext cx="3576295" cy="220291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184599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our textboxes">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D42304F-BB43-4D12-B83D-02C5FD8197FE}"/>
              </a:ext>
            </a:extLst>
          </p:cNvPr>
          <p:cNvSpPr>
            <a:spLocks noGrp="1"/>
          </p:cNvSpPr>
          <p:nvPr>
            <p:ph type="ftr" sz="quarter" idx="32"/>
          </p:nvPr>
        </p:nvSpPr>
        <p:spPr/>
        <p:txBody>
          <a:bodyPr/>
          <a:lstStyle/>
          <a:p>
            <a:endParaRPr lang="nb-NO" dirty="0"/>
          </a:p>
        </p:txBody>
      </p:sp>
      <p:sp>
        <p:nvSpPr>
          <p:cNvPr id="5" name="Slide Number Placeholder 4">
            <a:extLst>
              <a:ext uri="{FF2B5EF4-FFF2-40B4-BE49-F238E27FC236}">
                <a16:creationId xmlns:a16="http://schemas.microsoft.com/office/drawing/2014/main" id="{67E62047-812A-4356-A8E0-D0CA23D39A48}"/>
              </a:ext>
            </a:extLst>
          </p:cNvPr>
          <p:cNvSpPr>
            <a:spLocks noGrp="1"/>
          </p:cNvSpPr>
          <p:nvPr>
            <p:ph type="sldNum" sz="quarter" idx="33"/>
          </p:nvPr>
        </p:nvSpPr>
        <p:spPr/>
        <p:txBody>
          <a:bodyPr/>
          <a:lstStyle/>
          <a:p>
            <a:r>
              <a:rPr lang="en-US"/>
              <a:t>Page </a:t>
            </a:r>
            <a:fld id="{5251F420-7306-4E7C-A79E-F31A38F7D392}" type="slidenum">
              <a:rPr lang="en-US" smtClean="0"/>
              <a:pPr/>
              <a:t>‹#›</a:t>
            </a:fld>
            <a:endParaRPr lang="en-US" dirty="0"/>
          </a:p>
        </p:txBody>
      </p:sp>
      <p:sp>
        <p:nvSpPr>
          <p:cNvPr id="14" name="addin_colorlist" hidden="1">
            <a:extLst>
              <a:ext uri="{FF2B5EF4-FFF2-40B4-BE49-F238E27FC236}">
                <a16:creationId xmlns:a16="http://schemas.microsoft.com/office/drawing/2014/main" id="{4E9A2930-F5F3-416C-9EC0-FD52769E1D1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7" name="addin_colorbox" hidden="1">
            <a:extLst>
              <a:ext uri="{FF2B5EF4-FFF2-40B4-BE49-F238E27FC236}">
                <a16:creationId xmlns:a16="http://schemas.microsoft.com/office/drawing/2014/main" id="{A1E8602A-8D5C-48AA-AA18-68AFE330C382}"/>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5" name="addin_title" hidden="1">
            <a:extLst>
              <a:ext uri="{FF2B5EF4-FFF2-40B4-BE49-F238E27FC236}">
                <a16:creationId xmlns:a16="http://schemas.microsoft.com/office/drawing/2014/main" id="{E226E046-A302-48B4-B28C-9CD7E32BBC00}"/>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7" name="addin_text" hidden="1">
            <a:extLst>
              <a:ext uri="{FF2B5EF4-FFF2-40B4-BE49-F238E27FC236}">
                <a16:creationId xmlns:a16="http://schemas.microsoft.com/office/drawing/2014/main" id="{B54B55EC-2D73-44B1-A1DB-E2EBBC5BAF4C}"/>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8" name="addin_image" hidden="1">
            <a:extLst>
              <a:ext uri="{FF2B5EF4-FFF2-40B4-BE49-F238E27FC236}">
                <a16:creationId xmlns:a16="http://schemas.microsoft.com/office/drawing/2014/main" id="{6A3A5B56-7A3C-4AFA-AAF9-E1AC8EF30928}"/>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9" name="addin_grouplist" hidden="1">
            <a:extLst>
              <a:ext uri="{FF2B5EF4-FFF2-40B4-BE49-F238E27FC236}">
                <a16:creationId xmlns:a16="http://schemas.microsoft.com/office/drawing/2014/main" id="{EE57E959-417E-44F7-AFC1-2F2F190A0E39}"/>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30" name="addin_logo" hidden="1">
            <a:extLst>
              <a:ext uri="{FF2B5EF4-FFF2-40B4-BE49-F238E27FC236}">
                <a16:creationId xmlns:a16="http://schemas.microsoft.com/office/drawing/2014/main" id="{C76EE1D2-EA46-47F9-B6F4-D148F8E8C5F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1" name="addin_fillplaceholders" hidden="1">
            <a:extLst>
              <a:ext uri="{FF2B5EF4-FFF2-40B4-BE49-F238E27FC236}">
                <a16:creationId xmlns:a16="http://schemas.microsoft.com/office/drawing/2014/main" id="{806A214F-E939-4F0F-B574-1E61FA6B2181}"/>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32" name="addin_background" hidden="1">
            <a:extLst>
              <a:ext uri="{FF2B5EF4-FFF2-40B4-BE49-F238E27FC236}">
                <a16:creationId xmlns:a16="http://schemas.microsoft.com/office/drawing/2014/main" id="{7732CAD8-F361-4B4D-8E20-B548127CBB2B}"/>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24" name="Title 1">
            <a:extLst>
              <a:ext uri="{FF2B5EF4-FFF2-40B4-BE49-F238E27FC236}">
                <a16:creationId xmlns:a16="http://schemas.microsoft.com/office/drawing/2014/main" id="{3CCF55CC-547D-4387-8DEA-0224CA9558C0}"/>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26" name="Subtitle 2">
            <a:extLst>
              <a:ext uri="{FF2B5EF4-FFF2-40B4-BE49-F238E27FC236}">
                <a16:creationId xmlns:a16="http://schemas.microsoft.com/office/drawing/2014/main" id="{D80A3C0F-1FF6-4AA9-9D13-8BC50F7AEB0C}"/>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15" name="Text Placeholder 21">
            <a:extLst>
              <a:ext uri="{FF2B5EF4-FFF2-40B4-BE49-F238E27FC236}">
                <a16:creationId xmlns:a16="http://schemas.microsoft.com/office/drawing/2014/main" id="{80EA39FA-C4EF-4D9F-9F5D-6ED462DC6CBB}"/>
              </a:ext>
            </a:extLst>
          </p:cNvPr>
          <p:cNvSpPr>
            <a:spLocks noGrp="1"/>
          </p:cNvSpPr>
          <p:nvPr>
            <p:ph type="body" sz="quarter" idx="30"/>
          </p:nvPr>
        </p:nvSpPr>
        <p:spPr>
          <a:xfrm>
            <a:off x="360043"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16" name="Content Placeholder 3">
            <a:extLst>
              <a:ext uri="{FF2B5EF4-FFF2-40B4-BE49-F238E27FC236}">
                <a16:creationId xmlns:a16="http://schemas.microsoft.com/office/drawing/2014/main" id="{F7DD4DF5-C61D-4B1A-A800-6A909C0139E3}"/>
              </a:ext>
            </a:extLst>
          </p:cNvPr>
          <p:cNvSpPr>
            <a:spLocks noGrp="1"/>
          </p:cNvSpPr>
          <p:nvPr>
            <p:ph sz="half" idx="29"/>
          </p:nvPr>
        </p:nvSpPr>
        <p:spPr>
          <a:xfrm>
            <a:off x="360043"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18" name="Text Placeholder 21">
            <a:extLst>
              <a:ext uri="{FF2B5EF4-FFF2-40B4-BE49-F238E27FC236}">
                <a16:creationId xmlns:a16="http://schemas.microsoft.com/office/drawing/2014/main" id="{F80DA054-9B3F-47C7-B4F8-B9556EED1205}"/>
              </a:ext>
            </a:extLst>
          </p:cNvPr>
          <p:cNvSpPr>
            <a:spLocks noGrp="1"/>
          </p:cNvSpPr>
          <p:nvPr>
            <p:ph type="body" sz="quarter" idx="28"/>
          </p:nvPr>
        </p:nvSpPr>
        <p:spPr>
          <a:xfrm>
            <a:off x="3303805"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19" name="Content Placeholder 3">
            <a:extLst>
              <a:ext uri="{FF2B5EF4-FFF2-40B4-BE49-F238E27FC236}">
                <a16:creationId xmlns:a16="http://schemas.microsoft.com/office/drawing/2014/main" id="{8C22F697-45AB-4216-91D4-AA7398A489B6}"/>
              </a:ext>
            </a:extLst>
          </p:cNvPr>
          <p:cNvSpPr>
            <a:spLocks noGrp="1"/>
          </p:cNvSpPr>
          <p:nvPr>
            <p:ph sz="half" idx="27"/>
          </p:nvPr>
        </p:nvSpPr>
        <p:spPr>
          <a:xfrm>
            <a:off x="3303805"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0" name="Text Placeholder 21">
            <a:extLst>
              <a:ext uri="{FF2B5EF4-FFF2-40B4-BE49-F238E27FC236}">
                <a16:creationId xmlns:a16="http://schemas.microsoft.com/office/drawing/2014/main" id="{E268EC8F-07B4-46BD-919B-7D31E2120CD6}"/>
              </a:ext>
            </a:extLst>
          </p:cNvPr>
          <p:cNvSpPr>
            <a:spLocks noGrp="1"/>
          </p:cNvSpPr>
          <p:nvPr>
            <p:ph type="body" sz="quarter" idx="26"/>
          </p:nvPr>
        </p:nvSpPr>
        <p:spPr>
          <a:xfrm>
            <a:off x="6205961"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21" name="Content Placeholder 3">
            <a:extLst>
              <a:ext uri="{FF2B5EF4-FFF2-40B4-BE49-F238E27FC236}">
                <a16:creationId xmlns:a16="http://schemas.microsoft.com/office/drawing/2014/main" id="{95091368-E7A0-4333-8802-809A3D440785}"/>
              </a:ext>
            </a:extLst>
          </p:cNvPr>
          <p:cNvSpPr>
            <a:spLocks noGrp="1"/>
          </p:cNvSpPr>
          <p:nvPr>
            <p:ph sz="half" idx="25"/>
          </p:nvPr>
        </p:nvSpPr>
        <p:spPr>
          <a:xfrm>
            <a:off x="6205961"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2" name="Text Placeholder 21">
            <a:extLst>
              <a:ext uri="{FF2B5EF4-FFF2-40B4-BE49-F238E27FC236}">
                <a16:creationId xmlns:a16="http://schemas.microsoft.com/office/drawing/2014/main" id="{4A0263E7-08FD-4560-BD3B-C5D1C739A944}"/>
              </a:ext>
            </a:extLst>
          </p:cNvPr>
          <p:cNvSpPr>
            <a:spLocks noGrp="1"/>
          </p:cNvSpPr>
          <p:nvPr>
            <p:ph type="body" sz="quarter" idx="24"/>
          </p:nvPr>
        </p:nvSpPr>
        <p:spPr>
          <a:xfrm>
            <a:off x="9108118"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23" name="Content Placeholder 3">
            <a:extLst>
              <a:ext uri="{FF2B5EF4-FFF2-40B4-BE49-F238E27FC236}">
                <a16:creationId xmlns:a16="http://schemas.microsoft.com/office/drawing/2014/main" id="{A2AB67B8-76C6-48BA-9D05-277FF29D0BEB}"/>
              </a:ext>
            </a:extLst>
          </p:cNvPr>
          <p:cNvSpPr>
            <a:spLocks noGrp="1"/>
          </p:cNvSpPr>
          <p:nvPr>
            <p:ph sz="half" idx="21"/>
          </p:nvPr>
        </p:nvSpPr>
        <p:spPr>
          <a:xfrm>
            <a:off x="9108117"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Tree>
    <p:extLst>
      <p:ext uri="{BB962C8B-B14F-4D97-AF65-F5344CB8AC3E}">
        <p14:creationId xmlns:p14="http://schemas.microsoft.com/office/powerpoint/2010/main" val="15891108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our pictures top">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6080474-3338-40C3-87FC-F73889A04CD0}"/>
              </a:ext>
            </a:extLst>
          </p:cNvPr>
          <p:cNvSpPr>
            <a:spLocks noGrp="1"/>
          </p:cNvSpPr>
          <p:nvPr>
            <p:ph type="ftr" sz="quarter" idx="32"/>
          </p:nvPr>
        </p:nvSpPr>
        <p:spPr/>
        <p:txBody>
          <a:bodyPr/>
          <a:lstStyle/>
          <a:p>
            <a:endParaRPr lang="nb-NO" dirty="0"/>
          </a:p>
        </p:txBody>
      </p:sp>
      <p:sp>
        <p:nvSpPr>
          <p:cNvPr id="6" name="Slide Number Placeholder 5">
            <a:extLst>
              <a:ext uri="{FF2B5EF4-FFF2-40B4-BE49-F238E27FC236}">
                <a16:creationId xmlns:a16="http://schemas.microsoft.com/office/drawing/2014/main" id="{42511102-D50C-4D40-87C3-107C3022CF1E}"/>
              </a:ext>
            </a:extLst>
          </p:cNvPr>
          <p:cNvSpPr>
            <a:spLocks noGrp="1"/>
          </p:cNvSpPr>
          <p:nvPr>
            <p:ph type="sldNum" sz="quarter" idx="33"/>
          </p:nvPr>
        </p:nvSpPr>
        <p:spPr/>
        <p:txBody>
          <a:bodyPr/>
          <a:lstStyle/>
          <a:p>
            <a:r>
              <a:rPr lang="en-US"/>
              <a:t>Page </a:t>
            </a:r>
            <a:fld id="{5251F420-7306-4E7C-A79E-F31A38F7D392}" type="slidenum">
              <a:rPr lang="en-US" smtClean="0"/>
              <a:pPr/>
              <a:t>‹#›</a:t>
            </a:fld>
            <a:endParaRPr lang="en-US" dirty="0"/>
          </a:p>
        </p:txBody>
      </p:sp>
      <p:sp>
        <p:nvSpPr>
          <p:cNvPr id="17" name="addin_colorlist" hidden="1">
            <a:extLst>
              <a:ext uri="{FF2B5EF4-FFF2-40B4-BE49-F238E27FC236}">
                <a16:creationId xmlns:a16="http://schemas.microsoft.com/office/drawing/2014/main" id="{A4C5798D-61DD-49BE-B726-2DBA0927DC28}"/>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8" name="addin_colorbox" hidden="1">
            <a:extLst>
              <a:ext uri="{FF2B5EF4-FFF2-40B4-BE49-F238E27FC236}">
                <a16:creationId xmlns:a16="http://schemas.microsoft.com/office/drawing/2014/main" id="{9E076A75-E078-4AEB-B115-BB2D26D7443E}"/>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0" name="addin_title" hidden="1">
            <a:extLst>
              <a:ext uri="{FF2B5EF4-FFF2-40B4-BE49-F238E27FC236}">
                <a16:creationId xmlns:a16="http://schemas.microsoft.com/office/drawing/2014/main" id="{55AD33A6-E3EC-428F-959C-EF0BF557FC82}"/>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1" name="addin_text" hidden="1">
            <a:extLst>
              <a:ext uri="{FF2B5EF4-FFF2-40B4-BE49-F238E27FC236}">
                <a16:creationId xmlns:a16="http://schemas.microsoft.com/office/drawing/2014/main" id="{A1A3D91E-F2F2-4F6A-A44B-01BBB12A5BB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2" name="addin_image" hidden="1">
            <a:extLst>
              <a:ext uri="{FF2B5EF4-FFF2-40B4-BE49-F238E27FC236}">
                <a16:creationId xmlns:a16="http://schemas.microsoft.com/office/drawing/2014/main" id="{8BCF0FF1-759F-4CAE-BF12-A505B67B4C3B}"/>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5" name="addin_grouplist" hidden="1">
            <a:extLst>
              <a:ext uri="{FF2B5EF4-FFF2-40B4-BE49-F238E27FC236}">
                <a16:creationId xmlns:a16="http://schemas.microsoft.com/office/drawing/2014/main" id="{045DAFFC-A617-42D3-803F-9873671E7FCB}"/>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6" name="addin_logo" hidden="1">
            <a:extLst>
              <a:ext uri="{FF2B5EF4-FFF2-40B4-BE49-F238E27FC236}">
                <a16:creationId xmlns:a16="http://schemas.microsoft.com/office/drawing/2014/main" id="{4F1C7AB2-FEE3-4AF0-A47C-C7FCC3023B94}"/>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7" name="addin_fillplaceholders" hidden="1">
            <a:extLst>
              <a:ext uri="{FF2B5EF4-FFF2-40B4-BE49-F238E27FC236}">
                <a16:creationId xmlns:a16="http://schemas.microsoft.com/office/drawing/2014/main" id="{F3DB4D7B-A021-45CF-8785-009D2691C359}"/>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8" name="addin_background" hidden="1">
            <a:extLst>
              <a:ext uri="{FF2B5EF4-FFF2-40B4-BE49-F238E27FC236}">
                <a16:creationId xmlns:a16="http://schemas.microsoft.com/office/drawing/2014/main" id="{EB8E98F1-16E5-40E7-86DF-2FC4C5A6770A}"/>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40" name="Title 1">
            <a:extLst>
              <a:ext uri="{FF2B5EF4-FFF2-40B4-BE49-F238E27FC236}">
                <a16:creationId xmlns:a16="http://schemas.microsoft.com/office/drawing/2014/main" id="{1D3436F9-D3EE-48BA-8DF3-69C2FF9C4DC1}"/>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19" name="Picture Placeholder 4">
            <a:extLst>
              <a:ext uri="{FF2B5EF4-FFF2-40B4-BE49-F238E27FC236}">
                <a16:creationId xmlns:a16="http://schemas.microsoft.com/office/drawing/2014/main" id="{0FD8CF49-0AA3-4291-B6C2-1870C9FD9BB5}"/>
              </a:ext>
            </a:extLst>
          </p:cNvPr>
          <p:cNvSpPr>
            <a:spLocks noGrp="1"/>
          </p:cNvSpPr>
          <p:nvPr>
            <p:ph type="pic" sz="quarter" idx="23"/>
          </p:nvPr>
        </p:nvSpPr>
        <p:spPr>
          <a:xfrm>
            <a:off x="360043" y="1081366"/>
            <a:ext cx="2736980" cy="1523583"/>
          </a:xfrm>
          <a:noFill/>
        </p:spPr>
        <p:txBody>
          <a:bodyPr/>
          <a:lstStyle>
            <a:lvl1pPr>
              <a:buNone/>
              <a:defRPr/>
            </a:lvl1pPr>
          </a:lstStyle>
          <a:p>
            <a:r>
              <a:rPr lang="en-US"/>
              <a:t>Click icon to add picture</a:t>
            </a:r>
            <a:endParaRPr lang="en-US" dirty="0"/>
          </a:p>
        </p:txBody>
      </p:sp>
      <p:sp>
        <p:nvSpPr>
          <p:cNvPr id="23" name="Subtitle 2">
            <a:extLst>
              <a:ext uri="{FF2B5EF4-FFF2-40B4-BE49-F238E27FC236}">
                <a16:creationId xmlns:a16="http://schemas.microsoft.com/office/drawing/2014/main" id="{CC02D407-5621-40EF-92C8-0B18E559BA3C}"/>
              </a:ext>
            </a:extLst>
          </p:cNvPr>
          <p:cNvSpPr>
            <a:spLocks noGrp="1"/>
          </p:cNvSpPr>
          <p:nvPr>
            <p:ph type="subTitle" idx="13"/>
          </p:nvPr>
        </p:nvSpPr>
        <p:spPr>
          <a:xfrm>
            <a:off x="360043" y="2790811"/>
            <a:ext cx="2736980" cy="318644"/>
          </a:xfrm>
        </p:spPr>
        <p:txBody>
          <a:bodyPr anchor="t"/>
          <a:lstStyle>
            <a:lvl1pPr marL="0" indent="0" algn="l">
              <a:buNone/>
              <a:defRPr sz="15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24" name="Content Placeholder 3">
            <a:extLst>
              <a:ext uri="{FF2B5EF4-FFF2-40B4-BE49-F238E27FC236}">
                <a16:creationId xmlns:a16="http://schemas.microsoft.com/office/drawing/2014/main" id="{4C3E651D-DB87-4F87-BD30-F61551131089}"/>
              </a:ext>
            </a:extLst>
          </p:cNvPr>
          <p:cNvSpPr>
            <a:spLocks noGrp="1"/>
          </p:cNvSpPr>
          <p:nvPr>
            <p:ph sz="half" idx="30"/>
          </p:nvPr>
        </p:nvSpPr>
        <p:spPr>
          <a:xfrm>
            <a:off x="360043" y="3292760"/>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31" name="Picture Placeholder 4">
            <a:extLst>
              <a:ext uri="{FF2B5EF4-FFF2-40B4-BE49-F238E27FC236}">
                <a16:creationId xmlns:a16="http://schemas.microsoft.com/office/drawing/2014/main" id="{69951CE8-6BE0-46B7-A197-CE746DC07800}"/>
              </a:ext>
            </a:extLst>
          </p:cNvPr>
          <p:cNvSpPr>
            <a:spLocks noGrp="1"/>
          </p:cNvSpPr>
          <p:nvPr>
            <p:ph type="pic" sz="quarter" idx="22"/>
          </p:nvPr>
        </p:nvSpPr>
        <p:spPr>
          <a:xfrm>
            <a:off x="3286576" y="1081366"/>
            <a:ext cx="2736980" cy="1523583"/>
          </a:xfrm>
          <a:noFill/>
        </p:spPr>
        <p:txBody>
          <a:bodyPr/>
          <a:lstStyle>
            <a:lvl1pPr>
              <a:buNone/>
              <a:defRPr/>
            </a:lvl1pPr>
          </a:lstStyle>
          <a:p>
            <a:r>
              <a:rPr lang="en-US"/>
              <a:t>Click icon to add picture</a:t>
            </a:r>
            <a:endParaRPr lang="en-US" dirty="0"/>
          </a:p>
        </p:txBody>
      </p:sp>
      <p:sp>
        <p:nvSpPr>
          <p:cNvPr id="32" name="Text Placeholder 21">
            <a:extLst>
              <a:ext uri="{FF2B5EF4-FFF2-40B4-BE49-F238E27FC236}">
                <a16:creationId xmlns:a16="http://schemas.microsoft.com/office/drawing/2014/main" id="{924DDBEE-7F9A-4AB6-B190-AE8C11BC5706}"/>
              </a:ext>
            </a:extLst>
          </p:cNvPr>
          <p:cNvSpPr>
            <a:spLocks noGrp="1"/>
          </p:cNvSpPr>
          <p:nvPr>
            <p:ph type="body" sz="quarter" idx="17"/>
          </p:nvPr>
        </p:nvSpPr>
        <p:spPr>
          <a:xfrm>
            <a:off x="3286576" y="2790811"/>
            <a:ext cx="2736980" cy="318644"/>
          </a:xfrm>
        </p:spPr>
        <p:txBody>
          <a:bodyPr anchor="t"/>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33" name="Content Placeholder 3">
            <a:extLst>
              <a:ext uri="{FF2B5EF4-FFF2-40B4-BE49-F238E27FC236}">
                <a16:creationId xmlns:a16="http://schemas.microsoft.com/office/drawing/2014/main" id="{3D3071F5-7810-4E1A-8C97-32551E36FE1C}"/>
              </a:ext>
            </a:extLst>
          </p:cNvPr>
          <p:cNvSpPr>
            <a:spLocks noGrp="1"/>
          </p:cNvSpPr>
          <p:nvPr>
            <p:ph sz="half" idx="29"/>
          </p:nvPr>
        </p:nvSpPr>
        <p:spPr>
          <a:xfrm>
            <a:off x="3286576" y="3292761"/>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34" name="Picture Placeholder 4">
            <a:extLst>
              <a:ext uri="{FF2B5EF4-FFF2-40B4-BE49-F238E27FC236}">
                <a16:creationId xmlns:a16="http://schemas.microsoft.com/office/drawing/2014/main" id="{033332F7-AA1A-4861-973F-29492AA959A9}"/>
              </a:ext>
            </a:extLst>
          </p:cNvPr>
          <p:cNvSpPr>
            <a:spLocks noGrp="1"/>
          </p:cNvSpPr>
          <p:nvPr>
            <p:ph type="pic" sz="quarter" idx="25"/>
          </p:nvPr>
        </p:nvSpPr>
        <p:spPr>
          <a:xfrm>
            <a:off x="6192987" y="1081366"/>
            <a:ext cx="2736980" cy="1523583"/>
          </a:xfrm>
          <a:noFill/>
        </p:spPr>
        <p:txBody>
          <a:bodyPr/>
          <a:lstStyle>
            <a:lvl1pPr>
              <a:buNone/>
              <a:defRPr/>
            </a:lvl1pPr>
          </a:lstStyle>
          <a:p>
            <a:r>
              <a:rPr lang="en-US"/>
              <a:t>Click icon to add picture</a:t>
            </a:r>
            <a:endParaRPr lang="en-US" dirty="0"/>
          </a:p>
        </p:txBody>
      </p:sp>
      <p:sp>
        <p:nvSpPr>
          <p:cNvPr id="35" name="Text Placeholder 21">
            <a:extLst>
              <a:ext uri="{FF2B5EF4-FFF2-40B4-BE49-F238E27FC236}">
                <a16:creationId xmlns:a16="http://schemas.microsoft.com/office/drawing/2014/main" id="{7850785E-9E17-43E3-BEAC-4E4A79F7DEAF}"/>
              </a:ext>
            </a:extLst>
          </p:cNvPr>
          <p:cNvSpPr>
            <a:spLocks noGrp="1"/>
          </p:cNvSpPr>
          <p:nvPr>
            <p:ph type="body" sz="quarter" idx="24"/>
          </p:nvPr>
        </p:nvSpPr>
        <p:spPr>
          <a:xfrm>
            <a:off x="6192987" y="2790811"/>
            <a:ext cx="2736980" cy="318644"/>
          </a:xfrm>
        </p:spPr>
        <p:txBody>
          <a:bodyPr anchor="t"/>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36" name="Content Placeholder 3">
            <a:extLst>
              <a:ext uri="{FF2B5EF4-FFF2-40B4-BE49-F238E27FC236}">
                <a16:creationId xmlns:a16="http://schemas.microsoft.com/office/drawing/2014/main" id="{131B474A-19AA-4CC8-8BE0-C96DFB2CF19D}"/>
              </a:ext>
            </a:extLst>
          </p:cNvPr>
          <p:cNvSpPr>
            <a:spLocks noGrp="1"/>
          </p:cNvSpPr>
          <p:nvPr>
            <p:ph sz="half" idx="28"/>
          </p:nvPr>
        </p:nvSpPr>
        <p:spPr>
          <a:xfrm>
            <a:off x="6192987" y="3292761"/>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37" name="Picture Placeholder 4">
            <a:extLst>
              <a:ext uri="{FF2B5EF4-FFF2-40B4-BE49-F238E27FC236}">
                <a16:creationId xmlns:a16="http://schemas.microsoft.com/office/drawing/2014/main" id="{A7C980ED-5FB3-4496-A760-8F04D14B7B32}"/>
              </a:ext>
            </a:extLst>
          </p:cNvPr>
          <p:cNvSpPr>
            <a:spLocks noGrp="1"/>
          </p:cNvSpPr>
          <p:nvPr>
            <p:ph type="pic" sz="quarter" idx="27"/>
          </p:nvPr>
        </p:nvSpPr>
        <p:spPr>
          <a:xfrm>
            <a:off x="9094974" y="1081366"/>
            <a:ext cx="2736980" cy="1523583"/>
          </a:xfrm>
          <a:noFill/>
        </p:spPr>
        <p:txBody>
          <a:bodyPr/>
          <a:lstStyle>
            <a:lvl1pPr>
              <a:buNone/>
              <a:defRPr/>
            </a:lvl1pPr>
          </a:lstStyle>
          <a:p>
            <a:r>
              <a:rPr lang="en-US"/>
              <a:t>Click icon to add picture</a:t>
            </a:r>
            <a:endParaRPr lang="en-US" dirty="0"/>
          </a:p>
        </p:txBody>
      </p:sp>
      <p:sp>
        <p:nvSpPr>
          <p:cNvPr id="38" name="Text Placeholder 21">
            <a:extLst>
              <a:ext uri="{FF2B5EF4-FFF2-40B4-BE49-F238E27FC236}">
                <a16:creationId xmlns:a16="http://schemas.microsoft.com/office/drawing/2014/main" id="{92485FC4-776F-4842-9B1B-54EF34BD59FD}"/>
              </a:ext>
            </a:extLst>
          </p:cNvPr>
          <p:cNvSpPr>
            <a:spLocks noGrp="1"/>
          </p:cNvSpPr>
          <p:nvPr>
            <p:ph type="body" sz="quarter" idx="26"/>
          </p:nvPr>
        </p:nvSpPr>
        <p:spPr>
          <a:xfrm>
            <a:off x="9094974" y="2790811"/>
            <a:ext cx="2716858" cy="318644"/>
          </a:xfrm>
        </p:spPr>
        <p:txBody>
          <a:bodyPr anchor="t"/>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39" name="Content Placeholder 3">
            <a:extLst>
              <a:ext uri="{FF2B5EF4-FFF2-40B4-BE49-F238E27FC236}">
                <a16:creationId xmlns:a16="http://schemas.microsoft.com/office/drawing/2014/main" id="{BF9C007C-1EF8-4322-ACF8-6B3FFD3566B0}"/>
              </a:ext>
            </a:extLst>
          </p:cNvPr>
          <p:cNvSpPr>
            <a:spLocks noGrp="1"/>
          </p:cNvSpPr>
          <p:nvPr>
            <p:ph sz="half" idx="21"/>
          </p:nvPr>
        </p:nvSpPr>
        <p:spPr>
          <a:xfrm>
            <a:off x="9094974" y="3292761"/>
            <a:ext cx="2736980" cy="2376197"/>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Tree>
    <p:extLst>
      <p:ext uri="{BB962C8B-B14F-4D97-AF65-F5344CB8AC3E}">
        <p14:creationId xmlns:p14="http://schemas.microsoft.com/office/powerpoint/2010/main" val="10289949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pictures">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8772DED8-733B-4015-A7CA-A05638F7AA32}"/>
              </a:ext>
            </a:extLst>
          </p:cNvPr>
          <p:cNvSpPr>
            <a:spLocks noGrp="1"/>
          </p:cNvSpPr>
          <p:nvPr>
            <p:ph type="ftr" sz="quarter" idx="23"/>
          </p:nvPr>
        </p:nvSpPr>
        <p:spPr/>
        <p:txBody>
          <a:bodyPr/>
          <a:lstStyle/>
          <a:p>
            <a:endParaRPr lang="nb-NO" dirty="0"/>
          </a:p>
        </p:txBody>
      </p:sp>
      <p:sp>
        <p:nvSpPr>
          <p:cNvPr id="7" name="Slide Number Placeholder 6">
            <a:extLst>
              <a:ext uri="{FF2B5EF4-FFF2-40B4-BE49-F238E27FC236}">
                <a16:creationId xmlns:a16="http://schemas.microsoft.com/office/drawing/2014/main" id="{A5B8E388-3742-4614-842F-C221FF66F72A}"/>
              </a:ext>
            </a:extLst>
          </p:cNvPr>
          <p:cNvSpPr>
            <a:spLocks noGrp="1"/>
          </p:cNvSpPr>
          <p:nvPr>
            <p:ph type="sldNum" sz="quarter" idx="24"/>
          </p:nvPr>
        </p:nvSpPr>
        <p:spPr/>
        <p:txBody>
          <a:bodyPr/>
          <a:lstStyle/>
          <a:p>
            <a:r>
              <a:rPr lang="en-US"/>
              <a:t>Page </a:t>
            </a:r>
            <a:fld id="{5251F420-7306-4E7C-A79E-F31A38F7D392}" type="slidenum">
              <a:rPr lang="en-US" smtClean="0"/>
              <a:pPr/>
              <a:t>‹#›</a:t>
            </a:fld>
            <a:endParaRPr lang="en-US" dirty="0"/>
          </a:p>
        </p:txBody>
      </p:sp>
      <p:sp>
        <p:nvSpPr>
          <p:cNvPr id="16" name="Title 1">
            <a:extLst>
              <a:ext uri="{FF2B5EF4-FFF2-40B4-BE49-F238E27FC236}">
                <a16:creationId xmlns:a16="http://schemas.microsoft.com/office/drawing/2014/main" id="{7ADB0A71-ABBE-4212-8203-0B0EA60374B0}"/>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17" name="Subtitle 2">
            <a:extLst>
              <a:ext uri="{FF2B5EF4-FFF2-40B4-BE49-F238E27FC236}">
                <a16:creationId xmlns:a16="http://schemas.microsoft.com/office/drawing/2014/main" id="{74737768-15D0-4A86-BF76-1E9CC0CBDC31}"/>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10" name="Picture Placeholder 1">
            <a:extLst>
              <a:ext uri="{FF2B5EF4-FFF2-40B4-BE49-F238E27FC236}">
                <a16:creationId xmlns:a16="http://schemas.microsoft.com/office/drawing/2014/main" id="{E4A8320A-E0D5-4F63-AC6D-204A0CC807FD}"/>
              </a:ext>
            </a:extLst>
          </p:cNvPr>
          <p:cNvSpPr>
            <a:spLocks noGrp="1"/>
          </p:cNvSpPr>
          <p:nvPr>
            <p:ph type="pic" sz="quarter" idx="20"/>
          </p:nvPr>
        </p:nvSpPr>
        <p:spPr>
          <a:xfrm>
            <a:off x="360044" y="1757497"/>
            <a:ext cx="5611759" cy="3920059"/>
          </a:xfrm>
          <a:prstGeom prst="rect">
            <a:avLst/>
          </a:prstGeom>
          <a:noFill/>
        </p:spPr>
        <p:txBody>
          <a:bodyPr lIns="0" tIns="0" rIns="0" bIns="0"/>
          <a:lstStyle>
            <a:lvl1pPr>
              <a:buNone/>
              <a:defRPr/>
            </a:lvl1pPr>
          </a:lstStyle>
          <a:p>
            <a:r>
              <a:rPr lang="en-US"/>
              <a:t>Click icon to add picture</a:t>
            </a:r>
            <a:endParaRPr lang="en-US" dirty="0"/>
          </a:p>
        </p:txBody>
      </p:sp>
      <p:sp>
        <p:nvSpPr>
          <p:cNvPr id="11" name="Text Placeholder 12">
            <a:extLst>
              <a:ext uri="{FF2B5EF4-FFF2-40B4-BE49-F238E27FC236}">
                <a16:creationId xmlns:a16="http://schemas.microsoft.com/office/drawing/2014/main" id="{A9D9C903-9404-41AF-92C3-86557E0BE922}"/>
              </a:ext>
            </a:extLst>
          </p:cNvPr>
          <p:cNvSpPr>
            <a:spLocks noGrp="1"/>
          </p:cNvSpPr>
          <p:nvPr>
            <p:ph type="body" sz="quarter" idx="25" hasCustomPrompt="1"/>
          </p:nvPr>
        </p:nvSpPr>
        <p:spPr>
          <a:xfrm>
            <a:off x="360045" y="5875993"/>
            <a:ext cx="5611759" cy="182608"/>
          </a:xfrm>
        </p:spPr>
        <p:txBody>
          <a:bodyPr/>
          <a:lstStyle>
            <a:lvl1pPr marL="0" indent="0" algn="r">
              <a:buNone/>
              <a:defRPr sz="750">
                <a:solidFill>
                  <a:srgbClr val="524B48"/>
                </a:solidFill>
              </a:defRPr>
            </a:lvl1pPr>
          </a:lstStyle>
          <a:p>
            <a:pPr marL="0" marR="0" lvl="0" indent="0" algn="r"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dirty="0"/>
              <a:t>Photo </a:t>
            </a:r>
            <a:r>
              <a:rPr lang="nb-NO" dirty="0" err="1"/>
              <a:t>credit</a:t>
            </a:r>
            <a:r>
              <a:rPr lang="nb-NO" dirty="0"/>
              <a:t> / </a:t>
            </a:r>
            <a:r>
              <a:rPr lang="nb-NO" dirty="0" err="1"/>
              <a:t>Caption</a:t>
            </a:r>
            <a:endParaRPr lang="en-US" dirty="0"/>
          </a:p>
        </p:txBody>
      </p:sp>
      <p:sp>
        <p:nvSpPr>
          <p:cNvPr id="12" name="Picture Placeholder 2">
            <a:extLst>
              <a:ext uri="{FF2B5EF4-FFF2-40B4-BE49-F238E27FC236}">
                <a16:creationId xmlns:a16="http://schemas.microsoft.com/office/drawing/2014/main" id="{A2A4B3A1-7BE8-4922-989D-1E1D844535FA}"/>
              </a:ext>
            </a:extLst>
          </p:cNvPr>
          <p:cNvSpPr>
            <a:spLocks noGrp="1"/>
          </p:cNvSpPr>
          <p:nvPr>
            <p:ph type="pic" sz="quarter" idx="21"/>
          </p:nvPr>
        </p:nvSpPr>
        <p:spPr>
          <a:xfrm>
            <a:off x="6220199" y="1757497"/>
            <a:ext cx="5611759" cy="3920059"/>
          </a:xfrm>
          <a:prstGeom prst="rect">
            <a:avLst/>
          </a:prstGeom>
          <a:noFill/>
        </p:spPr>
        <p:txBody>
          <a:bodyPr lIns="0" tIns="0" rIns="0" bIns="0"/>
          <a:lstStyle>
            <a:lvl1pPr>
              <a:buNone/>
              <a:defRPr/>
            </a:lvl1pPr>
          </a:lstStyle>
          <a:p>
            <a:r>
              <a:rPr lang="en-US"/>
              <a:t>Click icon to add picture</a:t>
            </a:r>
            <a:endParaRPr lang="en-US" dirty="0"/>
          </a:p>
        </p:txBody>
      </p:sp>
      <p:sp>
        <p:nvSpPr>
          <p:cNvPr id="15" name="Text Placeholder 12">
            <a:extLst>
              <a:ext uri="{FF2B5EF4-FFF2-40B4-BE49-F238E27FC236}">
                <a16:creationId xmlns:a16="http://schemas.microsoft.com/office/drawing/2014/main" id="{154D52BE-21A6-4970-B805-9214FE851910}"/>
              </a:ext>
            </a:extLst>
          </p:cNvPr>
          <p:cNvSpPr>
            <a:spLocks noGrp="1"/>
          </p:cNvSpPr>
          <p:nvPr>
            <p:ph type="body" sz="quarter" idx="26" hasCustomPrompt="1"/>
          </p:nvPr>
        </p:nvSpPr>
        <p:spPr>
          <a:xfrm>
            <a:off x="6220199" y="5875993"/>
            <a:ext cx="5611759" cy="182608"/>
          </a:xfrm>
        </p:spPr>
        <p:txBody>
          <a:bodyPr/>
          <a:lstStyle>
            <a:lvl1pPr marL="0" indent="0" algn="r">
              <a:buNone/>
              <a:defRPr sz="750">
                <a:solidFill>
                  <a:srgbClr val="524B48"/>
                </a:solidFill>
              </a:defRPr>
            </a:lvl1pPr>
          </a:lstStyle>
          <a:p>
            <a:pPr marL="0" marR="0" lvl="0" indent="0" algn="r"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dirty="0"/>
              <a:t>Photo </a:t>
            </a:r>
            <a:r>
              <a:rPr lang="nb-NO" dirty="0" err="1"/>
              <a:t>credit</a:t>
            </a:r>
            <a:r>
              <a:rPr lang="nb-NO" dirty="0"/>
              <a:t> / </a:t>
            </a:r>
            <a:r>
              <a:rPr lang="nb-NO" dirty="0" err="1"/>
              <a:t>Caption</a:t>
            </a:r>
            <a:endParaRPr lang="en-US" dirty="0"/>
          </a:p>
        </p:txBody>
      </p:sp>
      <p:sp>
        <p:nvSpPr>
          <p:cNvPr id="13" name="addin_colorlist" hidden="1">
            <a:extLst>
              <a:ext uri="{FF2B5EF4-FFF2-40B4-BE49-F238E27FC236}">
                <a16:creationId xmlns:a16="http://schemas.microsoft.com/office/drawing/2014/main" id="{047E2F4C-17D1-4893-96FE-B54EA6D17734}"/>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14" name="addin_background" hidden="1">
            <a:extLst>
              <a:ext uri="{FF2B5EF4-FFF2-40B4-BE49-F238E27FC236}">
                <a16:creationId xmlns:a16="http://schemas.microsoft.com/office/drawing/2014/main" id="{7B8E7794-EE6A-4458-9940-E2D4F2803F41}"/>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19139036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hree pictures">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5A5FD81-8099-440B-91E9-2813AE814045}"/>
              </a:ext>
            </a:extLst>
          </p:cNvPr>
          <p:cNvSpPr>
            <a:spLocks noGrp="1"/>
          </p:cNvSpPr>
          <p:nvPr>
            <p:ph type="ftr" sz="quarter" idx="30"/>
          </p:nvPr>
        </p:nvSpPr>
        <p:spPr/>
        <p:txBody>
          <a:bodyPr/>
          <a:lstStyle/>
          <a:p>
            <a:endParaRPr lang="nb-NO" dirty="0"/>
          </a:p>
        </p:txBody>
      </p:sp>
      <p:sp>
        <p:nvSpPr>
          <p:cNvPr id="5" name="Slide Number Placeholder 4">
            <a:extLst>
              <a:ext uri="{FF2B5EF4-FFF2-40B4-BE49-F238E27FC236}">
                <a16:creationId xmlns:a16="http://schemas.microsoft.com/office/drawing/2014/main" id="{89632972-1288-4890-888F-5A648DC46ABE}"/>
              </a:ext>
            </a:extLst>
          </p:cNvPr>
          <p:cNvSpPr>
            <a:spLocks noGrp="1"/>
          </p:cNvSpPr>
          <p:nvPr>
            <p:ph type="sldNum" sz="quarter" idx="31"/>
          </p:nvPr>
        </p:nvSpPr>
        <p:spPr/>
        <p:txBody>
          <a:bodyPr/>
          <a:lstStyle/>
          <a:p>
            <a:r>
              <a:rPr lang="en-US"/>
              <a:t>Page </a:t>
            </a:r>
            <a:fld id="{5251F420-7306-4E7C-A79E-F31A38F7D392}" type="slidenum">
              <a:rPr lang="en-US" smtClean="0"/>
              <a:pPr/>
              <a:t>‹#›</a:t>
            </a:fld>
            <a:endParaRPr lang="en-US" dirty="0"/>
          </a:p>
        </p:txBody>
      </p:sp>
      <p:sp>
        <p:nvSpPr>
          <p:cNvPr id="18" name="addin_colorlist" hidden="1">
            <a:extLst>
              <a:ext uri="{FF2B5EF4-FFF2-40B4-BE49-F238E27FC236}">
                <a16:creationId xmlns:a16="http://schemas.microsoft.com/office/drawing/2014/main" id="{44053FB2-BAC4-4472-A1A8-426A1DAADF3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19" name="addin_background" hidden="1">
            <a:extLst>
              <a:ext uri="{FF2B5EF4-FFF2-40B4-BE49-F238E27FC236}">
                <a16:creationId xmlns:a16="http://schemas.microsoft.com/office/drawing/2014/main" id="{BC2A0472-EAC0-4C16-BD58-9BDF1BD9D275}"/>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17" name="Title 1">
            <a:extLst>
              <a:ext uri="{FF2B5EF4-FFF2-40B4-BE49-F238E27FC236}">
                <a16:creationId xmlns:a16="http://schemas.microsoft.com/office/drawing/2014/main" id="{D3A44EB5-FE74-45E2-ADDB-62AC6A3982A3}"/>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14" name="Text Placeholder 21">
            <a:extLst>
              <a:ext uri="{FF2B5EF4-FFF2-40B4-BE49-F238E27FC236}">
                <a16:creationId xmlns:a16="http://schemas.microsoft.com/office/drawing/2014/main" id="{39FF8439-61D0-476B-B464-B7C77500F34E}"/>
              </a:ext>
            </a:extLst>
          </p:cNvPr>
          <p:cNvSpPr>
            <a:spLocks noGrp="1"/>
          </p:cNvSpPr>
          <p:nvPr>
            <p:ph type="body" sz="quarter" idx="29"/>
          </p:nvPr>
        </p:nvSpPr>
        <p:spPr>
          <a:xfrm>
            <a:off x="360043"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1" name="Picture Placeholder 7">
            <a:extLst>
              <a:ext uri="{FF2B5EF4-FFF2-40B4-BE49-F238E27FC236}">
                <a16:creationId xmlns:a16="http://schemas.microsoft.com/office/drawing/2014/main" id="{A611D51E-61D6-4739-81A1-ABD06097336B}"/>
              </a:ext>
            </a:extLst>
          </p:cNvPr>
          <p:cNvSpPr>
            <a:spLocks noGrp="1"/>
          </p:cNvSpPr>
          <p:nvPr>
            <p:ph type="pic" sz="quarter" idx="26"/>
          </p:nvPr>
        </p:nvSpPr>
        <p:spPr>
          <a:xfrm>
            <a:off x="360043" y="1754970"/>
            <a:ext cx="3541314" cy="3913988"/>
          </a:xfrm>
          <a:prstGeom prst="rect">
            <a:avLst/>
          </a:prstGeom>
          <a:noFill/>
        </p:spPr>
        <p:txBody>
          <a:bodyPr lIns="0" tIns="0" rIns="0" bIns="0"/>
          <a:lstStyle/>
          <a:p>
            <a:r>
              <a:rPr lang="en-US"/>
              <a:t>Click icon to add picture</a:t>
            </a:r>
            <a:endParaRPr lang="en-US" dirty="0"/>
          </a:p>
        </p:txBody>
      </p:sp>
      <p:sp>
        <p:nvSpPr>
          <p:cNvPr id="15" name="Text Placeholder 21">
            <a:extLst>
              <a:ext uri="{FF2B5EF4-FFF2-40B4-BE49-F238E27FC236}">
                <a16:creationId xmlns:a16="http://schemas.microsoft.com/office/drawing/2014/main" id="{159A782C-C3AD-46DF-8016-2F6CABBEE626}"/>
              </a:ext>
            </a:extLst>
          </p:cNvPr>
          <p:cNvSpPr>
            <a:spLocks noGrp="1"/>
          </p:cNvSpPr>
          <p:nvPr>
            <p:ph type="body" sz="quarter" idx="20"/>
          </p:nvPr>
        </p:nvSpPr>
        <p:spPr>
          <a:xfrm>
            <a:off x="4333839"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2" name="Picture Placeholder 8">
            <a:extLst>
              <a:ext uri="{FF2B5EF4-FFF2-40B4-BE49-F238E27FC236}">
                <a16:creationId xmlns:a16="http://schemas.microsoft.com/office/drawing/2014/main" id="{4CEFF368-F3D3-4208-93C5-E76ED06BFE63}"/>
              </a:ext>
            </a:extLst>
          </p:cNvPr>
          <p:cNvSpPr>
            <a:spLocks noGrp="1"/>
          </p:cNvSpPr>
          <p:nvPr>
            <p:ph type="pic" sz="quarter" idx="27"/>
          </p:nvPr>
        </p:nvSpPr>
        <p:spPr>
          <a:xfrm>
            <a:off x="4333839" y="1754970"/>
            <a:ext cx="3541314" cy="3913988"/>
          </a:xfrm>
          <a:prstGeom prst="rect">
            <a:avLst/>
          </a:prstGeom>
          <a:noFill/>
        </p:spPr>
        <p:txBody>
          <a:bodyPr lIns="0" tIns="0" rIns="0" bIns="0"/>
          <a:lstStyle/>
          <a:p>
            <a:r>
              <a:rPr lang="en-US"/>
              <a:t>Click icon to add picture</a:t>
            </a:r>
            <a:endParaRPr lang="en-US" dirty="0"/>
          </a:p>
        </p:txBody>
      </p:sp>
      <p:sp>
        <p:nvSpPr>
          <p:cNvPr id="16" name="Text Placeholder 21">
            <a:extLst>
              <a:ext uri="{FF2B5EF4-FFF2-40B4-BE49-F238E27FC236}">
                <a16:creationId xmlns:a16="http://schemas.microsoft.com/office/drawing/2014/main" id="{F85C0E5A-BD14-477B-BD8D-DC0021607051}"/>
              </a:ext>
            </a:extLst>
          </p:cNvPr>
          <p:cNvSpPr>
            <a:spLocks noGrp="1"/>
          </p:cNvSpPr>
          <p:nvPr>
            <p:ph type="body" sz="quarter" idx="18"/>
          </p:nvPr>
        </p:nvSpPr>
        <p:spPr>
          <a:xfrm>
            <a:off x="8287512"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3" name="Picture Placeholder 9">
            <a:extLst>
              <a:ext uri="{FF2B5EF4-FFF2-40B4-BE49-F238E27FC236}">
                <a16:creationId xmlns:a16="http://schemas.microsoft.com/office/drawing/2014/main" id="{576D9D91-30ED-442E-AA61-3F5065C0A6B1}"/>
              </a:ext>
            </a:extLst>
          </p:cNvPr>
          <p:cNvSpPr>
            <a:spLocks noGrp="1"/>
          </p:cNvSpPr>
          <p:nvPr>
            <p:ph type="pic" sz="quarter" idx="28"/>
          </p:nvPr>
        </p:nvSpPr>
        <p:spPr>
          <a:xfrm>
            <a:off x="8287512" y="1754970"/>
            <a:ext cx="3541314" cy="3913988"/>
          </a:xfrm>
          <a:prstGeom prst="rect">
            <a:avLst/>
          </a:prstGeom>
          <a:noFill/>
        </p:spPr>
        <p:txBody>
          <a:bodyPr lIns="0" tIns="0" rIns="0" bIns="0"/>
          <a:lstStyle/>
          <a:p>
            <a:r>
              <a:rPr lang="en-US"/>
              <a:t>Click icon to add picture</a:t>
            </a:r>
            <a:endParaRPr lang="en-US" dirty="0"/>
          </a:p>
        </p:txBody>
      </p:sp>
    </p:spTree>
    <p:extLst>
      <p:ext uri="{BB962C8B-B14F-4D97-AF65-F5344CB8AC3E}">
        <p14:creationId xmlns:p14="http://schemas.microsoft.com/office/powerpoint/2010/main" val="21092121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Large picture ">
    <p:spTree>
      <p:nvGrpSpPr>
        <p:cNvPr id="1" name=""/>
        <p:cNvGrpSpPr/>
        <p:nvPr/>
      </p:nvGrpSpPr>
      <p:grpSpPr>
        <a:xfrm>
          <a:off x="0" y="0"/>
          <a:ext cx="0" cy="0"/>
          <a:chOff x="0" y="0"/>
          <a:chExt cx="0" cy="0"/>
        </a:xfrm>
      </p:grpSpPr>
      <p:sp>
        <p:nvSpPr>
          <p:cNvPr id="6" name="addin_colorlist" hidden="1">
            <a:extLst>
              <a:ext uri="{FF2B5EF4-FFF2-40B4-BE49-F238E27FC236}">
                <a16:creationId xmlns:a16="http://schemas.microsoft.com/office/drawing/2014/main" id="{4C54C5EF-FA46-4C08-B3D9-B43A5483B345}"/>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8" name="addin_background" hidden="1">
            <a:extLst>
              <a:ext uri="{FF2B5EF4-FFF2-40B4-BE49-F238E27FC236}">
                <a16:creationId xmlns:a16="http://schemas.microsoft.com/office/drawing/2014/main" id="{3E1D8884-C1B5-4005-BC18-B67DAD119092}"/>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5" name="Picture Placeholder 4">
            <a:extLst>
              <a:ext uri="{FF2B5EF4-FFF2-40B4-BE49-F238E27FC236}">
                <a16:creationId xmlns:a16="http://schemas.microsoft.com/office/drawing/2014/main" id="{E11890ED-EDFF-4F97-A73E-852CAB10C6FA}"/>
              </a:ext>
            </a:extLst>
          </p:cNvPr>
          <p:cNvSpPr>
            <a:spLocks noGrp="1"/>
          </p:cNvSpPr>
          <p:nvPr>
            <p:ph type="pic" sz="quarter" idx="27"/>
          </p:nvPr>
        </p:nvSpPr>
        <p:spPr>
          <a:xfrm>
            <a:off x="0" y="1262748"/>
            <a:ext cx="12192000" cy="5595252"/>
          </a:xfrm>
          <a:noFill/>
        </p:spPr>
        <p:txBody>
          <a:bodyPr/>
          <a:lstStyle>
            <a:lvl1pPr>
              <a:buNone/>
              <a:defRPr/>
            </a:lvl1pPr>
          </a:lstStyle>
          <a:p>
            <a:r>
              <a:rPr lang="en-US"/>
              <a:t>Click icon to add picture</a:t>
            </a:r>
            <a:endParaRPr lang="en-US" dirty="0"/>
          </a:p>
        </p:txBody>
      </p:sp>
      <p:sp>
        <p:nvSpPr>
          <p:cNvPr id="3" name="Text Placeholder 2" descr="Logo university of oslo">
            <a:extLst>
              <a:ext uri="{FF2B5EF4-FFF2-40B4-BE49-F238E27FC236}">
                <a16:creationId xmlns:a16="http://schemas.microsoft.com/office/drawing/2014/main" id="{0F362B01-572E-40F1-A00C-F460165626C5}"/>
              </a:ext>
            </a:extLst>
          </p:cNvPr>
          <p:cNvSpPr>
            <a:spLocks noGrp="1"/>
          </p:cNvSpPr>
          <p:nvPr>
            <p:ph type="body" sz="quarter" idx="28" hasCustomPrompt="1"/>
          </p:nvPr>
        </p:nvSpPr>
        <p:spPr>
          <a:xfrm>
            <a:off x="381001" y="6280142"/>
            <a:ext cx="767518" cy="202980"/>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a:lvl1pPr>
          </a:lstStyle>
          <a:p>
            <a:pPr lvl="0"/>
            <a:r>
              <a:rPr lang="nb-NO" dirty="0"/>
              <a:t> </a:t>
            </a:r>
            <a:endParaRPr lang="en-US" dirty="0"/>
          </a:p>
        </p:txBody>
      </p:sp>
      <p:sp>
        <p:nvSpPr>
          <p:cNvPr id="7" name="Title 1">
            <a:extLst>
              <a:ext uri="{FF2B5EF4-FFF2-40B4-BE49-F238E27FC236}">
                <a16:creationId xmlns:a16="http://schemas.microsoft.com/office/drawing/2014/main" id="{313CD586-6E66-4AC8-B5DE-964E9FAFFF17}"/>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Tree>
    <p:extLst>
      <p:ext uri="{BB962C8B-B14F-4D97-AF65-F5344CB8AC3E}">
        <p14:creationId xmlns:p14="http://schemas.microsoft.com/office/powerpoint/2010/main" val="3705554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D9D3EEEF-D5D4-41E6-81E7-1D9E527B7796}"/>
              </a:ext>
            </a:extLst>
          </p:cNvPr>
          <p:cNvSpPr>
            <a:spLocks noGrp="1"/>
          </p:cNvSpPr>
          <p:nvPr>
            <p:ph type="ftr" sz="quarter" idx="11"/>
          </p:nvPr>
        </p:nvSpPr>
        <p:spPr/>
        <p:txBody>
          <a:bodyPr/>
          <a:lstStyle/>
          <a:p>
            <a:endParaRPr lang="nb-NO" dirty="0"/>
          </a:p>
        </p:txBody>
      </p:sp>
      <p:sp>
        <p:nvSpPr>
          <p:cNvPr id="5" name="Slide Number Placeholder 4">
            <a:extLst>
              <a:ext uri="{FF2B5EF4-FFF2-40B4-BE49-F238E27FC236}">
                <a16:creationId xmlns:a16="http://schemas.microsoft.com/office/drawing/2014/main" id="{CC6F4316-7482-4098-A234-A83B220FD64E}"/>
              </a:ext>
            </a:extLst>
          </p:cNvPr>
          <p:cNvSpPr>
            <a:spLocks noGrp="1"/>
          </p:cNvSpPr>
          <p:nvPr>
            <p:ph type="sldNum" sz="quarter" idx="12"/>
          </p:nvPr>
        </p:nvSpPr>
        <p:spPr/>
        <p:txBody>
          <a:bodyPr/>
          <a:lstStyle/>
          <a:p>
            <a:r>
              <a:rPr lang="en-US"/>
              <a:t>Page </a:t>
            </a:r>
            <a:fld id="{5251F420-7306-4E7C-A79E-F31A38F7D392}" type="slidenum">
              <a:rPr lang="en-US" smtClean="0"/>
              <a:pPr/>
              <a:t>‹#›</a:t>
            </a:fld>
            <a:endParaRPr lang="en-US" dirty="0"/>
          </a:p>
        </p:txBody>
      </p:sp>
      <p:sp>
        <p:nvSpPr>
          <p:cNvPr id="6" name="addin_colorlist" hidden="1">
            <a:extLst>
              <a:ext uri="{FF2B5EF4-FFF2-40B4-BE49-F238E27FC236}">
                <a16:creationId xmlns:a16="http://schemas.microsoft.com/office/drawing/2014/main" id="{576E5AEC-489F-4AAC-9D27-09C4600603C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7" name="addin_background" hidden="1">
            <a:extLst>
              <a:ext uri="{FF2B5EF4-FFF2-40B4-BE49-F238E27FC236}">
                <a16:creationId xmlns:a16="http://schemas.microsoft.com/office/drawing/2014/main" id="{52F5D15A-B48F-4597-B76A-3B8EB8C1A5A4}"/>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13751121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Rectangle 10"/>
          <p:cNvSpPr>
            <a:spLocks noGrp="1" noChangeArrowheads="1"/>
          </p:cNvSpPr>
          <p:nvPr>
            <p:ph type="dt" sz="half" idx="10"/>
          </p:nvPr>
        </p:nvSpPr>
        <p:spPr/>
        <p:txBody>
          <a:bodyPr/>
          <a:lstStyle>
            <a:lvl1pPr>
              <a:defRPr/>
            </a:lvl1pPr>
          </a:lstStyle>
          <a:p>
            <a:r>
              <a:rPr lang="nb-NO"/>
              <a:t>18.08.2015</a:t>
            </a:r>
          </a:p>
        </p:txBody>
      </p:sp>
      <p:sp>
        <p:nvSpPr>
          <p:cNvPr id="4" name="Rectangle 11"/>
          <p:cNvSpPr>
            <a:spLocks noGrp="1" noChangeArrowheads="1"/>
          </p:cNvSpPr>
          <p:nvPr>
            <p:ph type="ftr" sz="quarter" idx="11"/>
          </p:nvPr>
        </p:nvSpPr>
        <p:spPr/>
        <p:txBody>
          <a:bodyPr/>
          <a:lstStyle>
            <a:lvl1pPr>
              <a:defRPr/>
            </a:lvl1pPr>
          </a:lstStyle>
          <a:p>
            <a:r>
              <a:rPr lang="nb-NO"/>
              <a:t>Brit Skaugrud og Svein Tveit - Skolelaboratoriet for kjemi</a:t>
            </a:r>
            <a:endParaRPr lang="nb-NO" dirty="0"/>
          </a:p>
        </p:txBody>
      </p:sp>
      <p:sp>
        <p:nvSpPr>
          <p:cNvPr id="5" name="Rectangle 12"/>
          <p:cNvSpPr>
            <a:spLocks noGrp="1" noChangeArrowheads="1"/>
          </p:cNvSpPr>
          <p:nvPr>
            <p:ph type="sldNum" sz="quarter" idx="12"/>
          </p:nvPr>
        </p:nvSpPr>
        <p:spPr/>
        <p:txBody>
          <a:bodyPr/>
          <a:lstStyle>
            <a:lvl1pPr>
              <a:defRPr/>
            </a:lvl1pPr>
          </a:lstStyle>
          <a:p>
            <a:fld id="{F56ED4D6-005A-4584-BC5F-8FD6FC2D7B2F}" type="slidenum">
              <a:rPr lang="nb-NO" smtClean="0"/>
              <a:t>‹#›</a:t>
            </a:fld>
            <a:endParaRPr lang="nb-NO"/>
          </a:p>
        </p:txBody>
      </p:sp>
      <p:sp>
        <p:nvSpPr>
          <p:cNvPr id="6" name="TextBox 5"/>
          <p:cNvSpPr txBox="1"/>
          <p:nvPr/>
        </p:nvSpPr>
        <p:spPr>
          <a:xfrm>
            <a:off x="1103445" y="76562"/>
            <a:ext cx="7296811" cy="230832"/>
          </a:xfrm>
          <a:prstGeom prst="rect">
            <a:avLst/>
          </a:prstGeom>
          <a:solidFill>
            <a:schemeClr val="bg1"/>
          </a:solidFill>
        </p:spPr>
        <p:txBody>
          <a:bodyPr wrap="square" rtlCol="0">
            <a:spAutoFit/>
          </a:bodyPr>
          <a:lstStyle/>
          <a:p>
            <a:r>
              <a:rPr lang="nb-NO" sz="900" b="1" dirty="0">
                <a:latin typeface="Calibri" pitchFamily="34" charset="0"/>
                <a:cs typeface="Calibri" pitchFamily="34" charset="0"/>
              </a:rPr>
              <a:t>Kjemisk institutt - Skolelaboratoriet</a:t>
            </a:r>
          </a:p>
        </p:txBody>
      </p:sp>
    </p:spTree>
    <p:extLst>
      <p:ext uri="{BB962C8B-B14F-4D97-AF65-F5344CB8AC3E}">
        <p14:creationId xmlns:p14="http://schemas.microsoft.com/office/powerpoint/2010/main" val="4025910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grpSp>
        <p:nvGrpSpPr>
          <p:cNvPr id="9" name="Skupina 3">
            <a:extLst>
              <a:ext uri="{FF2B5EF4-FFF2-40B4-BE49-F238E27FC236}">
                <a16:creationId xmlns:a16="http://schemas.microsoft.com/office/drawing/2014/main" id="{57343903-79F0-4617-9AF8-D03969C79EEB}"/>
              </a:ext>
            </a:extLst>
          </p:cNvPr>
          <p:cNvGrpSpPr/>
          <p:nvPr userDrawn="1"/>
        </p:nvGrpSpPr>
        <p:grpSpPr>
          <a:xfrm>
            <a:off x="0" y="1178579"/>
            <a:ext cx="85725" cy="5679422"/>
            <a:chOff x="11988583" y="0"/>
            <a:chExt cx="203417" cy="5592067"/>
          </a:xfrm>
        </p:grpSpPr>
        <p:sp>
          <p:nvSpPr>
            <p:cNvPr id="10" name="Pravokotnik 4">
              <a:extLst>
                <a:ext uri="{FF2B5EF4-FFF2-40B4-BE49-F238E27FC236}">
                  <a16:creationId xmlns:a16="http://schemas.microsoft.com/office/drawing/2014/main" id="{C0B6B9A9-55A7-4888-8103-7F58FDEC9CC8}"/>
                </a:ext>
              </a:extLst>
            </p:cNvPr>
            <p:cNvSpPr/>
            <p:nvPr/>
          </p:nvSpPr>
          <p:spPr>
            <a:xfrm>
              <a:off x="11988583" y="0"/>
              <a:ext cx="203417" cy="1123950"/>
            </a:xfrm>
            <a:prstGeom prst="rect">
              <a:avLst/>
            </a:prstGeom>
            <a:solidFill>
              <a:srgbClr val="173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11" name="Pravokotnik 5">
              <a:extLst>
                <a:ext uri="{FF2B5EF4-FFF2-40B4-BE49-F238E27FC236}">
                  <a16:creationId xmlns:a16="http://schemas.microsoft.com/office/drawing/2014/main" id="{395B4D17-76FF-43EF-996D-0BCD97329879}"/>
                </a:ext>
              </a:extLst>
            </p:cNvPr>
            <p:cNvSpPr/>
            <p:nvPr/>
          </p:nvSpPr>
          <p:spPr>
            <a:xfrm>
              <a:off x="11988583" y="1117136"/>
              <a:ext cx="203417" cy="1123950"/>
            </a:xfrm>
            <a:prstGeom prst="rect">
              <a:avLst/>
            </a:prstGeom>
            <a:solidFill>
              <a:srgbClr val="2063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12" name="Pravokotnik 6">
              <a:extLst>
                <a:ext uri="{FF2B5EF4-FFF2-40B4-BE49-F238E27FC236}">
                  <a16:creationId xmlns:a16="http://schemas.microsoft.com/office/drawing/2014/main" id="{1EDA7234-E0E1-481B-B59C-A286E429B4DE}"/>
                </a:ext>
              </a:extLst>
            </p:cNvPr>
            <p:cNvSpPr/>
            <p:nvPr/>
          </p:nvSpPr>
          <p:spPr>
            <a:xfrm>
              <a:off x="11988583" y="2235550"/>
              <a:ext cx="203417" cy="1122672"/>
            </a:xfrm>
            <a:prstGeom prst="rect">
              <a:avLst/>
            </a:prstGeom>
            <a:solidFill>
              <a:srgbClr val="3CAE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13" name="Pravokotnik 7">
              <a:extLst>
                <a:ext uri="{FF2B5EF4-FFF2-40B4-BE49-F238E27FC236}">
                  <a16:creationId xmlns:a16="http://schemas.microsoft.com/office/drawing/2014/main" id="{C3BE499A-A1F6-4B76-8D68-206297267DBC}"/>
                </a:ext>
              </a:extLst>
            </p:cNvPr>
            <p:cNvSpPr/>
            <p:nvPr/>
          </p:nvSpPr>
          <p:spPr>
            <a:xfrm>
              <a:off x="11988583" y="3352259"/>
              <a:ext cx="203417" cy="1117563"/>
            </a:xfrm>
            <a:prstGeom prst="rect">
              <a:avLst/>
            </a:prstGeom>
            <a:solidFill>
              <a:srgbClr val="F6D5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14" name="Pravokotnik 8">
              <a:extLst>
                <a:ext uri="{FF2B5EF4-FFF2-40B4-BE49-F238E27FC236}">
                  <a16:creationId xmlns:a16="http://schemas.microsoft.com/office/drawing/2014/main" id="{3BA325C7-A3C7-4C41-A41B-1163FE2AE114}"/>
                </a:ext>
              </a:extLst>
            </p:cNvPr>
            <p:cNvSpPr/>
            <p:nvPr/>
          </p:nvSpPr>
          <p:spPr>
            <a:xfrm>
              <a:off x="11988583" y="4469395"/>
              <a:ext cx="203417" cy="1122672"/>
            </a:xfrm>
            <a:prstGeom prst="rect">
              <a:avLst/>
            </a:prstGeom>
            <a:solidFill>
              <a:srgbClr val="ED55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grpSp>
      <p:sp>
        <p:nvSpPr>
          <p:cNvPr id="18" name="Title 1"/>
          <p:cNvSpPr>
            <a:spLocks noGrp="1"/>
          </p:cNvSpPr>
          <p:nvPr>
            <p:ph type="title"/>
          </p:nvPr>
        </p:nvSpPr>
        <p:spPr>
          <a:xfrm>
            <a:off x="838200" y="978195"/>
            <a:ext cx="10515600" cy="712493"/>
          </a:xfrm>
        </p:spPr>
        <p:txBody>
          <a:bodyPr/>
          <a:lstStyle>
            <a:lvl1pPr>
              <a:defRPr b="1"/>
            </a:lvl1pPr>
          </a:lstStyle>
          <a:p>
            <a:r>
              <a:rPr lang="en-US"/>
              <a:t>Click to edit Master title style</a:t>
            </a:r>
            <a:endParaRPr lang="nb-NO"/>
          </a:p>
        </p:txBody>
      </p:sp>
      <p:pic>
        <p:nvPicPr>
          <p:cNvPr id="15" name="Picture 7" descr="CheSSE-logo">
            <a:extLst>
              <a:ext uri="{FF2B5EF4-FFF2-40B4-BE49-F238E27FC236}">
                <a16:creationId xmlns:a16="http://schemas.microsoft.com/office/drawing/2014/main" id="{FF7206A6-0625-FD50-4C70-262B331659A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34225" y="257176"/>
            <a:ext cx="1842407" cy="489422"/>
          </a:xfrm>
          <a:prstGeom prst="rect">
            <a:avLst/>
          </a:prstGeom>
        </p:spPr>
      </p:pic>
      <p:pic>
        <p:nvPicPr>
          <p:cNvPr id="16" name="Bilde 15" descr="Co-funded by the European Union">
            <a:extLst>
              <a:ext uri="{FF2B5EF4-FFF2-40B4-BE49-F238E27FC236}">
                <a16:creationId xmlns:a16="http://schemas.microsoft.com/office/drawing/2014/main" id="{A744F449-7618-4BBD-FE79-77A499A3702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304801" y="123825"/>
            <a:ext cx="2629436" cy="712493"/>
          </a:xfrm>
          <a:prstGeom prst="rect">
            <a:avLst/>
          </a:prstGeom>
        </p:spPr>
      </p:pic>
    </p:spTree>
    <p:extLst>
      <p:ext uri="{BB962C8B-B14F-4D97-AF65-F5344CB8AC3E}">
        <p14:creationId xmlns:p14="http://schemas.microsoft.com/office/powerpoint/2010/main" val="1138541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9" name="Title 1"/>
          <p:cNvSpPr>
            <a:spLocks noGrp="1"/>
          </p:cNvSpPr>
          <p:nvPr>
            <p:ph type="title"/>
          </p:nvPr>
        </p:nvSpPr>
        <p:spPr>
          <a:xfrm>
            <a:off x="838200" y="978195"/>
            <a:ext cx="10515600" cy="712493"/>
          </a:xfrm>
        </p:spPr>
        <p:txBody>
          <a:bodyPr/>
          <a:lstStyle>
            <a:lvl1pPr>
              <a:defRPr b="1"/>
            </a:lvl1pPr>
          </a:lstStyle>
          <a:p>
            <a:r>
              <a:rPr lang="en-US"/>
              <a:t>Click to edit Master title style</a:t>
            </a:r>
            <a:endParaRPr lang="nb-NO"/>
          </a:p>
        </p:txBody>
      </p:sp>
      <p:pic>
        <p:nvPicPr>
          <p:cNvPr id="2" name="Picture 7" descr="CheSSE-logo">
            <a:extLst>
              <a:ext uri="{FF2B5EF4-FFF2-40B4-BE49-F238E27FC236}">
                <a16:creationId xmlns:a16="http://schemas.microsoft.com/office/drawing/2014/main" id="{CBEB504E-696D-5F6F-B2B3-C9C2B5D6F12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34225" y="257176"/>
            <a:ext cx="1842407" cy="489422"/>
          </a:xfrm>
          <a:prstGeom prst="rect">
            <a:avLst/>
          </a:prstGeom>
        </p:spPr>
      </p:pic>
      <p:pic>
        <p:nvPicPr>
          <p:cNvPr id="5" name="Bilde 4" descr="Co-funded by the European Union">
            <a:extLst>
              <a:ext uri="{FF2B5EF4-FFF2-40B4-BE49-F238E27FC236}">
                <a16:creationId xmlns:a16="http://schemas.microsoft.com/office/drawing/2014/main" id="{20B9D7FD-2402-D802-9186-D9DED9C5986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304801" y="123825"/>
            <a:ext cx="2629436" cy="712493"/>
          </a:xfrm>
          <a:prstGeom prst="rect">
            <a:avLst/>
          </a:prstGeom>
        </p:spPr>
      </p:pic>
    </p:spTree>
    <p:extLst>
      <p:ext uri="{BB962C8B-B14F-4D97-AF65-F5344CB8AC3E}">
        <p14:creationId xmlns:p14="http://schemas.microsoft.com/office/powerpoint/2010/main" val="350737278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2.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4432" y="-180924"/>
            <a:ext cx="10515600" cy="1325563"/>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382529" y="1711312"/>
            <a:ext cx="5563433" cy="4351338"/>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96000" y="626352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266367" y="6263528"/>
            <a:ext cx="599469" cy="365125"/>
          </a:xfrm>
          <a:prstGeom prst="rect">
            <a:avLst/>
          </a:prstGeom>
        </p:spPr>
        <p:txBody>
          <a:bodyPr vert="horz" lIns="91440" tIns="45720" rIns="91440" bIns="45720" rtlCol="0" anchor="ctr"/>
          <a:lstStyle>
            <a:lvl1pPr algn="r">
              <a:defRPr sz="750">
                <a:solidFill>
                  <a:srgbClr val="524B48"/>
                </a:solidFill>
              </a:defRPr>
            </a:lvl1pPr>
          </a:lstStyle>
          <a:p>
            <a:r>
              <a:rPr lang="en-US" dirty="0"/>
              <a:t>Page </a:t>
            </a:r>
            <a:fld id="{5251F420-7306-4E7C-A79E-F31A38F7D392}" type="slidenum">
              <a:rPr lang="en-US" smtClean="0"/>
              <a:pPr/>
              <a:t>‹#›</a:t>
            </a:fld>
            <a:endParaRPr lang="en-US" dirty="0"/>
          </a:p>
        </p:txBody>
      </p:sp>
      <p:sp>
        <p:nvSpPr>
          <p:cNvPr id="9" name="Footer Placeholder 4">
            <a:extLst>
              <a:ext uri="{FF2B5EF4-FFF2-40B4-BE49-F238E27FC236}">
                <a16:creationId xmlns:a16="http://schemas.microsoft.com/office/drawing/2014/main" id="{45F9D6C5-6F73-4568-92A3-43149586B00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8" name="addin_colorpicker" hidden="1">
            <a:extLst>
              <a:ext uri="{FF2B5EF4-FFF2-40B4-BE49-F238E27FC236}">
                <a16:creationId xmlns:a16="http://schemas.microsoft.com/office/drawing/2014/main" id="{EC6BC642-49C3-4139-8F38-A96E75EE0920}"/>
              </a:ext>
            </a:extLst>
          </p:cNvPr>
          <p:cNvSpPr/>
          <p:nvPr userDrawn="1"/>
        </p:nvSpPr>
        <p:spPr>
          <a:xfrm>
            <a:off x="2486668" y="-1436292"/>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addin_colorpicker</a:t>
            </a:r>
          </a:p>
        </p:txBody>
      </p:sp>
      <p:pic>
        <p:nvPicPr>
          <p:cNvPr id="5" name="Graphic 4" descr="Logo university of oslo">
            <a:extLst>
              <a:ext uri="{FF2B5EF4-FFF2-40B4-BE49-F238E27FC236}">
                <a16:creationId xmlns:a16="http://schemas.microsoft.com/office/drawing/2014/main" id="{FC22999A-40AC-4186-8730-BF6B9FCCF0E0}"/>
              </a:ext>
            </a:extLst>
          </p:cNvPr>
          <p:cNvPicPr>
            <a:picLocks noChangeAspect="1"/>
          </p:cNvPicPr>
          <p:nvPr userDrawn="1"/>
        </p:nvPicPr>
        <p:blipFill>
          <a:blip r:embed="rId32">
            <a:extLst>
              <a:ext uri="{96DAC541-7B7A-43D3-8B79-37D633B846F1}">
                <asvg:svgBlip xmlns:asvg="http://schemas.microsoft.com/office/drawing/2016/SVG/main" r:embed="rId33"/>
              </a:ext>
            </a:extLst>
          </a:blip>
          <a:stretch>
            <a:fillRect/>
          </a:stretch>
        </p:blipFill>
        <p:spPr>
          <a:xfrm>
            <a:off x="381001" y="6280142"/>
            <a:ext cx="767518" cy="202980"/>
          </a:xfrm>
          <a:prstGeom prst="rect">
            <a:avLst/>
          </a:prstGeom>
        </p:spPr>
      </p:pic>
    </p:spTree>
    <p:extLst>
      <p:ext uri="{BB962C8B-B14F-4D97-AF65-F5344CB8AC3E}">
        <p14:creationId xmlns:p14="http://schemas.microsoft.com/office/powerpoint/2010/main" val="3392286848"/>
      </p:ext>
    </p:extLst>
  </p:cSld>
  <p:clrMap bg1="lt1" tx1="dk1" bg2="lt2" tx2="dk2" accent1="accent1" accent2="accent2" accent3="accent3" accent4="accent4" accent5="accent5" accent6="accent6" hlink="hlink" folHlink="folHlink"/>
  <p:sldLayoutIdLst>
    <p:sldLayoutId id="2147483697" r:id="rId1"/>
    <p:sldLayoutId id="2147483696" r:id="rId2"/>
    <p:sldLayoutId id="2147483695" r:id="rId3"/>
    <p:sldLayoutId id="2147483694" r:id="rId4"/>
    <p:sldLayoutId id="2147483722" r:id="rId5"/>
    <p:sldLayoutId id="2147483699" r:id="rId6"/>
    <p:sldLayoutId id="2147483698" r:id="rId7"/>
    <p:sldLayoutId id="2147483700" r:id="rId8"/>
    <p:sldLayoutId id="2147483720" r:id="rId9"/>
    <p:sldLayoutId id="2147483719" r:id="rId10"/>
    <p:sldLayoutId id="2147483721" r:id="rId11"/>
    <p:sldLayoutId id="2147483701" r:id="rId12"/>
    <p:sldLayoutId id="2147483702" r:id="rId13"/>
    <p:sldLayoutId id="2147483704" r:id="rId14"/>
    <p:sldLayoutId id="2147483706" r:id="rId15"/>
    <p:sldLayoutId id="2147483716" r:id="rId16"/>
    <p:sldLayoutId id="2147483717" r:id="rId17"/>
    <p:sldLayoutId id="2147483713" r:id="rId18"/>
    <p:sldLayoutId id="2147483714" r:id="rId19"/>
    <p:sldLayoutId id="2147483709" r:id="rId20"/>
    <p:sldLayoutId id="2147483710" r:id="rId21"/>
    <p:sldLayoutId id="2147483711" r:id="rId22"/>
    <p:sldLayoutId id="2147483712" r:id="rId23"/>
    <p:sldLayoutId id="2147483707" r:id="rId24"/>
    <p:sldLayoutId id="2147483708" r:id="rId25"/>
    <p:sldLayoutId id="2147483715" r:id="rId26"/>
    <p:sldLayoutId id="2147483718" r:id="rId27"/>
    <p:sldLayoutId id="2147483723" r:id="rId28"/>
    <p:sldLayoutId id="2147483724" r:id="rId29"/>
    <p:sldLayoutId id="2147483725" r:id="rId30"/>
  </p:sldLayoutIdLst>
  <p:hf hdr="0"/>
  <p:txStyles>
    <p:titleStyle>
      <a:lvl1pPr algn="l" defTabSz="914446" rtl="0" eaLnBrk="1" latinLnBrk="0" hangingPunct="1">
        <a:lnSpc>
          <a:spcPct val="90000"/>
        </a:lnSpc>
        <a:spcBef>
          <a:spcPct val="0"/>
        </a:spcBef>
        <a:buNone/>
        <a:defRPr sz="3500" kern="1200">
          <a:solidFill>
            <a:schemeClr val="tx1"/>
          </a:solidFill>
          <a:latin typeface="+mj-lt"/>
          <a:ea typeface="+mj-ea"/>
          <a:cs typeface="+mj-cs"/>
        </a:defRPr>
      </a:lvl1pPr>
    </p:titleStyle>
    <p:bodyStyle>
      <a:lvl1pPr marL="288000" indent="-288000" algn="l" defTabSz="914446" rtl="0" eaLnBrk="1" latinLnBrk="0" hangingPunct="1">
        <a:lnSpc>
          <a:spcPct val="100000"/>
        </a:lnSpc>
        <a:spcBef>
          <a:spcPts val="1150"/>
        </a:spcBef>
        <a:buFont typeface="Wingdings" panose="05000000000000000000" pitchFamily="2" charset="2"/>
        <a:buChar char="§"/>
        <a:defRPr sz="24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9.xml"/><Relationship Id="rId4" Type="http://schemas.openxmlformats.org/officeDocument/2006/relationships/image" Target="../media/image29.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8" Type="http://schemas.openxmlformats.org/officeDocument/2006/relationships/image" Target="../media/image40.gif"/><Relationship Id="rId3" Type="http://schemas.openxmlformats.org/officeDocument/2006/relationships/image" Target="../media/image35.gif"/><Relationship Id="rId7" Type="http://schemas.openxmlformats.org/officeDocument/2006/relationships/image" Target="../media/image39.gif"/><Relationship Id="rId2" Type="http://schemas.openxmlformats.org/officeDocument/2006/relationships/image" Target="../media/image34.gif"/><Relationship Id="rId1" Type="http://schemas.openxmlformats.org/officeDocument/2006/relationships/slideLayout" Target="../slideLayouts/slideLayout19.xml"/><Relationship Id="rId6" Type="http://schemas.openxmlformats.org/officeDocument/2006/relationships/image" Target="../media/image38.gif"/><Relationship Id="rId5" Type="http://schemas.openxmlformats.org/officeDocument/2006/relationships/image" Target="../media/image37.gif"/><Relationship Id="rId10" Type="http://schemas.openxmlformats.org/officeDocument/2006/relationships/image" Target="../media/image42.gif"/><Relationship Id="rId4" Type="http://schemas.openxmlformats.org/officeDocument/2006/relationships/image" Target="../media/image36.gif"/><Relationship Id="rId9" Type="http://schemas.openxmlformats.org/officeDocument/2006/relationships/image" Target="../media/image41.gif"/></Relationships>
</file>

<file path=ppt/slides/_rels/slide1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3.png"/><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9.png"/><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9.png"/><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7.xml"/></Relationships>
</file>

<file path=ppt/slides/_rels/slide3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2" Type="http://schemas.openxmlformats.org/officeDocument/2006/relationships/image" Target="../media/image480.png"/><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2" Type="http://schemas.openxmlformats.org/officeDocument/2006/relationships/hyperlink" Target="https://echa.europa.eu/documents/10162/13562/clp_en.pdf/58b5dc6d-ac2a-4910-9702-e9e1f5051cc5" TargetMode="External"/><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2" Type="http://schemas.openxmlformats.org/officeDocument/2006/relationships/hyperlink" Target="http://eur-lex.europa.eu/LexUriServ/LexUriServ.do?uri=OJ:L:2008:353:0001:1355:en:PDF" TargetMode="External"/><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9.xml"/></Relationships>
</file>

<file path=ppt/slides/_rels/slide4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hyperlink" Target="https://nettskjema.no/a/536750" TargetMode="Externa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4AD3CC8B-8B10-806A-B50A-A864B732A3A4}"/>
              </a:ext>
            </a:extLst>
          </p:cNvPr>
          <p:cNvSpPr>
            <a:spLocks noGrp="1"/>
          </p:cNvSpPr>
          <p:nvPr>
            <p:ph type="body" sz="quarter" idx="21"/>
          </p:nvPr>
        </p:nvSpPr>
        <p:spPr/>
        <p:txBody>
          <a:bodyPr/>
          <a:lstStyle/>
          <a:p>
            <a:endParaRPr lang="en-US"/>
          </a:p>
        </p:txBody>
      </p:sp>
      <p:sp>
        <p:nvSpPr>
          <p:cNvPr id="6" name="Text Placeholder 5">
            <a:extLst>
              <a:ext uri="{FF2B5EF4-FFF2-40B4-BE49-F238E27FC236}">
                <a16:creationId xmlns:a16="http://schemas.microsoft.com/office/drawing/2014/main" id="{4B82604E-C8F2-FD95-F93B-F3759568060D}"/>
              </a:ext>
            </a:extLst>
          </p:cNvPr>
          <p:cNvSpPr>
            <a:spLocks noGrp="1"/>
          </p:cNvSpPr>
          <p:nvPr>
            <p:ph type="body" sz="quarter" idx="14"/>
          </p:nvPr>
        </p:nvSpPr>
        <p:spPr/>
        <p:txBody>
          <a:bodyPr/>
          <a:lstStyle/>
          <a:p>
            <a:endParaRPr lang="en-US"/>
          </a:p>
        </p:txBody>
      </p:sp>
      <p:sp>
        <p:nvSpPr>
          <p:cNvPr id="3" name="Title 2">
            <a:extLst>
              <a:ext uri="{FF2B5EF4-FFF2-40B4-BE49-F238E27FC236}">
                <a16:creationId xmlns:a16="http://schemas.microsoft.com/office/drawing/2014/main" id="{B9C060A9-7E48-54FC-14DD-0D764374C438}"/>
              </a:ext>
            </a:extLst>
          </p:cNvPr>
          <p:cNvSpPr>
            <a:spLocks noGrp="1"/>
          </p:cNvSpPr>
          <p:nvPr>
            <p:ph type="title"/>
          </p:nvPr>
        </p:nvSpPr>
        <p:spPr/>
        <p:txBody>
          <a:bodyPr/>
          <a:lstStyle/>
          <a:p>
            <a:r>
              <a:rPr lang="en-US" sz="4000" dirty="0"/>
              <a:t>Creating labels for diluted solutions for use in chemistry research and education</a:t>
            </a:r>
            <a:br>
              <a:rPr lang="en-US" sz="4000" dirty="0"/>
            </a:br>
            <a:endParaRPr lang="en-US" sz="4000" dirty="0"/>
          </a:p>
        </p:txBody>
      </p:sp>
      <p:sp>
        <p:nvSpPr>
          <p:cNvPr id="4" name="Subtitle 3">
            <a:extLst>
              <a:ext uri="{FF2B5EF4-FFF2-40B4-BE49-F238E27FC236}">
                <a16:creationId xmlns:a16="http://schemas.microsoft.com/office/drawing/2014/main" id="{364D5008-042D-81A1-2FBD-20014D42207D}"/>
              </a:ext>
            </a:extLst>
          </p:cNvPr>
          <p:cNvSpPr>
            <a:spLocks noGrp="1"/>
          </p:cNvSpPr>
          <p:nvPr>
            <p:ph type="subTitle" idx="1"/>
          </p:nvPr>
        </p:nvSpPr>
        <p:spPr/>
        <p:txBody>
          <a:bodyPr/>
          <a:lstStyle/>
          <a:p>
            <a:r>
              <a:rPr lang="en-US" dirty="0"/>
              <a:t>Svein Tveit</a:t>
            </a:r>
          </a:p>
        </p:txBody>
      </p:sp>
      <p:sp>
        <p:nvSpPr>
          <p:cNvPr id="8" name="Text Placeholder 7">
            <a:extLst>
              <a:ext uri="{FF2B5EF4-FFF2-40B4-BE49-F238E27FC236}">
                <a16:creationId xmlns:a16="http://schemas.microsoft.com/office/drawing/2014/main" id="{896538A0-CE7D-F4C1-3AD8-FB9059ECB9D1}"/>
              </a:ext>
            </a:extLst>
          </p:cNvPr>
          <p:cNvSpPr>
            <a:spLocks noGrp="1"/>
          </p:cNvSpPr>
          <p:nvPr>
            <p:ph type="body" sz="quarter" idx="15"/>
          </p:nvPr>
        </p:nvSpPr>
        <p:spPr/>
        <p:txBody>
          <a:bodyPr/>
          <a:lstStyle/>
          <a:p>
            <a:r>
              <a:rPr lang="en-US" dirty="0"/>
              <a:t>Research Section for Chemistry Education</a:t>
            </a:r>
          </a:p>
        </p:txBody>
      </p:sp>
      <p:sp>
        <p:nvSpPr>
          <p:cNvPr id="9" name="Text Placeholder 8">
            <a:extLst>
              <a:ext uri="{FF2B5EF4-FFF2-40B4-BE49-F238E27FC236}">
                <a16:creationId xmlns:a16="http://schemas.microsoft.com/office/drawing/2014/main" id="{B396B85C-0FC1-A1EC-1CDD-A30E5A5853AE}"/>
              </a:ext>
            </a:extLst>
          </p:cNvPr>
          <p:cNvSpPr>
            <a:spLocks noGrp="1"/>
          </p:cNvSpPr>
          <p:nvPr>
            <p:ph type="body" sz="quarter" idx="16"/>
          </p:nvPr>
        </p:nvSpPr>
        <p:spPr/>
        <p:txBody>
          <a:bodyPr/>
          <a:lstStyle/>
          <a:p>
            <a:r>
              <a:rPr lang="en-US" dirty="0"/>
              <a:t>Department of Chemistry</a:t>
            </a:r>
          </a:p>
          <a:p>
            <a:endParaRPr lang="en-US" dirty="0"/>
          </a:p>
        </p:txBody>
      </p:sp>
      <p:sp>
        <p:nvSpPr>
          <p:cNvPr id="7" name="Date Placeholder 6">
            <a:extLst>
              <a:ext uri="{FF2B5EF4-FFF2-40B4-BE49-F238E27FC236}">
                <a16:creationId xmlns:a16="http://schemas.microsoft.com/office/drawing/2014/main" id="{CEF85AFF-46F8-5CF1-080B-21AD9FAF9069}"/>
              </a:ext>
            </a:extLst>
          </p:cNvPr>
          <p:cNvSpPr>
            <a:spLocks noGrp="1"/>
          </p:cNvSpPr>
          <p:nvPr>
            <p:ph type="dt" sz="half" idx="10"/>
          </p:nvPr>
        </p:nvSpPr>
        <p:spPr/>
        <p:txBody>
          <a:bodyPr/>
          <a:lstStyle/>
          <a:p>
            <a:r>
              <a:rPr lang="en-US" dirty="0"/>
              <a:t>14.08.2025</a:t>
            </a:r>
          </a:p>
        </p:txBody>
      </p:sp>
      <p:pic>
        <p:nvPicPr>
          <p:cNvPr id="17" name="Picture 16">
            <a:extLst>
              <a:ext uri="{FF2B5EF4-FFF2-40B4-BE49-F238E27FC236}">
                <a16:creationId xmlns:a16="http://schemas.microsoft.com/office/drawing/2014/main" id="{CA6F7DEC-B9FE-CB0F-98D2-269209F270EC}"/>
              </a:ext>
            </a:extLst>
          </p:cNvPr>
          <p:cNvPicPr>
            <a:picLocks noChangeAspect="1"/>
          </p:cNvPicPr>
          <p:nvPr/>
        </p:nvPicPr>
        <p:blipFill>
          <a:blip r:embed="rId2"/>
          <a:stretch>
            <a:fillRect/>
          </a:stretch>
        </p:blipFill>
        <p:spPr>
          <a:xfrm>
            <a:off x="6301982" y="227697"/>
            <a:ext cx="5506218" cy="6354062"/>
          </a:xfrm>
          <a:prstGeom prst="rect">
            <a:avLst/>
          </a:prstGeom>
        </p:spPr>
      </p:pic>
    </p:spTree>
    <p:extLst>
      <p:ext uri="{BB962C8B-B14F-4D97-AF65-F5344CB8AC3E}">
        <p14:creationId xmlns:p14="http://schemas.microsoft.com/office/powerpoint/2010/main" val="419933188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Content Placeholder 3" descr="Hender i veret med ulike fargar">
            <a:extLst>
              <a:ext uri="{FF2B5EF4-FFF2-40B4-BE49-F238E27FC236}">
                <a16:creationId xmlns:a16="http://schemas.microsoft.com/office/drawing/2014/main" id="{D8D71C24-37C5-74A8-13D3-507D0A0DA6FD}"/>
              </a:ext>
            </a:extLst>
          </p:cNvPr>
          <p:cNvPicPr>
            <a:picLocks noGrp="1" noChangeAspect="1"/>
          </p:cNvPicPr>
          <p:nvPr/>
        </p:nvPicPr>
        <p:blipFill>
          <a:blip r:embed="rId2">
            <a:extLst>
              <a:ext uri="{28A0092B-C50C-407E-A947-70E740481C1C}">
                <a14:useLocalDpi xmlns:a14="http://schemas.microsoft.com/office/drawing/2010/main" val="0"/>
              </a:ext>
            </a:extLst>
          </a:blip>
          <a:srcRect t="33489"/>
          <a:stretch/>
        </p:blipFill>
        <p:spPr>
          <a:xfrm>
            <a:off x="20" y="1262748"/>
            <a:ext cx="12191980" cy="5595252"/>
          </a:xfrm>
          <a:prstGeom prst="rect">
            <a:avLst/>
          </a:prstGeom>
          <a:noFill/>
        </p:spPr>
      </p:pic>
      <p:sp>
        <p:nvSpPr>
          <p:cNvPr id="19" name="Text Placeholder 2">
            <a:extLst>
              <a:ext uri="{FF2B5EF4-FFF2-40B4-BE49-F238E27FC236}">
                <a16:creationId xmlns:a16="http://schemas.microsoft.com/office/drawing/2014/main" id="{72909592-7550-83A7-B320-E897AFDDA959}"/>
              </a:ext>
            </a:extLst>
          </p:cNvPr>
          <p:cNvSpPr>
            <a:spLocks noGrp="1"/>
          </p:cNvSpPr>
          <p:nvPr>
            <p:ph type="body" sz="quarter" idx="28"/>
          </p:nvPr>
        </p:nvSpPr>
        <p:spPr>
          <a:xfrm>
            <a:off x="381001" y="6280142"/>
            <a:ext cx="767518" cy="202980"/>
          </a:xfrm>
        </p:spPr>
        <p:txBody>
          <a:bodyPr/>
          <a:lstStyle/>
          <a:p>
            <a:endParaRPr lang="en-US"/>
          </a:p>
        </p:txBody>
      </p:sp>
      <p:sp>
        <p:nvSpPr>
          <p:cNvPr id="12" name="Title 11">
            <a:extLst>
              <a:ext uri="{FF2B5EF4-FFF2-40B4-BE49-F238E27FC236}">
                <a16:creationId xmlns:a16="http://schemas.microsoft.com/office/drawing/2014/main" id="{89815D6C-1030-46B2-5EAF-76FA07E7B2F6}"/>
              </a:ext>
            </a:extLst>
          </p:cNvPr>
          <p:cNvSpPr>
            <a:spLocks noGrp="1"/>
          </p:cNvSpPr>
          <p:nvPr>
            <p:ph type="title"/>
          </p:nvPr>
        </p:nvSpPr>
        <p:spPr>
          <a:xfrm>
            <a:off x="360044" y="360045"/>
            <a:ext cx="11471910" cy="542658"/>
          </a:xfrm>
        </p:spPr>
        <p:txBody>
          <a:bodyPr anchor="t">
            <a:normAutofit/>
          </a:bodyPr>
          <a:lstStyle/>
          <a:p>
            <a:r>
              <a:rPr lang="en-US" dirty="0"/>
              <a:t>Who is attending the workshop?</a:t>
            </a:r>
            <a:endParaRPr lang="nb-NO" dirty="0"/>
          </a:p>
        </p:txBody>
      </p:sp>
    </p:spTree>
    <p:extLst>
      <p:ext uri="{BB962C8B-B14F-4D97-AF65-F5344CB8AC3E}">
        <p14:creationId xmlns:p14="http://schemas.microsoft.com/office/powerpoint/2010/main" val="318233748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6A50A245-6A81-CA24-8F24-93FA9A672EFA}"/>
              </a:ext>
            </a:extLst>
          </p:cNvPr>
          <p:cNvSpPr>
            <a:spLocks noGrp="1"/>
          </p:cNvSpPr>
          <p:nvPr>
            <p:ph type="title"/>
          </p:nvPr>
        </p:nvSpPr>
        <p:spPr/>
        <p:txBody>
          <a:bodyPr/>
          <a:lstStyle/>
          <a:p>
            <a:r>
              <a:rPr lang="nb-NO" dirty="0" err="1"/>
              <a:t>Aim</a:t>
            </a:r>
            <a:r>
              <a:rPr lang="nb-NO" dirty="0"/>
              <a:t> </a:t>
            </a:r>
            <a:r>
              <a:rPr lang="nb-NO" dirty="0" err="1"/>
              <a:t>of</a:t>
            </a:r>
            <a:r>
              <a:rPr lang="nb-NO" dirty="0"/>
              <a:t> </a:t>
            </a:r>
            <a:r>
              <a:rPr lang="nb-NO" dirty="0" err="1"/>
              <a:t>this</a:t>
            </a:r>
            <a:r>
              <a:rPr lang="nb-NO" dirty="0"/>
              <a:t> workshop</a:t>
            </a:r>
          </a:p>
        </p:txBody>
      </p:sp>
      <p:sp>
        <p:nvSpPr>
          <p:cNvPr id="13" name="Content Placeholder 12">
            <a:extLst>
              <a:ext uri="{FF2B5EF4-FFF2-40B4-BE49-F238E27FC236}">
                <a16:creationId xmlns:a16="http://schemas.microsoft.com/office/drawing/2014/main" id="{C559B2CB-F5CA-DA58-BB53-5864ABBB7EDD}"/>
              </a:ext>
            </a:extLst>
          </p:cNvPr>
          <p:cNvSpPr>
            <a:spLocks noGrp="1"/>
          </p:cNvSpPr>
          <p:nvPr>
            <p:ph sz="quarter" idx="28"/>
          </p:nvPr>
        </p:nvSpPr>
        <p:spPr>
          <a:xfrm>
            <a:off x="360044" y="1082726"/>
            <a:ext cx="7558654" cy="4817312"/>
          </a:xfrm>
        </p:spPr>
        <p:txBody>
          <a:bodyPr/>
          <a:lstStyle/>
          <a:p>
            <a:pPr marL="0" indent="0">
              <a:buNone/>
            </a:pPr>
            <a:r>
              <a:rPr lang="en-US" dirty="0"/>
              <a:t>Enable students to</a:t>
            </a:r>
            <a:r>
              <a:rPr lang="nb-NO" i="1" dirty="0"/>
              <a:t>:</a:t>
            </a:r>
            <a:endParaRPr lang="nb-NO" dirty="0"/>
          </a:p>
          <a:p>
            <a:pPr marL="342900" lvl="0" indent="-342900">
              <a:buFont typeface="Arial" panose="020B0604020202020204" pitchFamily="34" charset="0"/>
              <a:buChar char="•"/>
            </a:pPr>
            <a:r>
              <a:rPr lang="en-US" dirty="0"/>
              <a:t>create labels for diluted solutions of some common chemicals used in chemistry education, based on harmonized CLP classification from ECHA CHEM.</a:t>
            </a:r>
            <a:endParaRPr lang="en-GB" dirty="0"/>
          </a:p>
          <a:p>
            <a:pPr marL="342900" lvl="0" indent="-342900">
              <a:buFont typeface="Arial" panose="020B0604020202020204" pitchFamily="34" charset="0"/>
              <a:buChar char="•"/>
            </a:pPr>
            <a:r>
              <a:rPr lang="en-GB" dirty="0"/>
              <a:t>Be aware of the regulations that apply to classification and labelling of chemicals</a:t>
            </a:r>
            <a:endParaRPr lang="nb-NO" dirty="0"/>
          </a:p>
          <a:p>
            <a:pPr marL="342900" lvl="0" indent="-342900">
              <a:buFont typeface="Arial" panose="020B0604020202020204" pitchFamily="34" charset="0"/>
              <a:buChar char="•"/>
            </a:pPr>
            <a:r>
              <a:rPr lang="en-GB" dirty="0"/>
              <a:t>Explain some fundamental concepts used in classification and labelling of hazardous substances and mixtures</a:t>
            </a:r>
            <a:endParaRPr lang="nb-NO" dirty="0"/>
          </a:p>
          <a:p>
            <a:pPr marL="342900" lvl="0" indent="-342900">
              <a:buFont typeface="Arial" panose="020B0604020202020204" pitchFamily="34" charset="0"/>
              <a:buChar char="•"/>
            </a:pPr>
            <a:r>
              <a:rPr lang="en-GB" dirty="0"/>
              <a:t>Familiarize with the elements of CLP hazard labelling</a:t>
            </a:r>
            <a:endParaRPr lang="nb-NO" dirty="0"/>
          </a:p>
          <a:p>
            <a:endParaRPr lang="nb-NO" dirty="0"/>
          </a:p>
        </p:txBody>
      </p:sp>
      <p:pic>
        <p:nvPicPr>
          <p:cNvPr id="14" name="Picture 2">
            <a:extLst>
              <a:ext uri="{FF2B5EF4-FFF2-40B4-BE49-F238E27FC236}">
                <a16:creationId xmlns:a16="http://schemas.microsoft.com/office/drawing/2014/main" id="{95EC14A8-BA25-A5D6-9B41-36820FD9800B}"/>
              </a:ex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2498" y="502653"/>
            <a:ext cx="3647728" cy="14134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1799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CFEAF-5E24-04C0-F5B1-3E5400AEC6B0}"/>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8E898032-FCCC-919F-B6EC-7621D8220DF9}"/>
              </a:ext>
            </a:extLst>
          </p:cNvPr>
          <p:cNvSpPr>
            <a:spLocks noGrp="1"/>
          </p:cNvSpPr>
          <p:nvPr>
            <p:ph type="title"/>
          </p:nvPr>
        </p:nvSpPr>
        <p:spPr/>
        <p:txBody>
          <a:bodyPr/>
          <a:lstStyle/>
          <a:p>
            <a:r>
              <a:rPr lang="en-US" dirty="0"/>
              <a:t>O</a:t>
            </a:r>
            <a:r>
              <a:rPr lang="nb-NO" dirty="0" err="1"/>
              <a:t>utline</a:t>
            </a:r>
            <a:endParaRPr lang="nb-NO" dirty="0"/>
          </a:p>
        </p:txBody>
      </p:sp>
      <p:sp>
        <p:nvSpPr>
          <p:cNvPr id="13" name="Content Placeholder 12">
            <a:extLst>
              <a:ext uri="{FF2B5EF4-FFF2-40B4-BE49-F238E27FC236}">
                <a16:creationId xmlns:a16="http://schemas.microsoft.com/office/drawing/2014/main" id="{51383A1D-61CB-5B02-968E-D397FE8A84F0}"/>
              </a:ext>
            </a:extLst>
          </p:cNvPr>
          <p:cNvSpPr>
            <a:spLocks noGrp="1"/>
          </p:cNvSpPr>
          <p:nvPr>
            <p:ph sz="quarter" idx="28"/>
          </p:nvPr>
        </p:nvSpPr>
        <p:spPr>
          <a:xfrm>
            <a:off x="360043" y="1082726"/>
            <a:ext cx="10834137" cy="4817312"/>
          </a:xfrm>
        </p:spPr>
        <p:txBody>
          <a:bodyPr/>
          <a:lstStyle/>
          <a:p>
            <a:pPr>
              <a:lnSpc>
                <a:spcPct val="107000"/>
              </a:lnSpc>
              <a:spcAft>
                <a:spcPts val="800"/>
              </a:spcAft>
            </a:pPr>
            <a:r>
              <a:rPr lang="en-US" b="1" dirty="0"/>
              <a:t>Before lunch: </a:t>
            </a:r>
            <a:r>
              <a:rPr lang="en-US" dirty="0"/>
              <a:t>Create labels for diluted solutions of substances classified in the hazard classes Skin Corrosion/Irritation and Serious eye Damage/Eye irritation using specific and generic concentration limits.  </a:t>
            </a:r>
          </a:p>
          <a:p>
            <a:pPr>
              <a:lnSpc>
                <a:spcPct val="107000"/>
              </a:lnSpc>
              <a:spcAft>
                <a:spcPts val="800"/>
              </a:spcAft>
            </a:pPr>
            <a:r>
              <a:rPr lang="en-US" b="1" dirty="0"/>
              <a:t>After lunch: </a:t>
            </a:r>
            <a:r>
              <a:rPr lang="en-US" dirty="0"/>
              <a:t>Create labels for diluted solutions of substances classified additionally in the hazard classes of Acute Toxicity (oral exposure), Aquatic Acute, and Aquatic Chronic</a:t>
            </a:r>
          </a:p>
          <a:p>
            <a:pPr>
              <a:lnSpc>
                <a:spcPct val="107000"/>
              </a:lnSpc>
              <a:spcAft>
                <a:spcPts val="800"/>
              </a:spcAft>
            </a:pPr>
            <a:endParaRPr lang="en-US" dirty="0"/>
          </a:p>
          <a:p>
            <a:pPr>
              <a:lnSpc>
                <a:spcPct val="107000"/>
              </a:lnSpc>
              <a:spcAft>
                <a:spcPts val="800"/>
              </a:spcAft>
            </a:pPr>
            <a:r>
              <a:rPr lang="en-US" sz="2000" dirty="0"/>
              <a:t>IMPORTANT: The labels are sufficient for educational use and use in research, but not for commercial use because downstream users have many more requirements, such as self classification for hazard classes with out a harmonized classification.</a:t>
            </a:r>
            <a:endParaRPr lang="nb-NO" sz="2000" dirty="0"/>
          </a:p>
          <a:p>
            <a:endParaRPr lang="nb-NO" dirty="0"/>
          </a:p>
        </p:txBody>
      </p:sp>
    </p:spTree>
    <p:extLst>
      <p:ext uri="{BB962C8B-B14F-4D97-AF65-F5344CB8AC3E}">
        <p14:creationId xmlns:p14="http://schemas.microsoft.com/office/powerpoint/2010/main" val="2509241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F16122F-397E-8725-C89C-AA53F601205C}"/>
              </a:ext>
            </a:extLst>
          </p:cNvPr>
          <p:cNvSpPr>
            <a:spLocks noGrp="1"/>
          </p:cNvSpPr>
          <p:nvPr>
            <p:ph type="ftr" sz="quarter" idx="29"/>
          </p:nvPr>
        </p:nvSpPr>
        <p:spPr/>
        <p:txBody>
          <a:bodyPr/>
          <a:lstStyle/>
          <a:p>
            <a:endParaRPr lang="nb-NO" dirty="0"/>
          </a:p>
        </p:txBody>
      </p:sp>
      <p:sp>
        <p:nvSpPr>
          <p:cNvPr id="3" name="Slide Number Placeholder 2">
            <a:extLst>
              <a:ext uri="{FF2B5EF4-FFF2-40B4-BE49-F238E27FC236}">
                <a16:creationId xmlns:a16="http://schemas.microsoft.com/office/drawing/2014/main" id="{076DCD63-B57D-EB60-261A-3218FC3F4875}"/>
              </a:ext>
            </a:extLst>
          </p:cNvPr>
          <p:cNvSpPr>
            <a:spLocks noGrp="1"/>
          </p:cNvSpPr>
          <p:nvPr>
            <p:ph type="sldNum" sz="quarter" idx="30"/>
          </p:nvPr>
        </p:nvSpPr>
        <p:spPr/>
        <p:txBody>
          <a:bodyPr/>
          <a:lstStyle/>
          <a:p>
            <a:r>
              <a:rPr lang="en-US"/>
              <a:t>Page </a:t>
            </a:r>
            <a:fld id="{5251F420-7306-4E7C-A79E-F31A38F7D392}" type="slidenum">
              <a:rPr lang="en-US" smtClean="0"/>
              <a:pPr/>
              <a:t>5</a:t>
            </a:fld>
            <a:endParaRPr lang="en-US" dirty="0"/>
          </a:p>
        </p:txBody>
      </p:sp>
      <p:sp>
        <p:nvSpPr>
          <p:cNvPr id="4" name="Title 3">
            <a:extLst>
              <a:ext uri="{FF2B5EF4-FFF2-40B4-BE49-F238E27FC236}">
                <a16:creationId xmlns:a16="http://schemas.microsoft.com/office/drawing/2014/main" id="{4715785B-77AD-AD1E-610A-DA51AAC0984A}"/>
              </a:ext>
            </a:extLst>
          </p:cNvPr>
          <p:cNvSpPr>
            <a:spLocks noGrp="1"/>
          </p:cNvSpPr>
          <p:nvPr>
            <p:ph type="title"/>
          </p:nvPr>
        </p:nvSpPr>
        <p:spPr/>
        <p:txBody>
          <a:bodyPr/>
          <a:lstStyle/>
          <a:p>
            <a:r>
              <a:rPr lang="en-US" dirty="0"/>
              <a:t>Where to find the documents for this workshop?</a:t>
            </a:r>
            <a:endParaRPr lang="nb-NO" dirty="0"/>
          </a:p>
        </p:txBody>
      </p:sp>
      <p:sp>
        <p:nvSpPr>
          <p:cNvPr id="5" name="Content Placeholder 4">
            <a:extLst>
              <a:ext uri="{FF2B5EF4-FFF2-40B4-BE49-F238E27FC236}">
                <a16:creationId xmlns:a16="http://schemas.microsoft.com/office/drawing/2014/main" id="{14D55123-E296-733B-3056-318596F29DE4}"/>
              </a:ext>
            </a:extLst>
          </p:cNvPr>
          <p:cNvSpPr>
            <a:spLocks noGrp="1"/>
          </p:cNvSpPr>
          <p:nvPr>
            <p:ph sz="quarter" idx="28"/>
          </p:nvPr>
        </p:nvSpPr>
        <p:spPr/>
        <p:txBody>
          <a:bodyPr/>
          <a:lstStyle/>
          <a:p>
            <a:r>
              <a:rPr lang="en-US" dirty="0"/>
              <a:t>Google “</a:t>
            </a:r>
            <a:r>
              <a:rPr lang="en-US" dirty="0" err="1"/>
              <a:t>Seksjon</a:t>
            </a:r>
            <a:r>
              <a:rPr lang="en-US" dirty="0"/>
              <a:t> for </a:t>
            </a:r>
            <a:r>
              <a:rPr lang="en-US" dirty="0" err="1"/>
              <a:t>kjemididaktikk</a:t>
            </a:r>
            <a:r>
              <a:rPr lang="en-US" dirty="0"/>
              <a:t> </a:t>
            </a:r>
            <a:r>
              <a:rPr lang="en-US" dirty="0" err="1"/>
              <a:t>uio</a:t>
            </a:r>
            <a:r>
              <a:rPr lang="en-US" dirty="0"/>
              <a:t>”</a:t>
            </a:r>
          </a:p>
          <a:p>
            <a:r>
              <a:rPr lang="en-US" dirty="0"/>
              <a:t>In the left menu, choose “</a:t>
            </a:r>
            <a:r>
              <a:rPr lang="en-US" dirty="0" err="1"/>
              <a:t>kurs</a:t>
            </a:r>
            <a:r>
              <a:rPr lang="en-US" dirty="0"/>
              <a:t>”</a:t>
            </a:r>
          </a:p>
          <a:p>
            <a:r>
              <a:rPr lang="en-US" dirty="0"/>
              <a:t>In the left menu, choose “</a:t>
            </a:r>
            <a:r>
              <a:rPr lang="en-US" dirty="0" err="1"/>
              <a:t>tidligere</a:t>
            </a:r>
            <a:r>
              <a:rPr lang="en-US" dirty="0"/>
              <a:t> </a:t>
            </a:r>
            <a:r>
              <a:rPr lang="en-US" dirty="0" err="1"/>
              <a:t>kurs</a:t>
            </a:r>
            <a:r>
              <a:rPr lang="en-US" dirty="0"/>
              <a:t>”</a:t>
            </a:r>
          </a:p>
          <a:p>
            <a:r>
              <a:rPr lang="en-US" dirty="0"/>
              <a:t>Under 2025 you will find this presentation and a word file with a checklist, templates, links and detailed SOP’s for the exercises.</a:t>
            </a:r>
            <a:endParaRPr lang="nb-NO" dirty="0"/>
          </a:p>
          <a:p>
            <a:endParaRPr lang="nb-NO" dirty="0"/>
          </a:p>
        </p:txBody>
      </p:sp>
    </p:spTree>
    <p:extLst>
      <p:ext uri="{BB962C8B-B14F-4D97-AF65-F5344CB8AC3E}">
        <p14:creationId xmlns:p14="http://schemas.microsoft.com/office/powerpoint/2010/main" val="7805941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48203C4-E191-87A7-52E6-D334DEC6187B}"/>
              </a:ext>
            </a:extLst>
          </p:cNvPr>
          <p:cNvSpPr>
            <a:spLocks noGrp="1"/>
          </p:cNvSpPr>
          <p:nvPr>
            <p:ph type="ftr" sz="quarter" idx="29"/>
          </p:nvPr>
        </p:nvSpPr>
        <p:spPr/>
        <p:txBody>
          <a:bodyPr/>
          <a:lstStyle/>
          <a:p>
            <a:endParaRPr lang="nb-NO" dirty="0"/>
          </a:p>
        </p:txBody>
      </p:sp>
      <p:sp>
        <p:nvSpPr>
          <p:cNvPr id="3" name="Slide Number Placeholder 2">
            <a:extLst>
              <a:ext uri="{FF2B5EF4-FFF2-40B4-BE49-F238E27FC236}">
                <a16:creationId xmlns:a16="http://schemas.microsoft.com/office/drawing/2014/main" id="{DB7DCE00-E7EF-D41B-5C55-B22DAA493290}"/>
              </a:ext>
            </a:extLst>
          </p:cNvPr>
          <p:cNvSpPr>
            <a:spLocks noGrp="1"/>
          </p:cNvSpPr>
          <p:nvPr>
            <p:ph type="sldNum" sz="quarter" idx="30"/>
          </p:nvPr>
        </p:nvSpPr>
        <p:spPr/>
        <p:txBody>
          <a:bodyPr/>
          <a:lstStyle/>
          <a:p>
            <a:r>
              <a:rPr lang="en-US"/>
              <a:t>Page </a:t>
            </a:r>
            <a:fld id="{5251F420-7306-4E7C-A79E-F31A38F7D392}" type="slidenum">
              <a:rPr lang="en-US" smtClean="0"/>
              <a:pPr/>
              <a:t>6</a:t>
            </a:fld>
            <a:endParaRPr lang="en-US" dirty="0"/>
          </a:p>
        </p:txBody>
      </p:sp>
      <p:sp>
        <p:nvSpPr>
          <p:cNvPr id="4" name="Title 3">
            <a:extLst>
              <a:ext uri="{FF2B5EF4-FFF2-40B4-BE49-F238E27FC236}">
                <a16:creationId xmlns:a16="http://schemas.microsoft.com/office/drawing/2014/main" id="{7B1FF6BF-DDD5-83B3-E24E-A863635F1A79}"/>
              </a:ext>
            </a:extLst>
          </p:cNvPr>
          <p:cNvSpPr>
            <a:spLocks noGrp="1"/>
          </p:cNvSpPr>
          <p:nvPr>
            <p:ph type="title"/>
          </p:nvPr>
        </p:nvSpPr>
        <p:spPr/>
        <p:txBody>
          <a:bodyPr/>
          <a:lstStyle/>
          <a:p>
            <a:r>
              <a:rPr lang="en-US" dirty="0"/>
              <a:t>Why is it important to classify and label chemicals?</a:t>
            </a:r>
            <a:endParaRPr lang="nb-NO" dirty="0"/>
          </a:p>
        </p:txBody>
      </p:sp>
      <p:sp>
        <p:nvSpPr>
          <p:cNvPr id="5" name="Content Placeholder 4">
            <a:extLst>
              <a:ext uri="{FF2B5EF4-FFF2-40B4-BE49-F238E27FC236}">
                <a16:creationId xmlns:a16="http://schemas.microsoft.com/office/drawing/2014/main" id="{94AF8309-DB83-6663-EBF6-D74C7E63755F}"/>
              </a:ext>
            </a:extLst>
          </p:cNvPr>
          <p:cNvSpPr>
            <a:spLocks noGrp="1"/>
          </p:cNvSpPr>
          <p:nvPr>
            <p:ph sz="quarter" idx="28"/>
          </p:nvPr>
        </p:nvSpPr>
        <p:spPr/>
        <p:txBody>
          <a:bodyPr/>
          <a:lstStyle/>
          <a:p>
            <a:endParaRPr lang="nb-NO" dirty="0"/>
          </a:p>
        </p:txBody>
      </p:sp>
      <p:pic>
        <p:nvPicPr>
          <p:cNvPr id="6" name="Content Placeholder 3" descr="Leikefigurar rundt eit bord">
            <a:extLst>
              <a:ext uri="{FF2B5EF4-FFF2-40B4-BE49-F238E27FC236}">
                <a16:creationId xmlns:a16="http://schemas.microsoft.com/office/drawing/2014/main" id="{56D02CBA-CB16-BC6C-07A7-F2ED6D25630D}"/>
              </a:ext>
            </a:extLst>
          </p:cNvPr>
          <p:cNvPicPr>
            <a:picLocks noGrp="1" noChangeAspect="1"/>
          </p:cNvPicPr>
          <p:nvPr/>
        </p:nvPicPr>
        <p:blipFill>
          <a:blip r:embed="rId2">
            <a:extLst>
              <a:ext uri="{28A0092B-C50C-407E-A947-70E740481C1C}">
                <a14:useLocalDpi xmlns:a14="http://schemas.microsoft.com/office/drawing/2010/main" val="0"/>
              </a:ext>
            </a:extLst>
          </a:blip>
          <a:stretch>
            <a:fillRect/>
          </a:stretch>
        </p:blipFill>
        <p:spPr>
          <a:xfrm>
            <a:off x="3860800" y="1752600"/>
            <a:ext cx="4470400" cy="3352800"/>
          </a:xfrm>
          <a:prstGeom prst="rect">
            <a:avLst/>
          </a:prstGeom>
        </p:spPr>
      </p:pic>
    </p:spTree>
    <p:extLst>
      <p:ext uri="{BB962C8B-B14F-4D97-AF65-F5344CB8AC3E}">
        <p14:creationId xmlns:p14="http://schemas.microsoft.com/office/powerpoint/2010/main" val="236217866"/>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9D56640-2AF1-5591-57B4-D5F46F980ED2}"/>
              </a:ext>
            </a:extLst>
          </p:cNvPr>
          <p:cNvSpPr>
            <a:spLocks noGrp="1"/>
          </p:cNvSpPr>
          <p:nvPr>
            <p:ph type="ftr" sz="quarter" idx="29"/>
          </p:nvPr>
        </p:nvSpPr>
        <p:spPr/>
        <p:txBody>
          <a:bodyPr/>
          <a:lstStyle/>
          <a:p>
            <a:endParaRPr lang="nb-NO" dirty="0"/>
          </a:p>
        </p:txBody>
      </p:sp>
      <p:sp>
        <p:nvSpPr>
          <p:cNvPr id="3" name="Slide Number Placeholder 2">
            <a:extLst>
              <a:ext uri="{FF2B5EF4-FFF2-40B4-BE49-F238E27FC236}">
                <a16:creationId xmlns:a16="http://schemas.microsoft.com/office/drawing/2014/main" id="{C10C1860-AA3D-DCFB-4555-5230C493EC78}"/>
              </a:ext>
            </a:extLst>
          </p:cNvPr>
          <p:cNvSpPr>
            <a:spLocks noGrp="1"/>
          </p:cNvSpPr>
          <p:nvPr>
            <p:ph type="sldNum" sz="quarter" idx="30"/>
          </p:nvPr>
        </p:nvSpPr>
        <p:spPr/>
        <p:txBody>
          <a:bodyPr/>
          <a:lstStyle/>
          <a:p>
            <a:r>
              <a:rPr lang="en-US"/>
              <a:t>Page </a:t>
            </a:r>
            <a:fld id="{5251F420-7306-4E7C-A79E-F31A38F7D392}" type="slidenum">
              <a:rPr lang="en-US" smtClean="0"/>
              <a:pPr/>
              <a:t>7</a:t>
            </a:fld>
            <a:endParaRPr lang="en-US" dirty="0"/>
          </a:p>
        </p:txBody>
      </p:sp>
      <p:sp>
        <p:nvSpPr>
          <p:cNvPr id="4" name="Title 3">
            <a:extLst>
              <a:ext uri="{FF2B5EF4-FFF2-40B4-BE49-F238E27FC236}">
                <a16:creationId xmlns:a16="http://schemas.microsoft.com/office/drawing/2014/main" id="{E37EA76C-A081-5E22-CA2C-D88917794D22}"/>
              </a:ext>
            </a:extLst>
          </p:cNvPr>
          <p:cNvSpPr>
            <a:spLocks noGrp="1"/>
          </p:cNvSpPr>
          <p:nvPr>
            <p:ph type="title"/>
          </p:nvPr>
        </p:nvSpPr>
        <p:spPr/>
        <p:txBody>
          <a:bodyPr/>
          <a:lstStyle/>
          <a:p>
            <a:r>
              <a:rPr lang="nb-NO" sz="3600" dirty="0">
                <a:solidFill>
                  <a:srgbClr val="FF0000"/>
                </a:solidFill>
              </a:rPr>
              <a:t>HSE</a:t>
            </a:r>
            <a:r>
              <a:rPr lang="nb-NO" sz="3600" dirty="0"/>
              <a:t>/</a:t>
            </a:r>
            <a:r>
              <a:rPr lang="nb-NO" sz="3600" dirty="0">
                <a:solidFill>
                  <a:srgbClr val="0070C0"/>
                </a:solidFill>
              </a:rPr>
              <a:t>HMS</a:t>
            </a:r>
            <a:r>
              <a:rPr lang="nb-NO" sz="3600" dirty="0"/>
              <a:t> – </a:t>
            </a:r>
            <a:r>
              <a:rPr lang="nb-NO" sz="3600" dirty="0" err="1"/>
              <a:t>authorities</a:t>
            </a:r>
            <a:r>
              <a:rPr lang="nb-NO" sz="3600" dirty="0"/>
              <a:t> in Norway</a:t>
            </a:r>
            <a:endParaRPr lang="nb-NO" dirty="0"/>
          </a:p>
        </p:txBody>
      </p:sp>
      <p:graphicFrame>
        <p:nvGraphicFramePr>
          <p:cNvPr id="9" name="Content Placeholder 8">
            <a:extLst>
              <a:ext uri="{FF2B5EF4-FFF2-40B4-BE49-F238E27FC236}">
                <a16:creationId xmlns:a16="http://schemas.microsoft.com/office/drawing/2014/main" id="{DD614ABC-0DC2-7B59-95D7-CBB433572679}"/>
              </a:ext>
            </a:extLst>
          </p:cNvPr>
          <p:cNvGraphicFramePr>
            <a:graphicFrameLocks noGrp="1"/>
          </p:cNvGraphicFramePr>
          <p:nvPr>
            <p:ph sz="quarter" idx="28"/>
            <p:extLst>
              <p:ext uri="{D42A27DB-BD31-4B8C-83A1-F6EECF244321}">
                <p14:modId xmlns:p14="http://schemas.microsoft.com/office/powerpoint/2010/main" val="2295727435"/>
              </p:ext>
            </p:extLst>
          </p:nvPr>
        </p:nvGraphicFramePr>
        <p:xfrm>
          <a:off x="360363" y="1082675"/>
          <a:ext cx="11471274" cy="5504688"/>
        </p:xfrm>
        <a:graphic>
          <a:graphicData uri="http://schemas.openxmlformats.org/drawingml/2006/table">
            <a:tbl>
              <a:tblPr firstRow="1" bandRow="1">
                <a:tableStyleId>{5C22544A-7EE6-4342-B048-85BDC9FD1C3A}</a:tableStyleId>
              </a:tblPr>
              <a:tblGrid>
                <a:gridCol w="2125662">
                  <a:extLst>
                    <a:ext uri="{9D8B030D-6E8A-4147-A177-3AD203B41FA5}">
                      <a16:colId xmlns:a16="http://schemas.microsoft.com/office/drawing/2014/main" val="2044789846"/>
                    </a:ext>
                  </a:extLst>
                </a:gridCol>
                <a:gridCol w="2886075">
                  <a:extLst>
                    <a:ext uri="{9D8B030D-6E8A-4147-A177-3AD203B41FA5}">
                      <a16:colId xmlns:a16="http://schemas.microsoft.com/office/drawing/2014/main" val="2717459119"/>
                    </a:ext>
                  </a:extLst>
                </a:gridCol>
                <a:gridCol w="6459537">
                  <a:extLst>
                    <a:ext uri="{9D8B030D-6E8A-4147-A177-3AD203B41FA5}">
                      <a16:colId xmlns:a16="http://schemas.microsoft.com/office/drawing/2014/main" val="1748287096"/>
                    </a:ext>
                  </a:extLst>
                </a:gridCol>
              </a:tblGrid>
              <a:tr h="370840">
                <a:tc>
                  <a:txBody>
                    <a:bodyPr/>
                    <a:lstStyle/>
                    <a:p>
                      <a:endParaRPr lang="nb-NO"/>
                    </a:p>
                  </a:txBody>
                  <a:tcPr/>
                </a:tc>
                <a:tc>
                  <a:txBody>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lang="nb-NO" sz="2400" dirty="0">
                          <a:effectLst/>
                        </a:rPr>
                        <a:t>Nature  </a:t>
                      </a:r>
                      <a:r>
                        <a:rPr lang="nb-NO" sz="2400" dirty="0" err="1">
                          <a:effectLst/>
                        </a:rPr>
                        <a:t>of</a:t>
                      </a:r>
                      <a:r>
                        <a:rPr lang="nb-NO" sz="2400" dirty="0">
                          <a:effectLst/>
                        </a:rPr>
                        <a:t> </a:t>
                      </a:r>
                      <a:r>
                        <a:rPr lang="nb-NO" sz="2400" dirty="0" err="1">
                          <a:effectLst/>
                        </a:rPr>
                        <a:t>hazards</a:t>
                      </a:r>
                      <a:endParaRPr lang="nb-NO" sz="2400" dirty="0">
                        <a:effectLst/>
                        <a:latin typeface="Calibri"/>
                        <a:ea typeface="SimSun"/>
                        <a:cs typeface="Times New Roman"/>
                      </a:endParaRPr>
                    </a:p>
                    <a:p>
                      <a:endParaRPr lang="nb-NO" sz="2400" dirty="0"/>
                    </a:p>
                  </a:txBody>
                  <a:tcPr/>
                </a:tc>
                <a:tc>
                  <a:txBody>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lang="en-US" sz="2400" dirty="0" err="1">
                          <a:effectLst/>
                        </a:rPr>
                        <a:t>Resposible</a:t>
                      </a:r>
                      <a:r>
                        <a:rPr lang="en-US" sz="2400" dirty="0">
                          <a:effectLst/>
                        </a:rPr>
                        <a:t> authorities for HSE-laws and regulations</a:t>
                      </a:r>
                      <a:endParaRPr lang="nb-NO" sz="2400" dirty="0">
                        <a:effectLst/>
                        <a:latin typeface="Calibri"/>
                        <a:ea typeface="SimSun"/>
                        <a:cs typeface="Times New Roman"/>
                      </a:endParaRPr>
                    </a:p>
                    <a:p>
                      <a:endParaRPr lang="nb-NO" sz="2400" dirty="0"/>
                    </a:p>
                  </a:txBody>
                  <a:tcPr/>
                </a:tc>
                <a:extLst>
                  <a:ext uri="{0D108BD9-81ED-4DB2-BD59-A6C34878D82A}">
                    <a16:rowId xmlns:a16="http://schemas.microsoft.com/office/drawing/2014/main" val="179226441"/>
                  </a:ext>
                </a:extLst>
              </a:tr>
              <a:tr h="370840">
                <a:tc>
                  <a:txBody>
                    <a:bodyPr/>
                    <a:lstStyle/>
                    <a:p>
                      <a:pPr>
                        <a:lnSpc>
                          <a:spcPct val="115000"/>
                        </a:lnSpc>
                        <a:spcAft>
                          <a:spcPts val="0"/>
                        </a:spcAft>
                      </a:pPr>
                      <a:r>
                        <a:rPr lang="nb-NO" sz="2400" dirty="0">
                          <a:solidFill>
                            <a:srgbClr val="FF0000"/>
                          </a:solidFill>
                          <a:effectLst/>
                        </a:rPr>
                        <a:t>Health</a:t>
                      </a:r>
                    </a:p>
                    <a:p>
                      <a:pPr>
                        <a:lnSpc>
                          <a:spcPct val="115000"/>
                        </a:lnSpc>
                        <a:spcAft>
                          <a:spcPts val="0"/>
                        </a:spcAft>
                      </a:pPr>
                      <a:r>
                        <a:rPr lang="nb-NO" sz="2400" dirty="0">
                          <a:solidFill>
                            <a:srgbClr val="0070C0"/>
                          </a:solidFill>
                          <a:effectLst/>
                        </a:rPr>
                        <a:t>H</a:t>
                      </a:r>
                      <a:r>
                        <a:rPr lang="nb-NO" sz="2400" dirty="0">
                          <a:effectLst/>
                        </a:rPr>
                        <a:t>else</a:t>
                      </a:r>
                    </a:p>
                    <a:p>
                      <a:endParaRPr lang="nb-NO" sz="2400" dirty="0"/>
                    </a:p>
                  </a:txBody>
                  <a:tcPr/>
                </a:tc>
                <a:tc>
                  <a:txBody>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lang="nb-NO" sz="2400" dirty="0">
                          <a:effectLst/>
                        </a:rPr>
                        <a:t>Health </a:t>
                      </a:r>
                      <a:endParaRPr lang="nb-NO" sz="2400" dirty="0">
                        <a:effectLst/>
                        <a:latin typeface="Calibri"/>
                        <a:ea typeface="SimSun"/>
                        <a:cs typeface="Times New Roman"/>
                      </a:endParaRPr>
                    </a:p>
                    <a:p>
                      <a:endParaRPr lang="nb-NO" sz="2400" dirty="0"/>
                    </a:p>
                  </a:txBody>
                  <a:tcPr/>
                </a:tc>
                <a:tc>
                  <a:txBody>
                    <a:bodyPr/>
                    <a:lstStyle/>
                    <a:p>
                      <a:pPr>
                        <a:lnSpc>
                          <a:spcPct val="115000"/>
                        </a:lnSpc>
                        <a:spcAft>
                          <a:spcPts val="0"/>
                        </a:spcAft>
                      </a:pPr>
                      <a:r>
                        <a:rPr lang="en-US" sz="2400" dirty="0">
                          <a:effectLst/>
                        </a:rPr>
                        <a:t>Norwegian </a:t>
                      </a:r>
                      <a:r>
                        <a:rPr lang="en-US" sz="2400" dirty="0" err="1">
                          <a:effectLst/>
                        </a:rPr>
                        <a:t>Labour</a:t>
                      </a:r>
                      <a:r>
                        <a:rPr lang="en-US" sz="2400" dirty="0">
                          <a:effectLst/>
                        </a:rPr>
                        <a:t> Inspection Authority</a:t>
                      </a:r>
                      <a:endParaRPr lang="nb-NO" sz="2400" dirty="0">
                        <a:effectLst/>
                      </a:endParaRPr>
                    </a:p>
                    <a:p>
                      <a:pPr>
                        <a:lnSpc>
                          <a:spcPct val="115000"/>
                        </a:lnSpc>
                        <a:spcAft>
                          <a:spcPts val="0"/>
                        </a:spcAft>
                      </a:pPr>
                      <a:r>
                        <a:rPr lang="en-US" sz="2400" dirty="0" err="1">
                          <a:effectLst/>
                        </a:rPr>
                        <a:t>Arbeidstilsynet</a:t>
                      </a:r>
                      <a:endParaRPr lang="nb-NO" sz="2400" i="1" dirty="0">
                        <a:effectLst/>
                        <a:latin typeface="Calibri"/>
                        <a:ea typeface="SimSun"/>
                        <a:cs typeface="Times New Roman"/>
                      </a:endParaRPr>
                    </a:p>
                    <a:p>
                      <a:endParaRPr lang="nb-NO" sz="2400" dirty="0"/>
                    </a:p>
                  </a:txBody>
                  <a:tcPr/>
                </a:tc>
                <a:extLst>
                  <a:ext uri="{0D108BD9-81ED-4DB2-BD59-A6C34878D82A}">
                    <a16:rowId xmlns:a16="http://schemas.microsoft.com/office/drawing/2014/main" val="141693187"/>
                  </a:ext>
                </a:extLst>
              </a:tr>
              <a:tr h="370840">
                <a:tc>
                  <a:txBody>
                    <a:bodyPr/>
                    <a:lstStyle/>
                    <a:p>
                      <a:pPr>
                        <a:lnSpc>
                          <a:spcPct val="115000"/>
                        </a:lnSpc>
                        <a:spcAft>
                          <a:spcPts val="0"/>
                        </a:spcAft>
                      </a:pPr>
                      <a:r>
                        <a:rPr lang="nb-NO" sz="2400" dirty="0" err="1">
                          <a:solidFill>
                            <a:srgbClr val="FF0000"/>
                          </a:solidFill>
                          <a:effectLst/>
                        </a:rPr>
                        <a:t>Safety</a:t>
                      </a:r>
                      <a:endParaRPr lang="nb-NO" sz="2400" dirty="0">
                        <a:solidFill>
                          <a:srgbClr val="FF0000"/>
                        </a:solidFill>
                        <a:effectLst/>
                      </a:endParaRPr>
                    </a:p>
                    <a:p>
                      <a:pPr>
                        <a:lnSpc>
                          <a:spcPct val="115000"/>
                        </a:lnSpc>
                        <a:spcAft>
                          <a:spcPts val="0"/>
                        </a:spcAft>
                      </a:pPr>
                      <a:r>
                        <a:rPr lang="nb-NO" sz="2400" dirty="0">
                          <a:solidFill>
                            <a:srgbClr val="0070C0"/>
                          </a:solidFill>
                          <a:effectLst/>
                        </a:rPr>
                        <a:t>S</a:t>
                      </a:r>
                      <a:r>
                        <a:rPr lang="nb-NO" sz="2400" dirty="0">
                          <a:effectLst/>
                        </a:rPr>
                        <a:t>ikkerhet</a:t>
                      </a:r>
                    </a:p>
                    <a:p>
                      <a:endParaRPr lang="nb-NO" sz="2400" dirty="0"/>
                    </a:p>
                  </a:txBody>
                  <a:tcPr/>
                </a:tc>
                <a:tc>
                  <a:txBody>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lang="nb-NO" sz="2400" dirty="0" err="1">
                          <a:effectLst/>
                        </a:rPr>
                        <a:t>Physical</a:t>
                      </a:r>
                      <a:r>
                        <a:rPr lang="nb-NO" sz="2400" dirty="0">
                          <a:effectLst/>
                        </a:rPr>
                        <a:t> </a:t>
                      </a:r>
                      <a:endParaRPr lang="nb-NO" sz="2400" dirty="0">
                        <a:effectLst/>
                        <a:latin typeface="Calibri"/>
                        <a:ea typeface="SimSun"/>
                        <a:cs typeface="Times New Roman"/>
                      </a:endParaRPr>
                    </a:p>
                    <a:p>
                      <a:endParaRPr lang="nb-NO" sz="2400" dirty="0"/>
                    </a:p>
                  </a:txBody>
                  <a:tcPr/>
                </a:tc>
                <a:tc>
                  <a:txBody>
                    <a:bodyPr/>
                    <a:lstStyle/>
                    <a:p>
                      <a:pPr>
                        <a:lnSpc>
                          <a:spcPct val="115000"/>
                        </a:lnSpc>
                        <a:spcAft>
                          <a:spcPts val="0"/>
                        </a:spcAft>
                      </a:pPr>
                      <a:r>
                        <a:rPr lang="en-US" sz="2400" dirty="0">
                          <a:effectLst/>
                        </a:rPr>
                        <a:t>Norwegian Directorate for Civil Protection</a:t>
                      </a:r>
                      <a:endParaRPr lang="nb-NO" sz="2400" dirty="0">
                        <a:effectLst/>
                      </a:endParaRPr>
                    </a:p>
                    <a:p>
                      <a:pPr>
                        <a:lnSpc>
                          <a:spcPct val="115000"/>
                        </a:lnSpc>
                        <a:spcAft>
                          <a:spcPts val="0"/>
                        </a:spcAft>
                      </a:pPr>
                      <a:r>
                        <a:rPr lang="nb-NO" sz="2400" dirty="0">
                          <a:effectLst/>
                        </a:rPr>
                        <a:t>Direktoratet for samfunnssikkerhet og beredskap (DSB)</a:t>
                      </a:r>
                      <a:endParaRPr lang="nb-NO" sz="2400" i="1" dirty="0">
                        <a:effectLst/>
                        <a:latin typeface="Calibri"/>
                        <a:ea typeface="SimSun"/>
                        <a:cs typeface="Times New Roman"/>
                      </a:endParaRPr>
                    </a:p>
                    <a:p>
                      <a:endParaRPr lang="nb-NO" sz="2400" dirty="0"/>
                    </a:p>
                  </a:txBody>
                  <a:tcPr/>
                </a:tc>
                <a:extLst>
                  <a:ext uri="{0D108BD9-81ED-4DB2-BD59-A6C34878D82A}">
                    <a16:rowId xmlns:a16="http://schemas.microsoft.com/office/drawing/2014/main" val="1645020410"/>
                  </a:ext>
                </a:extLst>
              </a:tr>
              <a:tr h="370840">
                <a:tc>
                  <a:txBody>
                    <a:bodyPr/>
                    <a:lstStyle/>
                    <a:p>
                      <a:pPr>
                        <a:lnSpc>
                          <a:spcPct val="115000"/>
                        </a:lnSpc>
                        <a:spcAft>
                          <a:spcPts val="0"/>
                        </a:spcAft>
                      </a:pPr>
                      <a:r>
                        <a:rPr lang="nb-NO" sz="2400" dirty="0">
                          <a:solidFill>
                            <a:srgbClr val="FF0000"/>
                          </a:solidFill>
                          <a:effectLst/>
                        </a:rPr>
                        <a:t>Environment</a:t>
                      </a:r>
                    </a:p>
                    <a:p>
                      <a:pPr>
                        <a:lnSpc>
                          <a:spcPct val="115000"/>
                        </a:lnSpc>
                        <a:spcAft>
                          <a:spcPts val="0"/>
                        </a:spcAft>
                      </a:pPr>
                      <a:r>
                        <a:rPr lang="nb-NO" sz="2400" dirty="0">
                          <a:solidFill>
                            <a:srgbClr val="0070C0"/>
                          </a:solidFill>
                          <a:effectLst/>
                        </a:rPr>
                        <a:t>M</a:t>
                      </a:r>
                      <a:r>
                        <a:rPr lang="nb-NO" sz="2400" dirty="0">
                          <a:effectLst/>
                        </a:rPr>
                        <a:t>iljø</a:t>
                      </a:r>
                    </a:p>
                    <a:p>
                      <a:endParaRPr lang="nb-NO" sz="2400" dirty="0"/>
                    </a:p>
                  </a:txBody>
                  <a:tcPr/>
                </a:tc>
                <a:tc>
                  <a:txBody>
                    <a:bodyPr/>
                    <a:lstStyle/>
                    <a:p>
                      <a:r>
                        <a:rPr lang="nb-NO" sz="2400" dirty="0">
                          <a:effectLst/>
                        </a:rPr>
                        <a:t>Environment</a:t>
                      </a:r>
                      <a:endParaRPr lang="nb-NO" sz="2400" dirty="0"/>
                    </a:p>
                  </a:txBody>
                  <a:tcPr/>
                </a:tc>
                <a:tc>
                  <a:txBody>
                    <a:bodyPr/>
                    <a:lstStyle/>
                    <a:p>
                      <a:pPr>
                        <a:lnSpc>
                          <a:spcPct val="115000"/>
                        </a:lnSpc>
                        <a:spcAft>
                          <a:spcPts val="0"/>
                        </a:spcAft>
                      </a:pPr>
                      <a:r>
                        <a:rPr lang="en-US" sz="2400" dirty="0">
                          <a:effectLst/>
                        </a:rPr>
                        <a:t>Norwegian Environment Agency</a:t>
                      </a:r>
                      <a:endParaRPr lang="nb-NO" sz="2400" dirty="0">
                        <a:effectLst/>
                      </a:endParaRPr>
                    </a:p>
                    <a:p>
                      <a:pPr>
                        <a:lnSpc>
                          <a:spcPct val="115000"/>
                        </a:lnSpc>
                        <a:spcAft>
                          <a:spcPts val="0"/>
                        </a:spcAft>
                      </a:pPr>
                      <a:r>
                        <a:rPr lang="nb-NO" sz="2400" dirty="0">
                          <a:effectLst/>
                        </a:rPr>
                        <a:t>Miljødirektoratet</a:t>
                      </a:r>
                      <a:endParaRPr lang="nb-NO" sz="2400" i="1" dirty="0">
                        <a:effectLst/>
                        <a:latin typeface="Calibri"/>
                        <a:ea typeface="SimSun"/>
                        <a:cs typeface="Times New Roman"/>
                      </a:endParaRPr>
                    </a:p>
                    <a:p>
                      <a:endParaRPr lang="nb-NO" sz="2400" dirty="0"/>
                    </a:p>
                  </a:txBody>
                  <a:tcPr/>
                </a:tc>
                <a:extLst>
                  <a:ext uri="{0D108BD9-81ED-4DB2-BD59-A6C34878D82A}">
                    <a16:rowId xmlns:a16="http://schemas.microsoft.com/office/drawing/2014/main" val="2576403268"/>
                  </a:ext>
                </a:extLst>
              </a:tr>
            </a:tbl>
          </a:graphicData>
        </a:graphic>
      </p:graphicFrame>
      <p:pic>
        <p:nvPicPr>
          <p:cNvPr id="10" name="Picture 2" descr="The logo of the Norwegian Labour Inspection Authority&#10;">
            <a:extLst>
              <a:ext uri="{FF2B5EF4-FFF2-40B4-BE49-F238E27FC236}">
                <a16:creationId xmlns:a16="http://schemas.microsoft.com/office/drawing/2014/main" id="{74B697BC-31C9-713D-0076-6E6F786CF9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95495" y="2790450"/>
            <a:ext cx="1551235" cy="638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3" descr="The logo of the Norwegian Directorate for Civil Protection&#10;">
            <a:extLst>
              <a:ext uri="{FF2B5EF4-FFF2-40B4-BE49-F238E27FC236}">
                <a16:creationId xmlns:a16="http://schemas.microsoft.com/office/drawing/2014/main" id="{642B2EC8-2033-E2C7-687B-190B76B662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41730" y="4612900"/>
            <a:ext cx="1905000" cy="523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2" descr="The logo of the Norwegian Environment Agency&#10;">
            <a:extLst>
              <a:ext uri="{FF2B5EF4-FFF2-40B4-BE49-F238E27FC236}">
                <a16:creationId xmlns:a16="http://schemas.microsoft.com/office/drawing/2014/main" id="{76333CF7-A243-5929-67D8-CC32DBAB57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55716" y="5439439"/>
            <a:ext cx="891014" cy="881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0082258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3FE0CEA-3A2B-A8E7-66C5-A53DAB60C582}"/>
              </a:ext>
            </a:extLst>
          </p:cNvPr>
          <p:cNvSpPr>
            <a:spLocks noGrp="1"/>
          </p:cNvSpPr>
          <p:nvPr>
            <p:ph type="ftr" sz="quarter" idx="29"/>
          </p:nvPr>
        </p:nvSpPr>
        <p:spPr/>
        <p:txBody>
          <a:bodyPr/>
          <a:lstStyle/>
          <a:p>
            <a:endParaRPr lang="nb-NO" dirty="0"/>
          </a:p>
        </p:txBody>
      </p:sp>
      <p:sp>
        <p:nvSpPr>
          <p:cNvPr id="3" name="Slide Number Placeholder 2">
            <a:extLst>
              <a:ext uri="{FF2B5EF4-FFF2-40B4-BE49-F238E27FC236}">
                <a16:creationId xmlns:a16="http://schemas.microsoft.com/office/drawing/2014/main" id="{6E600777-E840-49F4-47D5-34B3D0730BEB}"/>
              </a:ext>
            </a:extLst>
          </p:cNvPr>
          <p:cNvSpPr>
            <a:spLocks noGrp="1"/>
          </p:cNvSpPr>
          <p:nvPr>
            <p:ph type="sldNum" sz="quarter" idx="30"/>
          </p:nvPr>
        </p:nvSpPr>
        <p:spPr/>
        <p:txBody>
          <a:bodyPr/>
          <a:lstStyle/>
          <a:p>
            <a:r>
              <a:rPr lang="en-US"/>
              <a:t>Page </a:t>
            </a:r>
            <a:fld id="{5251F420-7306-4E7C-A79E-F31A38F7D392}" type="slidenum">
              <a:rPr lang="en-US" smtClean="0"/>
              <a:pPr/>
              <a:t>8</a:t>
            </a:fld>
            <a:endParaRPr lang="en-US" dirty="0"/>
          </a:p>
        </p:txBody>
      </p:sp>
      <p:sp>
        <p:nvSpPr>
          <p:cNvPr id="4" name="Title 3">
            <a:extLst>
              <a:ext uri="{FF2B5EF4-FFF2-40B4-BE49-F238E27FC236}">
                <a16:creationId xmlns:a16="http://schemas.microsoft.com/office/drawing/2014/main" id="{51B7E37C-C1B7-FE3C-292E-8EFB9BDE888A}"/>
              </a:ext>
            </a:extLst>
          </p:cNvPr>
          <p:cNvSpPr>
            <a:spLocks noGrp="1"/>
          </p:cNvSpPr>
          <p:nvPr>
            <p:ph type="title"/>
          </p:nvPr>
        </p:nvSpPr>
        <p:spPr/>
        <p:txBody>
          <a:bodyPr/>
          <a:lstStyle/>
          <a:p>
            <a:r>
              <a:rPr lang="en-US" dirty="0"/>
              <a:t>European chemical legislation</a:t>
            </a:r>
            <a:endParaRPr lang="nb-NO" dirty="0"/>
          </a:p>
        </p:txBody>
      </p:sp>
      <p:sp>
        <p:nvSpPr>
          <p:cNvPr id="5" name="Content Placeholder 4">
            <a:extLst>
              <a:ext uri="{FF2B5EF4-FFF2-40B4-BE49-F238E27FC236}">
                <a16:creationId xmlns:a16="http://schemas.microsoft.com/office/drawing/2014/main" id="{41B39FDA-D0F4-ED5F-E213-D9CA4CF779F3}"/>
              </a:ext>
            </a:extLst>
          </p:cNvPr>
          <p:cNvSpPr>
            <a:spLocks noGrp="1"/>
          </p:cNvSpPr>
          <p:nvPr>
            <p:ph sz="quarter" idx="28"/>
          </p:nvPr>
        </p:nvSpPr>
        <p:spPr/>
        <p:txBody>
          <a:bodyPr/>
          <a:lstStyle/>
          <a:p>
            <a:pPr marL="342900" indent="-342900">
              <a:buFont typeface="Arial" panose="020B0604020202020204" pitchFamily="34" charset="0"/>
              <a:buChar char="•"/>
            </a:pPr>
            <a:r>
              <a:rPr lang="en-US" dirty="0"/>
              <a:t>GHS is a global harmonized system for classification and labelling of chemicals</a:t>
            </a:r>
          </a:p>
          <a:p>
            <a:pPr marL="342900" indent="-342900">
              <a:buFont typeface="Arial" panose="020B0604020202020204" pitchFamily="34" charset="0"/>
              <a:buChar char="•"/>
            </a:pPr>
            <a:r>
              <a:rPr lang="en-US" dirty="0"/>
              <a:t>European Chemicals Agency, ECHA, is responsible for implementing GHS in Europe by establishing and updating an inventory on GHS substances. </a:t>
            </a:r>
          </a:p>
          <a:p>
            <a:pPr marL="0" indent="0"/>
            <a:r>
              <a:rPr lang="en-US" dirty="0"/>
              <a:t>There are two cornerstones of chemical legislation in the EU:</a:t>
            </a:r>
          </a:p>
          <a:p>
            <a:pPr marL="342900" indent="-342900">
              <a:buFont typeface="Arial" panose="020B0604020202020204" pitchFamily="34" charset="0"/>
              <a:buChar char="•"/>
            </a:pPr>
            <a:r>
              <a:rPr lang="en-US" dirty="0"/>
              <a:t>Regulation (EC) 1907/2006 on Registration, Evaluation, Authorization and Restriction of Chemicals – The REACH regulation.</a:t>
            </a:r>
          </a:p>
          <a:p>
            <a:pPr marL="342900" indent="-342900">
              <a:buFont typeface="Arial" panose="020B0604020202020204" pitchFamily="34" charset="0"/>
              <a:buChar char="•"/>
            </a:pPr>
            <a:r>
              <a:rPr lang="en-US" dirty="0"/>
              <a:t>Regulation (EC) 1272/2008 on Classification, Labelling and packaging of substances and mixtures – The CLP regulation</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Norway as part of EØS is bound to EU chemical legislation and only CLP is used since 2017.</a:t>
            </a:r>
          </a:p>
          <a:p>
            <a:endParaRPr lang="nb-NO" dirty="0"/>
          </a:p>
        </p:txBody>
      </p:sp>
    </p:spTree>
    <p:extLst>
      <p:ext uri="{BB962C8B-B14F-4D97-AF65-F5344CB8AC3E}">
        <p14:creationId xmlns:p14="http://schemas.microsoft.com/office/powerpoint/2010/main" val="1291227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6752431" y="1041288"/>
            <a:ext cx="3436590" cy="79208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r>
              <a:rPr lang="nb-NO" sz="2800" dirty="0">
                <a:latin typeface="Arial" charset="0"/>
                <a:ea typeface="ヒラギノ角ゴ Pro W3" charset="-128"/>
                <a:cs typeface="ヒラギノ角ゴ Pro W3" charset="-128"/>
              </a:rPr>
              <a:t>Product </a:t>
            </a:r>
            <a:r>
              <a:rPr lang="nb-NO" sz="2800" dirty="0" err="1">
                <a:latin typeface="Arial" charset="0"/>
                <a:ea typeface="ヒラギノ角ゴ Pro W3" charset="-128"/>
                <a:cs typeface="ヒラギノ角ゴ Pro W3" charset="-128"/>
              </a:rPr>
              <a:t>identifier</a:t>
            </a:r>
            <a:endParaRPr lang="nb-NO" sz="2800" dirty="0">
              <a:latin typeface="Arial" charset="0"/>
              <a:ea typeface="ヒラギノ角ゴ Pro W3" charset="-128"/>
              <a:cs typeface="ヒラギノ角ゴ Pro W3" charset="-128"/>
            </a:endParaRPr>
          </a:p>
        </p:txBody>
      </p:sp>
      <p:sp>
        <p:nvSpPr>
          <p:cNvPr id="7" name="Rectangle 6"/>
          <p:cNvSpPr/>
          <p:nvPr/>
        </p:nvSpPr>
        <p:spPr bwMode="auto">
          <a:xfrm>
            <a:off x="6741343" y="2321131"/>
            <a:ext cx="3447678" cy="57606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r>
              <a:rPr lang="nb-NO" sz="2800" dirty="0" err="1">
                <a:latin typeface="Arial" charset="0"/>
                <a:ea typeface="ヒラギノ角ゴ Pro W3" charset="-128"/>
                <a:cs typeface="ヒラギノ角ゴ Pro W3" charset="-128"/>
              </a:rPr>
              <a:t>Hazard</a:t>
            </a:r>
            <a:r>
              <a:rPr lang="nb-NO" sz="2800" dirty="0">
                <a:latin typeface="Arial" charset="0"/>
                <a:ea typeface="ヒラギノ角ゴ Pro W3" charset="-128"/>
                <a:cs typeface="ヒラギノ角ゴ Pro W3" charset="-128"/>
              </a:rPr>
              <a:t> </a:t>
            </a:r>
            <a:r>
              <a:rPr lang="nb-NO" sz="2800" dirty="0" err="1">
                <a:latin typeface="Arial" charset="0"/>
                <a:ea typeface="ヒラギノ角ゴ Pro W3" charset="-128"/>
                <a:cs typeface="ヒラギノ角ゴ Pro W3" charset="-128"/>
              </a:rPr>
              <a:t>pictogram</a:t>
            </a:r>
            <a:endParaRPr lang="nb-NO" sz="2800" dirty="0">
              <a:latin typeface="Arial" charset="0"/>
              <a:ea typeface="ヒラギノ角ゴ Pro W3" charset="-128"/>
              <a:cs typeface="ヒラギノ角ゴ Pro W3" charset="-128"/>
            </a:endParaRPr>
          </a:p>
        </p:txBody>
      </p:sp>
      <p:sp>
        <p:nvSpPr>
          <p:cNvPr id="8" name="Rectangle 7"/>
          <p:cNvSpPr/>
          <p:nvPr/>
        </p:nvSpPr>
        <p:spPr bwMode="auto">
          <a:xfrm>
            <a:off x="6744072" y="3406761"/>
            <a:ext cx="3447678" cy="56744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r>
              <a:rPr lang="nb-NO" sz="2800" dirty="0">
                <a:latin typeface="Arial" charset="0"/>
                <a:ea typeface="ヒラギノ角ゴ Pro W3" charset="-128"/>
                <a:cs typeface="ヒラギノ角ゴ Pro W3" charset="-128"/>
              </a:rPr>
              <a:t>Signal </a:t>
            </a:r>
            <a:r>
              <a:rPr lang="nb-NO" sz="2800" dirty="0" err="1">
                <a:latin typeface="Arial" charset="0"/>
                <a:ea typeface="ヒラギノ角ゴ Pro W3" charset="-128"/>
                <a:cs typeface="ヒラギノ角ゴ Pro W3" charset="-128"/>
              </a:rPr>
              <a:t>word</a:t>
            </a:r>
            <a:endParaRPr lang="nb-NO" sz="2800" dirty="0">
              <a:latin typeface="Arial" charset="0"/>
              <a:ea typeface="ヒラギノ角ゴ Pro W3" charset="-128"/>
              <a:cs typeface="ヒラギノ角ゴ Pro W3" charset="-128"/>
            </a:endParaRPr>
          </a:p>
        </p:txBody>
      </p:sp>
      <p:sp>
        <p:nvSpPr>
          <p:cNvPr id="9" name="Rectangle 8"/>
          <p:cNvSpPr/>
          <p:nvPr/>
        </p:nvSpPr>
        <p:spPr bwMode="auto">
          <a:xfrm>
            <a:off x="6744071" y="4006808"/>
            <a:ext cx="3447679" cy="57606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r>
              <a:rPr lang="nb-NO" sz="2800" dirty="0" err="1">
                <a:latin typeface="Arial" charset="0"/>
                <a:ea typeface="ヒラギノ角ゴ Pro W3" charset="-128"/>
                <a:cs typeface="ヒラギノ角ゴ Pro W3" charset="-128"/>
              </a:rPr>
              <a:t>Hazard</a:t>
            </a:r>
            <a:r>
              <a:rPr lang="nb-NO" sz="2800" dirty="0">
                <a:latin typeface="Arial" charset="0"/>
                <a:ea typeface="ヒラギノ角ゴ Pro W3" charset="-128"/>
                <a:cs typeface="ヒラギノ角ゴ Pro W3" charset="-128"/>
              </a:rPr>
              <a:t> statement(s)</a:t>
            </a:r>
          </a:p>
        </p:txBody>
      </p:sp>
      <p:sp>
        <p:nvSpPr>
          <p:cNvPr id="10" name="Rectangle 9"/>
          <p:cNvSpPr/>
          <p:nvPr/>
        </p:nvSpPr>
        <p:spPr bwMode="auto">
          <a:xfrm>
            <a:off x="6741343" y="4602319"/>
            <a:ext cx="3447678" cy="93610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r>
              <a:rPr lang="nb-NO" sz="2800" dirty="0" err="1">
                <a:latin typeface="Arial" charset="0"/>
                <a:ea typeface="ヒラギノ角ゴ Pro W3" charset="-128"/>
                <a:cs typeface="ヒラギノ角ゴ Pro W3" charset="-128"/>
              </a:rPr>
              <a:t>Precautionary</a:t>
            </a:r>
            <a:r>
              <a:rPr lang="nb-NO" sz="2800" dirty="0">
                <a:latin typeface="Arial" charset="0"/>
                <a:ea typeface="ヒラギノ角ゴ Pro W3" charset="-128"/>
                <a:cs typeface="ヒラギノ角ゴ Pro W3" charset="-128"/>
              </a:rPr>
              <a:t> </a:t>
            </a:r>
          </a:p>
          <a:p>
            <a:pPr algn="ctr" defTabSz="914400" eaLnBrk="0" fontAlgn="base" hangingPunct="0">
              <a:spcBef>
                <a:spcPct val="0"/>
              </a:spcBef>
              <a:spcAft>
                <a:spcPct val="0"/>
              </a:spcAft>
            </a:pPr>
            <a:r>
              <a:rPr lang="nb-NO" sz="2800" dirty="0">
                <a:latin typeface="Arial" charset="0"/>
                <a:ea typeface="ヒラギノ角ゴ Pro W3" charset="-128"/>
                <a:cs typeface="ヒラギノ角ゴ Pro W3" charset="-128"/>
              </a:rPr>
              <a:t>Statements</a:t>
            </a:r>
          </a:p>
        </p:txBody>
      </p:sp>
      <p:sp>
        <p:nvSpPr>
          <p:cNvPr id="11" name="Rectangle 10"/>
          <p:cNvSpPr/>
          <p:nvPr/>
        </p:nvSpPr>
        <p:spPr bwMode="auto">
          <a:xfrm>
            <a:off x="6741343" y="5572421"/>
            <a:ext cx="3447678" cy="57606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r>
              <a:rPr lang="nb-NO" sz="2800" dirty="0">
                <a:latin typeface="Arial" charset="0"/>
                <a:ea typeface="ヒラギノ角ゴ Pro W3" charset="-128"/>
                <a:cs typeface="ヒラギノ角ゴ Pro W3" charset="-128"/>
              </a:rPr>
              <a:t>Company </a:t>
            </a:r>
            <a:r>
              <a:rPr lang="nb-NO" sz="2800" dirty="0" err="1">
                <a:latin typeface="Arial" charset="0"/>
                <a:ea typeface="ヒラギノ角ゴ Pro W3" charset="-128"/>
                <a:cs typeface="ヒラギノ角ゴ Pro W3" charset="-128"/>
              </a:rPr>
              <a:t>identity</a:t>
            </a:r>
            <a:endParaRPr lang="nb-NO" sz="2800" dirty="0">
              <a:latin typeface="Arial" charset="0"/>
              <a:ea typeface="ヒラギノ角ゴ Pro W3" charset="-128"/>
              <a:cs typeface="ヒラギノ角ゴ Pro W3" charset="-128"/>
            </a:endParaRPr>
          </a:p>
        </p:txBody>
      </p:sp>
      <p:sp>
        <p:nvSpPr>
          <p:cNvPr id="4" name="Rektangel 3"/>
          <p:cNvSpPr>
            <a:spLocks noGrp="1"/>
          </p:cNvSpPr>
          <p:nvPr>
            <p:ph type="title" idx="4294967295"/>
          </p:nvPr>
        </p:nvSpPr>
        <p:spPr bwMode="auto">
          <a:xfrm>
            <a:off x="1127819" y="104236"/>
            <a:ext cx="7130355" cy="542066"/>
          </a:xfrm>
          <a:prstGeom prst="rect">
            <a:avLst/>
          </a:prstGeom>
          <a:solidFill>
            <a:schemeClr val="bg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914400" eaLnBrk="0" fontAlgn="base" hangingPunct="0">
              <a:lnSpc>
                <a:spcPct val="100000"/>
              </a:lnSpc>
              <a:spcAft>
                <a:spcPct val="0"/>
              </a:spcAft>
              <a:defRPr/>
            </a:pPr>
            <a:r>
              <a:rPr lang="nb-NO" sz="3600" dirty="0" err="1">
                <a:latin typeface="+mn-lt"/>
                <a:ea typeface="+mn-ea"/>
                <a:cs typeface="+mn-cs"/>
              </a:rPr>
              <a:t>Hazard</a:t>
            </a:r>
            <a:r>
              <a:rPr lang="nb-NO" sz="3600" dirty="0">
                <a:latin typeface="+mn-lt"/>
                <a:ea typeface="+mn-ea"/>
                <a:cs typeface="+mn-cs"/>
              </a:rPr>
              <a:t> </a:t>
            </a:r>
            <a:r>
              <a:rPr lang="nb-NO" sz="3600" dirty="0" err="1">
                <a:latin typeface="+mn-lt"/>
                <a:ea typeface="+mn-ea"/>
                <a:cs typeface="+mn-cs"/>
              </a:rPr>
              <a:t>communication</a:t>
            </a:r>
            <a:r>
              <a:rPr lang="nb-NO" sz="3600" dirty="0">
                <a:latin typeface="+mn-lt"/>
                <a:ea typeface="+mn-ea"/>
                <a:cs typeface="+mn-cs"/>
              </a:rPr>
              <a:t> in CLP</a:t>
            </a:r>
            <a:endParaRPr lang="nb-NO" sz="3600" dirty="0">
              <a:latin typeface="Arial" charset="0"/>
              <a:ea typeface="ヒラギノ角ゴ Pro W3" charset="-128"/>
              <a:cs typeface="ヒラギノ角ゴ Pro W3" charset="-128"/>
            </a:endParaRPr>
          </a:p>
        </p:txBody>
      </p:sp>
      <p:pic>
        <p:nvPicPr>
          <p:cNvPr id="2" name="Picture 1">
            <a:extLst>
              <a:ext uri="{FF2B5EF4-FFF2-40B4-BE49-F238E27FC236}">
                <a16:creationId xmlns:a16="http://schemas.microsoft.com/office/drawing/2014/main" id="{0372CCB4-D019-0902-3324-2926CCF5D473}"/>
              </a:ext>
            </a:extLst>
          </p:cNvPr>
          <p:cNvPicPr>
            <a:picLocks noChangeAspect="1"/>
          </p:cNvPicPr>
          <p:nvPr/>
        </p:nvPicPr>
        <p:blipFill>
          <a:blip r:embed="rId2"/>
          <a:stretch>
            <a:fillRect/>
          </a:stretch>
        </p:blipFill>
        <p:spPr>
          <a:xfrm>
            <a:off x="1540904" y="954453"/>
            <a:ext cx="4555096" cy="5289789"/>
          </a:xfrm>
          <a:prstGeom prst="rect">
            <a:avLst/>
          </a:prstGeom>
        </p:spPr>
      </p:pic>
    </p:spTree>
    <p:extLst>
      <p:ext uri="{BB962C8B-B14F-4D97-AF65-F5344CB8AC3E}">
        <p14:creationId xmlns:p14="http://schemas.microsoft.com/office/powerpoint/2010/main" val="141030117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animBg="1"/>
      <p:bldP spid="9" grpId="0" animBg="1"/>
      <p:bldP spid="10"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3736B8A-176E-2A7C-CA10-DCC41EB6F7CC}"/>
              </a:ext>
            </a:extLst>
          </p:cNvPr>
          <p:cNvSpPr>
            <a:spLocks noGrp="1"/>
          </p:cNvSpPr>
          <p:nvPr>
            <p:ph type="ftr" sz="quarter" idx="29"/>
          </p:nvPr>
        </p:nvSpPr>
        <p:spPr/>
        <p:txBody>
          <a:bodyPr/>
          <a:lstStyle/>
          <a:p>
            <a:endParaRPr lang="nb-NO" dirty="0"/>
          </a:p>
        </p:txBody>
      </p:sp>
      <p:sp>
        <p:nvSpPr>
          <p:cNvPr id="3" name="Slide Number Placeholder 2">
            <a:extLst>
              <a:ext uri="{FF2B5EF4-FFF2-40B4-BE49-F238E27FC236}">
                <a16:creationId xmlns:a16="http://schemas.microsoft.com/office/drawing/2014/main" id="{B16FBCDA-1038-EF53-CACA-B8BF7BE75383}"/>
              </a:ext>
            </a:extLst>
          </p:cNvPr>
          <p:cNvSpPr>
            <a:spLocks noGrp="1"/>
          </p:cNvSpPr>
          <p:nvPr>
            <p:ph type="sldNum" sz="quarter" idx="30"/>
          </p:nvPr>
        </p:nvSpPr>
        <p:spPr/>
        <p:txBody>
          <a:bodyPr/>
          <a:lstStyle/>
          <a:p>
            <a:r>
              <a:rPr lang="en-US"/>
              <a:t>Page </a:t>
            </a:r>
            <a:fld id="{5251F420-7306-4E7C-A79E-F31A38F7D392}" type="slidenum">
              <a:rPr lang="en-US" smtClean="0"/>
              <a:pPr/>
              <a:t>10</a:t>
            </a:fld>
            <a:endParaRPr lang="en-US" dirty="0"/>
          </a:p>
        </p:txBody>
      </p:sp>
      <p:sp>
        <p:nvSpPr>
          <p:cNvPr id="4" name="Title 3">
            <a:extLst>
              <a:ext uri="{FF2B5EF4-FFF2-40B4-BE49-F238E27FC236}">
                <a16:creationId xmlns:a16="http://schemas.microsoft.com/office/drawing/2014/main" id="{6FFA0C02-94E9-719F-49C3-93C797EEF301}"/>
              </a:ext>
            </a:extLst>
          </p:cNvPr>
          <p:cNvSpPr>
            <a:spLocks noGrp="1"/>
          </p:cNvSpPr>
          <p:nvPr>
            <p:ph type="title"/>
          </p:nvPr>
        </p:nvSpPr>
        <p:spPr/>
        <p:txBody>
          <a:bodyPr/>
          <a:lstStyle/>
          <a:p>
            <a:r>
              <a:rPr lang="en-US" dirty="0"/>
              <a:t>Product identifier</a:t>
            </a:r>
            <a:endParaRPr lang="nb-NO" dirty="0"/>
          </a:p>
        </p:txBody>
      </p:sp>
      <p:sp>
        <p:nvSpPr>
          <p:cNvPr id="5" name="Content Placeholder 4">
            <a:extLst>
              <a:ext uri="{FF2B5EF4-FFF2-40B4-BE49-F238E27FC236}">
                <a16:creationId xmlns:a16="http://schemas.microsoft.com/office/drawing/2014/main" id="{100AC3F1-1594-CD8B-441D-F3D7CCC1A8DC}"/>
              </a:ext>
            </a:extLst>
          </p:cNvPr>
          <p:cNvSpPr>
            <a:spLocks noGrp="1"/>
          </p:cNvSpPr>
          <p:nvPr>
            <p:ph sz="quarter" idx="28"/>
          </p:nvPr>
        </p:nvSpPr>
        <p:spPr/>
        <p:txBody>
          <a:bodyPr/>
          <a:lstStyle/>
          <a:p>
            <a:pPr marL="342900" indent="-342900">
              <a:buFont typeface="Arial" panose="020B0604020202020204" pitchFamily="34" charset="0"/>
              <a:buChar char="•"/>
            </a:pPr>
            <a:r>
              <a:rPr lang="nb-NO" dirty="0" err="1"/>
              <a:t>Name</a:t>
            </a:r>
            <a:r>
              <a:rPr lang="nb-NO" dirty="0"/>
              <a:t> and </a:t>
            </a:r>
            <a:r>
              <a:rPr lang="nb-NO" dirty="0" err="1"/>
              <a:t>identification</a:t>
            </a:r>
            <a:r>
              <a:rPr lang="nb-NO" dirty="0"/>
              <a:t> </a:t>
            </a:r>
            <a:r>
              <a:rPr lang="nb-NO" dirty="0" err="1"/>
              <a:t>number</a:t>
            </a:r>
            <a:r>
              <a:rPr lang="nb-NO" dirty="0"/>
              <a:t> given in ECHA CHEM</a:t>
            </a:r>
          </a:p>
          <a:p>
            <a:pPr marL="342900" indent="-342900">
              <a:buFont typeface="Arial" panose="020B0604020202020204" pitchFamily="34" charset="0"/>
              <a:buChar char="•"/>
            </a:pPr>
            <a:endParaRPr lang="nb-NO" dirty="0"/>
          </a:p>
          <a:p>
            <a:pPr marL="342900" indent="-342900">
              <a:buFont typeface="Arial" panose="020B0604020202020204" pitchFamily="34" charset="0"/>
              <a:buChar char="•"/>
            </a:pPr>
            <a:r>
              <a:rPr lang="nb-NO" dirty="0"/>
              <a:t>I</a:t>
            </a:r>
            <a:r>
              <a:rPr lang="nb-NO" sz="2400" dirty="0"/>
              <a:t>f not </a:t>
            </a:r>
            <a:r>
              <a:rPr lang="nb-NO" sz="2400" dirty="0" err="1"/>
              <a:t>included</a:t>
            </a:r>
            <a:r>
              <a:rPr lang="nb-NO" sz="2400" dirty="0"/>
              <a:t> in </a:t>
            </a:r>
            <a:r>
              <a:rPr lang="nb-NO" dirty="0"/>
              <a:t>ECHA CHEM</a:t>
            </a:r>
            <a:r>
              <a:rPr lang="nb-NO" sz="2400" dirty="0"/>
              <a:t> </a:t>
            </a:r>
            <a:r>
              <a:rPr lang="nb-NO" sz="2400" dirty="0" err="1"/>
              <a:t>use</a:t>
            </a:r>
            <a:r>
              <a:rPr lang="nb-NO" sz="2400" dirty="0"/>
              <a:t> </a:t>
            </a:r>
            <a:r>
              <a:rPr lang="nb-NO" sz="2400" dirty="0" err="1"/>
              <a:t>the</a:t>
            </a:r>
            <a:r>
              <a:rPr lang="nb-NO" sz="2400" dirty="0"/>
              <a:t> </a:t>
            </a:r>
            <a:r>
              <a:rPr lang="nb-NO" dirty="0"/>
              <a:t>CAS </a:t>
            </a:r>
            <a:r>
              <a:rPr lang="nb-NO" dirty="0" err="1"/>
              <a:t>number</a:t>
            </a:r>
            <a:r>
              <a:rPr lang="nb-NO" dirty="0"/>
              <a:t> and IUPAC </a:t>
            </a:r>
            <a:r>
              <a:rPr lang="nb-NO" dirty="0" err="1"/>
              <a:t>name</a:t>
            </a:r>
            <a:endParaRPr lang="nb-NO" dirty="0"/>
          </a:p>
        </p:txBody>
      </p:sp>
      <p:pic>
        <p:nvPicPr>
          <p:cNvPr id="8" name="Picture 7">
            <a:extLst>
              <a:ext uri="{FF2B5EF4-FFF2-40B4-BE49-F238E27FC236}">
                <a16:creationId xmlns:a16="http://schemas.microsoft.com/office/drawing/2014/main" id="{293642E2-4DEA-D2F7-7ACA-DD6BB4C6E3AA}"/>
              </a:ext>
            </a:extLst>
          </p:cNvPr>
          <p:cNvPicPr>
            <a:picLocks noChangeAspect="1"/>
          </p:cNvPicPr>
          <p:nvPr/>
        </p:nvPicPr>
        <p:blipFill>
          <a:blip r:embed="rId2"/>
          <a:stretch>
            <a:fillRect/>
          </a:stretch>
        </p:blipFill>
        <p:spPr>
          <a:xfrm>
            <a:off x="1503547" y="2957274"/>
            <a:ext cx="9184907" cy="4220985"/>
          </a:xfrm>
          <a:prstGeom prst="rect">
            <a:avLst/>
          </a:prstGeom>
        </p:spPr>
      </p:pic>
    </p:spTree>
    <p:extLst>
      <p:ext uri="{BB962C8B-B14F-4D97-AF65-F5344CB8AC3E}">
        <p14:creationId xmlns:p14="http://schemas.microsoft.com/office/powerpoint/2010/main" val="101524425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76CFB8B-E9EF-6FE9-97A4-755D5134BC4A}"/>
              </a:ext>
            </a:extLst>
          </p:cNvPr>
          <p:cNvSpPr>
            <a:spLocks noGrp="1"/>
          </p:cNvSpPr>
          <p:nvPr>
            <p:ph type="ftr" sz="quarter" idx="29"/>
          </p:nvPr>
        </p:nvSpPr>
        <p:spPr/>
        <p:txBody>
          <a:bodyPr/>
          <a:lstStyle/>
          <a:p>
            <a:endParaRPr lang="nb-NO" dirty="0"/>
          </a:p>
        </p:txBody>
      </p:sp>
      <p:sp>
        <p:nvSpPr>
          <p:cNvPr id="3" name="Slide Number Placeholder 2">
            <a:extLst>
              <a:ext uri="{FF2B5EF4-FFF2-40B4-BE49-F238E27FC236}">
                <a16:creationId xmlns:a16="http://schemas.microsoft.com/office/drawing/2014/main" id="{93B04469-7A3F-C683-A45F-06050C5A856B}"/>
              </a:ext>
            </a:extLst>
          </p:cNvPr>
          <p:cNvSpPr>
            <a:spLocks noGrp="1"/>
          </p:cNvSpPr>
          <p:nvPr>
            <p:ph type="sldNum" sz="quarter" idx="30"/>
          </p:nvPr>
        </p:nvSpPr>
        <p:spPr/>
        <p:txBody>
          <a:bodyPr/>
          <a:lstStyle/>
          <a:p>
            <a:r>
              <a:rPr lang="en-US"/>
              <a:t>Page </a:t>
            </a:r>
            <a:fld id="{5251F420-7306-4E7C-A79E-F31A38F7D392}" type="slidenum">
              <a:rPr lang="en-US" smtClean="0"/>
              <a:pPr/>
              <a:t>11</a:t>
            </a:fld>
            <a:endParaRPr lang="en-US" dirty="0"/>
          </a:p>
        </p:txBody>
      </p:sp>
      <p:sp>
        <p:nvSpPr>
          <p:cNvPr id="4" name="Title 3">
            <a:extLst>
              <a:ext uri="{FF2B5EF4-FFF2-40B4-BE49-F238E27FC236}">
                <a16:creationId xmlns:a16="http://schemas.microsoft.com/office/drawing/2014/main" id="{8F329BE7-FDCE-B29C-DB0D-B8B9E8936D67}"/>
              </a:ext>
            </a:extLst>
          </p:cNvPr>
          <p:cNvSpPr>
            <a:spLocks noGrp="1"/>
          </p:cNvSpPr>
          <p:nvPr>
            <p:ph type="title"/>
          </p:nvPr>
        </p:nvSpPr>
        <p:spPr/>
        <p:txBody>
          <a:bodyPr/>
          <a:lstStyle/>
          <a:p>
            <a:r>
              <a:rPr lang="en-US" dirty="0"/>
              <a:t>Hazard classes and categories (Not part of labelling)</a:t>
            </a:r>
            <a:endParaRPr lang="nb-NO" dirty="0"/>
          </a:p>
        </p:txBody>
      </p:sp>
      <p:pic>
        <p:nvPicPr>
          <p:cNvPr id="5" name="Picture 2" descr="Arrow pointing down on the hazzard class, acute toxicity.">
            <a:extLst>
              <a:ext uri="{FF2B5EF4-FFF2-40B4-BE49-F238E27FC236}">
                <a16:creationId xmlns:a16="http://schemas.microsoft.com/office/drawing/2014/main" id="{70826852-B340-44DE-CEE2-1CB8E30646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7732" y="2325415"/>
            <a:ext cx="469900" cy="592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descr="Arrow pointing down on the hazzard class, acute toxicity.">
            <a:extLst>
              <a:ext uri="{FF2B5EF4-FFF2-40B4-BE49-F238E27FC236}">
                <a16:creationId xmlns:a16="http://schemas.microsoft.com/office/drawing/2014/main" id="{9962480F-45E1-B003-F567-5C92A45A46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5236" y="2293516"/>
            <a:ext cx="469900" cy="592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9" descr="A screenshot of a computer&#10;&#10;Description automatically generated">
            <a:extLst>
              <a:ext uri="{FF2B5EF4-FFF2-40B4-BE49-F238E27FC236}">
                <a16:creationId xmlns:a16="http://schemas.microsoft.com/office/drawing/2014/main" id="{23896455-5B85-DDA8-AB9D-1D98372AF588}"/>
              </a:ext>
            </a:extLst>
          </p:cNvPr>
          <p:cNvPicPr>
            <a:picLocks noChangeAspect="1"/>
          </p:cNvPicPr>
          <p:nvPr/>
        </p:nvPicPr>
        <p:blipFill>
          <a:blip r:embed="rId3"/>
          <a:stretch>
            <a:fillRect/>
          </a:stretch>
        </p:blipFill>
        <p:spPr>
          <a:xfrm>
            <a:off x="1501849" y="2973629"/>
            <a:ext cx="9188302" cy="2710549"/>
          </a:xfrm>
          <a:prstGeom prst="rect">
            <a:avLst/>
          </a:prstGeom>
          <a:noFill/>
        </p:spPr>
      </p:pic>
      <p:pic>
        <p:nvPicPr>
          <p:cNvPr id="6" name="Picture 2" descr="Arrow pointing down on the hazzard class, acute toxicity.">
            <a:extLst>
              <a:ext uri="{FF2B5EF4-FFF2-40B4-BE49-F238E27FC236}">
                <a16:creationId xmlns:a16="http://schemas.microsoft.com/office/drawing/2014/main" id="{7828D79B-BF99-067F-DDC2-076C8A3915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5977" y="2316709"/>
            <a:ext cx="469900" cy="592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3389402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79CBB4D-875B-2A43-4E8F-E22380F6E8E8}"/>
              </a:ext>
            </a:extLst>
          </p:cNvPr>
          <p:cNvSpPr>
            <a:spLocks noGrp="1"/>
          </p:cNvSpPr>
          <p:nvPr>
            <p:ph type="ftr" sz="quarter" idx="29"/>
          </p:nvPr>
        </p:nvSpPr>
        <p:spPr/>
        <p:txBody>
          <a:bodyPr/>
          <a:lstStyle/>
          <a:p>
            <a:endParaRPr lang="nb-NO" dirty="0"/>
          </a:p>
        </p:txBody>
      </p:sp>
      <p:sp>
        <p:nvSpPr>
          <p:cNvPr id="3" name="Slide Number Placeholder 2">
            <a:extLst>
              <a:ext uri="{FF2B5EF4-FFF2-40B4-BE49-F238E27FC236}">
                <a16:creationId xmlns:a16="http://schemas.microsoft.com/office/drawing/2014/main" id="{526071F3-81CC-E6EF-30D7-819EA5120633}"/>
              </a:ext>
            </a:extLst>
          </p:cNvPr>
          <p:cNvSpPr>
            <a:spLocks noGrp="1"/>
          </p:cNvSpPr>
          <p:nvPr>
            <p:ph type="sldNum" sz="quarter" idx="30"/>
          </p:nvPr>
        </p:nvSpPr>
        <p:spPr/>
        <p:txBody>
          <a:bodyPr/>
          <a:lstStyle/>
          <a:p>
            <a:r>
              <a:rPr lang="en-US"/>
              <a:t>Page </a:t>
            </a:r>
            <a:fld id="{5251F420-7306-4E7C-A79E-F31A38F7D392}" type="slidenum">
              <a:rPr lang="en-US" smtClean="0"/>
              <a:pPr/>
              <a:t>12</a:t>
            </a:fld>
            <a:endParaRPr lang="en-US" dirty="0"/>
          </a:p>
        </p:txBody>
      </p:sp>
      <p:sp>
        <p:nvSpPr>
          <p:cNvPr id="4" name="Title 3">
            <a:extLst>
              <a:ext uri="{FF2B5EF4-FFF2-40B4-BE49-F238E27FC236}">
                <a16:creationId xmlns:a16="http://schemas.microsoft.com/office/drawing/2014/main" id="{115386D7-EF42-3409-2503-0296C6D943C1}"/>
              </a:ext>
            </a:extLst>
          </p:cNvPr>
          <p:cNvSpPr>
            <a:spLocks noGrp="1"/>
          </p:cNvSpPr>
          <p:nvPr>
            <p:ph type="title"/>
          </p:nvPr>
        </p:nvSpPr>
        <p:spPr/>
        <p:txBody>
          <a:bodyPr/>
          <a:lstStyle/>
          <a:p>
            <a:r>
              <a:rPr lang="en-US" dirty="0"/>
              <a:t>Hazard pictograms</a:t>
            </a:r>
            <a:endParaRPr lang="nb-NO" dirty="0"/>
          </a:p>
        </p:txBody>
      </p:sp>
      <p:grpSp>
        <p:nvGrpSpPr>
          <p:cNvPr id="19" name="Group 18">
            <a:extLst>
              <a:ext uri="{FF2B5EF4-FFF2-40B4-BE49-F238E27FC236}">
                <a16:creationId xmlns:a16="http://schemas.microsoft.com/office/drawing/2014/main" id="{54D3F5E3-9538-BEB7-96FE-807C5BD63584}"/>
              </a:ext>
            </a:extLst>
          </p:cNvPr>
          <p:cNvGrpSpPr/>
          <p:nvPr/>
        </p:nvGrpSpPr>
        <p:grpSpPr>
          <a:xfrm>
            <a:off x="713502" y="3113986"/>
            <a:ext cx="9944973" cy="1067313"/>
            <a:chOff x="1462288" y="1963722"/>
            <a:chExt cx="7709569" cy="827405"/>
          </a:xfrm>
        </p:grpSpPr>
        <p:pic>
          <p:nvPicPr>
            <p:cNvPr id="10" name="Picture 9" descr="Hazard pictogram GHS01: Explosive. Size: 16 mm * 16 mm.">
              <a:extLst>
                <a:ext uri="{FF2B5EF4-FFF2-40B4-BE49-F238E27FC236}">
                  <a16:creationId xmlns:a16="http://schemas.microsoft.com/office/drawing/2014/main" id="{D2933A45-656D-5ABA-6E0B-93EEA57A8F0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62288" y="1963722"/>
              <a:ext cx="828675" cy="827405"/>
            </a:xfrm>
            <a:prstGeom prst="rect">
              <a:avLst/>
            </a:prstGeom>
          </p:spPr>
        </p:pic>
        <p:pic>
          <p:nvPicPr>
            <p:cNvPr id="11" name="Picture 10" descr="Hazard pictogram GHS04: Compressed gas. Size: 16 mm * 16 mm.">
              <a:extLst>
                <a:ext uri="{FF2B5EF4-FFF2-40B4-BE49-F238E27FC236}">
                  <a16:creationId xmlns:a16="http://schemas.microsoft.com/office/drawing/2014/main" id="{3D327A2E-8FBD-696B-DF76-AB6D028419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23590" y="1963722"/>
              <a:ext cx="827405" cy="827405"/>
            </a:xfrm>
            <a:prstGeom prst="rect">
              <a:avLst/>
            </a:prstGeom>
          </p:spPr>
        </p:pic>
        <p:pic>
          <p:nvPicPr>
            <p:cNvPr id="12" name="Picture 11" descr="Hazard pictogram GHS03: Oxidizing. Size: 16 mm * 16 mm.">
              <a:extLst>
                <a:ext uri="{FF2B5EF4-FFF2-40B4-BE49-F238E27FC236}">
                  <a16:creationId xmlns:a16="http://schemas.microsoft.com/office/drawing/2014/main" id="{DFE1A86D-00EE-6D64-6CA7-7C84320C797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83622" y="1963722"/>
              <a:ext cx="826770" cy="827405"/>
            </a:xfrm>
            <a:prstGeom prst="rect">
              <a:avLst/>
            </a:prstGeom>
          </p:spPr>
        </p:pic>
        <p:pic>
          <p:nvPicPr>
            <p:cNvPr id="13" name="Picture 12" descr="Hazard pictogram GHS02: Flammable. Size: 16 mm * 16 mm.">
              <a:extLst>
                <a:ext uri="{FF2B5EF4-FFF2-40B4-BE49-F238E27FC236}">
                  <a16:creationId xmlns:a16="http://schemas.microsoft.com/office/drawing/2014/main" id="{7F6A12FE-88B5-E28A-3B67-DC83EEBA1E8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43019" y="1963722"/>
              <a:ext cx="826770" cy="827405"/>
            </a:xfrm>
            <a:prstGeom prst="rect">
              <a:avLst/>
            </a:prstGeom>
          </p:spPr>
        </p:pic>
        <p:pic>
          <p:nvPicPr>
            <p:cNvPr id="14" name="Picture 13" descr="Hazard pictogram GHS05: Corrosive. Size: 16 mm * 16 mm.">
              <a:extLst>
                <a:ext uri="{FF2B5EF4-FFF2-40B4-BE49-F238E27FC236}">
                  <a16:creationId xmlns:a16="http://schemas.microsoft.com/office/drawing/2014/main" id="{A4B95E87-0334-1C4A-0DCE-BFA2775A894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02416" y="1963722"/>
              <a:ext cx="827405" cy="827405"/>
            </a:xfrm>
            <a:prstGeom prst="rect">
              <a:avLst/>
            </a:prstGeom>
          </p:spPr>
        </p:pic>
        <p:pic>
          <p:nvPicPr>
            <p:cNvPr id="15" name="Picture 14" descr="Hazard pictogram GHS06: Toxic. Size: 16 mm * 16 mm.">
              <a:extLst>
                <a:ext uri="{FF2B5EF4-FFF2-40B4-BE49-F238E27FC236}">
                  <a16:creationId xmlns:a16="http://schemas.microsoft.com/office/drawing/2014/main" id="{9427FF98-DC3B-704A-68A1-358C2633521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62448" y="1963722"/>
              <a:ext cx="826770" cy="827405"/>
            </a:xfrm>
            <a:prstGeom prst="rect">
              <a:avLst/>
            </a:prstGeom>
          </p:spPr>
        </p:pic>
        <p:pic>
          <p:nvPicPr>
            <p:cNvPr id="16" name="Picture 15" descr="Hazard pictogram GHS08: Health hazard. Size: 16 mm * 16 mm.">
              <a:extLst>
                <a:ext uri="{FF2B5EF4-FFF2-40B4-BE49-F238E27FC236}">
                  <a16:creationId xmlns:a16="http://schemas.microsoft.com/office/drawing/2014/main" id="{AF2D1650-D824-CD14-78E1-E0A3D482E22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621845" y="1963722"/>
              <a:ext cx="827405" cy="827405"/>
            </a:xfrm>
            <a:prstGeom prst="rect">
              <a:avLst/>
            </a:prstGeom>
          </p:spPr>
        </p:pic>
        <p:pic>
          <p:nvPicPr>
            <p:cNvPr id="17" name="Picture 16" descr="Hazard pictogram GHS07: Harmful. Size: 16 mm * 16 mm.">
              <a:extLst>
                <a:ext uri="{FF2B5EF4-FFF2-40B4-BE49-F238E27FC236}">
                  <a16:creationId xmlns:a16="http://schemas.microsoft.com/office/drawing/2014/main" id="{F4CF9E7B-E5C1-AE80-F19E-75BD0F6600B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481877" y="1963722"/>
              <a:ext cx="828675" cy="827405"/>
            </a:xfrm>
            <a:prstGeom prst="rect">
              <a:avLst/>
            </a:prstGeom>
          </p:spPr>
        </p:pic>
        <p:pic>
          <p:nvPicPr>
            <p:cNvPr id="18" name="Picture 17" descr="Hazard pictogram GHS09: Environmental hazard. Size: 16 mm * 16 mm.">
              <a:extLst>
                <a:ext uri="{FF2B5EF4-FFF2-40B4-BE49-F238E27FC236}">
                  <a16:creationId xmlns:a16="http://schemas.microsoft.com/office/drawing/2014/main" id="{B00F3C3D-3684-A3DC-F6E8-A31BCC22C0E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343182" y="1963722"/>
              <a:ext cx="828675" cy="827405"/>
            </a:xfrm>
            <a:prstGeom prst="rect">
              <a:avLst/>
            </a:prstGeom>
          </p:spPr>
        </p:pic>
      </p:grpSp>
      <p:sp>
        <p:nvSpPr>
          <p:cNvPr id="21" name="Right Brace 20">
            <a:extLst>
              <a:ext uri="{FF2B5EF4-FFF2-40B4-BE49-F238E27FC236}">
                <a16:creationId xmlns:a16="http://schemas.microsoft.com/office/drawing/2014/main" id="{CF0A895C-7936-11C9-0B1C-3D67B78D8C28}"/>
              </a:ext>
            </a:extLst>
          </p:cNvPr>
          <p:cNvSpPr/>
          <p:nvPr/>
        </p:nvSpPr>
        <p:spPr bwMode="auto">
          <a:xfrm rot="16200000">
            <a:off x="3336343" y="146230"/>
            <a:ext cx="259231" cy="5504913"/>
          </a:xfrm>
          <a:prstGeom prst="rightBrace">
            <a:avLst>
              <a:gd name="adj1" fmla="val 0"/>
              <a:gd name="adj2" fmla="val 50000"/>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22" name="Right Brace 21">
            <a:extLst>
              <a:ext uri="{FF2B5EF4-FFF2-40B4-BE49-F238E27FC236}">
                <a16:creationId xmlns:a16="http://schemas.microsoft.com/office/drawing/2014/main" id="{0F5411E8-EA7C-7E96-3960-D6A9B0861C0D}"/>
              </a:ext>
            </a:extLst>
          </p:cNvPr>
          <p:cNvSpPr/>
          <p:nvPr/>
        </p:nvSpPr>
        <p:spPr bwMode="auto">
          <a:xfrm rot="5400000">
            <a:off x="7240696" y="2218221"/>
            <a:ext cx="259233" cy="4438421"/>
          </a:xfrm>
          <a:prstGeom prst="rightBrace">
            <a:avLst>
              <a:gd name="adj1" fmla="val 0"/>
              <a:gd name="adj2" fmla="val 50000"/>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23" name="Right Brace 22">
            <a:extLst>
              <a:ext uri="{FF2B5EF4-FFF2-40B4-BE49-F238E27FC236}">
                <a16:creationId xmlns:a16="http://schemas.microsoft.com/office/drawing/2014/main" id="{6A56DD62-6CA6-A25B-64AD-8C0FF8106063}"/>
              </a:ext>
            </a:extLst>
          </p:cNvPr>
          <p:cNvSpPr/>
          <p:nvPr/>
        </p:nvSpPr>
        <p:spPr bwMode="auto">
          <a:xfrm rot="16200000">
            <a:off x="9463577" y="1741893"/>
            <a:ext cx="167719" cy="2222079"/>
          </a:xfrm>
          <a:prstGeom prst="rightBrace">
            <a:avLst>
              <a:gd name="adj1" fmla="val 0"/>
              <a:gd name="adj2" fmla="val 50000"/>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24" name="Rectangle 23">
            <a:extLst>
              <a:ext uri="{FF2B5EF4-FFF2-40B4-BE49-F238E27FC236}">
                <a16:creationId xmlns:a16="http://schemas.microsoft.com/office/drawing/2014/main" id="{1CFD72C6-733D-E790-F005-EB9E9A9F04AE}"/>
              </a:ext>
            </a:extLst>
          </p:cNvPr>
          <p:cNvSpPr/>
          <p:nvPr/>
        </p:nvSpPr>
        <p:spPr>
          <a:xfrm>
            <a:off x="6794546" y="4606145"/>
            <a:ext cx="1160895" cy="461665"/>
          </a:xfrm>
          <a:prstGeom prst="rect">
            <a:avLst/>
          </a:prstGeom>
        </p:spPr>
        <p:txBody>
          <a:bodyPr wrap="none">
            <a:spAutoFit/>
          </a:bodyPr>
          <a:lstStyle/>
          <a:p>
            <a:r>
              <a:rPr lang="nb-NO" sz="2400" dirty="0"/>
              <a:t>Health </a:t>
            </a:r>
            <a:endParaRPr lang="nb-NO" dirty="0"/>
          </a:p>
        </p:txBody>
      </p:sp>
      <p:sp>
        <p:nvSpPr>
          <p:cNvPr id="25" name="Rectangle 24">
            <a:extLst>
              <a:ext uri="{FF2B5EF4-FFF2-40B4-BE49-F238E27FC236}">
                <a16:creationId xmlns:a16="http://schemas.microsoft.com/office/drawing/2014/main" id="{7E927FDC-AF92-757C-FDED-6FC9E9353D54}"/>
              </a:ext>
            </a:extLst>
          </p:cNvPr>
          <p:cNvSpPr/>
          <p:nvPr/>
        </p:nvSpPr>
        <p:spPr>
          <a:xfrm>
            <a:off x="2748054" y="2215262"/>
            <a:ext cx="1396536" cy="461665"/>
          </a:xfrm>
          <a:prstGeom prst="rect">
            <a:avLst/>
          </a:prstGeom>
        </p:spPr>
        <p:txBody>
          <a:bodyPr wrap="none">
            <a:spAutoFit/>
          </a:bodyPr>
          <a:lstStyle/>
          <a:p>
            <a:r>
              <a:rPr lang="nb-NO" sz="2400" dirty="0" err="1"/>
              <a:t>Physical</a:t>
            </a:r>
            <a:r>
              <a:rPr lang="nb-NO" dirty="0"/>
              <a:t> </a:t>
            </a:r>
          </a:p>
        </p:txBody>
      </p:sp>
      <p:sp>
        <p:nvSpPr>
          <p:cNvPr id="26" name="Rectangle 25">
            <a:extLst>
              <a:ext uri="{FF2B5EF4-FFF2-40B4-BE49-F238E27FC236}">
                <a16:creationId xmlns:a16="http://schemas.microsoft.com/office/drawing/2014/main" id="{4B3F31F0-6E76-87FF-9760-A8510C97AA10}"/>
              </a:ext>
            </a:extLst>
          </p:cNvPr>
          <p:cNvSpPr/>
          <p:nvPr/>
        </p:nvSpPr>
        <p:spPr>
          <a:xfrm>
            <a:off x="8552179" y="2215262"/>
            <a:ext cx="1914307" cy="461665"/>
          </a:xfrm>
          <a:prstGeom prst="rect">
            <a:avLst/>
          </a:prstGeom>
        </p:spPr>
        <p:txBody>
          <a:bodyPr wrap="none">
            <a:spAutoFit/>
          </a:bodyPr>
          <a:lstStyle/>
          <a:p>
            <a:r>
              <a:rPr lang="nb-NO" sz="2400" dirty="0"/>
              <a:t>Environment</a:t>
            </a:r>
            <a:endParaRPr lang="nb-NO" dirty="0"/>
          </a:p>
        </p:txBody>
      </p:sp>
    </p:spTree>
    <p:extLst>
      <p:ext uri="{BB962C8B-B14F-4D97-AF65-F5344CB8AC3E}">
        <p14:creationId xmlns:p14="http://schemas.microsoft.com/office/powerpoint/2010/main" val="297219850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barn(inVertical)">
                                      <p:cBhvr>
                                        <p:cTn id="10" dur="5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barn(inVertical)">
                                      <p:cBhvr>
                                        <p:cTn id="15" dur="500"/>
                                        <p:tgtEl>
                                          <p:spTgt spid="22"/>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barn(inVertical)">
                                      <p:cBhvr>
                                        <p:cTn id="18" dur="500"/>
                                        <p:tgtEl>
                                          <p:spTgt spid="24"/>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barn(inVertical)">
                                      <p:cBhvr>
                                        <p:cTn id="23" dur="500"/>
                                        <p:tgtEl>
                                          <p:spTgt spid="23"/>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barn(inVertical)">
                                      <p:cBhvr>
                                        <p:cTn id="2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p:bldP spid="25" grpId="0"/>
      <p:bldP spid="2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9BC81DD-77AE-5D33-4D05-0C74CA2E9B28}"/>
              </a:ext>
            </a:extLst>
          </p:cNvPr>
          <p:cNvSpPr>
            <a:spLocks noGrp="1"/>
          </p:cNvSpPr>
          <p:nvPr>
            <p:ph type="ftr" sz="quarter" idx="29"/>
          </p:nvPr>
        </p:nvSpPr>
        <p:spPr/>
        <p:txBody>
          <a:bodyPr/>
          <a:lstStyle/>
          <a:p>
            <a:endParaRPr lang="nb-NO" dirty="0"/>
          </a:p>
        </p:txBody>
      </p:sp>
      <p:sp>
        <p:nvSpPr>
          <p:cNvPr id="3" name="Slide Number Placeholder 2">
            <a:extLst>
              <a:ext uri="{FF2B5EF4-FFF2-40B4-BE49-F238E27FC236}">
                <a16:creationId xmlns:a16="http://schemas.microsoft.com/office/drawing/2014/main" id="{B4EA7481-5BC1-E588-B736-5DD35294A7D2}"/>
              </a:ext>
            </a:extLst>
          </p:cNvPr>
          <p:cNvSpPr>
            <a:spLocks noGrp="1"/>
          </p:cNvSpPr>
          <p:nvPr>
            <p:ph type="sldNum" sz="quarter" idx="30"/>
          </p:nvPr>
        </p:nvSpPr>
        <p:spPr/>
        <p:txBody>
          <a:bodyPr/>
          <a:lstStyle/>
          <a:p>
            <a:r>
              <a:rPr lang="en-US"/>
              <a:t>Page </a:t>
            </a:r>
            <a:fld id="{5251F420-7306-4E7C-A79E-F31A38F7D392}" type="slidenum">
              <a:rPr lang="en-US" smtClean="0"/>
              <a:pPr/>
              <a:t>13</a:t>
            </a:fld>
            <a:endParaRPr lang="en-US" dirty="0"/>
          </a:p>
        </p:txBody>
      </p:sp>
      <p:sp>
        <p:nvSpPr>
          <p:cNvPr id="4" name="Title 3">
            <a:extLst>
              <a:ext uri="{FF2B5EF4-FFF2-40B4-BE49-F238E27FC236}">
                <a16:creationId xmlns:a16="http://schemas.microsoft.com/office/drawing/2014/main" id="{330DFEA9-162F-CCAB-7D52-77EA2B86DDBA}"/>
              </a:ext>
            </a:extLst>
          </p:cNvPr>
          <p:cNvSpPr>
            <a:spLocks noGrp="1"/>
          </p:cNvSpPr>
          <p:nvPr>
            <p:ph type="title"/>
          </p:nvPr>
        </p:nvSpPr>
        <p:spPr/>
        <p:txBody>
          <a:bodyPr/>
          <a:lstStyle/>
          <a:p>
            <a:r>
              <a:rPr lang="en-US" dirty="0"/>
              <a:t>Signal words and hazard statements</a:t>
            </a:r>
            <a:endParaRPr lang="nb-NO" dirty="0"/>
          </a:p>
        </p:txBody>
      </p:sp>
      <p:sp>
        <p:nvSpPr>
          <p:cNvPr id="5" name="Down Arrow 4" descr="Arrow pointing down at the column with signal word">
            <a:extLst>
              <a:ext uri="{FF2B5EF4-FFF2-40B4-BE49-F238E27FC236}">
                <a16:creationId xmlns:a16="http://schemas.microsoft.com/office/drawing/2014/main" id="{0A4ECBB8-A77D-9EFF-6AD6-3AB8D6150313}"/>
              </a:ext>
            </a:extLst>
          </p:cNvPr>
          <p:cNvSpPr/>
          <p:nvPr/>
        </p:nvSpPr>
        <p:spPr bwMode="auto">
          <a:xfrm>
            <a:off x="6772647" y="2317464"/>
            <a:ext cx="432048" cy="576064"/>
          </a:xfrm>
          <a:prstGeom prst="downArrow">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9" name="Down Arrow 4" descr="Arrow pointing down at the column with signal word">
            <a:extLst>
              <a:ext uri="{FF2B5EF4-FFF2-40B4-BE49-F238E27FC236}">
                <a16:creationId xmlns:a16="http://schemas.microsoft.com/office/drawing/2014/main" id="{FFAE1777-12E2-1E00-AC96-6538BAEB3763}"/>
              </a:ext>
            </a:extLst>
          </p:cNvPr>
          <p:cNvSpPr/>
          <p:nvPr/>
        </p:nvSpPr>
        <p:spPr bwMode="auto">
          <a:xfrm>
            <a:off x="8902622" y="2317464"/>
            <a:ext cx="432048" cy="576064"/>
          </a:xfrm>
          <a:prstGeom prst="downArrow">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pic>
        <p:nvPicPr>
          <p:cNvPr id="10" name="Picture 9" descr="A screenshot of a computer&#10;&#10;Description automatically generated">
            <a:extLst>
              <a:ext uri="{FF2B5EF4-FFF2-40B4-BE49-F238E27FC236}">
                <a16:creationId xmlns:a16="http://schemas.microsoft.com/office/drawing/2014/main" id="{176D25B0-913F-E403-9A74-DBC5D0F4E8A2}"/>
              </a:ext>
            </a:extLst>
          </p:cNvPr>
          <p:cNvPicPr>
            <a:picLocks noChangeAspect="1"/>
          </p:cNvPicPr>
          <p:nvPr/>
        </p:nvPicPr>
        <p:blipFill>
          <a:blip r:embed="rId2"/>
          <a:stretch>
            <a:fillRect/>
          </a:stretch>
        </p:blipFill>
        <p:spPr>
          <a:xfrm>
            <a:off x="1501849" y="2973629"/>
            <a:ext cx="9188302" cy="2710549"/>
          </a:xfrm>
          <a:prstGeom prst="rect">
            <a:avLst/>
          </a:prstGeom>
          <a:noFill/>
          <a:ln w="12700">
            <a:solidFill>
              <a:srgbClr val="000000"/>
            </a:solidFill>
          </a:ln>
        </p:spPr>
      </p:pic>
    </p:spTree>
    <p:extLst>
      <p:ext uri="{BB962C8B-B14F-4D97-AF65-F5344CB8AC3E}">
        <p14:creationId xmlns:p14="http://schemas.microsoft.com/office/powerpoint/2010/main" val="682591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E59E255-896C-DA1D-0874-A4EA2D57BD45}"/>
              </a:ext>
            </a:extLst>
          </p:cNvPr>
          <p:cNvSpPr>
            <a:spLocks noGrp="1"/>
          </p:cNvSpPr>
          <p:nvPr>
            <p:ph type="ftr" sz="quarter" idx="29"/>
          </p:nvPr>
        </p:nvSpPr>
        <p:spPr/>
        <p:txBody>
          <a:bodyPr/>
          <a:lstStyle/>
          <a:p>
            <a:endParaRPr lang="nb-NO" dirty="0"/>
          </a:p>
        </p:txBody>
      </p:sp>
      <p:sp>
        <p:nvSpPr>
          <p:cNvPr id="3" name="Slide Number Placeholder 2">
            <a:extLst>
              <a:ext uri="{FF2B5EF4-FFF2-40B4-BE49-F238E27FC236}">
                <a16:creationId xmlns:a16="http://schemas.microsoft.com/office/drawing/2014/main" id="{FE8B4715-EE01-3F8F-9F35-6AFE48510AA6}"/>
              </a:ext>
            </a:extLst>
          </p:cNvPr>
          <p:cNvSpPr>
            <a:spLocks noGrp="1"/>
          </p:cNvSpPr>
          <p:nvPr>
            <p:ph type="sldNum" sz="quarter" idx="30"/>
          </p:nvPr>
        </p:nvSpPr>
        <p:spPr/>
        <p:txBody>
          <a:bodyPr/>
          <a:lstStyle/>
          <a:p>
            <a:r>
              <a:rPr lang="en-US"/>
              <a:t>Page </a:t>
            </a:r>
            <a:fld id="{5251F420-7306-4E7C-A79E-F31A38F7D392}" type="slidenum">
              <a:rPr lang="en-US" smtClean="0"/>
              <a:pPr/>
              <a:t>14</a:t>
            </a:fld>
            <a:endParaRPr lang="en-US" dirty="0"/>
          </a:p>
        </p:txBody>
      </p:sp>
      <p:sp>
        <p:nvSpPr>
          <p:cNvPr id="4" name="Title 3">
            <a:extLst>
              <a:ext uri="{FF2B5EF4-FFF2-40B4-BE49-F238E27FC236}">
                <a16:creationId xmlns:a16="http://schemas.microsoft.com/office/drawing/2014/main" id="{35708D26-2272-C424-D256-865F7016E20D}"/>
              </a:ext>
            </a:extLst>
          </p:cNvPr>
          <p:cNvSpPr>
            <a:spLocks noGrp="1"/>
          </p:cNvSpPr>
          <p:nvPr>
            <p:ph type="title"/>
          </p:nvPr>
        </p:nvSpPr>
        <p:spPr/>
        <p:txBody>
          <a:bodyPr/>
          <a:lstStyle/>
          <a:p>
            <a:r>
              <a:rPr lang="en-US" dirty="0"/>
              <a:t>Groups of hazard and precautionary statements </a:t>
            </a:r>
            <a:endParaRPr lang="nb-NO" dirty="0"/>
          </a:p>
        </p:txBody>
      </p:sp>
      <p:graphicFrame>
        <p:nvGraphicFramePr>
          <p:cNvPr id="9" name="Content Placeholder 8">
            <a:extLst>
              <a:ext uri="{FF2B5EF4-FFF2-40B4-BE49-F238E27FC236}">
                <a16:creationId xmlns:a16="http://schemas.microsoft.com/office/drawing/2014/main" id="{DF6250BD-83B6-155C-04B7-A5797E5D2CEA}"/>
              </a:ext>
            </a:extLst>
          </p:cNvPr>
          <p:cNvGraphicFramePr>
            <a:graphicFrameLocks noGrp="1"/>
          </p:cNvGraphicFramePr>
          <p:nvPr>
            <p:ph sz="quarter" idx="28"/>
            <p:extLst>
              <p:ext uri="{D42A27DB-BD31-4B8C-83A1-F6EECF244321}">
                <p14:modId xmlns:p14="http://schemas.microsoft.com/office/powerpoint/2010/main" val="402554283"/>
              </p:ext>
            </p:extLst>
          </p:nvPr>
        </p:nvGraphicFramePr>
        <p:xfrm>
          <a:off x="360363" y="1108801"/>
          <a:ext cx="11471272" cy="2682240"/>
        </p:xfrm>
        <a:graphic>
          <a:graphicData uri="http://schemas.openxmlformats.org/drawingml/2006/table">
            <a:tbl>
              <a:tblPr firstRow="1" bandRow="1">
                <a:tableStyleId>{5C22544A-7EE6-4342-B048-85BDC9FD1C3A}</a:tableStyleId>
              </a:tblPr>
              <a:tblGrid>
                <a:gridCol w="2867818">
                  <a:extLst>
                    <a:ext uri="{9D8B030D-6E8A-4147-A177-3AD203B41FA5}">
                      <a16:colId xmlns:a16="http://schemas.microsoft.com/office/drawing/2014/main" val="354687539"/>
                    </a:ext>
                  </a:extLst>
                </a:gridCol>
                <a:gridCol w="2867818">
                  <a:extLst>
                    <a:ext uri="{9D8B030D-6E8A-4147-A177-3AD203B41FA5}">
                      <a16:colId xmlns:a16="http://schemas.microsoft.com/office/drawing/2014/main" val="3515465274"/>
                    </a:ext>
                  </a:extLst>
                </a:gridCol>
                <a:gridCol w="2867818">
                  <a:extLst>
                    <a:ext uri="{9D8B030D-6E8A-4147-A177-3AD203B41FA5}">
                      <a16:colId xmlns:a16="http://schemas.microsoft.com/office/drawing/2014/main" val="1350026546"/>
                    </a:ext>
                  </a:extLst>
                </a:gridCol>
                <a:gridCol w="2867818">
                  <a:extLst>
                    <a:ext uri="{9D8B030D-6E8A-4147-A177-3AD203B41FA5}">
                      <a16:colId xmlns:a16="http://schemas.microsoft.com/office/drawing/2014/main" val="932735078"/>
                    </a:ext>
                  </a:extLst>
                </a:gridCol>
              </a:tblGrid>
              <a:tr h="370840">
                <a:tc>
                  <a:txBody>
                    <a:bodyPr/>
                    <a:lstStyle/>
                    <a:p>
                      <a:r>
                        <a:rPr lang="nb-NO" sz="2000" dirty="0"/>
                        <a:t>Code</a:t>
                      </a:r>
                    </a:p>
                  </a:txBody>
                  <a:tcPr/>
                </a:tc>
                <a:tc>
                  <a:txBody>
                    <a:bodyPr/>
                    <a:lstStyle/>
                    <a:p>
                      <a:r>
                        <a:rPr lang="nb-NO" sz="2000" dirty="0" err="1"/>
                        <a:t>Hazard</a:t>
                      </a:r>
                      <a:r>
                        <a:rPr lang="nb-NO" sz="2000" dirty="0"/>
                        <a:t> statements</a:t>
                      </a:r>
                    </a:p>
                  </a:txBody>
                  <a:tcPr/>
                </a:tc>
                <a:tc>
                  <a:txBody>
                    <a:bodyPr/>
                    <a:lstStyle/>
                    <a:p>
                      <a:r>
                        <a:rPr lang="nb-NO" sz="2000" dirty="0"/>
                        <a:t>Code </a:t>
                      </a:r>
                    </a:p>
                  </a:txBody>
                  <a:tcPr/>
                </a:tc>
                <a:tc>
                  <a:txBody>
                    <a:bodyPr/>
                    <a:lstStyle/>
                    <a:p>
                      <a:r>
                        <a:rPr lang="nb-NO" sz="2000" dirty="0" err="1"/>
                        <a:t>Precautionary</a:t>
                      </a:r>
                      <a:r>
                        <a:rPr lang="nb-NO" sz="2000" dirty="0"/>
                        <a:t> statements</a:t>
                      </a:r>
                    </a:p>
                  </a:txBody>
                  <a:tcPr/>
                </a:tc>
                <a:extLst>
                  <a:ext uri="{0D108BD9-81ED-4DB2-BD59-A6C34878D82A}">
                    <a16:rowId xmlns:a16="http://schemas.microsoft.com/office/drawing/2014/main" val="4135359203"/>
                  </a:ext>
                </a:extLst>
              </a:tr>
              <a:tr h="370840">
                <a:tc>
                  <a:txBody>
                    <a:bodyPr/>
                    <a:lstStyle/>
                    <a:p>
                      <a:r>
                        <a:rPr lang="nb-NO" sz="2000"/>
                        <a:t>H200-H299</a:t>
                      </a:r>
                    </a:p>
                  </a:txBody>
                  <a:tcPr/>
                </a:tc>
                <a:tc>
                  <a:txBody>
                    <a:bodyPr/>
                    <a:lstStyle/>
                    <a:p>
                      <a:r>
                        <a:rPr lang="nb-NO" sz="2000" dirty="0" err="1"/>
                        <a:t>Physical</a:t>
                      </a:r>
                      <a:r>
                        <a:rPr lang="nb-NO" sz="2000" dirty="0"/>
                        <a:t> </a:t>
                      </a:r>
                    </a:p>
                  </a:txBody>
                  <a:tcPr/>
                </a:tc>
                <a:tc>
                  <a:txBody>
                    <a:bodyPr/>
                    <a:lstStyle/>
                    <a:p>
                      <a:r>
                        <a:rPr lang="nb-NO" sz="2000" dirty="0"/>
                        <a:t>P100-P199</a:t>
                      </a:r>
                    </a:p>
                  </a:txBody>
                  <a:tcPr/>
                </a:tc>
                <a:tc>
                  <a:txBody>
                    <a:bodyPr/>
                    <a:lstStyle/>
                    <a:p>
                      <a:r>
                        <a:rPr lang="nb-NO" sz="2000" dirty="0"/>
                        <a:t>General</a:t>
                      </a:r>
                    </a:p>
                  </a:txBody>
                  <a:tcPr/>
                </a:tc>
                <a:extLst>
                  <a:ext uri="{0D108BD9-81ED-4DB2-BD59-A6C34878D82A}">
                    <a16:rowId xmlns:a16="http://schemas.microsoft.com/office/drawing/2014/main" val="2410512393"/>
                  </a:ext>
                </a:extLst>
              </a:tr>
              <a:tr h="370840">
                <a:tc>
                  <a:txBody>
                    <a:bodyPr/>
                    <a:lstStyle/>
                    <a:p>
                      <a:r>
                        <a:rPr lang="nb-NO" sz="2000"/>
                        <a:t>H300-H399</a:t>
                      </a:r>
                    </a:p>
                  </a:txBody>
                  <a:tcPr/>
                </a:tc>
                <a:tc>
                  <a:txBody>
                    <a:bodyPr/>
                    <a:lstStyle/>
                    <a:p>
                      <a:r>
                        <a:rPr lang="nb-NO" sz="2000" dirty="0"/>
                        <a:t>Health </a:t>
                      </a:r>
                    </a:p>
                  </a:txBody>
                  <a:tcPr/>
                </a:tc>
                <a:tc>
                  <a:txBody>
                    <a:bodyPr/>
                    <a:lstStyle/>
                    <a:p>
                      <a:r>
                        <a:rPr lang="nb-NO" sz="2000" dirty="0"/>
                        <a:t>P200-P299</a:t>
                      </a:r>
                    </a:p>
                  </a:txBody>
                  <a:tcPr/>
                </a:tc>
                <a:tc>
                  <a:txBody>
                    <a:bodyPr/>
                    <a:lstStyle/>
                    <a:p>
                      <a:r>
                        <a:rPr lang="nb-NO" sz="2000" dirty="0" err="1"/>
                        <a:t>Prevention</a:t>
                      </a:r>
                      <a:endParaRPr lang="nb-NO" sz="2000" dirty="0"/>
                    </a:p>
                  </a:txBody>
                  <a:tcPr/>
                </a:tc>
                <a:extLst>
                  <a:ext uri="{0D108BD9-81ED-4DB2-BD59-A6C34878D82A}">
                    <a16:rowId xmlns:a16="http://schemas.microsoft.com/office/drawing/2014/main" val="1589264226"/>
                  </a:ext>
                </a:extLst>
              </a:tr>
              <a:tr h="370840">
                <a:tc>
                  <a:txBody>
                    <a:bodyPr/>
                    <a:lstStyle/>
                    <a:p>
                      <a:r>
                        <a:rPr lang="nb-NO" sz="2000"/>
                        <a:t>H400-H499</a:t>
                      </a:r>
                    </a:p>
                  </a:txBody>
                  <a:tcPr/>
                </a:tc>
                <a:tc>
                  <a:txBody>
                    <a:bodyPr/>
                    <a:lstStyle/>
                    <a:p>
                      <a:r>
                        <a:rPr lang="nb-NO" sz="2000" dirty="0"/>
                        <a:t>Environment</a:t>
                      </a:r>
                    </a:p>
                  </a:txBody>
                  <a:tcPr/>
                </a:tc>
                <a:tc>
                  <a:txBody>
                    <a:bodyPr/>
                    <a:lstStyle/>
                    <a:p>
                      <a:r>
                        <a:rPr lang="nb-NO" sz="2000" dirty="0"/>
                        <a:t>P300-P399</a:t>
                      </a:r>
                    </a:p>
                  </a:txBody>
                  <a:tcPr/>
                </a:tc>
                <a:tc>
                  <a:txBody>
                    <a:bodyPr/>
                    <a:lstStyle/>
                    <a:p>
                      <a:r>
                        <a:rPr lang="nb-NO" sz="2000" dirty="0" err="1"/>
                        <a:t>Response</a:t>
                      </a:r>
                      <a:endParaRPr lang="nb-NO" sz="2000" dirty="0"/>
                    </a:p>
                  </a:txBody>
                  <a:tcPr/>
                </a:tc>
                <a:extLst>
                  <a:ext uri="{0D108BD9-81ED-4DB2-BD59-A6C34878D82A}">
                    <a16:rowId xmlns:a16="http://schemas.microsoft.com/office/drawing/2014/main" val="410257144"/>
                  </a:ext>
                </a:extLst>
              </a:tr>
              <a:tr h="370840">
                <a:tc>
                  <a:txBody>
                    <a:bodyPr/>
                    <a:lstStyle/>
                    <a:p>
                      <a:endParaRPr lang="nb-NO" sz="2000"/>
                    </a:p>
                  </a:txBody>
                  <a:tcPr/>
                </a:tc>
                <a:tc>
                  <a:txBody>
                    <a:bodyPr/>
                    <a:lstStyle/>
                    <a:p>
                      <a:endParaRPr lang="nb-NO" sz="2000" dirty="0"/>
                    </a:p>
                  </a:txBody>
                  <a:tcPr/>
                </a:tc>
                <a:tc>
                  <a:txBody>
                    <a:bodyPr/>
                    <a:lstStyle/>
                    <a:p>
                      <a:r>
                        <a:rPr lang="nb-NO" sz="2000" dirty="0"/>
                        <a:t>P400-P499 </a:t>
                      </a:r>
                    </a:p>
                  </a:txBody>
                  <a:tcPr/>
                </a:tc>
                <a:tc>
                  <a:txBody>
                    <a:bodyPr/>
                    <a:lstStyle/>
                    <a:p>
                      <a:r>
                        <a:rPr lang="nb-NO" sz="2000" dirty="0"/>
                        <a:t>Storage</a:t>
                      </a:r>
                    </a:p>
                  </a:txBody>
                  <a:tcPr/>
                </a:tc>
                <a:extLst>
                  <a:ext uri="{0D108BD9-81ED-4DB2-BD59-A6C34878D82A}">
                    <a16:rowId xmlns:a16="http://schemas.microsoft.com/office/drawing/2014/main" val="2073361394"/>
                  </a:ext>
                </a:extLst>
              </a:tr>
              <a:tr h="370840">
                <a:tc>
                  <a:txBody>
                    <a:bodyPr/>
                    <a:lstStyle/>
                    <a:p>
                      <a:endParaRPr lang="nb-NO" sz="2000"/>
                    </a:p>
                  </a:txBody>
                  <a:tcPr/>
                </a:tc>
                <a:tc>
                  <a:txBody>
                    <a:bodyPr/>
                    <a:lstStyle/>
                    <a:p>
                      <a:endParaRPr lang="nb-NO" sz="2000"/>
                    </a:p>
                  </a:txBody>
                  <a:tcPr/>
                </a:tc>
                <a:tc>
                  <a:txBody>
                    <a:bodyPr/>
                    <a:lstStyle/>
                    <a:p>
                      <a:r>
                        <a:rPr lang="nb-NO" sz="2000" dirty="0"/>
                        <a:t>P500-P599</a:t>
                      </a:r>
                    </a:p>
                  </a:txBody>
                  <a:tcPr/>
                </a:tc>
                <a:tc>
                  <a:txBody>
                    <a:bodyPr/>
                    <a:lstStyle/>
                    <a:p>
                      <a:r>
                        <a:rPr lang="nb-NO" sz="2000" dirty="0" err="1"/>
                        <a:t>Disposal</a:t>
                      </a:r>
                      <a:endParaRPr lang="nb-NO" sz="2000" dirty="0"/>
                    </a:p>
                  </a:txBody>
                  <a:tcPr/>
                </a:tc>
                <a:extLst>
                  <a:ext uri="{0D108BD9-81ED-4DB2-BD59-A6C34878D82A}">
                    <a16:rowId xmlns:a16="http://schemas.microsoft.com/office/drawing/2014/main" val="3864243309"/>
                  </a:ext>
                </a:extLst>
              </a:tr>
            </a:tbl>
          </a:graphicData>
        </a:graphic>
      </p:graphicFrame>
    </p:spTree>
    <p:extLst>
      <p:ext uri="{BB962C8B-B14F-4D97-AF65-F5344CB8AC3E}">
        <p14:creationId xmlns:p14="http://schemas.microsoft.com/office/powerpoint/2010/main" val="426278194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E6504A7-59D0-5EE5-85CD-EDDC7B5EA874}"/>
              </a:ext>
            </a:extLst>
          </p:cNvPr>
          <p:cNvSpPr>
            <a:spLocks noGrp="1"/>
          </p:cNvSpPr>
          <p:nvPr>
            <p:ph type="ftr" sz="quarter" idx="29"/>
          </p:nvPr>
        </p:nvSpPr>
        <p:spPr/>
        <p:txBody>
          <a:bodyPr/>
          <a:lstStyle/>
          <a:p>
            <a:endParaRPr lang="nb-NO" dirty="0"/>
          </a:p>
        </p:txBody>
      </p:sp>
      <p:sp>
        <p:nvSpPr>
          <p:cNvPr id="3" name="Slide Number Placeholder 2">
            <a:extLst>
              <a:ext uri="{FF2B5EF4-FFF2-40B4-BE49-F238E27FC236}">
                <a16:creationId xmlns:a16="http://schemas.microsoft.com/office/drawing/2014/main" id="{DD9C9272-65A7-3707-F385-DBA74583FD1B}"/>
              </a:ext>
            </a:extLst>
          </p:cNvPr>
          <p:cNvSpPr>
            <a:spLocks noGrp="1"/>
          </p:cNvSpPr>
          <p:nvPr>
            <p:ph type="sldNum" sz="quarter" idx="30"/>
          </p:nvPr>
        </p:nvSpPr>
        <p:spPr/>
        <p:txBody>
          <a:bodyPr/>
          <a:lstStyle/>
          <a:p>
            <a:r>
              <a:rPr lang="en-US"/>
              <a:t>Page </a:t>
            </a:r>
            <a:fld id="{5251F420-7306-4E7C-A79E-F31A38F7D392}" type="slidenum">
              <a:rPr lang="en-US" smtClean="0"/>
              <a:pPr/>
              <a:t>15</a:t>
            </a:fld>
            <a:endParaRPr lang="en-US" dirty="0"/>
          </a:p>
        </p:txBody>
      </p:sp>
      <p:sp>
        <p:nvSpPr>
          <p:cNvPr id="4" name="Title 3">
            <a:extLst>
              <a:ext uri="{FF2B5EF4-FFF2-40B4-BE49-F238E27FC236}">
                <a16:creationId xmlns:a16="http://schemas.microsoft.com/office/drawing/2014/main" id="{92949D62-C27F-C38E-A538-89ADE1FD4C12}"/>
              </a:ext>
            </a:extLst>
          </p:cNvPr>
          <p:cNvSpPr>
            <a:spLocks noGrp="1"/>
          </p:cNvSpPr>
          <p:nvPr>
            <p:ph type="title"/>
          </p:nvPr>
        </p:nvSpPr>
        <p:spPr/>
        <p:txBody>
          <a:bodyPr/>
          <a:lstStyle/>
          <a:p>
            <a:r>
              <a:rPr lang="en-US" sz="3200" dirty="0"/>
              <a:t>Skin corrosion/irritation and Serious eye damage /eye irritation</a:t>
            </a:r>
            <a:endParaRPr lang="nb-NO" dirty="0"/>
          </a:p>
        </p:txBody>
      </p:sp>
      <p:sp>
        <p:nvSpPr>
          <p:cNvPr id="5" name="Content Placeholder 4">
            <a:extLst>
              <a:ext uri="{FF2B5EF4-FFF2-40B4-BE49-F238E27FC236}">
                <a16:creationId xmlns:a16="http://schemas.microsoft.com/office/drawing/2014/main" id="{17C9EE51-39BF-FE40-C610-A8A3F9F57342}"/>
              </a:ext>
            </a:extLst>
          </p:cNvPr>
          <p:cNvSpPr>
            <a:spLocks noGrp="1"/>
          </p:cNvSpPr>
          <p:nvPr>
            <p:ph sz="quarter" idx="28"/>
          </p:nvPr>
        </p:nvSpPr>
        <p:spPr/>
        <p:txBody>
          <a:bodyPr/>
          <a:lstStyle/>
          <a:p>
            <a:endParaRPr lang="nb-NO"/>
          </a:p>
        </p:txBody>
      </p:sp>
      <p:pic>
        <p:nvPicPr>
          <p:cNvPr id="6" name="Picture 5" descr="A screenshot of a computer&#10;&#10;Description automatically generated">
            <a:extLst>
              <a:ext uri="{FF2B5EF4-FFF2-40B4-BE49-F238E27FC236}">
                <a16:creationId xmlns:a16="http://schemas.microsoft.com/office/drawing/2014/main" id="{97C19BC4-A8E7-37A2-9B93-877848E42BA4}"/>
              </a:ext>
            </a:extLst>
          </p:cNvPr>
          <p:cNvPicPr>
            <a:picLocks noChangeAspect="1"/>
          </p:cNvPicPr>
          <p:nvPr/>
        </p:nvPicPr>
        <p:blipFill>
          <a:blip r:embed="rId2"/>
          <a:stretch>
            <a:fillRect/>
          </a:stretch>
        </p:blipFill>
        <p:spPr>
          <a:xfrm>
            <a:off x="1805763" y="1828911"/>
            <a:ext cx="8029353" cy="2368659"/>
          </a:xfrm>
          <a:prstGeom prst="rect">
            <a:avLst/>
          </a:prstGeom>
          <a:noFill/>
          <a:ln w="15875">
            <a:solidFill>
              <a:srgbClr val="000000"/>
            </a:solidFill>
          </a:ln>
        </p:spPr>
      </p:pic>
      <p:pic>
        <p:nvPicPr>
          <p:cNvPr id="7" name="Picture 6">
            <a:extLst>
              <a:ext uri="{FF2B5EF4-FFF2-40B4-BE49-F238E27FC236}">
                <a16:creationId xmlns:a16="http://schemas.microsoft.com/office/drawing/2014/main" id="{8E89003C-CD3B-8E95-4F35-93B2916F291B}"/>
              </a:ext>
            </a:extLst>
          </p:cNvPr>
          <p:cNvPicPr>
            <a:picLocks noChangeAspect="1"/>
          </p:cNvPicPr>
          <p:nvPr/>
        </p:nvPicPr>
        <p:blipFill>
          <a:blip r:embed="rId3"/>
          <a:stretch>
            <a:fillRect/>
          </a:stretch>
        </p:blipFill>
        <p:spPr>
          <a:xfrm>
            <a:off x="1805763" y="4335792"/>
            <a:ext cx="8029352" cy="2268291"/>
          </a:xfrm>
          <a:prstGeom prst="rect">
            <a:avLst/>
          </a:prstGeom>
          <a:noFill/>
          <a:ln w="15875">
            <a:solidFill>
              <a:srgbClr val="000000"/>
            </a:solidFill>
          </a:ln>
        </p:spPr>
      </p:pic>
    </p:spTree>
    <p:extLst>
      <p:ext uri="{BB962C8B-B14F-4D97-AF65-F5344CB8AC3E}">
        <p14:creationId xmlns:p14="http://schemas.microsoft.com/office/powerpoint/2010/main" val="1282966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BB8956C-F606-D108-A2A4-F5B5731331B4}"/>
              </a:ext>
            </a:extLst>
          </p:cNvPr>
          <p:cNvSpPr>
            <a:spLocks noGrp="1"/>
          </p:cNvSpPr>
          <p:nvPr>
            <p:ph type="ftr" sz="quarter" idx="29"/>
          </p:nvPr>
        </p:nvSpPr>
        <p:spPr/>
        <p:txBody>
          <a:bodyPr/>
          <a:lstStyle/>
          <a:p>
            <a:endParaRPr lang="nb-NO" dirty="0"/>
          </a:p>
        </p:txBody>
      </p:sp>
      <p:sp>
        <p:nvSpPr>
          <p:cNvPr id="3" name="Slide Number Placeholder 2">
            <a:extLst>
              <a:ext uri="{FF2B5EF4-FFF2-40B4-BE49-F238E27FC236}">
                <a16:creationId xmlns:a16="http://schemas.microsoft.com/office/drawing/2014/main" id="{0DDF598F-5241-C33B-D010-5B9F1D9DEEE7}"/>
              </a:ext>
            </a:extLst>
          </p:cNvPr>
          <p:cNvSpPr>
            <a:spLocks noGrp="1"/>
          </p:cNvSpPr>
          <p:nvPr>
            <p:ph type="sldNum" sz="quarter" idx="30"/>
          </p:nvPr>
        </p:nvSpPr>
        <p:spPr/>
        <p:txBody>
          <a:bodyPr/>
          <a:lstStyle/>
          <a:p>
            <a:r>
              <a:rPr lang="en-US"/>
              <a:t>Page </a:t>
            </a:r>
            <a:fld id="{5251F420-7306-4E7C-A79E-F31A38F7D392}" type="slidenum">
              <a:rPr lang="en-US" smtClean="0"/>
              <a:pPr/>
              <a:t>16</a:t>
            </a:fld>
            <a:endParaRPr lang="en-US" dirty="0"/>
          </a:p>
        </p:txBody>
      </p:sp>
      <p:sp>
        <p:nvSpPr>
          <p:cNvPr id="4" name="Title 3">
            <a:extLst>
              <a:ext uri="{FF2B5EF4-FFF2-40B4-BE49-F238E27FC236}">
                <a16:creationId xmlns:a16="http://schemas.microsoft.com/office/drawing/2014/main" id="{83B5D9F8-4B87-6175-A95A-3FAC34B776E3}"/>
              </a:ext>
            </a:extLst>
          </p:cNvPr>
          <p:cNvSpPr>
            <a:spLocks noGrp="1"/>
          </p:cNvSpPr>
          <p:nvPr>
            <p:ph type="title"/>
          </p:nvPr>
        </p:nvSpPr>
        <p:spPr/>
        <p:txBody>
          <a:bodyPr/>
          <a:lstStyle/>
          <a:p>
            <a:r>
              <a:rPr lang="en-US" sz="3200" dirty="0"/>
              <a:t>Specific concentration limits – ECHA CHEM</a:t>
            </a:r>
            <a:endParaRPr lang="nb-NO" dirty="0"/>
          </a:p>
        </p:txBody>
      </p:sp>
      <p:sp>
        <p:nvSpPr>
          <p:cNvPr id="5" name="Content Placeholder 4">
            <a:extLst>
              <a:ext uri="{FF2B5EF4-FFF2-40B4-BE49-F238E27FC236}">
                <a16:creationId xmlns:a16="http://schemas.microsoft.com/office/drawing/2014/main" id="{B1A2BF3C-40C6-A1EC-493D-FE4CD7CBC695}"/>
              </a:ext>
            </a:extLst>
          </p:cNvPr>
          <p:cNvSpPr>
            <a:spLocks noGrp="1"/>
          </p:cNvSpPr>
          <p:nvPr>
            <p:ph sz="quarter" idx="28"/>
          </p:nvPr>
        </p:nvSpPr>
        <p:spPr/>
        <p:txBody>
          <a:bodyPr/>
          <a:lstStyle/>
          <a:p>
            <a:r>
              <a:rPr lang="en-US" dirty="0"/>
              <a:t>Harmonized classification of sulfuric acid </a:t>
            </a:r>
            <a:endParaRPr lang="nb-NO" dirty="0"/>
          </a:p>
          <a:p>
            <a:endParaRPr lang="nb-NO" dirty="0"/>
          </a:p>
        </p:txBody>
      </p:sp>
      <p:pic>
        <p:nvPicPr>
          <p:cNvPr id="9" name="Picture 8">
            <a:extLst>
              <a:ext uri="{FF2B5EF4-FFF2-40B4-BE49-F238E27FC236}">
                <a16:creationId xmlns:a16="http://schemas.microsoft.com/office/drawing/2014/main" id="{EEB02F87-C2E9-F150-238F-F6FDA96309E9}"/>
              </a:ext>
            </a:extLst>
          </p:cNvPr>
          <p:cNvPicPr>
            <a:picLocks noChangeAspect="1"/>
          </p:cNvPicPr>
          <p:nvPr/>
        </p:nvPicPr>
        <p:blipFill>
          <a:blip r:embed="rId2"/>
          <a:stretch>
            <a:fillRect/>
          </a:stretch>
        </p:blipFill>
        <p:spPr>
          <a:xfrm>
            <a:off x="489047" y="3491382"/>
            <a:ext cx="11213901" cy="3204793"/>
          </a:xfrm>
          <a:prstGeom prst="rect">
            <a:avLst/>
          </a:prstGeom>
        </p:spPr>
      </p:pic>
      <p:pic>
        <p:nvPicPr>
          <p:cNvPr id="11" name="Picture 10">
            <a:extLst>
              <a:ext uri="{FF2B5EF4-FFF2-40B4-BE49-F238E27FC236}">
                <a16:creationId xmlns:a16="http://schemas.microsoft.com/office/drawing/2014/main" id="{C7BE469B-C19A-6632-59DA-D347397B4AC9}"/>
              </a:ext>
            </a:extLst>
          </p:cNvPr>
          <p:cNvPicPr>
            <a:picLocks noChangeAspect="1"/>
          </p:cNvPicPr>
          <p:nvPr/>
        </p:nvPicPr>
        <p:blipFill>
          <a:blip r:embed="rId3"/>
          <a:stretch>
            <a:fillRect/>
          </a:stretch>
        </p:blipFill>
        <p:spPr>
          <a:xfrm>
            <a:off x="360044" y="1642079"/>
            <a:ext cx="11471910" cy="1920689"/>
          </a:xfrm>
          <a:prstGeom prst="rect">
            <a:avLst/>
          </a:prstGeom>
        </p:spPr>
      </p:pic>
    </p:spTree>
    <p:extLst>
      <p:ext uri="{BB962C8B-B14F-4D97-AF65-F5344CB8AC3E}">
        <p14:creationId xmlns:p14="http://schemas.microsoft.com/office/powerpoint/2010/main" val="3544526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7AD54E3-DF76-5A73-B733-2290253F9634}"/>
              </a:ext>
            </a:extLst>
          </p:cNvPr>
          <p:cNvSpPr>
            <a:spLocks noGrp="1"/>
          </p:cNvSpPr>
          <p:nvPr>
            <p:ph type="ftr" sz="quarter" idx="29"/>
          </p:nvPr>
        </p:nvSpPr>
        <p:spPr/>
        <p:txBody>
          <a:bodyPr/>
          <a:lstStyle/>
          <a:p>
            <a:endParaRPr lang="nb-NO" dirty="0"/>
          </a:p>
        </p:txBody>
      </p:sp>
      <p:sp>
        <p:nvSpPr>
          <p:cNvPr id="3" name="Slide Number Placeholder 2">
            <a:extLst>
              <a:ext uri="{FF2B5EF4-FFF2-40B4-BE49-F238E27FC236}">
                <a16:creationId xmlns:a16="http://schemas.microsoft.com/office/drawing/2014/main" id="{9FAA7988-A21D-2033-768B-C5B13ACA6556}"/>
              </a:ext>
            </a:extLst>
          </p:cNvPr>
          <p:cNvSpPr>
            <a:spLocks noGrp="1"/>
          </p:cNvSpPr>
          <p:nvPr>
            <p:ph type="sldNum" sz="quarter" idx="30"/>
          </p:nvPr>
        </p:nvSpPr>
        <p:spPr/>
        <p:txBody>
          <a:bodyPr/>
          <a:lstStyle/>
          <a:p>
            <a:r>
              <a:rPr lang="en-US"/>
              <a:t>Page </a:t>
            </a:r>
            <a:fld id="{5251F420-7306-4E7C-A79E-F31A38F7D392}" type="slidenum">
              <a:rPr lang="en-US" smtClean="0"/>
              <a:pPr/>
              <a:t>17</a:t>
            </a:fld>
            <a:endParaRPr lang="en-US" dirty="0"/>
          </a:p>
        </p:txBody>
      </p:sp>
      <p:sp>
        <p:nvSpPr>
          <p:cNvPr id="4" name="Title 3">
            <a:extLst>
              <a:ext uri="{FF2B5EF4-FFF2-40B4-BE49-F238E27FC236}">
                <a16:creationId xmlns:a16="http://schemas.microsoft.com/office/drawing/2014/main" id="{1E0DFCA5-7A6F-F40A-C05B-5A85D2FD2668}"/>
              </a:ext>
            </a:extLst>
          </p:cNvPr>
          <p:cNvSpPr>
            <a:spLocks noGrp="1"/>
          </p:cNvSpPr>
          <p:nvPr>
            <p:ph type="title"/>
          </p:nvPr>
        </p:nvSpPr>
        <p:spPr/>
        <p:txBody>
          <a:bodyPr/>
          <a:lstStyle/>
          <a:p>
            <a:r>
              <a:rPr lang="nb-NO" dirty="0" err="1"/>
              <a:t>Example</a:t>
            </a:r>
            <a:r>
              <a:rPr lang="nb-NO" dirty="0"/>
              <a:t> 1 – </a:t>
            </a:r>
            <a:r>
              <a:rPr lang="nb-NO" dirty="0" err="1"/>
              <a:t>Classifying</a:t>
            </a:r>
            <a:r>
              <a:rPr lang="nb-NO" dirty="0"/>
              <a:t> and </a:t>
            </a:r>
            <a:r>
              <a:rPr lang="nb-NO" dirty="0" err="1"/>
              <a:t>create</a:t>
            </a:r>
            <a:r>
              <a:rPr lang="nb-NO" dirty="0"/>
              <a:t> </a:t>
            </a:r>
            <a:r>
              <a:rPr lang="nb-NO" dirty="0" err="1"/>
              <a:t>label</a:t>
            </a:r>
            <a:endParaRPr lang="nb-NO" dirty="0"/>
          </a:p>
        </p:txBody>
      </p:sp>
      <p:sp>
        <p:nvSpPr>
          <p:cNvPr id="5" name="Content Placeholder 4">
            <a:extLst>
              <a:ext uri="{FF2B5EF4-FFF2-40B4-BE49-F238E27FC236}">
                <a16:creationId xmlns:a16="http://schemas.microsoft.com/office/drawing/2014/main" id="{78A078BA-C737-1883-B15A-CCBF244BC432}"/>
              </a:ext>
            </a:extLst>
          </p:cNvPr>
          <p:cNvSpPr>
            <a:spLocks noGrp="1"/>
          </p:cNvSpPr>
          <p:nvPr>
            <p:ph sz="quarter" idx="28"/>
          </p:nvPr>
        </p:nvSpPr>
        <p:spPr/>
        <p:txBody>
          <a:bodyPr/>
          <a:lstStyle/>
          <a:p>
            <a:r>
              <a:rPr lang="nb-NO" dirty="0" err="1"/>
              <a:t>Create</a:t>
            </a:r>
            <a:r>
              <a:rPr lang="nb-NO" dirty="0"/>
              <a:t> a </a:t>
            </a:r>
            <a:r>
              <a:rPr lang="nb-NO" dirty="0" err="1"/>
              <a:t>label</a:t>
            </a:r>
            <a:r>
              <a:rPr lang="nb-NO" dirty="0"/>
              <a:t> for 3 mol/L H</a:t>
            </a:r>
            <a:r>
              <a:rPr lang="nb-NO" baseline="-25000" dirty="0"/>
              <a:t>2</a:t>
            </a:r>
            <a:r>
              <a:rPr lang="nb-NO" dirty="0"/>
              <a:t>SO</a:t>
            </a:r>
            <a:r>
              <a:rPr lang="nb-NO" baseline="-25000" dirty="0"/>
              <a:t>4</a:t>
            </a:r>
            <a:endParaRPr lang="nb-NO" dirty="0"/>
          </a:p>
          <a:p>
            <a:endParaRPr lang="nb-NO" dirty="0"/>
          </a:p>
        </p:txBody>
      </p:sp>
    </p:spTree>
    <p:extLst>
      <p:ext uri="{BB962C8B-B14F-4D97-AF65-F5344CB8AC3E}">
        <p14:creationId xmlns:p14="http://schemas.microsoft.com/office/powerpoint/2010/main" val="2595562168"/>
      </p:ext>
    </p:extLst>
  </p:cSld>
  <p:clrMapOvr>
    <a:masterClrMapping/>
  </p:clrMapOvr>
  <p:transition spd="slow">
    <p:wheel spokes="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15708E6-A45D-69E2-23C7-B587A638A189}"/>
              </a:ext>
            </a:extLst>
          </p:cNvPr>
          <p:cNvSpPr>
            <a:spLocks noGrp="1"/>
          </p:cNvSpPr>
          <p:nvPr>
            <p:ph type="ftr" sz="quarter" idx="29"/>
          </p:nvPr>
        </p:nvSpPr>
        <p:spPr/>
        <p:txBody>
          <a:bodyPr/>
          <a:lstStyle/>
          <a:p>
            <a:endParaRPr lang="nb-NO" dirty="0"/>
          </a:p>
        </p:txBody>
      </p:sp>
      <p:sp>
        <p:nvSpPr>
          <p:cNvPr id="3" name="Slide Number Placeholder 2">
            <a:extLst>
              <a:ext uri="{FF2B5EF4-FFF2-40B4-BE49-F238E27FC236}">
                <a16:creationId xmlns:a16="http://schemas.microsoft.com/office/drawing/2014/main" id="{3D87E0BD-B0DB-96EB-6A8B-8C22DB747EC0}"/>
              </a:ext>
            </a:extLst>
          </p:cNvPr>
          <p:cNvSpPr>
            <a:spLocks noGrp="1"/>
          </p:cNvSpPr>
          <p:nvPr>
            <p:ph type="sldNum" sz="quarter" idx="30"/>
          </p:nvPr>
        </p:nvSpPr>
        <p:spPr/>
        <p:txBody>
          <a:bodyPr/>
          <a:lstStyle/>
          <a:p>
            <a:r>
              <a:rPr lang="en-US"/>
              <a:t>Page </a:t>
            </a:r>
            <a:fld id="{5251F420-7306-4E7C-A79E-F31A38F7D392}" type="slidenum">
              <a:rPr lang="en-US" smtClean="0"/>
              <a:pPr/>
              <a:t>18</a:t>
            </a:fld>
            <a:endParaRPr lang="en-US" dirty="0"/>
          </a:p>
        </p:txBody>
      </p:sp>
      <p:sp>
        <p:nvSpPr>
          <p:cNvPr id="4" name="Title 3">
            <a:extLst>
              <a:ext uri="{FF2B5EF4-FFF2-40B4-BE49-F238E27FC236}">
                <a16:creationId xmlns:a16="http://schemas.microsoft.com/office/drawing/2014/main" id="{91009148-1A9A-868E-B1BF-A49278AA57B4}"/>
              </a:ext>
            </a:extLst>
          </p:cNvPr>
          <p:cNvSpPr>
            <a:spLocks noGrp="1"/>
          </p:cNvSpPr>
          <p:nvPr>
            <p:ph type="title"/>
          </p:nvPr>
        </p:nvSpPr>
        <p:spPr/>
        <p:txBody>
          <a:bodyPr/>
          <a:lstStyle/>
          <a:p>
            <a:r>
              <a:rPr lang="en-US" dirty="0"/>
              <a:t>Calculate approximately mass percentage concentration</a:t>
            </a:r>
            <a:endParaRPr lang="nb-NO" dirty="0"/>
          </a:p>
        </p:txBody>
      </p:sp>
      <p:sp>
        <p:nvSpPr>
          <p:cNvPr id="5" name="Content Placeholder 4">
            <a:extLst>
              <a:ext uri="{FF2B5EF4-FFF2-40B4-BE49-F238E27FC236}">
                <a16:creationId xmlns:a16="http://schemas.microsoft.com/office/drawing/2014/main" id="{60B70DB9-B433-4357-A201-F35EAAE61F41}"/>
              </a:ext>
            </a:extLst>
          </p:cNvPr>
          <p:cNvSpPr>
            <a:spLocks noGrp="1"/>
          </p:cNvSpPr>
          <p:nvPr>
            <p:ph sz="quarter" idx="28"/>
          </p:nvPr>
        </p:nvSpPr>
        <p:spPr/>
        <p:txBody>
          <a:bodyPr/>
          <a:lstStyle/>
          <a:p>
            <a:pPr marL="0" indent="0">
              <a:buNone/>
            </a:pPr>
            <a:r>
              <a:rPr lang="en-US" i="1" dirty="0"/>
              <a:t>M</a:t>
            </a:r>
            <a:r>
              <a:rPr lang="en-US" baseline="-25000" dirty="0"/>
              <a:t>m</a:t>
            </a:r>
            <a:r>
              <a:rPr lang="en-US" dirty="0"/>
              <a:t> (H</a:t>
            </a:r>
            <a:r>
              <a:rPr lang="en-US" baseline="-25000" dirty="0"/>
              <a:t>2</a:t>
            </a:r>
            <a:r>
              <a:rPr lang="en-US" dirty="0"/>
              <a:t>SO</a:t>
            </a:r>
            <a:r>
              <a:rPr lang="en-US" baseline="-25000" dirty="0"/>
              <a:t>4</a:t>
            </a:r>
            <a:r>
              <a:rPr lang="en-US" dirty="0"/>
              <a:t>) = 98 g/mol</a:t>
            </a:r>
          </a:p>
          <a:p>
            <a:pPr marL="0" indent="0">
              <a:buNone/>
            </a:pPr>
            <a:endParaRPr lang="en-US" dirty="0"/>
          </a:p>
          <a:p>
            <a:pPr marL="0" indent="0">
              <a:buNone/>
            </a:pPr>
            <a:r>
              <a:rPr lang="en-US" dirty="0"/>
              <a:t>Calculate concentration in g/L: </a:t>
            </a:r>
          </a:p>
          <a:p>
            <a:pPr marL="0" indent="0">
              <a:buNone/>
            </a:pPr>
            <a:r>
              <a:rPr lang="en-US" dirty="0"/>
              <a:t>3 mol/L </a:t>
            </a:r>
            <a:r>
              <a:rPr lang="en-US" dirty="0">
                <a:latin typeface="Cambria Math" panose="02040503050406030204" pitchFamily="18" charset="0"/>
                <a:ea typeface="Cambria Math" panose="02040503050406030204" pitchFamily="18" charset="0"/>
              </a:rPr>
              <a:t>⋅ </a:t>
            </a:r>
            <a:r>
              <a:rPr lang="en-US" dirty="0"/>
              <a:t>98 g/mol = 294 g/L</a:t>
            </a:r>
          </a:p>
          <a:p>
            <a:pPr marL="0" indent="0">
              <a:buNone/>
            </a:pPr>
            <a:endParaRPr lang="en-US" dirty="0"/>
          </a:p>
          <a:p>
            <a:pPr marL="0" indent="0">
              <a:buNone/>
            </a:pPr>
            <a:r>
              <a:rPr lang="en-US" dirty="0"/>
              <a:t>For simplicity we assumed that the density is 1000 g/L:</a:t>
            </a:r>
          </a:p>
          <a:p>
            <a:pPr marL="0" indent="0">
              <a:buNone/>
            </a:pPr>
            <a:r>
              <a:rPr lang="en-US" dirty="0"/>
              <a:t>Mass % = 294 g/L / 1000 g/L * 100 % = 29,4 %</a:t>
            </a:r>
          </a:p>
          <a:p>
            <a:pPr marL="0" indent="0">
              <a:buNone/>
            </a:pPr>
            <a:endParaRPr lang="en-US" dirty="0"/>
          </a:p>
          <a:p>
            <a:pPr marL="0" indent="0"/>
            <a:r>
              <a:rPr lang="en-US" sz="1800" dirty="0">
                <a:effectLst/>
                <a:latin typeface="Calibri" panose="020F0502020204030204" pitchFamily="34" charset="0"/>
                <a:ea typeface="Calibri" panose="020F0502020204030204" pitchFamily="34" charset="0"/>
                <a:cs typeface="Times New Roman" panose="02020603050405020304" pitchFamily="18" charset="0"/>
              </a:rPr>
              <a:t>(If we consider the density, the mass % is: 294 g/L / 1170 g/L </a:t>
            </a:r>
            <a:r>
              <a:rPr lang="en-US" sz="1800" dirty="0">
                <a:latin typeface="Cambria Math" panose="02040503050406030204" pitchFamily="18" charset="0"/>
                <a:ea typeface="Cambria Math" panose="02040503050406030204" pitchFamily="18" charset="0"/>
              </a:rPr>
              <a:t>⋅</a:t>
            </a:r>
            <a:r>
              <a:rPr lang="en-US" sz="1800" dirty="0">
                <a:effectLst/>
                <a:latin typeface="Calibri" panose="020F0502020204030204" pitchFamily="34" charset="0"/>
                <a:ea typeface="Calibri" panose="020F0502020204030204" pitchFamily="34" charset="0"/>
                <a:cs typeface="Times New Roman" panose="02020603050405020304" pitchFamily="18" charset="0"/>
              </a:rPr>
              <a:t> 100 % = 25 % )</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a:p>
            <a:endParaRPr lang="nb-NO" dirty="0"/>
          </a:p>
        </p:txBody>
      </p:sp>
    </p:spTree>
    <p:extLst>
      <p:ext uri="{BB962C8B-B14F-4D97-AF65-F5344CB8AC3E}">
        <p14:creationId xmlns:p14="http://schemas.microsoft.com/office/powerpoint/2010/main" val="96038580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4B172FE-5EA7-DC65-74A0-CFFCF984160B}"/>
              </a:ext>
            </a:extLst>
          </p:cNvPr>
          <p:cNvSpPr>
            <a:spLocks noGrp="1"/>
          </p:cNvSpPr>
          <p:nvPr>
            <p:ph type="ftr" sz="quarter" idx="29"/>
          </p:nvPr>
        </p:nvSpPr>
        <p:spPr/>
        <p:txBody>
          <a:bodyPr/>
          <a:lstStyle/>
          <a:p>
            <a:endParaRPr lang="nb-NO" dirty="0"/>
          </a:p>
        </p:txBody>
      </p:sp>
      <p:sp>
        <p:nvSpPr>
          <p:cNvPr id="3" name="Slide Number Placeholder 2">
            <a:extLst>
              <a:ext uri="{FF2B5EF4-FFF2-40B4-BE49-F238E27FC236}">
                <a16:creationId xmlns:a16="http://schemas.microsoft.com/office/drawing/2014/main" id="{822B706A-B6D6-40C2-DB03-8234A9B4AE27}"/>
              </a:ext>
            </a:extLst>
          </p:cNvPr>
          <p:cNvSpPr>
            <a:spLocks noGrp="1"/>
          </p:cNvSpPr>
          <p:nvPr>
            <p:ph type="sldNum" sz="quarter" idx="30"/>
          </p:nvPr>
        </p:nvSpPr>
        <p:spPr/>
        <p:txBody>
          <a:bodyPr/>
          <a:lstStyle/>
          <a:p>
            <a:r>
              <a:rPr lang="en-US"/>
              <a:t>Page </a:t>
            </a:r>
            <a:fld id="{5251F420-7306-4E7C-A79E-F31A38F7D392}" type="slidenum">
              <a:rPr lang="en-US" smtClean="0"/>
              <a:pPr/>
              <a:t>19</a:t>
            </a:fld>
            <a:endParaRPr lang="en-US" dirty="0"/>
          </a:p>
        </p:txBody>
      </p:sp>
      <p:sp>
        <p:nvSpPr>
          <p:cNvPr id="4" name="Title 3">
            <a:extLst>
              <a:ext uri="{FF2B5EF4-FFF2-40B4-BE49-F238E27FC236}">
                <a16:creationId xmlns:a16="http://schemas.microsoft.com/office/drawing/2014/main" id="{6654B6F7-13B7-96E2-3014-809214913078}"/>
              </a:ext>
            </a:extLst>
          </p:cNvPr>
          <p:cNvSpPr>
            <a:spLocks noGrp="1"/>
          </p:cNvSpPr>
          <p:nvPr>
            <p:ph type="title"/>
          </p:nvPr>
        </p:nvSpPr>
        <p:spPr/>
        <p:txBody>
          <a:bodyPr/>
          <a:lstStyle/>
          <a:p>
            <a:r>
              <a:rPr lang="en-US" dirty="0"/>
              <a:t>Exercise 1a</a:t>
            </a:r>
            <a:endParaRPr lang="nb-NO" dirty="0"/>
          </a:p>
        </p:txBody>
      </p:sp>
      <p:sp>
        <p:nvSpPr>
          <p:cNvPr id="5" name="Content Placeholder 4">
            <a:extLst>
              <a:ext uri="{FF2B5EF4-FFF2-40B4-BE49-F238E27FC236}">
                <a16:creationId xmlns:a16="http://schemas.microsoft.com/office/drawing/2014/main" id="{58D45B78-3B44-F42A-1E54-3B10C157E8DB}"/>
              </a:ext>
            </a:extLst>
          </p:cNvPr>
          <p:cNvSpPr>
            <a:spLocks noGrp="1"/>
          </p:cNvSpPr>
          <p:nvPr>
            <p:ph sz="quarter" idx="28"/>
          </p:nvPr>
        </p:nvSpPr>
        <p:spPr/>
        <p:txBody>
          <a:bodyPr/>
          <a:lstStyle/>
          <a:p>
            <a:r>
              <a:rPr lang="nb-NO" dirty="0" err="1"/>
              <a:t>Create</a:t>
            </a:r>
            <a:r>
              <a:rPr lang="nb-NO" dirty="0"/>
              <a:t> a </a:t>
            </a:r>
            <a:r>
              <a:rPr lang="nb-NO" dirty="0" err="1"/>
              <a:t>label</a:t>
            </a:r>
            <a:r>
              <a:rPr lang="nb-NO" dirty="0"/>
              <a:t> for 2 mol/L </a:t>
            </a:r>
            <a:r>
              <a:rPr lang="nb-NO" dirty="0" err="1"/>
              <a:t>NaOH</a:t>
            </a:r>
            <a:endParaRPr lang="nb-NO" dirty="0"/>
          </a:p>
          <a:p>
            <a:endParaRPr lang="nb-NO" dirty="0"/>
          </a:p>
        </p:txBody>
      </p:sp>
    </p:spTree>
    <p:extLst>
      <p:ext uri="{BB962C8B-B14F-4D97-AF65-F5344CB8AC3E}">
        <p14:creationId xmlns:p14="http://schemas.microsoft.com/office/powerpoint/2010/main" val="2031245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73C18C0-46A2-B708-3315-AE4E363544CC}"/>
              </a:ext>
            </a:extLst>
          </p:cNvPr>
          <p:cNvSpPr>
            <a:spLocks noGrp="1"/>
          </p:cNvSpPr>
          <p:nvPr>
            <p:ph type="ftr" sz="quarter" idx="29"/>
          </p:nvPr>
        </p:nvSpPr>
        <p:spPr/>
        <p:txBody>
          <a:bodyPr/>
          <a:lstStyle/>
          <a:p>
            <a:endParaRPr lang="nb-NO" dirty="0"/>
          </a:p>
        </p:txBody>
      </p:sp>
      <p:sp>
        <p:nvSpPr>
          <p:cNvPr id="3" name="Slide Number Placeholder 2">
            <a:extLst>
              <a:ext uri="{FF2B5EF4-FFF2-40B4-BE49-F238E27FC236}">
                <a16:creationId xmlns:a16="http://schemas.microsoft.com/office/drawing/2014/main" id="{006C091A-0C93-5BB3-EEFE-10CD97D3161F}"/>
              </a:ext>
            </a:extLst>
          </p:cNvPr>
          <p:cNvSpPr>
            <a:spLocks noGrp="1"/>
          </p:cNvSpPr>
          <p:nvPr>
            <p:ph type="sldNum" sz="quarter" idx="30"/>
          </p:nvPr>
        </p:nvSpPr>
        <p:spPr/>
        <p:txBody>
          <a:bodyPr/>
          <a:lstStyle/>
          <a:p>
            <a:r>
              <a:rPr lang="en-US"/>
              <a:t>Page </a:t>
            </a:r>
            <a:fld id="{5251F420-7306-4E7C-A79E-F31A38F7D392}" type="slidenum">
              <a:rPr lang="en-US" smtClean="0"/>
              <a:pPr/>
              <a:t>20</a:t>
            </a:fld>
            <a:endParaRPr lang="en-US" dirty="0"/>
          </a:p>
        </p:txBody>
      </p:sp>
      <p:sp>
        <p:nvSpPr>
          <p:cNvPr id="4" name="Title 3">
            <a:extLst>
              <a:ext uri="{FF2B5EF4-FFF2-40B4-BE49-F238E27FC236}">
                <a16:creationId xmlns:a16="http://schemas.microsoft.com/office/drawing/2014/main" id="{C19D2C2C-19F8-7F40-309F-51113E4567A7}"/>
              </a:ext>
            </a:extLst>
          </p:cNvPr>
          <p:cNvSpPr>
            <a:spLocks noGrp="1"/>
          </p:cNvSpPr>
          <p:nvPr>
            <p:ph type="title"/>
          </p:nvPr>
        </p:nvSpPr>
        <p:spPr/>
        <p:txBody>
          <a:bodyPr/>
          <a:lstStyle/>
          <a:p>
            <a:r>
              <a:rPr lang="en-US" sz="3200" dirty="0"/>
              <a:t>Severity of hazards decreases as concentration decreases</a:t>
            </a:r>
            <a:endParaRPr lang="nb-NO" sz="3200" dirty="0"/>
          </a:p>
        </p:txBody>
      </p:sp>
      <p:sp>
        <p:nvSpPr>
          <p:cNvPr id="5" name="Content Placeholder 4">
            <a:extLst>
              <a:ext uri="{FF2B5EF4-FFF2-40B4-BE49-F238E27FC236}">
                <a16:creationId xmlns:a16="http://schemas.microsoft.com/office/drawing/2014/main" id="{6514797D-B693-B1A8-E1E2-2D79FCD114FB}"/>
              </a:ext>
            </a:extLst>
          </p:cNvPr>
          <p:cNvSpPr>
            <a:spLocks noGrp="1"/>
          </p:cNvSpPr>
          <p:nvPr>
            <p:ph sz="quarter" idx="28"/>
          </p:nvPr>
        </p:nvSpPr>
        <p:spPr>
          <a:xfrm>
            <a:off x="360044" y="1082726"/>
            <a:ext cx="11471910" cy="4817312"/>
          </a:xfrm>
        </p:spPr>
        <p:txBody>
          <a:bodyPr/>
          <a:lstStyle/>
          <a:p>
            <a:pPr marL="342900" indent="-342900">
              <a:buFont typeface="Arial" panose="020B0604020202020204" pitchFamily="34" charset="0"/>
              <a:buChar char="•"/>
            </a:pPr>
            <a:r>
              <a:rPr lang="en-US" dirty="0"/>
              <a:t>Pure sodium hydroxide is classified as Skin Corr. 1A</a:t>
            </a:r>
          </a:p>
          <a:p>
            <a:pPr marL="342900" indent="-342900">
              <a:buFont typeface="Arial" panose="020B0604020202020204" pitchFamily="34" charset="0"/>
              <a:buChar char="•"/>
            </a:pPr>
            <a:r>
              <a:rPr lang="en-US" dirty="0"/>
              <a:t>Solutions with a concentration of 5 % and more are also classified as Skin Corr. 1A.</a:t>
            </a:r>
          </a:p>
          <a:p>
            <a:pPr marL="342900" indent="-342900">
              <a:buFont typeface="Arial" panose="020B0604020202020204" pitchFamily="34" charset="0"/>
              <a:buChar char="•"/>
            </a:pPr>
            <a:r>
              <a:rPr lang="en-US" dirty="0"/>
              <a:t>Solutions with a concentration of 2 % or more, but less than 5 % is classified as Skin Corr 1 B. </a:t>
            </a:r>
          </a:p>
          <a:p>
            <a:pPr marL="342900" indent="-342900">
              <a:buFont typeface="Arial" panose="020B0604020202020204" pitchFamily="34" charset="0"/>
              <a:buChar char="•"/>
            </a:pPr>
            <a:r>
              <a:rPr lang="en-US" dirty="0"/>
              <a:t>What about solutions with concentrations below 2 %?</a:t>
            </a:r>
            <a:endParaRPr lang="nb-NO" dirty="0"/>
          </a:p>
        </p:txBody>
      </p:sp>
      <p:pic>
        <p:nvPicPr>
          <p:cNvPr id="10" name="Picture 9">
            <a:extLst>
              <a:ext uri="{FF2B5EF4-FFF2-40B4-BE49-F238E27FC236}">
                <a16:creationId xmlns:a16="http://schemas.microsoft.com/office/drawing/2014/main" id="{6D0F98B3-D752-5041-F6F1-5C36372D1E91}"/>
              </a:ext>
            </a:extLst>
          </p:cNvPr>
          <p:cNvPicPr>
            <a:picLocks noChangeAspect="1"/>
          </p:cNvPicPr>
          <p:nvPr/>
        </p:nvPicPr>
        <p:blipFill>
          <a:blip r:embed="rId2"/>
          <a:stretch>
            <a:fillRect/>
          </a:stretch>
        </p:blipFill>
        <p:spPr>
          <a:xfrm>
            <a:off x="1734708" y="4093899"/>
            <a:ext cx="8722581" cy="2421946"/>
          </a:xfrm>
          <a:prstGeom prst="rect">
            <a:avLst/>
          </a:prstGeom>
        </p:spPr>
      </p:pic>
    </p:spTree>
    <p:extLst>
      <p:ext uri="{BB962C8B-B14F-4D97-AF65-F5344CB8AC3E}">
        <p14:creationId xmlns:p14="http://schemas.microsoft.com/office/powerpoint/2010/main" val="90670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3B63563-C0D2-BC7E-D2F9-18C84AC986E5}"/>
              </a:ext>
            </a:extLst>
          </p:cNvPr>
          <p:cNvSpPr>
            <a:spLocks noGrp="1"/>
          </p:cNvSpPr>
          <p:nvPr>
            <p:ph type="ftr" sz="quarter" idx="29"/>
          </p:nvPr>
        </p:nvSpPr>
        <p:spPr/>
        <p:txBody>
          <a:bodyPr/>
          <a:lstStyle/>
          <a:p>
            <a:endParaRPr lang="nb-NO" dirty="0"/>
          </a:p>
        </p:txBody>
      </p:sp>
      <p:sp>
        <p:nvSpPr>
          <p:cNvPr id="3" name="Slide Number Placeholder 2">
            <a:extLst>
              <a:ext uri="{FF2B5EF4-FFF2-40B4-BE49-F238E27FC236}">
                <a16:creationId xmlns:a16="http://schemas.microsoft.com/office/drawing/2014/main" id="{09351303-E756-37C9-20ED-89B50ACF9407}"/>
              </a:ext>
            </a:extLst>
          </p:cNvPr>
          <p:cNvSpPr>
            <a:spLocks noGrp="1"/>
          </p:cNvSpPr>
          <p:nvPr>
            <p:ph type="sldNum" sz="quarter" idx="30"/>
          </p:nvPr>
        </p:nvSpPr>
        <p:spPr/>
        <p:txBody>
          <a:bodyPr/>
          <a:lstStyle/>
          <a:p>
            <a:r>
              <a:rPr lang="en-US"/>
              <a:t>Page </a:t>
            </a:r>
            <a:fld id="{5251F420-7306-4E7C-A79E-F31A38F7D392}" type="slidenum">
              <a:rPr lang="en-US" smtClean="0"/>
              <a:pPr/>
              <a:t>21</a:t>
            </a:fld>
            <a:endParaRPr lang="en-US" dirty="0"/>
          </a:p>
        </p:txBody>
      </p:sp>
      <p:sp>
        <p:nvSpPr>
          <p:cNvPr id="4" name="Title 3">
            <a:extLst>
              <a:ext uri="{FF2B5EF4-FFF2-40B4-BE49-F238E27FC236}">
                <a16:creationId xmlns:a16="http://schemas.microsoft.com/office/drawing/2014/main" id="{C687FC06-A3CF-C27A-15B1-6F638F4E49C6}"/>
              </a:ext>
            </a:extLst>
          </p:cNvPr>
          <p:cNvSpPr>
            <a:spLocks noGrp="1"/>
          </p:cNvSpPr>
          <p:nvPr>
            <p:ph type="title"/>
          </p:nvPr>
        </p:nvSpPr>
        <p:spPr/>
        <p:txBody>
          <a:bodyPr/>
          <a:lstStyle/>
          <a:p>
            <a:r>
              <a:rPr lang="en-US" dirty="0"/>
              <a:t>Exercise 1b</a:t>
            </a:r>
            <a:endParaRPr lang="nb-NO" dirty="0"/>
          </a:p>
        </p:txBody>
      </p:sp>
      <p:sp>
        <p:nvSpPr>
          <p:cNvPr id="5" name="Content Placeholder 4">
            <a:extLst>
              <a:ext uri="{FF2B5EF4-FFF2-40B4-BE49-F238E27FC236}">
                <a16:creationId xmlns:a16="http://schemas.microsoft.com/office/drawing/2014/main" id="{E8C30334-6B51-7FDB-964F-CD566990DDB3}"/>
              </a:ext>
            </a:extLst>
          </p:cNvPr>
          <p:cNvSpPr>
            <a:spLocks noGrp="1"/>
          </p:cNvSpPr>
          <p:nvPr>
            <p:ph sz="quarter" idx="28"/>
          </p:nvPr>
        </p:nvSpPr>
        <p:spPr/>
        <p:txBody>
          <a:bodyPr/>
          <a:lstStyle/>
          <a:p>
            <a:r>
              <a:rPr lang="en-US" dirty="0"/>
              <a:t>Make a label for 2 % formic acid, HCOOH.</a:t>
            </a:r>
          </a:p>
          <a:p>
            <a:endParaRPr lang="en-US" dirty="0"/>
          </a:p>
          <a:p>
            <a:r>
              <a:rPr lang="en-US" dirty="0"/>
              <a:t>Note: Be aware that there are two different harmonized classification for Formic acid. One in application and one for the future. You should now use the one that is in application.</a:t>
            </a:r>
            <a:endParaRPr lang="nb-NO" dirty="0"/>
          </a:p>
        </p:txBody>
      </p:sp>
    </p:spTree>
    <p:extLst>
      <p:ext uri="{BB962C8B-B14F-4D97-AF65-F5344CB8AC3E}">
        <p14:creationId xmlns:p14="http://schemas.microsoft.com/office/powerpoint/2010/main" val="302482844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BCFBE58-775F-3E1D-A7B7-79216CD5CC15}"/>
              </a:ext>
            </a:extLst>
          </p:cNvPr>
          <p:cNvSpPr>
            <a:spLocks noGrp="1"/>
          </p:cNvSpPr>
          <p:nvPr>
            <p:ph type="ftr" sz="quarter" idx="29"/>
          </p:nvPr>
        </p:nvSpPr>
        <p:spPr/>
        <p:txBody>
          <a:bodyPr/>
          <a:lstStyle/>
          <a:p>
            <a:endParaRPr lang="nb-NO" dirty="0"/>
          </a:p>
        </p:txBody>
      </p:sp>
      <p:sp>
        <p:nvSpPr>
          <p:cNvPr id="3" name="Slide Number Placeholder 2">
            <a:extLst>
              <a:ext uri="{FF2B5EF4-FFF2-40B4-BE49-F238E27FC236}">
                <a16:creationId xmlns:a16="http://schemas.microsoft.com/office/drawing/2014/main" id="{10609C47-C70D-1974-9E62-7CEC99A8E782}"/>
              </a:ext>
            </a:extLst>
          </p:cNvPr>
          <p:cNvSpPr>
            <a:spLocks noGrp="1"/>
          </p:cNvSpPr>
          <p:nvPr>
            <p:ph type="sldNum" sz="quarter" idx="30"/>
          </p:nvPr>
        </p:nvSpPr>
        <p:spPr/>
        <p:txBody>
          <a:bodyPr/>
          <a:lstStyle/>
          <a:p>
            <a:r>
              <a:rPr lang="en-US"/>
              <a:t>Page </a:t>
            </a:r>
            <a:fld id="{5251F420-7306-4E7C-A79E-F31A38F7D392}" type="slidenum">
              <a:rPr lang="en-US" smtClean="0"/>
              <a:pPr/>
              <a:t>22</a:t>
            </a:fld>
            <a:endParaRPr lang="en-US" dirty="0"/>
          </a:p>
        </p:txBody>
      </p:sp>
      <p:sp>
        <p:nvSpPr>
          <p:cNvPr id="4" name="Title 3">
            <a:extLst>
              <a:ext uri="{FF2B5EF4-FFF2-40B4-BE49-F238E27FC236}">
                <a16:creationId xmlns:a16="http://schemas.microsoft.com/office/drawing/2014/main" id="{EDA97C08-F68B-18D4-9790-2D91AC8761A6}"/>
              </a:ext>
            </a:extLst>
          </p:cNvPr>
          <p:cNvSpPr>
            <a:spLocks noGrp="1"/>
          </p:cNvSpPr>
          <p:nvPr>
            <p:ph type="title"/>
          </p:nvPr>
        </p:nvSpPr>
        <p:spPr/>
        <p:txBody>
          <a:bodyPr/>
          <a:lstStyle/>
          <a:p>
            <a:r>
              <a:rPr lang="en-US" sz="3200" dirty="0"/>
              <a:t>Generic concentration limits – CLP regulation</a:t>
            </a:r>
            <a:endParaRPr lang="nb-NO" dirty="0"/>
          </a:p>
        </p:txBody>
      </p:sp>
      <p:sp>
        <p:nvSpPr>
          <p:cNvPr id="15" name="Content Placeholder 14">
            <a:extLst>
              <a:ext uri="{FF2B5EF4-FFF2-40B4-BE49-F238E27FC236}">
                <a16:creationId xmlns:a16="http://schemas.microsoft.com/office/drawing/2014/main" id="{6D1DDC7B-3133-24B2-535A-0498DE7E4D1F}"/>
              </a:ext>
            </a:extLst>
          </p:cNvPr>
          <p:cNvSpPr>
            <a:spLocks noGrp="1"/>
          </p:cNvSpPr>
          <p:nvPr>
            <p:ph sz="quarter" idx="28"/>
          </p:nvPr>
        </p:nvSpPr>
        <p:spPr/>
        <p:txBody>
          <a:bodyPr/>
          <a:lstStyle/>
          <a:p>
            <a:endParaRPr lang="nb-NO"/>
          </a:p>
        </p:txBody>
      </p:sp>
      <p:sp>
        <p:nvSpPr>
          <p:cNvPr id="16" name="Text Placeholder 11">
            <a:extLst>
              <a:ext uri="{FF2B5EF4-FFF2-40B4-BE49-F238E27FC236}">
                <a16:creationId xmlns:a16="http://schemas.microsoft.com/office/drawing/2014/main" id="{937EB60F-12B3-1001-ECC0-DF822B6DB661}"/>
              </a:ext>
            </a:extLst>
          </p:cNvPr>
          <p:cNvSpPr txBox="1">
            <a:spLocks/>
          </p:cNvSpPr>
          <p:nvPr/>
        </p:nvSpPr>
        <p:spPr>
          <a:xfrm>
            <a:off x="839788" y="1257652"/>
            <a:ext cx="5157787" cy="823912"/>
          </a:xfrm>
          <a:prstGeom prst="rect">
            <a:avLst/>
          </a:prstGeom>
        </p:spPr>
        <p:txBody>
          <a:bodyPr/>
          <a:lstStyle>
            <a:lvl1pPr marL="288000" indent="-288000" algn="l" defTabSz="914446" rtl="0" eaLnBrk="1" latinLnBrk="0" hangingPunct="1">
              <a:lnSpc>
                <a:spcPct val="100000"/>
              </a:lnSpc>
              <a:spcBef>
                <a:spcPts val="1150"/>
              </a:spcBef>
              <a:buFont typeface="Wingdings" panose="05000000000000000000" pitchFamily="2" charset="2"/>
              <a:buChar char="§"/>
              <a:defRPr sz="24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Table 3.2.3 (page 132 in clp) </a:t>
            </a:r>
            <a:endParaRPr lang="nb-NO" dirty="0"/>
          </a:p>
        </p:txBody>
      </p:sp>
      <p:pic>
        <p:nvPicPr>
          <p:cNvPr id="17" name="Content Placeholder 18">
            <a:extLst>
              <a:ext uri="{FF2B5EF4-FFF2-40B4-BE49-F238E27FC236}">
                <a16:creationId xmlns:a16="http://schemas.microsoft.com/office/drawing/2014/main" id="{F32DFD17-2F2C-3F20-D7AD-2EAEB92ACC76}"/>
              </a:ext>
            </a:extLst>
          </p:cNvPr>
          <p:cNvPicPr>
            <a:picLocks noChangeAspect="1"/>
          </p:cNvPicPr>
          <p:nvPr/>
        </p:nvPicPr>
        <p:blipFill>
          <a:blip r:embed="rId2"/>
          <a:stretch>
            <a:fillRect/>
          </a:stretch>
        </p:blipFill>
        <p:spPr>
          <a:xfrm>
            <a:off x="1372612" y="2081564"/>
            <a:ext cx="4092138" cy="3684588"/>
          </a:xfrm>
          <a:prstGeom prst="rect">
            <a:avLst/>
          </a:prstGeom>
        </p:spPr>
      </p:pic>
      <p:sp>
        <p:nvSpPr>
          <p:cNvPr id="18" name="Text Placeholder 13">
            <a:extLst>
              <a:ext uri="{FF2B5EF4-FFF2-40B4-BE49-F238E27FC236}">
                <a16:creationId xmlns:a16="http://schemas.microsoft.com/office/drawing/2014/main" id="{4E59B069-24AA-74DA-E7BF-902B83E79669}"/>
              </a:ext>
            </a:extLst>
          </p:cNvPr>
          <p:cNvSpPr txBox="1">
            <a:spLocks/>
          </p:cNvSpPr>
          <p:nvPr/>
        </p:nvSpPr>
        <p:spPr>
          <a:xfrm>
            <a:off x="6172200" y="1257652"/>
            <a:ext cx="5183188" cy="823912"/>
          </a:xfrm>
          <a:prstGeom prst="rect">
            <a:avLst/>
          </a:prstGeom>
        </p:spPr>
        <p:txBody>
          <a:bodyPr/>
          <a:lstStyle>
            <a:lvl1pPr marL="288000" indent="-288000" algn="l" defTabSz="914446" rtl="0" eaLnBrk="1" latinLnBrk="0" hangingPunct="1">
              <a:lnSpc>
                <a:spcPct val="100000"/>
              </a:lnSpc>
              <a:spcBef>
                <a:spcPts val="1150"/>
              </a:spcBef>
              <a:buFont typeface="Wingdings" panose="05000000000000000000" pitchFamily="2" charset="2"/>
              <a:buChar char="§"/>
              <a:defRPr sz="24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Table 3.3.3 (page 138 in clp)</a:t>
            </a:r>
            <a:endParaRPr lang="nb-NO" dirty="0"/>
          </a:p>
        </p:txBody>
      </p:sp>
      <p:pic>
        <p:nvPicPr>
          <p:cNvPr id="19" name="Content Placeholder 24">
            <a:extLst>
              <a:ext uri="{FF2B5EF4-FFF2-40B4-BE49-F238E27FC236}">
                <a16:creationId xmlns:a16="http://schemas.microsoft.com/office/drawing/2014/main" id="{C0514599-F512-AEDA-90D8-46BA77A4591C}"/>
              </a:ext>
            </a:extLst>
          </p:cNvPr>
          <p:cNvPicPr>
            <a:picLocks noChangeAspect="1"/>
          </p:cNvPicPr>
          <p:nvPr/>
        </p:nvPicPr>
        <p:blipFill>
          <a:blip r:embed="rId3"/>
          <a:stretch>
            <a:fillRect/>
          </a:stretch>
        </p:blipFill>
        <p:spPr>
          <a:xfrm>
            <a:off x="7159116" y="2081564"/>
            <a:ext cx="3209355" cy="3684588"/>
          </a:xfrm>
          <a:prstGeom prst="rect">
            <a:avLst/>
          </a:prstGeom>
        </p:spPr>
      </p:pic>
      <p:sp>
        <p:nvSpPr>
          <p:cNvPr id="20" name="TextBox 19">
            <a:extLst>
              <a:ext uri="{FF2B5EF4-FFF2-40B4-BE49-F238E27FC236}">
                <a16:creationId xmlns:a16="http://schemas.microsoft.com/office/drawing/2014/main" id="{15F60553-7458-0D2B-1281-41658AA46CDA}"/>
              </a:ext>
            </a:extLst>
          </p:cNvPr>
          <p:cNvSpPr txBox="1"/>
          <p:nvPr/>
        </p:nvSpPr>
        <p:spPr>
          <a:xfrm>
            <a:off x="838200" y="5860331"/>
            <a:ext cx="7229128" cy="338554"/>
          </a:xfrm>
          <a:prstGeom prst="rect">
            <a:avLst/>
          </a:prstGeom>
          <a:noFill/>
        </p:spPr>
        <p:txBody>
          <a:bodyPr wrap="square" rtlCol="0">
            <a:spAutoFit/>
          </a:bodyPr>
          <a:lstStyle/>
          <a:p>
            <a:r>
              <a:rPr lang="en-US" sz="1600" dirty="0"/>
              <a:t>For strong acid and bases, pH should be used as criteria, see CLP regulation</a:t>
            </a:r>
            <a:endParaRPr lang="nb-NO" sz="1600" dirty="0"/>
          </a:p>
        </p:txBody>
      </p:sp>
    </p:spTree>
    <p:extLst>
      <p:ext uri="{BB962C8B-B14F-4D97-AF65-F5344CB8AC3E}">
        <p14:creationId xmlns:p14="http://schemas.microsoft.com/office/powerpoint/2010/main" val="19831762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58080C5-A101-3579-3FBA-478718AA8C02}"/>
              </a:ext>
            </a:extLst>
          </p:cNvPr>
          <p:cNvSpPr>
            <a:spLocks noGrp="1"/>
          </p:cNvSpPr>
          <p:nvPr>
            <p:ph type="title"/>
          </p:nvPr>
        </p:nvSpPr>
        <p:spPr/>
        <p:txBody>
          <a:bodyPr>
            <a:normAutofit/>
          </a:bodyPr>
          <a:lstStyle/>
          <a:p>
            <a:r>
              <a:rPr lang="en-US" sz="3600" dirty="0"/>
              <a:t>Using generic concentration limits</a:t>
            </a:r>
            <a:endParaRPr lang="nb-NO" sz="3600" dirty="0"/>
          </a:p>
        </p:txBody>
      </p:sp>
      <p:sp>
        <p:nvSpPr>
          <p:cNvPr id="2" name="Content Placeholder 1">
            <a:extLst>
              <a:ext uri="{FF2B5EF4-FFF2-40B4-BE49-F238E27FC236}">
                <a16:creationId xmlns:a16="http://schemas.microsoft.com/office/drawing/2014/main" id="{09C0F4BC-937B-FD77-5224-9EECC9ED6895}"/>
              </a:ext>
            </a:extLst>
          </p:cNvPr>
          <p:cNvSpPr>
            <a:spLocks noGrp="1"/>
          </p:cNvSpPr>
          <p:nvPr>
            <p:ph sz="quarter" idx="28"/>
          </p:nvPr>
        </p:nvSpPr>
        <p:spPr/>
        <p:txBody>
          <a:bodyPr/>
          <a:lstStyle/>
          <a:p>
            <a:r>
              <a:rPr lang="en-US" dirty="0"/>
              <a:t>Example: A 3 % mixture of a substance classified as skin </a:t>
            </a:r>
            <a:r>
              <a:rPr lang="en-US" dirty="0" err="1"/>
              <a:t>corr</a:t>
            </a:r>
            <a:r>
              <a:rPr lang="en-US" dirty="0"/>
              <a:t> 1B.</a:t>
            </a:r>
            <a:endParaRPr lang="nb-NO" dirty="0"/>
          </a:p>
        </p:txBody>
      </p:sp>
      <p:pic>
        <p:nvPicPr>
          <p:cNvPr id="4" name="Bilde 3" descr="A picture of table 3.2.3 of the clp regulation">
            <a:extLst>
              <a:ext uri="{FF2B5EF4-FFF2-40B4-BE49-F238E27FC236}">
                <a16:creationId xmlns:a16="http://schemas.microsoft.com/office/drawing/2014/main" id="{515CBB79-C303-D1D2-D7F7-7C39595F9A83}"/>
              </a:ext>
            </a:extLst>
          </p:cNvPr>
          <p:cNvPicPr>
            <a:picLocks noChangeAspect="1"/>
          </p:cNvPicPr>
          <p:nvPr/>
        </p:nvPicPr>
        <p:blipFill>
          <a:blip r:embed="rId2"/>
          <a:stretch>
            <a:fillRect/>
          </a:stretch>
        </p:blipFill>
        <p:spPr>
          <a:xfrm>
            <a:off x="1411293" y="2523875"/>
            <a:ext cx="9218607" cy="4132105"/>
          </a:xfrm>
          <a:prstGeom prst="rect">
            <a:avLst/>
          </a:prstGeom>
        </p:spPr>
      </p:pic>
      <p:sp>
        <p:nvSpPr>
          <p:cNvPr id="5" name="Oval 4">
            <a:extLst>
              <a:ext uri="{FF2B5EF4-FFF2-40B4-BE49-F238E27FC236}">
                <a16:creationId xmlns:a16="http://schemas.microsoft.com/office/drawing/2014/main" id="{EFADEDDF-4438-CF2D-9ECE-8D8BE5AA8539}"/>
              </a:ext>
            </a:extLst>
          </p:cNvPr>
          <p:cNvSpPr/>
          <p:nvPr/>
        </p:nvSpPr>
        <p:spPr bwMode="auto">
          <a:xfrm>
            <a:off x="1930873" y="3756544"/>
            <a:ext cx="2769814" cy="616986"/>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cxnSp>
        <p:nvCxnSpPr>
          <p:cNvPr id="6" name="Straight Arrow Connector 5">
            <a:extLst>
              <a:ext uri="{FF2B5EF4-FFF2-40B4-BE49-F238E27FC236}">
                <a16:creationId xmlns:a16="http://schemas.microsoft.com/office/drawing/2014/main" id="{D84F5E74-8A1B-7A88-9690-58EE605D9F74}"/>
              </a:ext>
            </a:extLst>
          </p:cNvPr>
          <p:cNvCxnSpPr>
            <a:cxnSpLocks/>
          </p:cNvCxnSpPr>
          <p:nvPr/>
        </p:nvCxnSpPr>
        <p:spPr bwMode="auto">
          <a:xfrm>
            <a:off x="3315780" y="4373531"/>
            <a:ext cx="0" cy="581240"/>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sp>
        <p:nvSpPr>
          <p:cNvPr id="7" name="Oval 6">
            <a:extLst>
              <a:ext uri="{FF2B5EF4-FFF2-40B4-BE49-F238E27FC236}">
                <a16:creationId xmlns:a16="http://schemas.microsoft.com/office/drawing/2014/main" id="{82225144-A41C-0BF3-32B7-1ADE229C20AE}"/>
              </a:ext>
            </a:extLst>
          </p:cNvPr>
          <p:cNvSpPr/>
          <p:nvPr/>
        </p:nvSpPr>
        <p:spPr bwMode="auto">
          <a:xfrm>
            <a:off x="1456048" y="5001308"/>
            <a:ext cx="3546987" cy="616986"/>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8" name="Oval 7">
            <a:extLst>
              <a:ext uri="{FF2B5EF4-FFF2-40B4-BE49-F238E27FC236}">
                <a16:creationId xmlns:a16="http://schemas.microsoft.com/office/drawing/2014/main" id="{B5E95120-0C4B-1741-4C9D-8F9A61B10CB8}"/>
              </a:ext>
            </a:extLst>
          </p:cNvPr>
          <p:cNvSpPr/>
          <p:nvPr/>
        </p:nvSpPr>
        <p:spPr bwMode="auto">
          <a:xfrm>
            <a:off x="7707914" y="5042763"/>
            <a:ext cx="2769814" cy="616986"/>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9" name="Oval 8">
            <a:extLst>
              <a:ext uri="{FF2B5EF4-FFF2-40B4-BE49-F238E27FC236}">
                <a16:creationId xmlns:a16="http://schemas.microsoft.com/office/drawing/2014/main" id="{32F337BA-656C-A1F2-BE77-5967A86A4A73}"/>
              </a:ext>
            </a:extLst>
          </p:cNvPr>
          <p:cNvSpPr/>
          <p:nvPr/>
        </p:nvSpPr>
        <p:spPr bwMode="auto">
          <a:xfrm>
            <a:off x="7707914" y="4112342"/>
            <a:ext cx="2769814" cy="616986"/>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cxnSp>
        <p:nvCxnSpPr>
          <p:cNvPr id="10" name="Straight Arrow Connector 9">
            <a:extLst>
              <a:ext uri="{FF2B5EF4-FFF2-40B4-BE49-F238E27FC236}">
                <a16:creationId xmlns:a16="http://schemas.microsoft.com/office/drawing/2014/main" id="{03C4AB94-7254-7932-2A93-C28A7575D4A8}"/>
              </a:ext>
            </a:extLst>
          </p:cNvPr>
          <p:cNvCxnSpPr/>
          <p:nvPr/>
        </p:nvCxnSpPr>
        <p:spPr bwMode="auto">
          <a:xfrm>
            <a:off x="5003035" y="5339818"/>
            <a:ext cx="2704879" cy="0"/>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cxnSp>
        <p:nvCxnSpPr>
          <p:cNvPr id="11" name="Straight Arrow Connector 10">
            <a:extLst>
              <a:ext uri="{FF2B5EF4-FFF2-40B4-BE49-F238E27FC236}">
                <a16:creationId xmlns:a16="http://schemas.microsoft.com/office/drawing/2014/main" id="{5BC1F351-FE10-BA9C-ABF4-B5CC50A78B03}"/>
              </a:ext>
            </a:extLst>
          </p:cNvPr>
          <p:cNvCxnSpPr>
            <a:cxnSpLocks/>
            <a:stCxn id="8" idx="0"/>
          </p:cNvCxnSpPr>
          <p:nvPr/>
        </p:nvCxnSpPr>
        <p:spPr bwMode="auto">
          <a:xfrm flipV="1">
            <a:off x="9092821" y="4729328"/>
            <a:ext cx="0" cy="313435"/>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pic>
        <p:nvPicPr>
          <p:cNvPr id="15" name="Content Placeholder 24">
            <a:extLst>
              <a:ext uri="{FF2B5EF4-FFF2-40B4-BE49-F238E27FC236}">
                <a16:creationId xmlns:a16="http://schemas.microsoft.com/office/drawing/2014/main" id="{A527C32A-110C-9767-5395-7BF4F85F08FF}"/>
              </a:ext>
            </a:extLst>
          </p:cNvPr>
          <p:cNvPicPr>
            <a:picLocks noChangeAspect="1"/>
          </p:cNvPicPr>
          <p:nvPr/>
        </p:nvPicPr>
        <p:blipFill>
          <a:blip r:embed="rId3"/>
          <a:stretch>
            <a:fillRect/>
          </a:stretch>
        </p:blipFill>
        <p:spPr>
          <a:xfrm>
            <a:off x="3290196" y="425984"/>
            <a:ext cx="5426460" cy="6229996"/>
          </a:xfrm>
          <a:prstGeom prst="rect">
            <a:avLst/>
          </a:prstGeom>
          <a:ln w="50800">
            <a:solidFill>
              <a:srgbClr val="000000"/>
            </a:solidFill>
          </a:ln>
        </p:spPr>
      </p:pic>
      <p:sp>
        <p:nvSpPr>
          <p:cNvPr id="12" name="Oval 11">
            <a:extLst>
              <a:ext uri="{FF2B5EF4-FFF2-40B4-BE49-F238E27FC236}">
                <a16:creationId xmlns:a16="http://schemas.microsoft.com/office/drawing/2014/main" id="{7D9BAFE4-8762-9F2C-4170-8E88B2884986}"/>
              </a:ext>
            </a:extLst>
          </p:cNvPr>
          <p:cNvSpPr/>
          <p:nvPr/>
        </p:nvSpPr>
        <p:spPr bwMode="auto">
          <a:xfrm>
            <a:off x="5091771" y="2590626"/>
            <a:ext cx="2008457" cy="666615"/>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cxnSp>
        <p:nvCxnSpPr>
          <p:cNvPr id="13" name="Straight Arrow Connector 12">
            <a:extLst>
              <a:ext uri="{FF2B5EF4-FFF2-40B4-BE49-F238E27FC236}">
                <a16:creationId xmlns:a16="http://schemas.microsoft.com/office/drawing/2014/main" id="{F4AC85E3-6394-480A-B92D-F7244357EEB9}"/>
              </a:ext>
            </a:extLst>
          </p:cNvPr>
          <p:cNvCxnSpPr>
            <a:cxnSpLocks/>
            <a:stCxn id="12" idx="0"/>
          </p:cNvCxnSpPr>
          <p:nvPr/>
        </p:nvCxnSpPr>
        <p:spPr bwMode="auto">
          <a:xfrm flipV="1">
            <a:off x="6096000" y="2029198"/>
            <a:ext cx="0" cy="561428"/>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spTree>
    <p:extLst>
      <p:ext uri="{BB962C8B-B14F-4D97-AF65-F5344CB8AC3E}">
        <p14:creationId xmlns:p14="http://schemas.microsoft.com/office/powerpoint/2010/main" val="44667723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barn(inVertical)">
                                      <p:cBhvr>
                                        <p:cTn id="29" dur="500"/>
                                        <p:tgtEl>
                                          <p:spTgt spid="15"/>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7AD54E3-DF76-5A73-B733-2290253F9634}"/>
              </a:ext>
            </a:extLst>
          </p:cNvPr>
          <p:cNvSpPr>
            <a:spLocks noGrp="1"/>
          </p:cNvSpPr>
          <p:nvPr>
            <p:ph type="ftr" sz="quarter" idx="29"/>
          </p:nvPr>
        </p:nvSpPr>
        <p:spPr/>
        <p:txBody>
          <a:bodyPr/>
          <a:lstStyle/>
          <a:p>
            <a:endParaRPr lang="nb-NO" dirty="0"/>
          </a:p>
        </p:txBody>
      </p:sp>
      <p:sp>
        <p:nvSpPr>
          <p:cNvPr id="3" name="Slide Number Placeholder 2">
            <a:extLst>
              <a:ext uri="{FF2B5EF4-FFF2-40B4-BE49-F238E27FC236}">
                <a16:creationId xmlns:a16="http://schemas.microsoft.com/office/drawing/2014/main" id="{9FAA7988-A21D-2033-768B-C5B13ACA6556}"/>
              </a:ext>
            </a:extLst>
          </p:cNvPr>
          <p:cNvSpPr>
            <a:spLocks noGrp="1"/>
          </p:cNvSpPr>
          <p:nvPr>
            <p:ph type="sldNum" sz="quarter" idx="30"/>
          </p:nvPr>
        </p:nvSpPr>
        <p:spPr/>
        <p:txBody>
          <a:bodyPr/>
          <a:lstStyle/>
          <a:p>
            <a:r>
              <a:rPr lang="en-US"/>
              <a:t>Page </a:t>
            </a:r>
            <a:fld id="{5251F420-7306-4E7C-A79E-F31A38F7D392}" type="slidenum">
              <a:rPr lang="en-US" smtClean="0"/>
              <a:pPr/>
              <a:t>24</a:t>
            </a:fld>
            <a:endParaRPr lang="en-US" dirty="0"/>
          </a:p>
        </p:txBody>
      </p:sp>
      <p:sp>
        <p:nvSpPr>
          <p:cNvPr id="4" name="Title 3">
            <a:extLst>
              <a:ext uri="{FF2B5EF4-FFF2-40B4-BE49-F238E27FC236}">
                <a16:creationId xmlns:a16="http://schemas.microsoft.com/office/drawing/2014/main" id="{1E0DFCA5-7A6F-F40A-C05B-5A85D2FD2668}"/>
              </a:ext>
            </a:extLst>
          </p:cNvPr>
          <p:cNvSpPr>
            <a:spLocks noGrp="1"/>
          </p:cNvSpPr>
          <p:nvPr>
            <p:ph type="title"/>
          </p:nvPr>
        </p:nvSpPr>
        <p:spPr/>
        <p:txBody>
          <a:bodyPr/>
          <a:lstStyle/>
          <a:p>
            <a:r>
              <a:rPr lang="nb-NO" dirty="0" err="1"/>
              <a:t>Example</a:t>
            </a:r>
            <a:r>
              <a:rPr lang="nb-NO" dirty="0"/>
              <a:t> 2 – </a:t>
            </a:r>
            <a:r>
              <a:rPr lang="nb-NO" dirty="0" err="1"/>
              <a:t>Classifying</a:t>
            </a:r>
            <a:r>
              <a:rPr lang="nb-NO" dirty="0"/>
              <a:t> and </a:t>
            </a:r>
            <a:r>
              <a:rPr lang="nb-NO" dirty="0" err="1"/>
              <a:t>making</a:t>
            </a:r>
            <a:r>
              <a:rPr lang="nb-NO" dirty="0"/>
              <a:t> </a:t>
            </a:r>
            <a:r>
              <a:rPr lang="nb-NO" dirty="0" err="1"/>
              <a:t>labels</a:t>
            </a:r>
            <a:endParaRPr lang="nb-NO" dirty="0"/>
          </a:p>
        </p:txBody>
      </p:sp>
      <p:sp>
        <p:nvSpPr>
          <p:cNvPr id="5" name="Content Placeholder 4">
            <a:extLst>
              <a:ext uri="{FF2B5EF4-FFF2-40B4-BE49-F238E27FC236}">
                <a16:creationId xmlns:a16="http://schemas.microsoft.com/office/drawing/2014/main" id="{78A078BA-C737-1883-B15A-CCBF244BC432}"/>
              </a:ext>
            </a:extLst>
          </p:cNvPr>
          <p:cNvSpPr>
            <a:spLocks noGrp="1"/>
          </p:cNvSpPr>
          <p:nvPr>
            <p:ph sz="quarter" idx="28"/>
          </p:nvPr>
        </p:nvSpPr>
        <p:spPr/>
        <p:txBody>
          <a:bodyPr/>
          <a:lstStyle/>
          <a:p>
            <a:r>
              <a:rPr lang="nb-NO" dirty="0" err="1"/>
              <a:t>Create</a:t>
            </a:r>
            <a:r>
              <a:rPr lang="nb-NO"/>
              <a:t> a </a:t>
            </a:r>
            <a:r>
              <a:rPr lang="nb-NO" dirty="0" err="1"/>
              <a:t>label</a:t>
            </a:r>
            <a:r>
              <a:rPr lang="nb-NO" dirty="0"/>
              <a:t> for 1 mol/L CuSO</a:t>
            </a:r>
            <a:r>
              <a:rPr lang="nb-NO" baseline="-25000" dirty="0"/>
              <a:t>4</a:t>
            </a:r>
            <a:endParaRPr lang="nb-NO" dirty="0"/>
          </a:p>
          <a:p>
            <a:endParaRPr lang="nb-NO" dirty="0"/>
          </a:p>
        </p:txBody>
      </p:sp>
    </p:spTree>
    <p:extLst>
      <p:ext uri="{BB962C8B-B14F-4D97-AF65-F5344CB8AC3E}">
        <p14:creationId xmlns:p14="http://schemas.microsoft.com/office/powerpoint/2010/main" val="2241377528"/>
      </p:ext>
    </p:extLst>
  </p:cSld>
  <p:clrMapOvr>
    <a:masterClrMapping/>
  </p:clrMapOvr>
  <p:transition spd="slow">
    <p:wheel spokes="1"/>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28065-F073-0AD7-4171-251B8F1113D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BFC22BB-4A47-836F-9D75-E6B80C83ED9B}"/>
              </a:ext>
            </a:extLst>
          </p:cNvPr>
          <p:cNvSpPr>
            <a:spLocks noGrp="1"/>
          </p:cNvSpPr>
          <p:nvPr>
            <p:ph type="title"/>
          </p:nvPr>
        </p:nvSpPr>
        <p:spPr/>
        <p:txBody>
          <a:bodyPr>
            <a:normAutofit/>
          </a:bodyPr>
          <a:lstStyle/>
          <a:p>
            <a:r>
              <a:rPr lang="en-US" sz="3600" dirty="0"/>
              <a:t>Using generic concentration limits</a:t>
            </a:r>
            <a:endParaRPr lang="nb-NO" sz="3600" dirty="0"/>
          </a:p>
        </p:txBody>
      </p:sp>
      <p:sp>
        <p:nvSpPr>
          <p:cNvPr id="2" name="Content Placeholder 1">
            <a:extLst>
              <a:ext uri="{FF2B5EF4-FFF2-40B4-BE49-F238E27FC236}">
                <a16:creationId xmlns:a16="http://schemas.microsoft.com/office/drawing/2014/main" id="{C4D02A74-8B29-F53E-9078-091009656FC3}"/>
              </a:ext>
            </a:extLst>
          </p:cNvPr>
          <p:cNvSpPr>
            <a:spLocks noGrp="1"/>
          </p:cNvSpPr>
          <p:nvPr>
            <p:ph sz="quarter" idx="28"/>
          </p:nvPr>
        </p:nvSpPr>
        <p:spPr/>
        <p:txBody>
          <a:bodyPr/>
          <a:lstStyle/>
          <a:p>
            <a:r>
              <a:rPr lang="en-US" dirty="0"/>
              <a:t>16 % mixture classified as skin </a:t>
            </a:r>
            <a:r>
              <a:rPr lang="en-US" dirty="0" err="1"/>
              <a:t>irrit</a:t>
            </a:r>
            <a:r>
              <a:rPr lang="en-US" dirty="0"/>
              <a:t> 2 and eye </a:t>
            </a:r>
            <a:r>
              <a:rPr lang="en-US" dirty="0" err="1"/>
              <a:t>irrit</a:t>
            </a:r>
            <a:r>
              <a:rPr lang="en-US" dirty="0"/>
              <a:t> 2.</a:t>
            </a:r>
            <a:endParaRPr lang="nb-NO" dirty="0"/>
          </a:p>
        </p:txBody>
      </p:sp>
      <p:pic>
        <p:nvPicPr>
          <p:cNvPr id="4" name="Bilde 3" descr="A picture of table 3.2.3 of the clp regulation">
            <a:extLst>
              <a:ext uri="{FF2B5EF4-FFF2-40B4-BE49-F238E27FC236}">
                <a16:creationId xmlns:a16="http://schemas.microsoft.com/office/drawing/2014/main" id="{95224CD2-B88F-6175-6E79-92219793368B}"/>
              </a:ext>
            </a:extLst>
          </p:cNvPr>
          <p:cNvPicPr>
            <a:picLocks noChangeAspect="1"/>
          </p:cNvPicPr>
          <p:nvPr/>
        </p:nvPicPr>
        <p:blipFill>
          <a:blip r:embed="rId2"/>
          <a:stretch>
            <a:fillRect/>
          </a:stretch>
        </p:blipFill>
        <p:spPr>
          <a:xfrm>
            <a:off x="1411293" y="2523875"/>
            <a:ext cx="9218607" cy="4132105"/>
          </a:xfrm>
          <a:prstGeom prst="rect">
            <a:avLst/>
          </a:prstGeom>
        </p:spPr>
      </p:pic>
      <p:sp>
        <p:nvSpPr>
          <p:cNvPr id="5" name="Oval 4">
            <a:extLst>
              <a:ext uri="{FF2B5EF4-FFF2-40B4-BE49-F238E27FC236}">
                <a16:creationId xmlns:a16="http://schemas.microsoft.com/office/drawing/2014/main" id="{823044E7-F17D-C04C-1375-535F097588B4}"/>
              </a:ext>
            </a:extLst>
          </p:cNvPr>
          <p:cNvSpPr/>
          <p:nvPr/>
        </p:nvSpPr>
        <p:spPr bwMode="auto">
          <a:xfrm>
            <a:off x="1930873" y="3756544"/>
            <a:ext cx="2769814" cy="616986"/>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cxnSp>
        <p:nvCxnSpPr>
          <p:cNvPr id="6" name="Straight Arrow Connector 5">
            <a:extLst>
              <a:ext uri="{FF2B5EF4-FFF2-40B4-BE49-F238E27FC236}">
                <a16:creationId xmlns:a16="http://schemas.microsoft.com/office/drawing/2014/main" id="{C720C4B2-CA2E-FDD0-E7BB-1EFCB3F46CBE}"/>
              </a:ext>
            </a:extLst>
          </p:cNvPr>
          <p:cNvCxnSpPr>
            <a:cxnSpLocks/>
          </p:cNvCxnSpPr>
          <p:nvPr/>
        </p:nvCxnSpPr>
        <p:spPr bwMode="auto">
          <a:xfrm>
            <a:off x="3315780" y="4373531"/>
            <a:ext cx="0" cy="889585"/>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sp>
        <p:nvSpPr>
          <p:cNvPr id="7" name="Oval 6">
            <a:extLst>
              <a:ext uri="{FF2B5EF4-FFF2-40B4-BE49-F238E27FC236}">
                <a16:creationId xmlns:a16="http://schemas.microsoft.com/office/drawing/2014/main" id="{1E12B6A6-43B2-2939-5AC0-CC4003167712}"/>
              </a:ext>
            </a:extLst>
          </p:cNvPr>
          <p:cNvSpPr/>
          <p:nvPr/>
        </p:nvSpPr>
        <p:spPr bwMode="auto">
          <a:xfrm>
            <a:off x="1456048" y="5411449"/>
            <a:ext cx="3546987" cy="616986"/>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8" name="Oval 7">
            <a:extLst>
              <a:ext uri="{FF2B5EF4-FFF2-40B4-BE49-F238E27FC236}">
                <a16:creationId xmlns:a16="http://schemas.microsoft.com/office/drawing/2014/main" id="{D3B77DEA-0858-1AE9-337D-332792555598}"/>
              </a:ext>
            </a:extLst>
          </p:cNvPr>
          <p:cNvSpPr/>
          <p:nvPr/>
        </p:nvSpPr>
        <p:spPr bwMode="auto">
          <a:xfrm>
            <a:off x="7707914" y="5411449"/>
            <a:ext cx="2769814" cy="616986"/>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9" name="Oval 8">
            <a:extLst>
              <a:ext uri="{FF2B5EF4-FFF2-40B4-BE49-F238E27FC236}">
                <a16:creationId xmlns:a16="http://schemas.microsoft.com/office/drawing/2014/main" id="{13FAD0B0-FF2D-F3FA-60C6-FBF86D288D68}"/>
              </a:ext>
            </a:extLst>
          </p:cNvPr>
          <p:cNvSpPr/>
          <p:nvPr/>
        </p:nvSpPr>
        <p:spPr bwMode="auto">
          <a:xfrm>
            <a:off x="7707914" y="4112342"/>
            <a:ext cx="2769814" cy="616986"/>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cxnSp>
        <p:nvCxnSpPr>
          <p:cNvPr id="10" name="Straight Arrow Connector 9">
            <a:extLst>
              <a:ext uri="{FF2B5EF4-FFF2-40B4-BE49-F238E27FC236}">
                <a16:creationId xmlns:a16="http://schemas.microsoft.com/office/drawing/2014/main" id="{70BBB72A-9F60-1812-C606-A1641B848EE5}"/>
              </a:ext>
            </a:extLst>
          </p:cNvPr>
          <p:cNvCxnSpPr/>
          <p:nvPr/>
        </p:nvCxnSpPr>
        <p:spPr bwMode="auto">
          <a:xfrm>
            <a:off x="5003035" y="5708504"/>
            <a:ext cx="2704879" cy="0"/>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cxnSp>
        <p:nvCxnSpPr>
          <p:cNvPr id="11" name="Straight Arrow Connector 10">
            <a:extLst>
              <a:ext uri="{FF2B5EF4-FFF2-40B4-BE49-F238E27FC236}">
                <a16:creationId xmlns:a16="http://schemas.microsoft.com/office/drawing/2014/main" id="{071817BB-4899-5DD7-3E1C-FAB3CDA5E7C4}"/>
              </a:ext>
            </a:extLst>
          </p:cNvPr>
          <p:cNvCxnSpPr>
            <a:cxnSpLocks/>
            <a:stCxn id="8" idx="0"/>
          </p:cNvCxnSpPr>
          <p:nvPr/>
        </p:nvCxnSpPr>
        <p:spPr bwMode="auto">
          <a:xfrm flipV="1">
            <a:off x="9092821" y="4827181"/>
            <a:ext cx="0" cy="584268"/>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pic>
        <p:nvPicPr>
          <p:cNvPr id="21" name="Content Placeholder 24">
            <a:extLst>
              <a:ext uri="{FF2B5EF4-FFF2-40B4-BE49-F238E27FC236}">
                <a16:creationId xmlns:a16="http://schemas.microsoft.com/office/drawing/2014/main" id="{348C59A7-37F8-8320-AD83-8C69C9FD4F53}"/>
              </a:ext>
            </a:extLst>
          </p:cNvPr>
          <p:cNvPicPr>
            <a:picLocks noChangeAspect="1"/>
          </p:cNvPicPr>
          <p:nvPr/>
        </p:nvPicPr>
        <p:blipFill>
          <a:blip r:embed="rId3"/>
          <a:stretch>
            <a:fillRect/>
          </a:stretch>
        </p:blipFill>
        <p:spPr>
          <a:xfrm>
            <a:off x="3290196" y="425984"/>
            <a:ext cx="5426460" cy="6229996"/>
          </a:xfrm>
          <a:prstGeom prst="rect">
            <a:avLst/>
          </a:prstGeom>
          <a:ln w="50800">
            <a:solidFill>
              <a:srgbClr val="000000"/>
            </a:solidFill>
          </a:ln>
        </p:spPr>
      </p:pic>
      <p:sp>
        <p:nvSpPr>
          <p:cNvPr id="22" name="Oval 21">
            <a:extLst>
              <a:ext uri="{FF2B5EF4-FFF2-40B4-BE49-F238E27FC236}">
                <a16:creationId xmlns:a16="http://schemas.microsoft.com/office/drawing/2014/main" id="{9FAF0D87-6878-28F2-991C-23263081DA7F}"/>
              </a:ext>
            </a:extLst>
          </p:cNvPr>
          <p:cNvSpPr/>
          <p:nvPr/>
        </p:nvSpPr>
        <p:spPr bwMode="auto">
          <a:xfrm>
            <a:off x="6665394" y="3770845"/>
            <a:ext cx="2008457" cy="666615"/>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cxnSp>
        <p:nvCxnSpPr>
          <p:cNvPr id="23" name="Straight Arrow Connector 22">
            <a:extLst>
              <a:ext uri="{FF2B5EF4-FFF2-40B4-BE49-F238E27FC236}">
                <a16:creationId xmlns:a16="http://schemas.microsoft.com/office/drawing/2014/main" id="{9A49A36B-4C41-2D7B-56E0-89B6C581DCCD}"/>
              </a:ext>
            </a:extLst>
          </p:cNvPr>
          <p:cNvCxnSpPr>
            <a:cxnSpLocks/>
            <a:stCxn id="22" idx="0"/>
          </p:cNvCxnSpPr>
          <p:nvPr/>
        </p:nvCxnSpPr>
        <p:spPr bwMode="auto">
          <a:xfrm flipV="1">
            <a:off x="7669623" y="2296633"/>
            <a:ext cx="0" cy="1474212"/>
          </a:xfrm>
          <a:prstGeom prst="straightConnector1">
            <a:avLst/>
          </a:prstGeom>
          <a:solidFill>
            <a:schemeClr val="accent1"/>
          </a:solidFill>
          <a:ln w="19050" cap="flat" cmpd="sng" algn="ctr">
            <a:solidFill>
              <a:srgbClr val="FF0000"/>
            </a:solidFill>
            <a:prstDash val="solid"/>
            <a:round/>
            <a:headEnd type="none" w="med" len="med"/>
            <a:tailEnd type="arrow"/>
          </a:ln>
          <a:effectLst/>
        </p:spPr>
      </p:cxnSp>
    </p:spTree>
    <p:extLst>
      <p:ext uri="{BB962C8B-B14F-4D97-AF65-F5344CB8AC3E}">
        <p14:creationId xmlns:p14="http://schemas.microsoft.com/office/powerpoint/2010/main" val="368602408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barn(inVertical)">
                                      <p:cBhvr>
                                        <p:cTn id="29" dur="500"/>
                                        <p:tgtEl>
                                          <p:spTgt spid="21"/>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23"/>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2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2C3562-3F18-4203-E7BB-62AE15533647}"/>
              </a:ext>
            </a:extLst>
          </p:cNvPr>
          <p:cNvSpPr>
            <a:spLocks noGrp="1"/>
          </p:cNvSpPr>
          <p:nvPr>
            <p:ph type="title"/>
          </p:nvPr>
        </p:nvSpPr>
        <p:spPr/>
        <p:txBody>
          <a:bodyPr/>
          <a:lstStyle/>
          <a:p>
            <a:r>
              <a:rPr lang="en-US" dirty="0"/>
              <a:t>Hazardous to the aquatic environment</a:t>
            </a:r>
            <a:endParaRPr lang="nb-NO" dirty="0"/>
          </a:p>
        </p:txBody>
      </p:sp>
      <p:sp>
        <p:nvSpPr>
          <p:cNvPr id="2" name="Content Placeholder 1">
            <a:extLst>
              <a:ext uri="{FF2B5EF4-FFF2-40B4-BE49-F238E27FC236}">
                <a16:creationId xmlns:a16="http://schemas.microsoft.com/office/drawing/2014/main" id="{09158631-3FC7-FC78-880D-91B9D4A7FE8D}"/>
              </a:ext>
            </a:extLst>
          </p:cNvPr>
          <p:cNvSpPr>
            <a:spLocks noGrp="1"/>
          </p:cNvSpPr>
          <p:nvPr>
            <p:ph sz="quarter" idx="28"/>
          </p:nvPr>
        </p:nvSpPr>
        <p:spPr/>
        <p:txBody>
          <a:bodyPr/>
          <a:lstStyle/>
          <a:p>
            <a:r>
              <a:rPr lang="en-US" dirty="0"/>
              <a:t>One category for aquatic acute and four categories for aquatic chronic</a:t>
            </a:r>
          </a:p>
          <a:p>
            <a:endParaRPr lang="nb-NO" dirty="0"/>
          </a:p>
        </p:txBody>
      </p:sp>
      <p:pic>
        <p:nvPicPr>
          <p:cNvPr id="7" name="Picture 6">
            <a:extLst>
              <a:ext uri="{FF2B5EF4-FFF2-40B4-BE49-F238E27FC236}">
                <a16:creationId xmlns:a16="http://schemas.microsoft.com/office/drawing/2014/main" id="{F5A39D7F-CF87-B245-D39C-28273ABE4D06}"/>
              </a:ext>
            </a:extLst>
          </p:cNvPr>
          <p:cNvPicPr>
            <a:picLocks noChangeAspect="1"/>
          </p:cNvPicPr>
          <p:nvPr/>
        </p:nvPicPr>
        <p:blipFill>
          <a:blip r:embed="rId2"/>
          <a:stretch>
            <a:fillRect/>
          </a:stretch>
        </p:blipFill>
        <p:spPr>
          <a:xfrm>
            <a:off x="659043" y="2831496"/>
            <a:ext cx="10873914" cy="2578703"/>
          </a:xfrm>
          <a:prstGeom prst="rect">
            <a:avLst/>
          </a:prstGeom>
          <a:ln w="22225">
            <a:solidFill>
              <a:schemeClr val="tx1"/>
            </a:solidFill>
          </a:ln>
        </p:spPr>
      </p:pic>
    </p:spTree>
    <p:extLst>
      <p:ext uri="{BB962C8B-B14F-4D97-AF65-F5344CB8AC3E}">
        <p14:creationId xmlns:p14="http://schemas.microsoft.com/office/powerpoint/2010/main" val="7510001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C399995-A286-0FB4-C023-38A04E073A14}"/>
              </a:ext>
            </a:extLst>
          </p:cNvPr>
          <p:cNvSpPr>
            <a:spLocks noGrp="1"/>
          </p:cNvSpPr>
          <p:nvPr>
            <p:ph type="title"/>
          </p:nvPr>
        </p:nvSpPr>
        <p:spPr/>
        <p:txBody>
          <a:bodyPr/>
          <a:lstStyle/>
          <a:p>
            <a:r>
              <a:rPr lang="en-US" dirty="0"/>
              <a:t>Classification for acute and/or chronic aquatic hazard</a:t>
            </a:r>
            <a:endParaRPr lang="nb-NO" dirty="0"/>
          </a:p>
        </p:txBody>
      </p:sp>
      <p:sp>
        <p:nvSpPr>
          <p:cNvPr id="2" name="Content Placeholder 1">
            <a:extLst>
              <a:ext uri="{FF2B5EF4-FFF2-40B4-BE49-F238E27FC236}">
                <a16:creationId xmlns:a16="http://schemas.microsoft.com/office/drawing/2014/main" id="{78B2501A-09B7-BAD3-8715-04201E9987C1}"/>
              </a:ext>
            </a:extLst>
          </p:cNvPr>
          <p:cNvSpPr>
            <a:spLocks noGrp="1"/>
          </p:cNvSpPr>
          <p:nvPr>
            <p:ph sz="quarter" idx="28"/>
          </p:nvPr>
        </p:nvSpPr>
        <p:spPr/>
        <p:txBody>
          <a:bodyPr/>
          <a:lstStyle/>
          <a:p>
            <a:r>
              <a:rPr lang="en-US" sz="2800" dirty="0"/>
              <a:t>If not given in ECHA CHEM, a multiplication factor is found from </a:t>
            </a:r>
            <a:r>
              <a:rPr lang="nb-NO" sz="2800" dirty="0"/>
              <a:t>LC</a:t>
            </a:r>
            <a:r>
              <a:rPr lang="nb-NO" sz="2800" baseline="-25000" dirty="0"/>
              <a:t>50 </a:t>
            </a:r>
            <a:r>
              <a:rPr lang="nb-NO" sz="2800" dirty="0"/>
              <a:t>, EC</a:t>
            </a:r>
            <a:r>
              <a:rPr lang="nb-NO" sz="2800" baseline="-25000" dirty="0"/>
              <a:t>50  </a:t>
            </a:r>
            <a:r>
              <a:rPr lang="nb-NO" sz="2800" dirty="0"/>
              <a:t>(</a:t>
            </a:r>
            <a:r>
              <a:rPr lang="nb-NO" sz="2800" dirty="0" err="1"/>
              <a:t>acute</a:t>
            </a:r>
            <a:r>
              <a:rPr lang="nb-NO" sz="2800" dirty="0"/>
              <a:t> </a:t>
            </a:r>
            <a:r>
              <a:rPr lang="nb-NO" sz="2800" dirty="0" err="1"/>
              <a:t>hazard</a:t>
            </a:r>
            <a:r>
              <a:rPr lang="nb-NO" sz="2800" dirty="0"/>
              <a:t>) or NOEC (</a:t>
            </a:r>
            <a:r>
              <a:rPr lang="nb-NO" sz="2800" dirty="0" err="1"/>
              <a:t>chronic</a:t>
            </a:r>
            <a:r>
              <a:rPr lang="nb-NO" sz="2800" dirty="0"/>
              <a:t> </a:t>
            </a:r>
            <a:r>
              <a:rPr lang="nb-NO" sz="2800" dirty="0" err="1"/>
              <a:t>hazard</a:t>
            </a:r>
            <a:r>
              <a:rPr lang="nb-NO" sz="2800" dirty="0"/>
              <a:t>) </a:t>
            </a:r>
            <a:r>
              <a:rPr lang="nb-NO" sz="2800" dirty="0" err="1"/>
              <a:t>values</a:t>
            </a:r>
            <a:r>
              <a:rPr lang="nb-NO" sz="2800" dirty="0"/>
              <a:t> in </a:t>
            </a:r>
            <a:r>
              <a:rPr lang="nb-NO" sz="2800" dirty="0" err="1"/>
              <a:t>section</a:t>
            </a:r>
            <a:r>
              <a:rPr lang="nb-NO" sz="2800" dirty="0"/>
              <a:t> 12 </a:t>
            </a:r>
            <a:r>
              <a:rPr lang="nb-NO" sz="2800" dirty="0" err="1"/>
              <a:t>of</a:t>
            </a:r>
            <a:r>
              <a:rPr lang="nb-NO" sz="2800" dirty="0"/>
              <a:t> </a:t>
            </a:r>
            <a:r>
              <a:rPr lang="nb-NO" sz="2800" dirty="0" err="1"/>
              <a:t>the</a:t>
            </a:r>
            <a:r>
              <a:rPr lang="nb-NO" sz="2800" dirty="0"/>
              <a:t> </a:t>
            </a:r>
            <a:r>
              <a:rPr lang="nb-NO" sz="2800" dirty="0" err="1"/>
              <a:t>safety</a:t>
            </a:r>
            <a:r>
              <a:rPr lang="nb-NO" sz="2800" dirty="0"/>
              <a:t> data </a:t>
            </a:r>
            <a:r>
              <a:rPr lang="nb-NO" sz="2800" dirty="0" err="1"/>
              <a:t>sheet</a:t>
            </a:r>
            <a:r>
              <a:rPr lang="nb-NO" sz="2800" dirty="0"/>
              <a:t> (SDS) and </a:t>
            </a:r>
            <a:r>
              <a:rPr lang="nb-NO" sz="2800" dirty="0" err="1"/>
              <a:t>table</a:t>
            </a:r>
            <a:r>
              <a:rPr lang="nb-NO" sz="2800" dirty="0"/>
              <a:t> 4.1.3 </a:t>
            </a:r>
            <a:r>
              <a:rPr lang="nb-NO" sz="2800" dirty="0" err="1"/>
              <a:t>on</a:t>
            </a:r>
            <a:r>
              <a:rPr lang="nb-NO" sz="2800" dirty="0"/>
              <a:t> </a:t>
            </a:r>
            <a:r>
              <a:rPr lang="nb-NO" sz="2800" dirty="0" err="1"/>
              <a:t>page</a:t>
            </a:r>
            <a:r>
              <a:rPr lang="nb-NO" sz="2800" dirty="0"/>
              <a:t> 206 in </a:t>
            </a:r>
            <a:r>
              <a:rPr lang="nb-NO" sz="2800" dirty="0" err="1"/>
              <a:t>the</a:t>
            </a:r>
            <a:r>
              <a:rPr lang="nb-NO" sz="2800" dirty="0"/>
              <a:t> CLP </a:t>
            </a:r>
            <a:r>
              <a:rPr lang="nb-NO" sz="2800" dirty="0" err="1"/>
              <a:t>regulation</a:t>
            </a:r>
            <a:r>
              <a:rPr lang="nb-NO" sz="2800" dirty="0"/>
              <a:t> (</a:t>
            </a:r>
            <a:r>
              <a:rPr lang="nb-NO" sz="2800" dirty="0" err="1"/>
              <a:t>also</a:t>
            </a:r>
            <a:r>
              <a:rPr lang="nb-NO" sz="2800" dirty="0"/>
              <a:t> </a:t>
            </a:r>
            <a:r>
              <a:rPr lang="nb-NO" sz="2800" dirty="0" err="1"/>
              <a:t>on</a:t>
            </a:r>
            <a:r>
              <a:rPr lang="nb-NO" sz="2800" dirty="0"/>
              <a:t> </a:t>
            </a:r>
            <a:r>
              <a:rPr lang="nb-NO" sz="2800" dirty="0" err="1"/>
              <a:t>next</a:t>
            </a:r>
            <a:r>
              <a:rPr lang="nb-NO" sz="2800" dirty="0"/>
              <a:t> slide)</a:t>
            </a:r>
          </a:p>
          <a:p>
            <a:endParaRPr lang="nb-NO" dirty="0"/>
          </a:p>
          <a:p>
            <a:endParaRPr lang="nb-NO" dirty="0"/>
          </a:p>
        </p:txBody>
      </p:sp>
    </p:spTree>
    <p:extLst>
      <p:ext uri="{BB962C8B-B14F-4D97-AF65-F5344CB8AC3E}">
        <p14:creationId xmlns:p14="http://schemas.microsoft.com/office/powerpoint/2010/main" val="52463639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8350073-7080-FFE8-1FB7-D780F03A4FF9}"/>
              </a:ext>
            </a:extLst>
          </p:cNvPr>
          <p:cNvPicPr>
            <a:picLocks noChangeAspect="1"/>
          </p:cNvPicPr>
          <p:nvPr/>
        </p:nvPicPr>
        <p:blipFill>
          <a:blip r:embed="rId2"/>
          <a:stretch>
            <a:fillRect/>
          </a:stretch>
        </p:blipFill>
        <p:spPr>
          <a:xfrm>
            <a:off x="2373085" y="1010911"/>
            <a:ext cx="7445830" cy="5532073"/>
          </a:xfrm>
          <a:prstGeom prst="rect">
            <a:avLst/>
          </a:prstGeom>
        </p:spPr>
      </p:pic>
    </p:spTree>
    <p:extLst>
      <p:ext uri="{BB962C8B-B14F-4D97-AF65-F5344CB8AC3E}">
        <p14:creationId xmlns:p14="http://schemas.microsoft.com/office/powerpoint/2010/main" val="452760585"/>
      </p:ext>
    </p:extLst>
  </p:cSld>
  <p:clrMapOvr>
    <a:masterClrMapping/>
  </p:clrMapOvr>
  <p:transition spd="slow">
    <p:push/>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32CE17-2D91-7DAF-89A2-3EDE93D450A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F0BA607-7D88-D1D4-F3C5-9E9DE4856CF3}"/>
              </a:ext>
            </a:extLst>
          </p:cNvPr>
          <p:cNvSpPr>
            <a:spLocks noGrp="1"/>
          </p:cNvSpPr>
          <p:nvPr>
            <p:ph type="title"/>
          </p:nvPr>
        </p:nvSpPr>
        <p:spPr/>
        <p:txBody>
          <a:bodyPr/>
          <a:lstStyle/>
          <a:p>
            <a:r>
              <a:rPr lang="en-US" dirty="0"/>
              <a:t>Classification for acute and/or chronic aquatic hazard</a:t>
            </a:r>
            <a:endParaRPr lang="nb-NO" dirty="0"/>
          </a:p>
        </p:txBody>
      </p:sp>
      <p:sp>
        <p:nvSpPr>
          <p:cNvPr id="2" name="Content Placeholder 1">
            <a:extLst>
              <a:ext uri="{FF2B5EF4-FFF2-40B4-BE49-F238E27FC236}">
                <a16:creationId xmlns:a16="http://schemas.microsoft.com/office/drawing/2014/main" id="{133D5CDE-50FB-4834-DA5B-5EDEF49D0247}"/>
              </a:ext>
            </a:extLst>
          </p:cNvPr>
          <p:cNvSpPr>
            <a:spLocks noGrp="1"/>
          </p:cNvSpPr>
          <p:nvPr>
            <p:ph sz="quarter" idx="28"/>
          </p:nvPr>
        </p:nvSpPr>
        <p:spPr/>
        <p:txBody>
          <a:bodyPr>
            <a:normAutofit fontScale="92500"/>
          </a:bodyPr>
          <a:lstStyle/>
          <a:p>
            <a:r>
              <a:rPr lang="en-US" sz="2800" dirty="0"/>
              <a:t>If not given in the C&amp;L inventory, a multiplication factor is found from </a:t>
            </a:r>
            <a:r>
              <a:rPr lang="nb-NO" sz="2800" dirty="0"/>
              <a:t>LC</a:t>
            </a:r>
            <a:r>
              <a:rPr lang="nb-NO" sz="2800" baseline="-25000" dirty="0"/>
              <a:t>50 </a:t>
            </a:r>
            <a:r>
              <a:rPr lang="nb-NO" sz="2800" dirty="0"/>
              <a:t>, EC</a:t>
            </a:r>
            <a:r>
              <a:rPr lang="nb-NO" sz="2800" baseline="-25000" dirty="0"/>
              <a:t>50  </a:t>
            </a:r>
            <a:r>
              <a:rPr lang="nb-NO" sz="2800" dirty="0"/>
              <a:t>(</a:t>
            </a:r>
            <a:r>
              <a:rPr lang="nb-NO" sz="2800" dirty="0" err="1"/>
              <a:t>acute</a:t>
            </a:r>
            <a:r>
              <a:rPr lang="nb-NO" sz="2800" dirty="0"/>
              <a:t> </a:t>
            </a:r>
            <a:r>
              <a:rPr lang="nb-NO" sz="2800" dirty="0" err="1"/>
              <a:t>hazard</a:t>
            </a:r>
            <a:r>
              <a:rPr lang="nb-NO" sz="2800" dirty="0"/>
              <a:t>) or NOEC (</a:t>
            </a:r>
            <a:r>
              <a:rPr lang="nb-NO" sz="2800" dirty="0" err="1"/>
              <a:t>chronic</a:t>
            </a:r>
            <a:r>
              <a:rPr lang="nb-NO" sz="2800" dirty="0"/>
              <a:t> </a:t>
            </a:r>
            <a:r>
              <a:rPr lang="nb-NO" sz="2800" dirty="0" err="1"/>
              <a:t>hazard</a:t>
            </a:r>
            <a:r>
              <a:rPr lang="nb-NO" sz="2800" dirty="0"/>
              <a:t>) </a:t>
            </a:r>
            <a:r>
              <a:rPr lang="nb-NO" sz="2800" dirty="0" err="1"/>
              <a:t>values</a:t>
            </a:r>
            <a:r>
              <a:rPr lang="nb-NO" sz="2800" dirty="0"/>
              <a:t> in </a:t>
            </a:r>
            <a:r>
              <a:rPr lang="nb-NO" sz="2800" dirty="0" err="1"/>
              <a:t>section</a:t>
            </a:r>
            <a:r>
              <a:rPr lang="nb-NO" sz="2800" dirty="0"/>
              <a:t> 12 </a:t>
            </a:r>
            <a:r>
              <a:rPr lang="nb-NO" sz="2800" dirty="0" err="1"/>
              <a:t>of</a:t>
            </a:r>
            <a:r>
              <a:rPr lang="nb-NO" sz="2800" dirty="0"/>
              <a:t> </a:t>
            </a:r>
            <a:r>
              <a:rPr lang="nb-NO" sz="2800" dirty="0" err="1"/>
              <a:t>the</a:t>
            </a:r>
            <a:r>
              <a:rPr lang="nb-NO" sz="2800" dirty="0"/>
              <a:t> </a:t>
            </a:r>
            <a:r>
              <a:rPr lang="nb-NO" sz="2800" dirty="0" err="1"/>
              <a:t>safety</a:t>
            </a:r>
            <a:r>
              <a:rPr lang="nb-NO" sz="2800" dirty="0"/>
              <a:t> data </a:t>
            </a:r>
            <a:r>
              <a:rPr lang="nb-NO" sz="2800" dirty="0" err="1"/>
              <a:t>sheet</a:t>
            </a:r>
            <a:r>
              <a:rPr lang="nb-NO" sz="2800" dirty="0"/>
              <a:t> (SDS) and </a:t>
            </a:r>
            <a:r>
              <a:rPr lang="nb-NO" sz="2800" dirty="0" err="1"/>
              <a:t>table</a:t>
            </a:r>
            <a:r>
              <a:rPr lang="nb-NO" sz="2800" dirty="0"/>
              <a:t> 4.1.3 </a:t>
            </a:r>
            <a:r>
              <a:rPr lang="nb-NO" sz="2800" dirty="0" err="1"/>
              <a:t>on</a:t>
            </a:r>
            <a:r>
              <a:rPr lang="nb-NO" sz="2800" dirty="0"/>
              <a:t> </a:t>
            </a:r>
            <a:r>
              <a:rPr lang="nb-NO" sz="2800" dirty="0" err="1"/>
              <a:t>page</a:t>
            </a:r>
            <a:r>
              <a:rPr lang="nb-NO" sz="2800" dirty="0"/>
              <a:t> 206 in </a:t>
            </a:r>
            <a:r>
              <a:rPr lang="nb-NO" sz="2800" dirty="0" err="1"/>
              <a:t>the</a:t>
            </a:r>
            <a:r>
              <a:rPr lang="nb-NO" sz="2800" dirty="0"/>
              <a:t> CLP </a:t>
            </a:r>
            <a:r>
              <a:rPr lang="nb-NO" sz="2800" dirty="0" err="1"/>
              <a:t>regulation</a:t>
            </a:r>
            <a:r>
              <a:rPr lang="nb-NO" sz="2800" dirty="0"/>
              <a:t> (</a:t>
            </a:r>
            <a:r>
              <a:rPr lang="nb-NO" sz="2800" dirty="0" err="1"/>
              <a:t>also</a:t>
            </a:r>
            <a:r>
              <a:rPr lang="nb-NO" sz="2800" dirty="0"/>
              <a:t> </a:t>
            </a:r>
            <a:r>
              <a:rPr lang="nb-NO" sz="2800" dirty="0" err="1"/>
              <a:t>on</a:t>
            </a:r>
            <a:r>
              <a:rPr lang="nb-NO" sz="2800" dirty="0"/>
              <a:t> </a:t>
            </a:r>
            <a:r>
              <a:rPr lang="nb-NO" sz="2800" dirty="0" err="1"/>
              <a:t>next</a:t>
            </a:r>
            <a:r>
              <a:rPr lang="nb-NO" sz="2800" dirty="0"/>
              <a:t> slide)</a:t>
            </a:r>
          </a:p>
          <a:p>
            <a:r>
              <a:rPr lang="en-US" sz="2800" dirty="0"/>
              <a:t>A</a:t>
            </a:r>
            <a:r>
              <a:rPr lang="en-US" sz="2800" b="0" i="0" u="none" strike="noStrike" baseline="0" dirty="0"/>
              <a:t>ll components classified as Acute Category 1 are considered. If the sum of these components multiplied by their corresponding M-factors is equal to or greater than 25 % the whole mixture is classified as Acute Category 1.</a:t>
            </a:r>
          </a:p>
          <a:p>
            <a:r>
              <a:rPr lang="en-US" sz="2800" dirty="0"/>
              <a:t>A</a:t>
            </a:r>
            <a:r>
              <a:rPr lang="en-US" sz="2800" b="0" i="0" u="none" strike="noStrike" baseline="0" dirty="0"/>
              <a:t>ll components classified as Chronic Category 1 are considered. If the sum of these components multiplied by their corresponding M-factors is equal to or greater than 25 % the whole mixture is classified as Acute Category 1. If not, we proceed according to table 4.1.2 on page 205 in the CLP regulation.</a:t>
            </a:r>
          </a:p>
          <a:p>
            <a:endParaRPr lang="nb-NO" dirty="0"/>
          </a:p>
          <a:p>
            <a:endParaRPr lang="nb-NO" dirty="0"/>
          </a:p>
        </p:txBody>
      </p:sp>
    </p:spTree>
    <p:extLst>
      <p:ext uri="{BB962C8B-B14F-4D97-AF65-F5344CB8AC3E}">
        <p14:creationId xmlns:p14="http://schemas.microsoft.com/office/powerpoint/2010/main" val="3019328965"/>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DE43591-AC14-1EED-152F-A160B2C39904}"/>
              </a:ext>
            </a:extLst>
          </p:cNvPr>
          <p:cNvPicPr>
            <a:picLocks noChangeAspect="1"/>
          </p:cNvPicPr>
          <p:nvPr/>
        </p:nvPicPr>
        <p:blipFill>
          <a:blip r:embed="rId2"/>
          <a:stretch>
            <a:fillRect/>
          </a:stretch>
        </p:blipFill>
        <p:spPr>
          <a:xfrm>
            <a:off x="3369850" y="978195"/>
            <a:ext cx="5452300" cy="5563573"/>
          </a:xfrm>
          <a:prstGeom prst="rect">
            <a:avLst/>
          </a:prstGeom>
          <a:noFill/>
        </p:spPr>
      </p:pic>
    </p:spTree>
    <p:extLst>
      <p:ext uri="{BB962C8B-B14F-4D97-AF65-F5344CB8AC3E}">
        <p14:creationId xmlns:p14="http://schemas.microsoft.com/office/powerpoint/2010/main" val="390954095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A16BC5C-C2E2-352C-742F-93DD44FDA181}"/>
              </a:ext>
            </a:extLst>
          </p:cNvPr>
          <p:cNvSpPr>
            <a:spLocks noGrp="1"/>
          </p:cNvSpPr>
          <p:nvPr>
            <p:ph type="title"/>
          </p:nvPr>
        </p:nvSpPr>
        <p:spPr/>
        <p:txBody>
          <a:bodyPr/>
          <a:lstStyle/>
          <a:p>
            <a:r>
              <a:rPr lang="en-US" dirty="0"/>
              <a:t>Acute toxicity</a:t>
            </a:r>
            <a:endParaRPr lang="nb-NO" dirty="0"/>
          </a:p>
        </p:txBody>
      </p:sp>
      <p:sp>
        <p:nvSpPr>
          <p:cNvPr id="2" name="Content Placeholder 1">
            <a:extLst>
              <a:ext uri="{FF2B5EF4-FFF2-40B4-BE49-F238E27FC236}">
                <a16:creationId xmlns:a16="http://schemas.microsoft.com/office/drawing/2014/main" id="{543927D5-0186-3D36-BEF9-5292C2B05918}"/>
              </a:ext>
            </a:extLst>
          </p:cNvPr>
          <p:cNvSpPr>
            <a:spLocks noGrp="1"/>
          </p:cNvSpPr>
          <p:nvPr>
            <p:ph sz="quarter" idx="28"/>
          </p:nvPr>
        </p:nvSpPr>
        <p:spPr/>
        <p:txBody>
          <a:bodyPr/>
          <a:lstStyle/>
          <a:p>
            <a:r>
              <a:rPr lang="en-US" dirty="0"/>
              <a:t>Divided into oral, dermal and inhalation and 4 categories</a:t>
            </a:r>
          </a:p>
          <a:p>
            <a:r>
              <a:rPr lang="en-US" dirty="0"/>
              <a:t>Acute toxicity estimate, ATE, </a:t>
            </a:r>
            <a:r>
              <a:rPr lang="nb-NO" dirty="0"/>
              <a:t>is used to </a:t>
            </a:r>
            <a:r>
              <a:rPr lang="nb-NO" dirty="0" err="1"/>
              <a:t>classify</a:t>
            </a:r>
            <a:r>
              <a:rPr lang="nb-NO" dirty="0"/>
              <a:t> </a:t>
            </a:r>
            <a:r>
              <a:rPr lang="nb-NO" dirty="0" err="1"/>
              <a:t>the</a:t>
            </a:r>
            <a:r>
              <a:rPr lang="nb-NO" dirty="0"/>
              <a:t> </a:t>
            </a:r>
            <a:r>
              <a:rPr lang="nb-NO" dirty="0" err="1"/>
              <a:t>acute</a:t>
            </a:r>
            <a:r>
              <a:rPr lang="nb-NO" dirty="0"/>
              <a:t> </a:t>
            </a:r>
            <a:r>
              <a:rPr lang="nb-NO" dirty="0" err="1"/>
              <a:t>toxicity</a:t>
            </a:r>
            <a:r>
              <a:rPr lang="nb-NO" dirty="0"/>
              <a:t> </a:t>
            </a:r>
            <a:r>
              <a:rPr lang="nb-NO" dirty="0" err="1"/>
              <a:t>of</a:t>
            </a:r>
            <a:r>
              <a:rPr lang="nb-NO" dirty="0"/>
              <a:t> </a:t>
            </a:r>
            <a:r>
              <a:rPr lang="nb-NO" dirty="0" err="1"/>
              <a:t>mixtures</a:t>
            </a:r>
            <a:r>
              <a:rPr lang="nb-NO" dirty="0"/>
              <a:t> </a:t>
            </a:r>
            <a:r>
              <a:rPr lang="nb-NO" dirty="0" err="1"/>
              <a:t>of</a:t>
            </a:r>
            <a:r>
              <a:rPr lang="nb-NO" dirty="0"/>
              <a:t> </a:t>
            </a:r>
            <a:r>
              <a:rPr lang="nb-NO" dirty="0" err="1"/>
              <a:t>that</a:t>
            </a:r>
            <a:r>
              <a:rPr lang="nb-NO" dirty="0"/>
              <a:t> </a:t>
            </a:r>
            <a:r>
              <a:rPr lang="nb-NO" dirty="0" err="1"/>
              <a:t>chemical</a:t>
            </a:r>
            <a:r>
              <a:rPr lang="nb-NO" dirty="0"/>
              <a:t>.</a:t>
            </a:r>
          </a:p>
          <a:p>
            <a:endParaRPr lang="nb-NO" dirty="0"/>
          </a:p>
        </p:txBody>
      </p:sp>
      <p:pic>
        <p:nvPicPr>
          <p:cNvPr id="5" name="Picture 4">
            <a:extLst>
              <a:ext uri="{FF2B5EF4-FFF2-40B4-BE49-F238E27FC236}">
                <a16:creationId xmlns:a16="http://schemas.microsoft.com/office/drawing/2014/main" id="{8771565E-0602-1255-1CB5-46C8316B7DEC}"/>
              </a:ext>
            </a:extLst>
          </p:cNvPr>
          <p:cNvPicPr>
            <a:picLocks noChangeAspect="1"/>
          </p:cNvPicPr>
          <p:nvPr/>
        </p:nvPicPr>
        <p:blipFill>
          <a:blip r:embed="rId2"/>
          <a:stretch>
            <a:fillRect/>
          </a:stretch>
        </p:blipFill>
        <p:spPr>
          <a:xfrm>
            <a:off x="815831" y="2823124"/>
            <a:ext cx="10560338" cy="3072703"/>
          </a:xfrm>
          <a:prstGeom prst="rect">
            <a:avLst/>
          </a:prstGeom>
        </p:spPr>
      </p:pic>
    </p:spTree>
    <p:extLst>
      <p:ext uri="{BB962C8B-B14F-4D97-AF65-F5344CB8AC3E}">
        <p14:creationId xmlns:p14="http://schemas.microsoft.com/office/powerpoint/2010/main" val="354219765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C2B86-47C8-2AF8-2CA7-65211194169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D94F82A-18A6-6746-1CEB-5F59085F4BF2}"/>
              </a:ext>
            </a:extLst>
          </p:cNvPr>
          <p:cNvSpPr>
            <a:spLocks noGrp="1"/>
          </p:cNvSpPr>
          <p:nvPr>
            <p:ph type="title"/>
          </p:nvPr>
        </p:nvSpPr>
        <p:spPr/>
        <p:txBody>
          <a:bodyPr/>
          <a:lstStyle/>
          <a:p>
            <a:r>
              <a:rPr lang="en-US" dirty="0"/>
              <a:t>Classification for acute toxicity</a:t>
            </a:r>
            <a:endParaRPr lang="nb-NO" dirty="0"/>
          </a:p>
        </p:txBody>
      </p:sp>
      <p:sp>
        <p:nvSpPr>
          <p:cNvPr id="2" name="Content Placeholder 1">
            <a:extLst>
              <a:ext uri="{FF2B5EF4-FFF2-40B4-BE49-F238E27FC236}">
                <a16:creationId xmlns:a16="http://schemas.microsoft.com/office/drawing/2014/main" id="{735F85A0-70E0-4349-48B0-335DF1F5F0CF}"/>
              </a:ext>
            </a:extLst>
          </p:cNvPr>
          <p:cNvSpPr>
            <a:spLocks noGrp="1"/>
          </p:cNvSpPr>
          <p:nvPr>
            <p:ph sz="quarter" idx="28"/>
          </p:nvPr>
        </p:nvSpPr>
        <p:spPr/>
        <p:txBody>
          <a:bodyPr>
            <a:normAutofit/>
          </a:bodyPr>
          <a:lstStyle/>
          <a:p>
            <a:r>
              <a:rPr lang="en-US" dirty="0"/>
              <a:t>The acute toxicity estimate (ATE) for the classification of a</a:t>
            </a:r>
          </a:p>
          <a:p>
            <a:pPr marL="0" indent="0">
              <a:buNone/>
            </a:pPr>
            <a:r>
              <a:rPr lang="en-US" dirty="0"/>
              <a:t>substance in a mixture is derived using:</a:t>
            </a:r>
          </a:p>
          <a:p>
            <a:pPr marL="0" indent="0">
              <a:buNone/>
            </a:pPr>
            <a:r>
              <a:rPr lang="en-US" dirty="0"/>
              <a:t>— the LD 50 /LC 50 where available (section 11 in SDS),</a:t>
            </a:r>
          </a:p>
          <a:p>
            <a:pPr marL="0" indent="0">
              <a:buNone/>
            </a:pPr>
            <a:r>
              <a:rPr lang="en-US" dirty="0"/>
              <a:t>— the appropriate conversion value from Table 3.1.2 (page 124 in the CLP regulation) that relates to the results of a range test, or</a:t>
            </a:r>
          </a:p>
          <a:p>
            <a:pPr marL="0" indent="0">
              <a:buNone/>
            </a:pPr>
            <a:r>
              <a:rPr lang="en-US" dirty="0"/>
              <a:t>— the appropriate conversion value from Table 3.1.2 (page 124 in the CLP regulation) that relates to a classification category</a:t>
            </a:r>
          </a:p>
          <a:p>
            <a:endParaRPr lang="nb-NO" dirty="0"/>
          </a:p>
        </p:txBody>
      </p:sp>
    </p:spTree>
    <p:extLst>
      <p:ext uri="{BB962C8B-B14F-4D97-AF65-F5344CB8AC3E}">
        <p14:creationId xmlns:p14="http://schemas.microsoft.com/office/powerpoint/2010/main" val="142211226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FE0D9-CD37-FFA6-6679-36E423C8632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A1D7006-9232-40C5-3D4C-EF2AC3556C73}"/>
              </a:ext>
            </a:extLst>
          </p:cNvPr>
          <p:cNvSpPr>
            <a:spLocks noGrp="1"/>
          </p:cNvSpPr>
          <p:nvPr>
            <p:ph type="title"/>
          </p:nvPr>
        </p:nvSpPr>
        <p:spPr/>
        <p:txBody>
          <a:bodyPr/>
          <a:lstStyle/>
          <a:p>
            <a:r>
              <a:rPr lang="en-US" dirty="0"/>
              <a:t>Classification for acute toxicity</a:t>
            </a:r>
            <a:endParaRPr lang="nb-NO" dirty="0"/>
          </a:p>
        </p:txBody>
      </p:sp>
      <p:sp>
        <p:nvSpPr>
          <p:cNvPr id="2" name="Content Placeholder 1">
            <a:extLst>
              <a:ext uri="{FF2B5EF4-FFF2-40B4-BE49-F238E27FC236}">
                <a16:creationId xmlns:a16="http://schemas.microsoft.com/office/drawing/2014/main" id="{720309CB-2879-0A2E-F8C2-9BB6C431CDCB}"/>
              </a:ext>
            </a:extLst>
          </p:cNvPr>
          <p:cNvSpPr>
            <a:spLocks noGrp="1"/>
          </p:cNvSpPr>
          <p:nvPr>
            <p:ph sz="quarter" idx="28"/>
          </p:nvPr>
        </p:nvSpPr>
        <p:spPr/>
        <p:txBody>
          <a:bodyPr>
            <a:normAutofit/>
          </a:bodyPr>
          <a:lstStyle/>
          <a:p>
            <a:r>
              <a:rPr lang="en-US" dirty="0"/>
              <a:t>The acute toxicity estimate (ATE) for the classification of a</a:t>
            </a:r>
          </a:p>
          <a:p>
            <a:pPr marL="0" indent="0">
              <a:buNone/>
            </a:pPr>
            <a:r>
              <a:rPr lang="en-US" dirty="0"/>
              <a:t>substance in a mixture is derived using:</a:t>
            </a:r>
          </a:p>
          <a:p>
            <a:pPr marL="0" indent="0">
              <a:buNone/>
            </a:pPr>
            <a:r>
              <a:rPr lang="en-US" dirty="0">
                <a:solidFill>
                  <a:srgbClr val="FF0000"/>
                </a:solidFill>
              </a:rPr>
              <a:t>— the LD 50 /LC 50 where available (section 11 in SDS),</a:t>
            </a:r>
          </a:p>
          <a:p>
            <a:pPr marL="0" indent="0">
              <a:buNone/>
            </a:pPr>
            <a:r>
              <a:rPr lang="en-US" dirty="0"/>
              <a:t>— the appropriate conversion value from Table 3.1.2 (page 124 in the CLP regulation) that relates to the results of a range test, or</a:t>
            </a:r>
          </a:p>
          <a:p>
            <a:pPr marL="0" indent="0">
              <a:buNone/>
            </a:pPr>
            <a:r>
              <a:rPr lang="en-US" dirty="0">
                <a:solidFill>
                  <a:srgbClr val="FF0000"/>
                </a:solidFill>
              </a:rPr>
              <a:t>— the appropriate conversion value from Table 3.1.2 (page 124 in the CLP regulation) that relates to a classification category</a:t>
            </a:r>
          </a:p>
          <a:p>
            <a:pPr marL="0" indent="0">
              <a:buNone/>
            </a:pPr>
            <a:endParaRPr lang="en-US" dirty="0">
              <a:solidFill>
                <a:srgbClr val="FF0000"/>
              </a:solidFill>
            </a:endParaRPr>
          </a:p>
          <a:p>
            <a:endParaRPr lang="nb-NO" dirty="0"/>
          </a:p>
        </p:txBody>
      </p:sp>
    </p:spTree>
    <p:extLst>
      <p:ext uri="{BB962C8B-B14F-4D97-AF65-F5344CB8AC3E}">
        <p14:creationId xmlns:p14="http://schemas.microsoft.com/office/powerpoint/2010/main" val="5929950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DC05E5A-17BC-063B-5BC7-DB823D4D2901}"/>
              </a:ext>
            </a:extLst>
          </p:cNvPr>
          <p:cNvPicPr>
            <a:picLocks noChangeAspect="1"/>
          </p:cNvPicPr>
          <p:nvPr/>
        </p:nvPicPr>
        <p:blipFill>
          <a:blip r:embed="rId2"/>
          <a:stretch>
            <a:fillRect/>
          </a:stretch>
        </p:blipFill>
        <p:spPr>
          <a:xfrm>
            <a:off x="838200" y="2121631"/>
            <a:ext cx="10515600" cy="3759326"/>
          </a:xfrm>
          <a:prstGeom prst="rect">
            <a:avLst/>
          </a:prstGeom>
          <a:noFill/>
        </p:spPr>
      </p:pic>
      <p:sp>
        <p:nvSpPr>
          <p:cNvPr id="3" name="Title 2">
            <a:extLst>
              <a:ext uri="{FF2B5EF4-FFF2-40B4-BE49-F238E27FC236}">
                <a16:creationId xmlns:a16="http://schemas.microsoft.com/office/drawing/2014/main" id="{34D93356-AD15-6B84-0C91-D6B7C27676EC}"/>
              </a:ext>
            </a:extLst>
          </p:cNvPr>
          <p:cNvSpPr>
            <a:spLocks noGrp="1"/>
          </p:cNvSpPr>
          <p:nvPr>
            <p:ph type="title"/>
          </p:nvPr>
        </p:nvSpPr>
        <p:spPr/>
        <p:txBody>
          <a:bodyPr anchor="ctr">
            <a:normAutofit/>
          </a:bodyPr>
          <a:lstStyle/>
          <a:p>
            <a:r>
              <a:rPr lang="en-US" dirty="0"/>
              <a:t>From section 11 in Safety data sheet (CuSO</a:t>
            </a:r>
            <a:r>
              <a:rPr lang="en-US" baseline="-25000" dirty="0"/>
              <a:t>4</a:t>
            </a:r>
            <a:r>
              <a:rPr lang="en-US" dirty="0"/>
              <a:t>)</a:t>
            </a:r>
            <a:endParaRPr lang="nb-NO" dirty="0"/>
          </a:p>
        </p:txBody>
      </p:sp>
      <p:sp>
        <p:nvSpPr>
          <p:cNvPr id="6" name="Rectangle 5">
            <a:extLst>
              <a:ext uri="{FF2B5EF4-FFF2-40B4-BE49-F238E27FC236}">
                <a16:creationId xmlns:a16="http://schemas.microsoft.com/office/drawing/2014/main" id="{646DC71C-CE24-2423-06E7-7A97FF65A9A2}"/>
              </a:ext>
            </a:extLst>
          </p:cNvPr>
          <p:cNvSpPr/>
          <p:nvPr/>
        </p:nvSpPr>
        <p:spPr>
          <a:xfrm>
            <a:off x="1743740" y="3519377"/>
            <a:ext cx="6655981" cy="435935"/>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63550676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0BB7AB1-17FE-D4E0-75A5-4EBB393EE597}"/>
              </a:ext>
            </a:extLst>
          </p:cNvPr>
          <p:cNvPicPr>
            <a:picLocks noChangeAspect="1"/>
          </p:cNvPicPr>
          <p:nvPr/>
        </p:nvPicPr>
        <p:blipFill>
          <a:blip r:embed="rId2"/>
          <a:stretch>
            <a:fillRect/>
          </a:stretch>
        </p:blipFill>
        <p:spPr>
          <a:xfrm>
            <a:off x="3630386" y="1284515"/>
            <a:ext cx="4931229" cy="4943590"/>
          </a:xfrm>
          <a:prstGeom prst="rect">
            <a:avLst/>
          </a:prstGeom>
          <a:noFill/>
        </p:spPr>
      </p:pic>
      <p:sp>
        <p:nvSpPr>
          <p:cNvPr id="3" name="Title 2">
            <a:extLst>
              <a:ext uri="{FF2B5EF4-FFF2-40B4-BE49-F238E27FC236}">
                <a16:creationId xmlns:a16="http://schemas.microsoft.com/office/drawing/2014/main" id="{E4A354FA-7E4F-92D4-4E46-7DB8999F0021}"/>
              </a:ext>
            </a:extLst>
          </p:cNvPr>
          <p:cNvSpPr>
            <a:spLocks noGrp="1"/>
          </p:cNvSpPr>
          <p:nvPr>
            <p:ph type="title"/>
          </p:nvPr>
        </p:nvSpPr>
        <p:spPr/>
        <p:txBody>
          <a:bodyPr anchor="ctr">
            <a:normAutofit/>
          </a:bodyPr>
          <a:lstStyle/>
          <a:p>
            <a:r>
              <a:rPr lang="en-US" dirty="0"/>
              <a:t>Table 3.1.2</a:t>
            </a:r>
            <a:endParaRPr lang="nb-NO" dirty="0"/>
          </a:p>
        </p:txBody>
      </p:sp>
      <p:sp>
        <p:nvSpPr>
          <p:cNvPr id="6" name="Rectangle 5">
            <a:extLst>
              <a:ext uri="{FF2B5EF4-FFF2-40B4-BE49-F238E27FC236}">
                <a16:creationId xmlns:a16="http://schemas.microsoft.com/office/drawing/2014/main" id="{4E7CD671-BD47-E7BA-A8E4-4ADB0BA53FBA}"/>
              </a:ext>
            </a:extLst>
          </p:cNvPr>
          <p:cNvSpPr/>
          <p:nvPr/>
        </p:nvSpPr>
        <p:spPr>
          <a:xfrm>
            <a:off x="7251405" y="2966484"/>
            <a:ext cx="914400" cy="255181"/>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7355678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F68F0D1-622D-885A-755F-96FA178B2A98}"/>
              </a:ext>
            </a:extLst>
          </p:cNvPr>
          <p:cNvSpPr>
            <a:spLocks noGrp="1"/>
          </p:cNvSpPr>
          <p:nvPr>
            <p:ph type="title"/>
          </p:nvPr>
        </p:nvSpPr>
        <p:spPr/>
        <p:txBody>
          <a:bodyPr/>
          <a:lstStyle/>
          <a:p>
            <a:r>
              <a:rPr lang="en-US" dirty="0"/>
              <a:t>Then we calculate the ATE of the mixture</a:t>
            </a:r>
            <a:endParaRPr lang="nb-NO" dirty="0"/>
          </a:p>
        </p:txBody>
      </p:sp>
      <p:sp>
        <p:nvSpPr>
          <p:cNvPr id="2" name="Content Placeholder 1">
            <a:extLst>
              <a:ext uri="{FF2B5EF4-FFF2-40B4-BE49-F238E27FC236}">
                <a16:creationId xmlns:a16="http://schemas.microsoft.com/office/drawing/2014/main" id="{7B9C9D15-C75E-5BDC-E258-71F7307FC7F7}"/>
              </a:ext>
            </a:extLst>
          </p:cNvPr>
          <p:cNvSpPr>
            <a:spLocks noGrp="1"/>
          </p:cNvSpPr>
          <p:nvPr>
            <p:ph sz="quarter" idx="28"/>
          </p:nvPr>
        </p:nvSpPr>
        <p:spPr/>
        <p:txBody>
          <a:bodyPr/>
          <a:lstStyle/>
          <a:p>
            <a:r>
              <a:rPr lang="en-US" dirty="0"/>
              <a:t>Formula is found on page 123 in the CLP regulation</a:t>
            </a:r>
            <a:endParaRPr lang="nb-NO" dirty="0"/>
          </a:p>
        </p:txBody>
      </p:sp>
      <mc:AlternateContent xmlns:mc="http://schemas.openxmlformats.org/markup-compatibility/2006" xmlns:a14="http://schemas.microsoft.com/office/drawing/2010/main">
        <mc:Choice Requires="a14">
          <p:sp>
            <p:nvSpPr>
              <p:cNvPr id="4" name="TextBox 3" descr="A box around the calculation of the acute toxicity estimate.">
                <a:extLst>
                  <a:ext uri="{FF2B5EF4-FFF2-40B4-BE49-F238E27FC236}">
                    <a16:creationId xmlns:a16="http://schemas.microsoft.com/office/drawing/2014/main" id="{28362303-D4D7-ED4A-CB02-7BE10A857C71}"/>
                  </a:ext>
                </a:extLst>
              </p:cNvPr>
              <p:cNvSpPr txBox="1"/>
              <p:nvPr/>
            </p:nvSpPr>
            <p:spPr>
              <a:xfrm>
                <a:off x="2676747" y="3035815"/>
                <a:ext cx="6838507" cy="78636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nb-NO" sz="2400" i="1" smtClean="0">
                              <a:latin typeface="Cambria Math" panose="02040503050406030204" pitchFamily="18" charset="0"/>
                            </a:rPr>
                          </m:ctrlPr>
                        </m:sSubPr>
                        <m:e>
                          <m:r>
                            <a:rPr lang="nb-NO" sz="2400" b="0" i="1" smtClean="0">
                              <a:latin typeface="Cambria Math"/>
                            </a:rPr>
                            <m:t>𝐴𝑇𝐸</m:t>
                          </m:r>
                        </m:e>
                        <m:sub>
                          <m:r>
                            <a:rPr lang="nb-NO" sz="2400" b="0" i="1" smtClean="0">
                              <a:latin typeface="Cambria Math"/>
                            </a:rPr>
                            <m:t>𝑚𝑖𝑥</m:t>
                          </m:r>
                        </m:sub>
                      </m:sSub>
                      <m:r>
                        <a:rPr lang="nb-NO" sz="2400" b="0" i="1" smtClean="0">
                          <a:latin typeface="Cambria Math"/>
                        </a:rPr>
                        <m:t>=</m:t>
                      </m:r>
                      <m:f>
                        <m:fPr>
                          <m:ctrlPr>
                            <a:rPr lang="nb-NO" sz="2400" b="0" i="1" smtClean="0">
                              <a:latin typeface="Cambria Math" panose="02040503050406030204" pitchFamily="18" charset="0"/>
                            </a:rPr>
                          </m:ctrlPr>
                        </m:fPr>
                        <m:num>
                          <m:r>
                            <a:rPr lang="nb-NO" sz="2400" b="0" i="1" smtClean="0">
                              <a:latin typeface="Cambria Math"/>
                            </a:rPr>
                            <m:t>100∗</m:t>
                          </m:r>
                          <m:r>
                            <a:rPr lang="nb-NO" sz="2400" b="0" i="1" smtClean="0">
                              <a:latin typeface="Cambria Math" panose="02040503050406030204" pitchFamily="18" charset="0"/>
                            </a:rPr>
                            <m:t>𝐴𝑇𝐸</m:t>
                          </m:r>
                        </m:num>
                        <m:den>
                          <m:r>
                            <a:rPr lang="nb-NO" sz="2400" b="0" i="1" smtClean="0">
                              <a:latin typeface="Cambria Math" panose="02040503050406030204" pitchFamily="18" charset="0"/>
                            </a:rPr>
                            <m:t>𝑐</m:t>
                          </m:r>
                        </m:den>
                      </m:f>
                      <m:r>
                        <a:rPr lang="nb-NO" sz="2400" b="0" i="1" smtClean="0">
                          <a:latin typeface="Cambria Math"/>
                        </a:rPr>
                        <m:t>=</m:t>
                      </m:r>
                      <m:f>
                        <m:fPr>
                          <m:ctrlPr>
                            <a:rPr lang="nb-NO" sz="2400" b="0" i="1" smtClean="0">
                              <a:latin typeface="Cambria Math" panose="02040503050406030204" pitchFamily="18" charset="0"/>
                            </a:rPr>
                          </m:ctrlPr>
                        </m:fPr>
                        <m:num>
                          <m:r>
                            <a:rPr lang="nb-NO" sz="2400" b="0" i="1" smtClean="0">
                              <a:latin typeface="Cambria Math"/>
                            </a:rPr>
                            <m:t>100∗</m:t>
                          </m:r>
                          <m:r>
                            <a:rPr lang="en-US" sz="2400" b="0" i="1" smtClean="0">
                              <a:solidFill>
                                <a:srgbClr val="FF0000"/>
                              </a:solidFill>
                              <a:latin typeface="Cambria Math" panose="02040503050406030204" pitchFamily="18" charset="0"/>
                            </a:rPr>
                            <m:t>481</m:t>
                          </m:r>
                        </m:num>
                        <m:den>
                          <m:r>
                            <a:rPr lang="en-US" sz="2400" b="0" i="1" smtClean="0">
                              <a:solidFill>
                                <a:srgbClr val="FF0000"/>
                              </a:solidFill>
                              <a:latin typeface="Cambria Math" panose="02040503050406030204" pitchFamily="18" charset="0"/>
                            </a:rPr>
                            <m:t>16</m:t>
                          </m:r>
                        </m:den>
                      </m:f>
                      <m:r>
                        <a:rPr lang="nb-NO" sz="2400" b="0" i="1" smtClean="0">
                          <a:latin typeface="Cambria Math"/>
                        </a:rPr>
                        <m:t>=</m:t>
                      </m:r>
                      <m:r>
                        <a:rPr lang="en-US" sz="2400" b="0" i="1" smtClean="0">
                          <a:latin typeface="Cambria Math" panose="02040503050406030204" pitchFamily="18" charset="0"/>
                        </a:rPr>
                        <m:t>3006</m:t>
                      </m:r>
                    </m:oMath>
                  </m:oMathPara>
                </a14:m>
                <a:endParaRPr lang="nb-NO" sz="2400" dirty="0"/>
              </a:p>
            </p:txBody>
          </p:sp>
        </mc:Choice>
        <mc:Fallback xmlns="">
          <p:sp>
            <p:nvSpPr>
              <p:cNvPr id="4" name="TextBox 3" descr="A box around the calculation of the acute toxicity estimate.">
                <a:extLst>
                  <a:ext uri="{FF2B5EF4-FFF2-40B4-BE49-F238E27FC236}">
                    <a16:creationId xmlns:a16="http://schemas.microsoft.com/office/drawing/2014/main" id="{28362303-D4D7-ED4A-CB02-7BE10A857C71}"/>
                  </a:ext>
                </a:extLst>
              </p:cNvPr>
              <p:cNvSpPr txBox="1">
                <a:spLocks noRot="1" noChangeAspect="1" noMove="1" noResize="1" noEditPoints="1" noAdjustHandles="1" noChangeArrowheads="1" noChangeShapeType="1" noTextEdit="1"/>
              </p:cNvSpPr>
              <p:nvPr/>
            </p:nvSpPr>
            <p:spPr>
              <a:xfrm>
                <a:off x="2676747" y="3035815"/>
                <a:ext cx="6838507" cy="786369"/>
              </a:xfrm>
              <a:prstGeom prst="rect">
                <a:avLst/>
              </a:prstGeom>
              <a:blipFill>
                <a:blip r:embed="rId2"/>
                <a:stretch>
                  <a:fillRect/>
                </a:stretch>
              </a:blipFill>
            </p:spPr>
            <p:txBody>
              <a:bodyPr/>
              <a:lstStyle/>
              <a:p>
                <a:r>
                  <a:rPr lang="nb-NO">
                    <a:noFill/>
                  </a:rPr>
                  <a:t> </a:t>
                </a:r>
              </a:p>
            </p:txBody>
          </p:sp>
        </mc:Fallback>
      </mc:AlternateContent>
    </p:spTree>
    <p:extLst>
      <p:ext uri="{BB962C8B-B14F-4D97-AF65-F5344CB8AC3E}">
        <p14:creationId xmlns:p14="http://schemas.microsoft.com/office/powerpoint/2010/main" val="132460903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AF725D4-A473-01EF-9726-30844D4A8A5A}"/>
              </a:ext>
            </a:extLst>
          </p:cNvPr>
          <p:cNvSpPr>
            <a:spLocks noGrp="1"/>
          </p:cNvSpPr>
          <p:nvPr>
            <p:ph type="ftr" sz="quarter" idx="29"/>
          </p:nvPr>
        </p:nvSpPr>
        <p:spPr/>
        <p:txBody>
          <a:bodyPr/>
          <a:lstStyle/>
          <a:p>
            <a:endParaRPr lang="nb-NO" dirty="0"/>
          </a:p>
        </p:txBody>
      </p:sp>
      <p:sp>
        <p:nvSpPr>
          <p:cNvPr id="3" name="Slide Number Placeholder 2">
            <a:extLst>
              <a:ext uri="{FF2B5EF4-FFF2-40B4-BE49-F238E27FC236}">
                <a16:creationId xmlns:a16="http://schemas.microsoft.com/office/drawing/2014/main" id="{67FF4368-A49E-8CBB-ADDD-785826C2D669}"/>
              </a:ext>
            </a:extLst>
          </p:cNvPr>
          <p:cNvSpPr>
            <a:spLocks noGrp="1"/>
          </p:cNvSpPr>
          <p:nvPr>
            <p:ph type="sldNum" sz="quarter" idx="30"/>
          </p:nvPr>
        </p:nvSpPr>
        <p:spPr/>
        <p:txBody>
          <a:bodyPr/>
          <a:lstStyle/>
          <a:p>
            <a:r>
              <a:rPr lang="en-US"/>
              <a:t>Page </a:t>
            </a:r>
            <a:fld id="{5251F420-7306-4E7C-A79E-F31A38F7D392}" type="slidenum">
              <a:rPr lang="en-US" smtClean="0"/>
              <a:pPr/>
              <a:t>37</a:t>
            </a:fld>
            <a:endParaRPr lang="en-US" dirty="0"/>
          </a:p>
        </p:txBody>
      </p:sp>
      <p:sp>
        <p:nvSpPr>
          <p:cNvPr id="4" name="Title 3">
            <a:extLst>
              <a:ext uri="{FF2B5EF4-FFF2-40B4-BE49-F238E27FC236}">
                <a16:creationId xmlns:a16="http://schemas.microsoft.com/office/drawing/2014/main" id="{F9151C6C-AC3C-9913-7B73-82C4C8EEA9B1}"/>
              </a:ext>
            </a:extLst>
          </p:cNvPr>
          <p:cNvSpPr>
            <a:spLocks noGrp="1"/>
          </p:cNvSpPr>
          <p:nvPr>
            <p:ph type="title"/>
          </p:nvPr>
        </p:nvSpPr>
        <p:spPr/>
        <p:txBody>
          <a:bodyPr/>
          <a:lstStyle/>
          <a:p>
            <a:r>
              <a:rPr lang="en-US" dirty="0"/>
              <a:t>Exercise 2</a:t>
            </a:r>
            <a:endParaRPr lang="nb-NO" dirty="0"/>
          </a:p>
        </p:txBody>
      </p:sp>
      <p:sp>
        <p:nvSpPr>
          <p:cNvPr id="5" name="Content Placeholder 4">
            <a:extLst>
              <a:ext uri="{FF2B5EF4-FFF2-40B4-BE49-F238E27FC236}">
                <a16:creationId xmlns:a16="http://schemas.microsoft.com/office/drawing/2014/main" id="{AE6088CE-FF7F-DFB6-EC60-E1B853FBE88E}"/>
              </a:ext>
            </a:extLst>
          </p:cNvPr>
          <p:cNvSpPr>
            <a:spLocks noGrp="1"/>
          </p:cNvSpPr>
          <p:nvPr>
            <p:ph sz="quarter" idx="28"/>
          </p:nvPr>
        </p:nvSpPr>
        <p:spPr/>
        <p:txBody>
          <a:bodyPr/>
          <a:lstStyle/>
          <a:p>
            <a:pPr marL="0" indent="0">
              <a:buNone/>
            </a:pPr>
            <a:r>
              <a:rPr lang="nb-NO" dirty="0"/>
              <a:t>2a) Make a </a:t>
            </a:r>
            <a:r>
              <a:rPr lang="nb-NO" dirty="0" err="1"/>
              <a:t>label</a:t>
            </a:r>
            <a:r>
              <a:rPr lang="nb-NO" dirty="0"/>
              <a:t> for 0,1 mol/L ZnCl</a:t>
            </a:r>
            <a:r>
              <a:rPr lang="nb-NO" baseline="-25000" dirty="0"/>
              <a:t>2</a:t>
            </a:r>
            <a:endParaRPr lang="nb-NO" dirty="0"/>
          </a:p>
          <a:p>
            <a:pPr marL="0" indent="0">
              <a:buNone/>
            </a:pPr>
            <a:endParaRPr lang="nb-NO" dirty="0"/>
          </a:p>
          <a:p>
            <a:pPr marL="0" indent="0"/>
            <a:r>
              <a:rPr lang="nb-NO" dirty="0"/>
              <a:t>2b) Make a </a:t>
            </a:r>
            <a:r>
              <a:rPr lang="nb-NO" dirty="0" err="1"/>
              <a:t>label</a:t>
            </a:r>
            <a:r>
              <a:rPr lang="nb-NO" dirty="0"/>
              <a:t> for 2,0 mol/L ZnSO</a:t>
            </a:r>
            <a:r>
              <a:rPr lang="nb-NO" baseline="-25000" dirty="0"/>
              <a:t>4 , </a:t>
            </a:r>
            <a:r>
              <a:rPr lang="nb-NO" dirty="0">
                <a:solidFill>
                  <a:srgbClr val="FF0000"/>
                </a:solidFill>
              </a:rPr>
              <a:t>(</a:t>
            </a:r>
            <a:r>
              <a:rPr lang="nb-NO" dirty="0" err="1">
                <a:solidFill>
                  <a:srgbClr val="FF0000"/>
                </a:solidFill>
              </a:rPr>
              <a:t>Use</a:t>
            </a:r>
            <a:r>
              <a:rPr lang="nb-NO" dirty="0">
                <a:solidFill>
                  <a:srgbClr val="FF0000"/>
                </a:solidFill>
              </a:rPr>
              <a:t> </a:t>
            </a:r>
            <a:r>
              <a:rPr lang="nb-NO" dirty="0" err="1">
                <a:solidFill>
                  <a:srgbClr val="FF0000"/>
                </a:solidFill>
              </a:rPr>
              <a:t>Cas</a:t>
            </a:r>
            <a:r>
              <a:rPr lang="nb-NO" dirty="0">
                <a:solidFill>
                  <a:srgbClr val="FF0000"/>
                </a:solidFill>
              </a:rPr>
              <a:t> </a:t>
            </a:r>
            <a:r>
              <a:rPr lang="nb-NO" dirty="0" err="1">
                <a:solidFill>
                  <a:srgbClr val="FF0000"/>
                </a:solidFill>
              </a:rPr>
              <a:t>nr</a:t>
            </a:r>
            <a:r>
              <a:rPr lang="nb-NO" dirty="0">
                <a:solidFill>
                  <a:srgbClr val="FF0000"/>
                </a:solidFill>
              </a:rPr>
              <a:t> 7733-02-0 for </a:t>
            </a:r>
            <a:r>
              <a:rPr lang="nb-NO" dirty="0" err="1">
                <a:solidFill>
                  <a:srgbClr val="FF0000"/>
                </a:solidFill>
              </a:rPr>
              <a:t>zinc</a:t>
            </a:r>
            <a:r>
              <a:rPr lang="nb-NO" dirty="0">
                <a:solidFill>
                  <a:srgbClr val="FF0000"/>
                </a:solidFill>
              </a:rPr>
              <a:t> </a:t>
            </a:r>
            <a:r>
              <a:rPr lang="nb-NO" dirty="0" err="1">
                <a:solidFill>
                  <a:srgbClr val="FF0000"/>
                </a:solidFill>
              </a:rPr>
              <a:t>sulfate</a:t>
            </a:r>
            <a:r>
              <a:rPr lang="nb-NO" dirty="0">
                <a:solidFill>
                  <a:srgbClr val="FF0000"/>
                </a:solidFill>
              </a:rPr>
              <a:t>)</a:t>
            </a:r>
          </a:p>
          <a:p>
            <a:endParaRPr lang="nb-NO" dirty="0"/>
          </a:p>
        </p:txBody>
      </p:sp>
    </p:spTree>
    <p:extLst>
      <p:ext uri="{BB962C8B-B14F-4D97-AF65-F5344CB8AC3E}">
        <p14:creationId xmlns:p14="http://schemas.microsoft.com/office/powerpoint/2010/main" val="1727974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7D4E864-42D4-56FB-6E6B-64D3A116DE33}"/>
              </a:ext>
            </a:extLst>
          </p:cNvPr>
          <p:cNvSpPr>
            <a:spLocks noGrp="1"/>
          </p:cNvSpPr>
          <p:nvPr>
            <p:ph type="ftr" sz="quarter" idx="29"/>
          </p:nvPr>
        </p:nvSpPr>
        <p:spPr/>
        <p:txBody>
          <a:bodyPr/>
          <a:lstStyle/>
          <a:p>
            <a:endParaRPr lang="nb-NO" dirty="0"/>
          </a:p>
        </p:txBody>
      </p:sp>
      <p:sp>
        <p:nvSpPr>
          <p:cNvPr id="3" name="Slide Number Placeholder 2">
            <a:extLst>
              <a:ext uri="{FF2B5EF4-FFF2-40B4-BE49-F238E27FC236}">
                <a16:creationId xmlns:a16="http://schemas.microsoft.com/office/drawing/2014/main" id="{8865E3BF-DBE6-3151-C3BC-266AED0077B0}"/>
              </a:ext>
            </a:extLst>
          </p:cNvPr>
          <p:cNvSpPr>
            <a:spLocks noGrp="1"/>
          </p:cNvSpPr>
          <p:nvPr>
            <p:ph type="sldNum" sz="quarter" idx="30"/>
          </p:nvPr>
        </p:nvSpPr>
        <p:spPr/>
        <p:txBody>
          <a:bodyPr/>
          <a:lstStyle/>
          <a:p>
            <a:r>
              <a:rPr lang="en-US"/>
              <a:t>Page </a:t>
            </a:r>
            <a:fld id="{5251F420-7306-4E7C-A79E-F31A38F7D392}" type="slidenum">
              <a:rPr lang="en-US" smtClean="0"/>
              <a:pPr/>
              <a:t>38</a:t>
            </a:fld>
            <a:endParaRPr lang="en-US" dirty="0"/>
          </a:p>
        </p:txBody>
      </p:sp>
      <p:sp>
        <p:nvSpPr>
          <p:cNvPr id="4" name="Title 3">
            <a:extLst>
              <a:ext uri="{FF2B5EF4-FFF2-40B4-BE49-F238E27FC236}">
                <a16:creationId xmlns:a16="http://schemas.microsoft.com/office/drawing/2014/main" id="{C4B9D58C-5A99-2837-EA9C-953CF73FFD38}"/>
              </a:ext>
            </a:extLst>
          </p:cNvPr>
          <p:cNvSpPr>
            <a:spLocks noGrp="1"/>
          </p:cNvSpPr>
          <p:nvPr>
            <p:ph type="title"/>
          </p:nvPr>
        </p:nvSpPr>
        <p:spPr/>
        <p:txBody>
          <a:bodyPr/>
          <a:lstStyle/>
          <a:p>
            <a:r>
              <a:rPr lang="nb-NO" dirty="0" err="1"/>
              <a:t>Harmonised</a:t>
            </a:r>
            <a:r>
              <a:rPr lang="nb-NO" dirty="0"/>
              <a:t> </a:t>
            </a:r>
            <a:r>
              <a:rPr lang="nb-NO" dirty="0" err="1"/>
              <a:t>classification</a:t>
            </a:r>
            <a:endParaRPr lang="nb-NO" dirty="0"/>
          </a:p>
        </p:txBody>
      </p:sp>
      <p:sp>
        <p:nvSpPr>
          <p:cNvPr id="5" name="Content Placeholder 4">
            <a:extLst>
              <a:ext uri="{FF2B5EF4-FFF2-40B4-BE49-F238E27FC236}">
                <a16:creationId xmlns:a16="http://schemas.microsoft.com/office/drawing/2014/main" id="{AB70AAE2-84A7-0FD7-10D4-3A810D36F2BD}"/>
              </a:ext>
            </a:extLst>
          </p:cNvPr>
          <p:cNvSpPr>
            <a:spLocks noGrp="1"/>
          </p:cNvSpPr>
          <p:nvPr>
            <p:ph sz="quarter" idx="28"/>
          </p:nvPr>
        </p:nvSpPr>
        <p:spPr/>
        <p:txBody>
          <a:bodyPr/>
          <a:lstStyle/>
          <a:p>
            <a:pPr marL="342900" indent="-342900">
              <a:buFont typeface="Arial" panose="020B0604020202020204" pitchFamily="34" charset="0"/>
              <a:buChar char="•"/>
            </a:pPr>
            <a:r>
              <a:rPr lang="en-US" dirty="0" err="1"/>
              <a:t>Harmonised</a:t>
            </a:r>
            <a:r>
              <a:rPr lang="en-US" dirty="0"/>
              <a:t> classification (as provided in Annex VI to CLP), must always be used by a manufacturer</a:t>
            </a:r>
          </a:p>
          <a:p>
            <a:pPr marL="342900" indent="-342900">
              <a:buFont typeface="Arial" panose="020B0604020202020204" pitchFamily="34" charset="0"/>
              <a:buChar char="•"/>
            </a:pPr>
            <a:r>
              <a:rPr lang="en-US" dirty="0" err="1"/>
              <a:t>Harmonised</a:t>
            </a:r>
            <a:r>
              <a:rPr lang="en-US" dirty="0"/>
              <a:t> classification normally applies to those properties of the highest concern</a:t>
            </a:r>
          </a:p>
          <a:p>
            <a:pPr marL="342900" indent="-342900">
              <a:buFont typeface="Arial" panose="020B0604020202020204" pitchFamily="34" charset="0"/>
              <a:buChar char="•"/>
            </a:pPr>
            <a:r>
              <a:rPr lang="en-US" dirty="0"/>
              <a:t>Where some, but not all hazard classes or differentiations within hazard classes have been </a:t>
            </a:r>
            <a:r>
              <a:rPr lang="en-US" dirty="0" err="1"/>
              <a:t>harmonised</a:t>
            </a:r>
            <a:r>
              <a:rPr lang="en-US" dirty="0"/>
              <a:t>, the remainder should be </a:t>
            </a:r>
            <a:r>
              <a:rPr lang="en-US" b="1" dirty="0"/>
              <a:t>self-classified</a:t>
            </a:r>
            <a:r>
              <a:rPr lang="en-US" dirty="0"/>
              <a:t> to complete the classification</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endParaRPr lang="nb-NO" dirty="0"/>
          </a:p>
          <a:p>
            <a:endParaRPr lang="nb-NO" dirty="0"/>
          </a:p>
          <a:p>
            <a:endParaRPr lang="nb-NO" dirty="0"/>
          </a:p>
        </p:txBody>
      </p:sp>
      <p:sp>
        <p:nvSpPr>
          <p:cNvPr id="6" name="Rectangle 5">
            <a:extLst>
              <a:ext uri="{FF2B5EF4-FFF2-40B4-BE49-F238E27FC236}">
                <a16:creationId xmlns:a16="http://schemas.microsoft.com/office/drawing/2014/main" id="{034399B9-3CA6-5389-EF13-F319CFFF4720}"/>
              </a:ext>
            </a:extLst>
          </p:cNvPr>
          <p:cNvSpPr/>
          <p:nvPr/>
        </p:nvSpPr>
        <p:spPr>
          <a:xfrm>
            <a:off x="723694" y="5222703"/>
            <a:ext cx="5526360" cy="253916"/>
          </a:xfrm>
          <a:prstGeom prst="rect">
            <a:avLst/>
          </a:prstGeom>
        </p:spPr>
        <p:txBody>
          <a:bodyPr wrap="square">
            <a:spAutoFit/>
          </a:bodyPr>
          <a:lstStyle/>
          <a:p>
            <a:r>
              <a:rPr lang="en-US" sz="1050" dirty="0">
                <a:hlinkClick r:id="rId2"/>
              </a:rPr>
              <a:t>Guidance on the Application of the CLP Criteria</a:t>
            </a:r>
            <a:endParaRPr lang="nb-NO" sz="1050" dirty="0"/>
          </a:p>
        </p:txBody>
      </p:sp>
    </p:spTree>
    <p:extLst>
      <p:ext uri="{BB962C8B-B14F-4D97-AF65-F5344CB8AC3E}">
        <p14:creationId xmlns:p14="http://schemas.microsoft.com/office/powerpoint/2010/main" val="185461377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00802BC-5B9F-45D3-266C-16A7612CCC11}"/>
              </a:ext>
            </a:extLst>
          </p:cNvPr>
          <p:cNvSpPr>
            <a:spLocks noGrp="1"/>
          </p:cNvSpPr>
          <p:nvPr>
            <p:ph type="ftr" sz="quarter" idx="29"/>
          </p:nvPr>
        </p:nvSpPr>
        <p:spPr/>
        <p:txBody>
          <a:bodyPr/>
          <a:lstStyle/>
          <a:p>
            <a:endParaRPr lang="nb-NO" dirty="0"/>
          </a:p>
        </p:txBody>
      </p:sp>
      <p:sp>
        <p:nvSpPr>
          <p:cNvPr id="3" name="Slide Number Placeholder 2">
            <a:extLst>
              <a:ext uri="{FF2B5EF4-FFF2-40B4-BE49-F238E27FC236}">
                <a16:creationId xmlns:a16="http://schemas.microsoft.com/office/drawing/2014/main" id="{727FA608-312D-629E-166F-63D68D175D25}"/>
              </a:ext>
            </a:extLst>
          </p:cNvPr>
          <p:cNvSpPr>
            <a:spLocks noGrp="1"/>
          </p:cNvSpPr>
          <p:nvPr>
            <p:ph type="sldNum" sz="quarter" idx="30"/>
          </p:nvPr>
        </p:nvSpPr>
        <p:spPr/>
        <p:txBody>
          <a:bodyPr/>
          <a:lstStyle/>
          <a:p>
            <a:r>
              <a:rPr lang="en-US"/>
              <a:t>Page </a:t>
            </a:r>
            <a:fld id="{5251F420-7306-4E7C-A79E-F31A38F7D392}" type="slidenum">
              <a:rPr lang="en-US" smtClean="0"/>
              <a:pPr/>
              <a:t>39</a:t>
            </a:fld>
            <a:endParaRPr lang="en-US" dirty="0"/>
          </a:p>
        </p:txBody>
      </p:sp>
      <p:sp>
        <p:nvSpPr>
          <p:cNvPr id="4" name="Title 3">
            <a:extLst>
              <a:ext uri="{FF2B5EF4-FFF2-40B4-BE49-F238E27FC236}">
                <a16:creationId xmlns:a16="http://schemas.microsoft.com/office/drawing/2014/main" id="{A8DC5454-7AAA-EB69-80CE-E951F4B0515C}"/>
              </a:ext>
            </a:extLst>
          </p:cNvPr>
          <p:cNvSpPr>
            <a:spLocks noGrp="1"/>
          </p:cNvSpPr>
          <p:nvPr>
            <p:ph type="title"/>
          </p:nvPr>
        </p:nvSpPr>
        <p:spPr/>
        <p:txBody>
          <a:bodyPr/>
          <a:lstStyle/>
          <a:p>
            <a:r>
              <a:rPr lang="en-US" dirty="0"/>
              <a:t>Leads to different classification of the same chemical</a:t>
            </a:r>
            <a:endParaRPr lang="nb-NO" dirty="0"/>
          </a:p>
        </p:txBody>
      </p:sp>
      <p:sp>
        <p:nvSpPr>
          <p:cNvPr id="5" name="Content Placeholder 4">
            <a:extLst>
              <a:ext uri="{FF2B5EF4-FFF2-40B4-BE49-F238E27FC236}">
                <a16:creationId xmlns:a16="http://schemas.microsoft.com/office/drawing/2014/main" id="{6CDDE8B6-06DF-C4AA-6434-23877951BF76}"/>
              </a:ext>
            </a:extLst>
          </p:cNvPr>
          <p:cNvSpPr>
            <a:spLocks noGrp="1"/>
          </p:cNvSpPr>
          <p:nvPr>
            <p:ph sz="quarter" idx="28"/>
          </p:nvPr>
        </p:nvSpPr>
        <p:spPr/>
        <p:txBody>
          <a:bodyPr/>
          <a:lstStyle/>
          <a:p>
            <a:endParaRPr lang="nb-NO" dirty="0"/>
          </a:p>
        </p:txBody>
      </p:sp>
      <p:sp>
        <p:nvSpPr>
          <p:cNvPr id="6" name="Content Placeholder 3">
            <a:extLst>
              <a:ext uri="{FF2B5EF4-FFF2-40B4-BE49-F238E27FC236}">
                <a16:creationId xmlns:a16="http://schemas.microsoft.com/office/drawing/2014/main" id="{13F9ED3B-12F0-7CF8-5660-7E72EAD75BD4}"/>
              </a:ext>
            </a:extLst>
          </p:cNvPr>
          <p:cNvSpPr txBox="1">
            <a:spLocks/>
          </p:cNvSpPr>
          <p:nvPr/>
        </p:nvSpPr>
        <p:spPr>
          <a:xfrm>
            <a:off x="504060" y="1245846"/>
            <a:ext cx="4438972" cy="4114800"/>
          </a:xfrm>
          <a:prstGeom prst="rect">
            <a:avLst/>
          </a:prstGeom>
        </p:spPr>
        <p:txBody>
          <a:bodyPr/>
          <a:lstStyle>
            <a:lvl1pPr marL="288000" indent="-288000" algn="l" defTabSz="914446" rtl="0" eaLnBrk="1" latinLnBrk="0" hangingPunct="1">
              <a:lnSpc>
                <a:spcPct val="100000"/>
              </a:lnSpc>
              <a:spcBef>
                <a:spcPts val="1150"/>
              </a:spcBef>
              <a:buFont typeface="Wingdings" panose="05000000000000000000" pitchFamily="2" charset="2"/>
              <a:buChar char="§"/>
              <a:defRPr sz="24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r>
              <a:rPr lang="nb-NO"/>
              <a:t>Ammonia 25 % (Avantor)</a:t>
            </a:r>
          </a:p>
          <a:p>
            <a:pPr marL="0" indent="0">
              <a:buFont typeface="Wingdings" panose="05000000000000000000" pitchFamily="2" charset="2"/>
              <a:buNone/>
            </a:pPr>
            <a:r>
              <a:rPr lang="nb-NO"/>
              <a:t>Skin corrosion 1B</a:t>
            </a:r>
          </a:p>
          <a:p>
            <a:pPr marL="0" indent="0">
              <a:buFont typeface="Wingdings" panose="05000000000000000000" pitchFamily="2" charset="2"/>
              <a:buNone/>
            </a:pPr>
            <a:r>
              <a:rPr lang="nb-NO"/>
              <a:t>Aquatic acute, 1</a:t>
            </a:r>
          </a:p>
          <a:p>
            <a:pPr marL="0" indent="0">
              <a:buFont typeface="Wingdings" panose="05000000000000000000" pitchFamily="2" charset="2"/>
              <a:buNone/>
            </a:pPr>
            <a:r>
              <a:rPr lang="nb-NO"/>
              <a:t>STOT, SE, 3</a:t>
            </a:r>
          </a:p>
          <a:p>
            <a:pPr marL="0" indent="0">
              <a:buFont typeface="Wingdings" panose="05000000000000000000" pitchFamily="2" charset="2"/>
              <a:buNone/>
            </a:pPr>
            <a:r>
              <a:rPr lang="nb-NO"/>
              <a:t>Serious eyedamage, 1</a:t>
            </a:r>
          </a:p>
          <a:p>
            <a:pPr marL="0" indent="0">
              <a:buFont typeface="Wingdings" panose="05000000000000000000" pitchFamily="2" charset="2"/>
              <a:buNone/>
            </a:pPr>
            <a:r>
              <a:rPr lang="nb-NO"/>
              <a:t>Aquatic chronic, 2</a:t>
            </a:r>
          </a:p>
          <a:p>
            <a:pPr marL="0" indent="0">
              <a:buFont typeface="Wingdings" panose="05000000000000000000" pitchFamily="2" charset="2"/>
              <a:buNone/>
            </a:pPr>
            <a:endParaRPr lang="nb-NO"/>
          </a:p>
          <a:p>
            <a:pPr marL="0" indent="0">
              <a:buFont typeface="Wingdings" panose="05000000000000000000" pitchFamily="2" charset="2"/>
              <a:buNone/>
            </a:pPr>
            <a:endParaRPr lang="nb-NO" dirty="0"/>
          </a:p>
        </p:txBody>
      </p:sp>
      <p:sp>
        <p:nvSpPr>
          <p:cNvPr id="7" name="Content Placeholder 4">
            <a:extLst>
              <a:ext uri="{FF2B5EF4-FFF2-40B4-BE49-F238E27FC236}">
                <a16:creationId xmlns:a16="http://schemas.microsoft.com/office/drawing/2014/main" id="{89F7082D-EF23-77E3-1F08-356BD33922F1}"/>
              </a:ext>
            </a:extLst>
          </p:cNvPr>
          <p:cNvSpPr txBox="1">
            <a:spLocks/>
          </p:cNvSpPr>
          <p:nvPr/>
        </p:nvSpPr>
        <p:spPr>
          <a:xfrm>
            <a:off x="5095432" y="1245846"/>
            <a:ext cx="4121596" cy="4114800"/>
          </a:xfrm>
          <a:prstGeom prst="rect">
            <a:avLst/>
          </a:prstGeom>
        </p:spPr>
        <p:txBody>
          <a:bodyPr/>
          <a:lstStyle>
            <a:lvl1pPr marL="288000" indent="-288000" algn="l" defTabSz="914446" rtl="0" eaLnBrk="1" latinLnBrk="0" hangingPunct="1">
              <a:lnSpc>
                <a:spcPct val="100000"/>
              </a:lnSpc>
              <a:spcBef>
                <a:spcPts val="1150"/>
              </a:spcBef>
              <a:buFont typeface="Wingdings" panose="05000000000000000000" pitchFamily="2" charset="2"/>
              <a:buChar char="§"/>
              <a:defRPr sz="24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r>
              <a:rPr lang="nb-NO"/>
              <a:t>Ammonia 25 % (Merck)</a:t>
            </a:r>
          </a:p>
          <a:p>
            <a:pPr marL="0" indent="0">
              <a:buFont typeface="Wingdings" panose="05000000000000000000" pitchFamily="2" charset="2"/>
              <a:buNone/>
            </a:pPr>
            <a:r>
              <a:rPr lang="nb-NO"/>
              <a:t>Skin corrosion, 1B</a:t>
            </a:r>
          </a:p>
          <a:p>
            <a:pPr marL="0" indent="0">
              <a:buFont typeface="Wingdings" panose="05000000000000000000" pitchFamily="2" charset="2"/>
              <a:buNone/>
            </a:pPr>
            <a:r>
              <a:rPr lang="nb-NO"/>
              <a:t>Aquatic acute, 1</a:t>
            </a:r>
          </a:p>
          <a:p>
            <a:pPr marL="0" indent="0">
              <a:buFont typeface="Wingdings" panose="05000000000000000000" pitchFamily="2" charset="2"/>
              <a:buNone/>
            </a:pPr>
            <a:r>
              <a:rPr lang="nb-NO"/>
              <a:t>STOT, SE, 3</a:t>
            </a:r>
          </a:p>
          <a:p>
            <a:pPr marL="0" indent="0">
              <a:buFont typeface="Wingdings" panose="05000000000000000000" pitchFamily="2" charset="2"/>
              <a:buNone/>
            </a:pPr>
            <a:r>
              <a:rPr lang="nb-NO"/>
              <a:t>Corrosive to metals, 1</a:t>
            </a:r>
            <a:endParaRPr lang="nb-NO" dirty="0"/>
          </a:p>
        </p:txBody>
      </p:sp>
      <p:sp>
        <p:nvSpPr>
          <p:cNvPr id="8" name="Rectangle 7" descr="A box indication the classification that is similar from the to classifications.">
            <a:extLst>
              <a:ext uri="{FF2B5EF4-FFF2-40B4-BE49-F238E27FC236}">
                <a16:creationId xmlns:a16="http://schemas.microsoft.com/office/drawing/2014/main" id="{4E321BE4-E683-4AE9-BAC9-16AD2CD9A333}"/>
              </a:ext>
            </a:extLst>
          </p:cNvPr>
          <p:cNvSpPr/>
          <p:nvPr/>
        </p:nvSpPr>
        <p:spPr bwMode="auto">
          <a:xfrm>
            <a:off x="360044" y="1757542"/>
            <a:ext cx="8208912" cy="1584176"/>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2814478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1" end="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8D26A67-74B4-C390-B7E1-1CCEADC3BBDF}"/>
              </a:ext>
            </a:extLst>
          </p:cNvPr>
          <p:cNvSpPr>
            <a:spLocks noGrp="1"/>
          </p:cNvSpPr>
          <p:nvPr>
            <p:ph type="ftr" sz="quarter" idx="29"/>
          </p:nvPr>
        </p:nvSpPr>
        <p:spPr/>
        <p:txBody>
          <a:bodyPr/>
          <a:lstStyle/>
          <a:p>
            <a:endParaRPr lang="nb-NO" dirty="0"/>
          </a:p>
        </p:txBody>
      </p:sp>
      <p:sp>
        <p:nvSpPr>
          <p:cNvPr id="3" name="Slide Number Placeholder 2">
            <a:extLst>
              <a:ext uri="{FF2B5EF4-FFF2-40B4-BE49-F238E27FC236}">
                <a16:creationId xmlns:a16="http://schemas.microsoft.com/office/drawing/2014/main" id="{8C5CEAD1-B006-6AFC-37F2-C96291D01AC8}"/>
              </a:ext>
            </a:extLst>
          </p:cNvPr>
          <p:cNvSpPr>
            <a:spLocks noGrp="1"/>
          </p:cNvSpPr>
          <p:nvPr>
            <p:ph type="sldNum" sz="quarter" idx="30"/>
          </p:nvPr>
        </p:nvSpPr>
        <p:spPr/>
        <p:txBody>
          <a:bodyPr/>
          <a:lstStyle/>
          <a:p>
            <a:r>
              <a:rPr lang="en-US"/>
              <a:t>Page </a:t>
            </a:r>
            <a:fld id="{5251F420-7306-4E7C-A79E-F31A38F7D392}" type="slidenum">
              <a:rPr lang="en-US" smtClean="0"/>
              <a:pPr/>
              <a:t>40</a:t>
            </a:fld>
            <a:endParaRPr lang="en-US" dirty="0"/>
          </a:p>
        </p:txBody>
      </p:sp>
      <p:sp>
        <p:nvSpPr>
          <p:cNvPr id="4" name="Title 3">
            <a:extLst>
              <a:ext uri="{FF2B5EF4-FFF2-40B4-BE49-F238E27FC236}">
                <a16:creationId xmlns:a16="http://schemas.microsoft.com/office/drawing/2014/main" id="{80779390-9B56-0DB1-D239-001A7C03FB6D}"/>
              </a:ext>
            </a:extLst>
          </p:cNvPr>
          <p:cNvSpPr>
            <a:spLocks noGrp="1"/>
          </p:cNvSpPr>
          <p:nvPr>
            <p:ph type="title"/>
          </p:nvPr>
        </p:nvSpPr>
        <p:spPr/>
        <p:txBody>
          <a:bodyPr/>
          <a:lstStyle/>
          <a:p>
            <a:r>
              <a:rPr lang="nb-NO" dirty="0"/>
              <a:t>CLP in </a:t>
            </a:r>
            <a:r>
              <a:rPr lang="nb-NO" dirty="0" err="1"/>
              <a:t>scientific</a:t>
            </a:r>
            <a:r>
              <a:rPr lang="nb-NO" dirty="0"/>
              <a:t> </a:t>
            </a:r>
            <a:r>
              <a:rPr lang="nb-NO" dirty="0" err="1"/>
              <a:t>research</a:t>
            </a:r>
            <a:endParaRPr lang="nb-NO" dirty="0"/>
          </a:p>
        </p:txBody>
      </p:sp>
      <p:sp>
        <p:nvSpPr>
          <p:cNvPr id="5" name="Content Placeholder 4">
            <a:extLst>
              <a:ext uri="{FF2B5EF4-FFF2-40B4-BE49-F238E27FC236}">
                <a16:creationId xmlns:a16="http://schemas.microsoft.com/office/drawing/2014/main" id="{49B51648-CF87-CDD3-9A1D-3F078A3E4E12}"/>
              </a:ext>
            </a:extLst>
          </p:cNvPr>
          <p:cNvSpPr>
            <a:spLocks noGrp="1"/>
          </p:cNvSpPr>
          <p:nvPr>
            <p:ph sz="quarter" idx="28"/>
          </p:nvPr>
        </p:nvSpPr>
        <p:spPr/>
        <p:txBody>
          <a:bodyPr/>
          <a:lstStyle/>
          <a:p>
            <a:pPr marL="0" indent="0">
              <a:buNone/>
            </a:pPr>
            <a:r>
              <a:rPr lang="en-US" dirty="0"/>
              <a:t>This Regulation (CLP) shall not apply to the following:</a:t>
            </a:r>
          </a:p>
          <a:p>
            <a:pPr marL="0" indent="0">
              <a:buNone/>
            </a:pPr>
            <a:r>
              <a:rPr lang="en-US" dirty="0"/>
              <a:t>substances and mixtures for scientific research and development, which are not placed on the market, provided they are used under controlled conditions in accordance with Community workplace and environmental legislation.</a:t>
            </a:r>
          </a:p>
          <a:p>
            <a:pPr marL="0" indent="0">
              <a:buNone/>
            </a:pPr>
            <a:endParaRPr lang="en-US" dirty="0"/>
          </a:p>
          <a:p>
            <a:pPr marL="0" indent="0">
              <a:buNone/>
            </a:pPr>
            <a:endParaRPr lang="en-US" dirty="0"/>
          </a:p>
          <a:p>
            <a:endParaRPr lang="nb-NO" dirty="0"/>
          </a:p>
        </p:txBody>
      </p:sp>
      <p:sp>
        <p:nvSpPr>
          <p:cNvPr id="6" name="TextBox 5">
            <a:extLst>
              <a:ext uri="{FF2B5EF4-FFF2-40B4-BE49-F238E27FC236}">
                <a16:creationId xmlns:a16="http://schemas.microsoft.com/office/drawing/2014/main" id="{530287B2-AD9F-5807-899A-E935356D819E}"/>
              </a:ext>
            </a:extLst>
          </p:cNvPr>
          <p:cNvSpPr txBox="1"/>
          <p:nvPr/>
        </p:nvSpPr>
        <p:spPr>
          <a:xfrm>
            <a:off x="335359" y="3060495"/>
            <a:ext cx="5760640" cy="430887"/>
          </a:xfrm>
          <a:prstGeom prst="rect">
            <a:avLst/>
          </a:prstGeom>
          <a:noFill/>
        </p:spPr>
        <p:txBody>
          <a:bodyPr wrap="square" rtlCol="0">
            <a:spAutoFit/>
          </a:bodyPr>
          <a:lstStyle/>
          <a:p>
            <a:r>
              <a:rPr lang="nb-NO" sz="1100" dirty="0">
                <a:hlinkClick r:id="rId2"/>
              </a:rPr>
              <a:t>http://eur-lex.europa.eu/LexUriServ/LexUriServ.do?uri=OJ:L:2008:353:0001:1355:en:PDF</a:t>
            </a:r>
            <a:endParaRPr lang="nb-NO" sz="1100" dirty="0"/>
          </a:p>
          <a:p>
            <a:r>
              <a:rPr lang="nb-NO" sz="1100" dirty="0" err="1"/>
              <a:t>Title</a:t>
            </a:r>
            <a:r>
              <a:rPr lang="nb-NO" sz="1100" dirty="0"/>
              <a:t> 1, </a:t>
            </a:r>
            <a:r>
              <a:rPr lang="nb-NO" sz="1100" dirty="0" err="1"/>
              <a:t>Article</a:t>
            </a:r>
            <a:r>
              <a:rPr lang="nb-NO" sz="1100" dirty="0"/>
              <a:t> 1, 2d</a:t>
            </a:r>
          </a:p>
        </p:txBody>
      </p:sp>
    </p:spTree>
    <p:extLst>
      <p:ext uri="{BB962C8B-B14F-4D97-AF65-F5344CB8AC3E}">
        <p14:creationId xmlns:p14="http://schemas.microsoft.com/office/powerpoint/2010/main" val="3658645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4C9F90B-40CA-C748-4207-7A08F147CB54}"/>
              </a:ext>
            </a:extLst>
          </p:cNvPr>
          <p:cNvSpPr>
            <a:spLocks noGrp="1"/>
          </p:cNvSpPr>
          <p:nvPr>
            <p:ph type="ftr" sz="quarter" idx="29"/>
          </p:nvPr>
        </p:nvSpPr>
        <p:spPr/>
        <p:txBody>
          <a:bodyPr/>
          <a:lstStyle/>
          <a:p>
            <a:endParaRPr lang="nb-NO" dirty="0"/>
          </a:p>
        </p:txBody>
      </p:sp>
      <p:sp>
        <p:nvSpPr>
          <p:cNvPr id="3" name="Slide Number Placeholder 2">
            <a:extLst>
              <a:ext uri="{FF2B5EF4-FFF2-40B4-BE49-F238E27FC236}">
                <a16:creationId xmlns:a16="http://schemas.microsoft.com/office/drawing/2014/main" id="{D7AF23AC-3011-407D-8321-3CC702B49421}"/>
              </a:ext>
            </a:extLst>
          </p:cNvPr>
          <p:cNvSpPr>
            <a:spLocks noGrp="1"/>
          </p:cNvSpPr>
          <p:nvPr>
            <p:ph type="sldNum" sz="quarter" idx="30"/>
          </p:nvPr>
        </p:nvSpPr>
        <p:spPr/>
        <p:txBody>
          <a:bodyPr/>
          <a:lstStyle/>
          <a:p>
            <a:r>
              <a:rPr lang="en-US"/>
              <a:t>Page </a:t>
            </a:r>
            <a:fld id="{5251F420-7306-4E7C-A79E-F31A38F7D392}" type="slidenum">
              <a:rPr lang="en-US" smtClean="0"/>
              <a:pPr/>
              <a:t>41</a:t>
            </a:fld>
            <a:endParaRPr lang="en-US" dirty="0"/>
          </a:p>
        </p:txBody>
      </p:sp>
      <p:sp>
        <p:nvSpPr>
          <p:cNvPr id="4" name="Title 3">
            <a:extLst>
              <a:ext uri="{FF2B5EF4-FFF2-40B4-BE49-F238E27FC236}">
                <a16:creationId xmlns:a16="http://schemas.microsoft.com/office/drawing/2014/main" id="{7C52186A-7F41-C61F-26E0-C8510BACFE04}"/>
              </a:ext>
            </a:extLst>
          </p:cNvPr>
          <p:cNvSpPr>
            <a:spLocks noGrp="1"/>
          </p:cNvSpPr>
          <p:nvPr>
            <p:ph type="title"/>
          </p:nvPr>
        </p:nvSpPr>
        <p:spPr/>
        <p:txBody>
          <a:bodyPr/>
          <a:lstStyle/>
          <a:p>
            <a:r>
              <a:rPr lang="en-US" dirty="0"/>
              <a:t>Online label generator for some common chemicals</a:t>
            </a:r>
            <a:endParaRPr lang="nb-NO" dirty="0"/>
          </a:p>
        </p:txBody>
      </p:sp>
      <p:sp>
        <p:nvSpPr>
          <p:cNvPr id="5" name="Content Placeholder 4">
            <a:extLst>
              <a:ext uri="{FF2B5EF4-FFF2-40B4-BE49-F238E27FC236}">
                <a16:creationId xmlns:a16="http://schemas.microsoft.com/office/drawing/2014/main" id="{FDE4D558-B9C4-8C55-0C7C-EA4C067C73F6}"/>
              </a:ext>
            </a:extLst>
          </p:cNvPr>
          <p:cNvSpPr>
            <a:spLocks noGrp="1"/>
          </p:cNvSpPr>
          <p:nvPr>
            <p:ph sz="quarter" idx="28"/>
          </p:nvPr>
        </p:nvSpPr>
        <p:spPr>
          <a:xfrm>
            <a:off x="360044" y="1082726"/>
            <a:ext cx="4174378" cy="4817312"/>
          </a:xfrm>
        </p:spPr>
        <p:txBody>
          <a:bodyPr/>
          <a:lstStyle/>
          <a:p>
            <a:pPr marL="342900" indent="-342900">
              <a:buFont typeface="Arial" panose="020B0604020202020204" pitchFamily="34" charset="0"/>
              <a:buChar char="•"/>
            </a:pPr>
            <a:r>
              <a:rPr lang="en-US" dirty="0"/>
              <a:t>The chesse.org website is developed to help teachers handle the chemical safety work</a:t>
            </a:r>
          </a:p>
          <a:p>
            <a:pPr marL="342900" indent="-342900">
              <a:buFont typeface="Arial" panose="020B0604020202020204" pitchFamily="34" charset="0"/>
              <a:buChar char="•"/>
            </a:pPr>
            <a:r>
              <a:rPr lang="en-US" dirty="0"/>
              <a:t>The website has a label generator for some common acid, bases and solution of salts.</a:t>
            </a:r>
          </a:p>
          <a:p>
            <a:endParaRPr lang="en-US" dirty="0"/>
          </a:p>
        </p:txBody>
      </p:sp>
      <p:pic>
        <p:nvPicPr>
          <p:cNvPr id="7" name="Picture 6">
            <a:extLst>
              <a:ext uri="{FF2B5EF4-FFF2-40B4-BE49-F238E27FC236}">
                <a16:creationId xmlns:a16="http://schemas.microsoft.com/office/drawing/2014/main" id="{5FE6D605-FAE0-4B2D-8556-C2FA563E6DB7}"/>
              </a:ext>
            </a:extLst>
          </p:cNvPr>
          <p:cNvPicPr>
            <a:picLocks noChangeAspect="1"/>
          </p:cNvPicPr>
          <p:nvPr/>
        </p:nvPicPr>
        <p:blipFill>
          <a:blip r:embed="rId2"/>
          <a:stretch>
            <a:fillRect/>
          </a:stretch>
        </p:blipFill>
        <p:spPr>
          <a:xfrm>
            <a:off x="4782470" y="1082726"/>
            <a:ext cx="7049484" cy="5048955"/>
          </a:xfrm>
          <a:prstGeom prst="rect">
            <a:avLst/>
          </a:prstGeom>
        </p:spPr>
      </p:pic>
    </p:spTree>
    <p:extLst>
      <p:ext uri="{BB962C8B-B14F-4D97-AF65-F5344CB8AC3E}">
        <p14:creationId xmlns:p14="http://schemas.microsoft.com/office/powerpoint/2010/main" val="127573174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725CB31-F2A9-03D5-1DB4-73DE5E4CAB04}"/>
              </a:ext>
            </a:extLst>
          </p:cNvPr>
          <p:cNvSpPr>
            <a:spLocks noGrp="1"/>
          </p:cNvSpPr>
          <p:nvPr>
            <p:ph type="ftr" sz="quarter" idx="29"/>
          </p:nvPr>
        </p:nvSpPr>
        <p:spPr/>
        <p:txBody>
          <a:bodyPr/>
          <a:lstStyle/>
          <a:p>
            <a:endParaRPr lang="nb-NO" dirty="0"/>
          </a:p>
        </p:txBody>
      </p:sp>
      <p:sp>
        <p:nvSpPr>
          <p:cNvPr id="3" name="Slide Number Placeholder 2">
            <a:extLst>
              <a:ext uri="{FF2B5EF4-FFF2-40B4-BE49-F238E27FC236}">
                <a16:creationId xmlns:a16="http://schemas.microsoft.com/office/drawing/2014/main" id="{129FF421-757D-1381-48A7-51444C481F81}"/>
              </a:ext>
            </a:extLst>
          </p:cNvPr>
          <p:cNvSpPr>
            <a:spLocks noGrp="1"/>
          </p:cNvSpPr>
          <p:nvPr>
            <p:ph type="sldNum" sz="quarter" idx="30"/>
          </p:nvPr>
        </p:nvSpPr>
        <p:spPr/>
        <p:txBody>
          <a:bodyPr/>
          <a:lstStyle/>
          <a:p>
            <a:r>
              <a:rPr lang="en-US"/>
              <a:t>Page </a:t>
            </a:r>
            <a:fld id="{5251F420-7306-4E7C-A79E-F31A38F7D392}" type="slidenum">
              <a:rPr lang="en-US" smtClean="0"/>
              <a:pPr/>
              <a:t>42</a:t>
            </a:fld>
            <a:endParaRPr lang="en-US" dirty="0"/>
          </a:p>
        </p:txBody>
      </p:sp>
      <p:sp>
        <p:nvSpPr>
          <p:cNvPr id="4" name="Title 3">
            <a:extLst>
              <a:ext uri="{FF2B5EF4-FFF2-40B4-BE49-F238E27FC236}">
                <a16:creationId xmlns:a16="http://schemas.microsoft.com/office/drawing/2014/main" id="{423D07A3-2032-432C-FB47-D5DFA940482A}"/>
              </a:ext>
            </a:extLst>
          </p:cNvPr>
          <p:cNvSpPr>
            <a:spLocks noGrp="1"/>
          </p:cNvSpPr>
          <p:nvPr>
            <p:ph type="title"/>
          </p:nvPr>
        </p:nvSpPr>
        <p:spPr/>
        <p:txBody>
          <a:bodyPr/>
          <a:lstStyle/>
          <a:p>
            <a:r>
              <a:rPr lang="en-US" dirty="0"/>
              <a:t>Evaluation</a:t>
            </a:r>
            <a:endParaRPr lang="nb-NO" dirty="0"/>
          </a:p>
        </p:txBody>
      </p:sp>
      <p:sp>
        <p:nvSpPr>
          <p:cNvPr id="6" name="Content Placeholder 5">
            <a:extLst>
              <a:ext uri="{FF2B5EF4-FFF2-40B4-BE49-F238E27FC236}">
                <a16:creationId xmlns:a16="http://schemas.microsoft.com/office/drawing/2014/main" id="{A153EB1E-B6CB-E4C2-AF78-6AEAC781C828}"/>
              </a:ext>
            </a:extLst>
          </p:cNvPr>
          <p:cNvSpPr>
            <a:spLocks noGrp="1"/>
          </p:cNvSpPr>
          <p:nvPr>
            <p:ph sz="quarter" idx="28"/>
          </p:nvPr>
        </p:nvSpPr>
        <p:spPr/>
        <p:txBody>
          <a:bodyPr/>
          <a:lstStyle/>
          <a:p>
            <a:r>
              <a:rPr lang="nb-NO" dirty="0">
                <a:hlinkClick r:id="rId2"/>
              </a:rPr>
              <a:t>https://nettskjema.no/a/536750</a:t>
            </a:r>
            <a:endParaRPr lang="nb-NO" dirty="0"/>
          </a:p>
          <a:p>
            <a:endParaRPr lang="nb-NO" dirty="0"/>
          </a:p>
        </p:txBody>
      </p:sp>
      <p:pic>
        <p:nvPicPr>
          <p:cNvPr id="9" name="Picture 8">
            <a:extLst>
              <a:ext uri="{FF2B5EF4-FFF2-40B4-BE49-F238E27FC236}">
                <a16:creationId xmlns:a16="http://schemas.microsoft.com/office/drawing/2014/main" id="{0A0A2D16-73D2-4011-52DA-69BEDEBC9560}"/>
              </a:ext>
            </a:extLst>
          </p:cNvPr>
          <p:cNvPicPr>
            <a:picLocks noChangeAspect="1"/>
          </p:cNvPicPr>
          <p:nvPr/>
        </p:nvPicPr>
        <p:blipFill>
          <a:blip r:embed="rId3"/>
          <a:stretch>
            <a:fillRect/>
          </a:stretch>
        </p:blipFill>
        <p:spPr>
          <a:xfrm>
            <a:off x="5925251" y="1082726"/>
            <a:ext cx="4467104" cy="4413635"/>
          </a:xfrm>
          <a:prstGeom prst="rect">
            <a:avLst/>
          </a:prstGeom>
        </p:spPr>
      </p:pic>
    </p:spTree>
    <p:extLst>
      <p:ext uri="{BB962C8B-B14F-4D97-AF65-F5344CB8AC3E}">
        <p14:creationId xmlns:p14="http://schemas.microsoft.com/office/powerpoint/2010/main" val="152292120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FB6666"/>
      </a:accent1>
      <a:accent2>
        <a:srgbClr val="FFFEA7"/>
      </a:accent2>
      <a:accent3>
        <a:srgbClr val="86A4F7"/>
      </a:accent3>
      <a:accent4>
        <a:srgbClr val="E6ECFF"/>
      </a:accent4>
      <a:accent5>
        <a:srgbClr val="FEA11B"/>
      </a:accent5>
      <a:accent6>
        <a:srgbClr val="3E31D6"/>
      </a:accent6>
      <a:hlink>
        <a:srgbClr val="0563C1"/>
      </a:hlink>
      <a:folHlink>
        <a:srgbClr val="954F72"/>
      </a:folHlink>
    </a:clrScheme>
    <a:fontScheme name="Custom 17">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iO_PPT_ENG.potx" id="{FB09ADC4-3057-4E26-8533-BBC40523459B}" vid="{D0B67E93-B9A7-473B-984C-B9A6983A28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3A0108F0405CBB4CAF0A4935735FBDAF" ma:contentTypeVersion="3" ma:contentTypeDescription="Opprett et nytt dokument." ma:contentTypeScope="" ma:versionID="5455942cb6f0bea4a5be7aed3bead13f">
  <xsd:schema xmlns:xsd="http://www.w3.org/2001/XMLSchema" xmlns:xs="http://www.w3.org/2001/XMLSchema" xmlns:p="http://schemas.microsoft.com/office/2006/metadata/properties" xmlns:ns2="e5e35b8c-bb2a-40e7-acd7-beed1d1f14b8" xmlns:ns3="45a9c032-1c21-4297-bc4a-1b0e359a6c15" targetNamespace="http://schemas.microsoft.com/office/2006/metadata/properties" ma:root="true" ma:fieldsID="5fb6ac5289525f1f15273a3106bcccc3" ns2:_="" ns3:_="">
    <xsd:import namespace="e5e35b8c-bb2a-40e7-acd7-beed1d1f14b8"/>
    <xsd:import namespace="45a9c032-1c21-4297-bc4a-1b0e359a6c15"/>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5e35b8c-bb2a-40e7-acd7-beed1d1f14b8" elementFormDefault="qualified">
    <xsd:import namespace="http://schemas.microsoft.com/office/2006/documentManagement/types"/>
    <xsd:import namespace="http://schemas.microsoft.com/office/infopath/2007/PartnerControls"/>
    <xsd:element name="_dlc_DocId" ma:index="8" nillable="true" ma:displayName="Dokument-ID-verdi" ma:description="Verdien for dokument-IDen som er tilordnet elementet." ma:internalName="_dlc_DocId" ma:readOnly="true">
      <xsd:simpleType>
        <xsd:restriction base="dms:Text"/>
      </xsd:simpleType>
    </xsd:element>
    <xsd:element name="_dlc_DocIdUrl" ma:index="9" nillable="true" ma:displayName="Dokument-ID" ma:description="Fast kobling til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45a9c032-1c21-4297-bc4a-1b0e359a6c15"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dlc_DocId xmlns="e5e35b8c-bb2a-40e7-acd7-beed1d1f14b8">JAJEJYK5CVUX-448798232-28</_dlc_DocId>
    <_dlc_DocIdUrl xmlns="e5e35b8c-bb2a-40e7-acd7-beed1d1f14b8">
      <Url>https://uio.sharepoint.com/sites/GrafiskUttrykk/_layouts/15/DocIdRedir.aspx?ID=JAJEJYK5CVUX-448798232-28</Url>
      <Description>JAJEJYK5CVUX-448798232-28</Description>
    </_dlc_DocIdUrl>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511DA80-5818-43A4-96C0-F465C0C231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5e35b8c-bb2a-40e7-acd7-beed1d1f14b8"/>
    <ds:schemaRef ds:uri="45a9c032-1c21-4297-bc4a-1b0e359a6c1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9B9CF10-6C6A-444C-B05E-E78C1785A52C}">
  <ds:schemaRefs>
    <ds:schemaRef ds:uri="http://schemas.microsoft.com/office/2006/metadata/properties"/>
    <ds:schemaRef ds:uri="http://schemas.microsoft.com/office/infopath/2007/PartnerControls"/>
    <ds:schemaRef ds:uri="3b00a67f-9791-437e-b702-303a706ea042"/>
    <ds:schemaRef ds:uri="7dc3d6ed-56f1-49b6-b310-0ff680cfe62a"/>
    <ds:schemaRef ds:uri="e5e35b8c-bb2a-40e7-acd7-beed1d1f14b8"/>
  </ds:schemaRefs>
</ds:datastoreItem>
</file>

<file path=customXml/itemProps3.xml><?xml version="1.0" encoding="utf-8"?>
<ds:datastoreItem xmlns:ds="http://schemas.openxmlformats.org/officeDocument/2006/customXml" ds:itemID="{71015C72-0F86-493A-8B08-4D693B2B2479}">
  <ds:schemaRefs>
    <ds:schemaRef ds:uri="http://schemas.microsoft.com/sharepoint/events"/>
  </ds:schemaRefs>
</ds:datastoreItem>
</file>

<file path=customXml/itemProps4.xml><?xml version="1.0" encoding="utf-8"?>
<ds:datastoreItem xmlns:ds="http://schemas.openxmlformats.org/officeDocument/2006/customXml" ds:itemID="{684213E5-2D10-47A0-9EC6-16DB2B77A2C3}">
  <ds:schemaRefs>
    <ds:schemaRef ds:uri="http://schemas.microsoft.com/sharepoint/v3/contenttype/forms"/>
  </ds:schemaRefs>
</ds:datastoreItem>
</file>

<file path=docMetadata/LabelInfo.xml><?xml version="1.0" encoding="utf-8"?>
<clbl:labelList xmlns:clbl="http://schemas.microsoft.com/office/2020/mipLabelMetadata">
  <clbl:label id="{463b6811-b0a4-4b2a-b932-72c4c970c5d2}" enabled="0" method="" siteId="{463b6811-b0a4-4b2a-b932-72c4c970c5d2}" removed="1"/>
</clbl:labelList>
</file>

<file path=docProps/app.xml><?xml version="1.0" encoding="utf-8"?>
<Properties xmlns="http://schemas.openxmlformats.org/officeDocument/2006/extended-properties" xmlns:vt="http://schemas.openxmlformats.org/officeDocument/2006/docPropsVTypes">
  <Template>UiO English</Template>
  <TotalTime>902</TotalTime>
  <Words>1680</Words>
  <Application>Microsoft Office PowerPoint</Application>
  <PresentationFormat>Widescreen</PresentationFormat>
  <Paragraphs>212</Paragraphs>
  <Slides>42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42</vt:i4>
      </vt:variant>
    </vt:vector>
  </HeadingPairs>
  <TitlesOfParts>
    <vt:vector size="47" baseType="lpstr">
      <vt:lpstr>Arial</vt:lpstr>
      <vt:lpstr>Calibri</vt:lpstr>
      <vt:lpstr>Cambria Math</vt:lpstr>
      <vt:lpstr>Wingdings</vt:lpstr>
      <vt:lpstr>Office Theme</vt:lpstr>
      <vt:lpstr>Creating labels for diluted solutions for use in chemistry research and education </vt:lpstr>
      <vt:lpstr>Who is attending the workshop?</vt:lpstr>
      <vt:lpstr>Aim of this workshop</vt:lpstr>
      <vt:lpstr>Outline</vt:lpstr>
      <vt:lpstr>Where to find the documents for this workshop?</vt:lpstr>
      <vt:lpstr>Why is it important to classify and label chemicals?</vt:lpstr>
      <vt:lpstr>HSE/HMS – authorities in Norway</vt:lpstr>
      <vt:lpstr>European chemical legislation</vt:lpstr>
      <vt:lpstr>Hazard communication in CLP</vt:lpstr>
      <vt:lpstr>Product identifier</vt:lpstr>
      <vt:lpstr>Hazard classes and categories (Not part of labelling)</vt:lpstr>
      <vt:lpstr>Hazard pictograms</vt:lpstr>
      <vt:lpstr>Signal words and hazard statements</vt:lpstr>
      <vt:lpstr>Groups of hazard and precautionary statements </vt:lpstr>
      <vt:lpstr>Skin corrosion/irritation and Serious eye damage /eye irritation</vt:lpstr>
      <vt:lpstr>Specific concentration limits – ECHA CHEM</vt:lpstr>
      <vt:lpstr>Example 1 – Classifying and create label</vt:lpstr>
      <vt:lpstr>Calculate approximately mass percentage concentration</vt:lpstr>
      <vt:lpstr>Exercise 1a</vt:lpstr>
      <vt:lpstr>Severity of hazards decreases as concentration decreases</vt:lpstr>
      <vt:lpstr>Exercise 1b</vt:lpstr>
      <vt:lpstr>Generic concentration limits – CLP regulation</vt:lpstr>
      <vt:lpstr>Using generic concentration limits</vt:lpstr>
      <vt:lpstr>Example 2 – Classifying and making labels</vt:lpstr>
      <vt:lpstr>Using generic concentration limits</vt:lpstr>
      <vt:lpstr>Hazardous to the aquatic environment</vt:lpstr>
      <vt:lpstr>Classification for acute and/or chronic aquatic hazard</vt:lpstr>
      <vt:lpstr>PowerPoint Presentation</vt:lpstr>
      <vt:lpstr>Classification for acute and/or chronic aquatic hazard</vt:lpstr>
      <vt:lpstr>PowerPoint Presentation</vt:lpstr>
      <vt:lpstr>Acute toxicity</vt:lpstr>
      <vt:lpstr>Classification for acute toxicity</vt:lpstr>
      <vt:lpstr>Classification for acute toxicity</vt:lpstr>
      <vt:lpstr>From section 11 in Safety data sheet (CuSO4)</vt:lpstr>
      <vt:lpstr>Table 3.1.2</vt:lpstr>
      <vt:lpstr>Then we calculate the ATE of the mixture</vt:lpstr>
      <vt:lpstr>Exercise 2</vt:lpstr>
      <vt:lpstr>Harmonised classification</vt:lpstr>
      <vt:lpstr>Leads to different classification of the same chemical</vt:lpstr>
      <vt:lpstr>CLP in scientific research</vt:lpstr>
      <vt:lpstr>Online label generator for some common chemicals</vt:lpstr>
      <vt:lpstr>Evaluation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Classification and labelling of mixtures </dc:title>
  <dc:creator>Svein Tveit</dc:creator>
  <cp:lastModifiedBy>Svein Tveit</cp:lastModifiedBy>
  <cp:revision>2</cp:revision>
  <dcterms:created xsi:type="dcterms:W3CDTF">2024-08-14T11:09:55Z</dcterms:created>
  <dcterms:modified xsi:type="dcterms:W3CDTF">2025-08-14T06:58:10Z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0x0101003A0108F0405CBB4CAF0A4935735FBDAF</vt:lpwstr>
  </property>
  <property fmtid="{D5CDD505-2E9C-101B-9397-08002B2CF9AE}" pid="3" name="MediaServiceImageTags">
    <vt:lpwstr/>
  </property>
  <property fmtid="{D5CDD505-2E9C-101B-9397-08002B2CF9AE}" pid="4" name="_dlc_DocIdItemGuid">
    <vt:lpwstr>b393e4af-21e2-4a00-becb-93bf6477c2c6</vt:lpwstr>
  </property>
</Properties>
</file>