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8"/>
  </p:notesMasterIdLst>
  <p:handoutMasterIdLst>
    <p:handoutMasterId r:id="rId39"/>
  </p:handoutMasterIdLst>
  <p:sldIdLst>
    <p:sldId id="258" r:id="rId2"/>
    <p:sldId id="304" r:id="rId3"/>
    <p:sldId id="298" r:id="rId4"/>
    <p:sldId id="299" r:id="rId5"/>
    <p:sldId id="291" r:id="rId6"/>
    <p:sldId id="300" r:id="rId7"/>
    <p:sldId id="257" r:id="rId8"/>
    <p:sldId id="286" r:id="rId9"/>
    <p:sldId id="290" r:id="rId10"/>
    <p:sldId id="262" r:id="rId11"/>
    <p:sldId id="263" r:id="rId12"/>
    <p:sldId id="264" r:id="rId13"/>
    <p:sldId id="267" r:id="rId14"/>
    <p:sldId id="268" r:id="rId15"/>
    <p:sldId id="269" r:id="rId16"/>
    <p:sldId id="271" r:id="rId17"/>
    <p:sldId id="273" r:id="rId18"/>
    <p:sldId id="297" r:id="rId19"/>
    <p:sldId id="293" r:id="rId20"/>
    <p:sldId id="292" r:id="rId21"/>
    <p:sldId id="272" r:id="rId22"/>
    <p:sldId id="274" r:id="rId23"/>
    <p:sldId id="275" r:id="rId24"/>
    <p:sldId id="294" r:id="rId25"/>
    <p:sldId id="277" r:id="rId26"/>
    <p:sldId id="279" r:id="rId27"/>
    <p:sldId id="278" r:id="rId28"/>
    <p:sldId id="280" r:id="rId29"/>
    <p:sldId id="303" r:id="rId30"/>
    <p:sldId id="295" r:id="rId31"/>
    <p:sldId id="296" r:id="rId32"/>
    <p:sldId id="282" r:id="rId33"/>
    <p:sldId id="283" r:id="rId34"/>
    <p:sldId id="284" r:id="rId35"/>
    <p:sldId id="285" r:id="rId36"/>
    <p:sldId id="302" r:id="rId37"/>
  </p:sldIdLst>
  <p:sldSz cx="9144000" cy="6858000" type="screen4x3"/>
  <p:notesSz cx="6794500" cy="9906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34" d="100"/>
          <a:sy n="134" d="100"/>
        </p:scale>
        <p:origin x="-95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2E9862-811A-4F00-9506-386291F9D3DD}" type="doc">
      <dgm:prSet loTypeId="urn:microsoft.com/office/officeart/2008/layout/HalfCircleOrganization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5C9D4A9D-0453-454C-B340-7EF40B92A038}">
      <dgm:prSet phldrT="[Tekst]" custT="1"/>
      <dgm:spPr/>
      <dgm:t>
        <a:bodyPr/>
        <a:lstStyle/>
        <a:p>
          <a:r>
            <a:rPr lang="nb-NO" sz="1600" b="1" dirty="0" smtClean="0">
              <a:solidFill>
                <a:srgbClr val="006600"/>
              </a:solidFill>
            </a:rPr>
            <a:t>Kjemikalier</a:t>
          </a:r>
          <a:endParaRPr lang="nb-NO" sz="1600" b="1" dirty="0">
            <a:solidFill>
              <a:srgbClr val="006600"/>
            </a:solidFill>
          </a:endParaRPr>
        </a:p>
      </dgm:t>
    </dgm:pt>
    <dgm:pt modelId="{E6E46C0C-A559-4AE2-98E2-BD6D442707DE}" type="parTrans" cxnId="{DE8B0FAF-B78B-4DED-A383-9B2688DCA1F2}">
      <dgm:prSet/>
      <dgm:spPr/>
      <dgm:t>
        <a:bodyPr/>
        <a:lstStyle/>
        <a:p>
          <a:endParaRPr lang="nb-NO" sz="2000" b="1">
            <a:solidFill>
              <a:srgbClr val="006600"/>
            </a:solidFill>
          </a:endParaRPr>
        </a:p>
      </dgm:t>
    </dgm:pt>
    <dgm:pt modelId="{34E91D10-9262-4EE2-B598-6F3EB88C604F}" type="sibTrans" cxnId="{DE8B0FAF-B78B-4DED-A383-9B2688DCA1F2}">
      <dgm:prSet/>
      <dgm:spPr/>
      <dgm:t>
        <a:bodyPr/>
        <a:lstStyle/>
        <a:p>
          <a:endParaRPr lang="nb-NO" sz="2000" b="1">
            <a:solidFill>
              <a:srgbClr val="006600"/>
            </a:solidFill>
          </a:endParaRPr>
        </a:p>
      </dgm:t>
    </dgm:pt>
    <dgm:pt modelId="{923BB65B-6557-4E97-8AC1-46772B3493A6}">
      <dgm:prSet phldrT="[Tekst]" custT="1"/>
      <dgm:spPr/>
      <dgm:t>
        <a:bodyPr/>
        <a:lstStyle/>
        <a:p>
          <a:r>
            <a:rPr lang="nb-NO" sz="1600" b="1" dirty="0" smtClean="0">
              <a:solidFill>
                <a:srgbClr val="006600"/>
              </a:solidFill>
            </a:rPr>
            <a:t>Stoff (rent) </a:t>
          </a:r>
          <a:endParaRPr lang="nb-NO" sz="1600" b="1" dirty="0">
            <a:solidFill>
              <a:srgbClr val="006600"/>
            </a:solidFill>
          </a:endParaRPr>
        </a:p>
      </dgm:t>
    </dgm:pt>
    <dgm:pt modelId="{FA9FDCF2-6238-4BE6-9F47-FEABEA68E0B7}" type="parTrans" cxnId="{B55EC40A-86F2-402C-BE52-C2A67970E225}">
      <dgm:prSet/>
      <dgm:spPr/>
      <dgm:t>
        <a:bodyPr/>
        <a:lstStyle/>
        <a:p>
          <a:endParaRPr lang="nb-NO" sz="2000" b="1">
            <a:solidFill>
              <a:srgbClr val="006600"/>
            </a:solidFill>
          </a:endParaRPr>
        </a:p>
      </dgm:t>
    </dgm:pt>
    <dgm:pt modelId="{7EADBC95-2DBD-48DE-955F-D99E784A1C77}" type="sibTrans" cxnId="{B55EC40A-86F2-402C-BE52-C2A67970E225}">
      <dgm:prSet/>
      <dgm:spPr/>
      <dgm:t>
        <a:bodyPr/>
        <a:lstStyle/>
        <a:p>
          <a:endParaRPr lang="nb-NO" sz="2000" b="1">
            <a:solidFill>
              <a:srgbClr val="006600"/>
            </a:solidFill>
          </a:endParaRPr>
        </a:p>
      </dgm:t>
    </dgm:pt>
    <dgm:pt modelId="{50AC35E6-B441-4C94-95AD-E0C7D121F715}">
      <dgm:prSet phldrT="[Tekst]" custT="1"/>
      <dgm:spPr/>
      <dgm:t>
        <a:bodyPr/>
        <a:lstStyle/>
        <a:p>
          <a:r>
            <a:rPr lang="nb-NO" sz="1600" b="1" dirty="0" smtClean="0">
              <a:solidFill>
                <a:srgbClr val="006600"/>
              </a:solidFill>
            </a:rPr>
            <a:t>Stoff-blanding</a:t>
          </a:r>
          <a:endParaRPr lang="nb-NO" sz="1600" b="1" dirty="0">
            <a:solidFill>
              <a:srgbClr val="006600"/>
            </a:solidFill>
          </a:endParaRPr>
        </a:p>
      </dgm:t>
    </dgm:pt>
    <dgm:pt modelId="{EF411F1B-3E0B-4825-986A-0CBF7E68CDBA}" type="parTrans" cxnId="{F679E7DD-2774-4683-A720-8F5CF9CE701C}">
      <dgm:prSet/>
      <dgm:spPr/>
      <dgm:t>
        <a:bodyPr/>
        <a:lstStyle/>
        <a:p>
          <a:endParaRPr lang="nb-NO" sz="2000" b="1">
            <a:solidFill>
              <a:srgbClr val="006600"/>
            </a:solidFill>
          </a:endParaRPr>
        </a:p>
      </dgm:t>
    </dgm:pt>
    <dgm:pt modelId="{B9445D72-E181-4160-ABB5-8289402A9162}" type="sibTrans" cxnId="{F679E7DD-2774-4683-A720-8F5CF9CE701C}">
      <dgm:prSet/>
      <dgm:spPr/>
      <dgm:t>
        <a:bodyPr/>
        <a:lstStyle/>
        <a:p>
          <a:endParaRPr lang="nb-NO" sz="2000" b="1">
            <a:solidFill>
              <a:srgbClr val="006600"/>
            </a:solidFill>
          </a:endParaRPr>
        </a:p>
      </dgm:t>
    </dgm:pt>
    <dgm:pt modelId="{2D916C51-58AB-4ECF-9B45-60E7FABD83F2}">
      <dgm:prSet custT="1"/>
      <dgm:spPr/>
      <dgm:t>
        <a:bodyPr/>
        <a:lstStyle/>
        <a:p>
          <a:r>
            <a:rPr lang="nb-NO" sz="1600" b="0" dirty="0" smtClean="0">
              <a:solidFill>
                <a:srgbClr val="006600"/>
              </a:solidFill>
            </a:rPr>
            <a:t>grunnstoffer</a:t>
          </a:r>
          <a:endParaRPr lang="nb-NO" sz="1600" b="0" dirty="0">
            <a:solidFill>
              <a:srgbClr val="006600"/>
            </a:solidFill>
          </a:endParaRPr>
        </a:p>
      </dgm:t>
    </dgm:pt>
    <dgm:pt modelId="{2D662ED4-1478-4F13-9338-F250C19224AE}" type="parTrans" cxnId="{9EB0C5E4-9490-472F-8D5F-729116280A02}">
      <dgm:prSet/>
      <dgm:spPr/>
      <dgm:t>
        <a:bodyPr/>
        <a:lstStyle/>
        <a:p>
          <a:endParaRPr lang="nb-NO" sz="2000" b="1">
            <a:solidFill>
              <a:srgbClr val="006600"/>
            </a:solidFill>
          </a:endParaRPr>
        </a:p>
      </dgm:t>
    </dgm:pt>
    <dgm:pt modelId="{B487F43E-EE27-4C7A-B0FE-547AAF729298}" type="sibTrans" cxnId="{9EB0C5E4-9490-472F-8D5F-729116280A02}">
      <dgm:prSet/>
      <dgm:spPr/>
      <dgm:t>
        <a:bodyPr/>
        <a:lstStyle/>
        <a:p>
          <a:endParaRPr lang="nb-NO" sz="2000" b="1">
            <a:solidFill>
              <a:srgbClr val="006600"/>
            </a:solidFill>
          </a:endParaRPr>
        </a:p>
      </dgm:t>
    </dgm:pt>
    <dgm:pt modelId="{E6930CD4-13E0-46DD-9F05-3EC4FDC8CA43}">
      <dgm:prSet custT="1"/>
      <dgm:spPr/>
      <dgm:t>
        <a:bodyPr/>
        <a:lstStyle/>
        <a:p>
          <a:r>
            <a:rPr lang="nb-NO" sz="1600" b="0" dirty="0" smtClean="0">
              <a:solidFill>
                <a:srgbClr val="006600"/>
              </a:solidFill>
            </a:rPr>
            <a:t>forbindelser</a:t>
          </a:r>
          <a:endParaRPr lang="nb-NO" sz="1600" b="0" dirty="0">
            <a:solidFill>
              <a:srgbClr val="006600"/>
            </a:solidFill>
          </a:endParaRPr>
        </a:p>
      </dgm:t>
    </dgm:pt>
    <dgm:pt modelId="{078DF370-F46A-4CA4-8386-EEB0E8D41127}" type="parTrans" cxnId="{3286BD77-401E-4038-B96F-C4782CFC464F}">
      <dgm:prSet/>
      <dgm:spPr/>
      <dgm:t>
        <a:bodyPr/>
        <a:lstStyle/>
        <a:p>
          <a:endParaRPr lang="nb-NO" sz="2000" b="1">
            <a:solidFill>
              <a:srgbClr val="006600"/>
            </a:solidFill>
          </a:endParaRPr>
        </a:p>
      </dgm:t>
    </dgm:pt>
    <dgm:pt modelId="{6FAEFA5B-31D3-45F7-8221-2B66F1CDE3F7}" type="sibTrans" cxnId="{3286BD77-401E-4038-B96F-C4782CFC464F}">
      <dgm:prSet/>
      <dgm:spPr/>
      <dgm:t>
        <a:bodyPr/>
        <a:lstStyle/>
        <a:p>
          <a:endParaRPr lang="nb-NO" sz="2000" b="1">
            <a:solidFill>
              <a:srgbClr val="006600"/>
            </a:solidFill>
          </a:endParaRPr>
        </a:p>
      </dgm:t>
    </dgm:pt>
    <dgm:pt modelId="{931C509F-6AEA-48FD-9BC3-F3EE3E499DC5}">
      <dgm:prSet phldrT="[Tekst]" custT="1"/>
      <dgm:spPr/>
      <dgm:t>
        <a:bodyPr/>
        <a:lstStyle/>
        <a:p>
          <a:r>
            <a:rPr lang="nb-NO" sz="1600" b="0" dirty="0" smtClean="0">
              <a:solidFill>
                <a:srgbClr val="006600"/>
              </a:solidFill>
            </a:rPr>
            <a:t>løsninger</a:t>
          </a:r>
          <a:endParaRPr lang="nb-NO" sz="1600" b="0" dirty="0">
            <a:solidFill>
              <a:srgbClr val="006600"/>
            </a:solidFill>
          </a:endParaRPr>
        </a:p>
      </dgm:t>
    </dgm:pt>
    <dgm:pt modelId="{6D23EC9A-20B0-42F0-B91D-D6464F40F767}" type="parTrans" cxnId="{F1DE2B50-0ABB-4475-83D2-1CB7608B0099}">
      <dgm:prSet/>
      <dgm:spPr/>
      <dgm:t>
        <a:bodyPr/>
        <a:lstStyle/>
        <a:p>
          <a:endParaRPr lang="nb-NO" sz="2000" b="1">
            <a:solidFill>
              <a:srgbClr val="006600"/>
            </a:solidFill>
          </a:endParaRPr>
        </a:p>
      </dgm:t>
    </dgm:pt>
    <dgm:pt modelId="{DDF90BE7-7F28-45CA-8CA2-29B458FC9B99}" type="sibTrans" cxnId="{F1DE2B50-0ABB-4475-83D2-1CB7608B0099}">
      <dgm:prSet/>
      <dgm:spPr/>
      <dgm:t>
        <a:bodyPr/>
        <a:lstStyle/>
        <a:p>
          <a:endParaRPr lang="nb-NO" sz="2000" b="1">
            <a:solidFill>
              <a:srgbClr val="006600"/>
            </a:solidFill>
          </a:endParaRPr>
        </a:p>
      </dgm:t>
    </dgm:pt>
    <dgm:pt modelId="{421B41E1-AF48-4E42-AB5E-A4A90EB5FF3D}">
      <dgm:prSet phldrT="[Tekst]" custT="1"/>
      <dgm:spPr/>
      <dgm:t>
        <a:bodyPr/>
        <a:lstStyle/>
        <a:p>
          <a:r>
            <a:rPr lang="nb-NO" sz="1600" b="0" dirty="0" smtClean="0">
              <a:solidFill>
                <a:srgbClr val="006600"/>
              </a:solidFill>
            </a:rPr>
            <a:t>blandinger</a:t>
          </a:r>
          <a:endParaRPr lang="nb-NO" sz="1600" b="0" dirty="0">
            <a:solidFill>
              <a:srgbClr val="006600"/>
            </a:solidFill>
          </a:endParaRPr>
        </a:p>
      </dgm:t>
    </dgm:pt>
    <dgm:pt modelId="{F3F90612-154C-4387-BBA4-E872DB6BE56B}" type="parTrans" cxnId="{AC6D0977-10B9-4BE7-A2FD-852CC71D86A7}">
      <dgm:prSet/>
      <dgm:spPr/>
      <dgm:t>
        <a:bodyPr/>
        <a:lstStyle/>
        <a:p>
          <a:endParaRPr lang="nb-NO" sz="2000" b="1">
            <a:solidFill>
              <a:srgbClr val="006600"/>
            </a:solidFill>
          </a:endParaRPr>
        </a:p>
      </dgm:t>
    </dgm:pt>
    <dgm:pt modelId="{6FB904AB-5313-4BD4-AF88-E36C5692479F}" type="sibTrans" cxnId="{AC6D0977-10B9-4BE7-A2FD-852CC71D86A7}">
      <dgm:prSet/>
      <dgm:spPr/>
      <dgm:t>
        <a:bodyPr/>
        <a:lstStyle/>
        <a:p>
          <a:endParaRPr lang="nb-NO" sz="2000" b="1">
            <a:solidFill>
              <a:srgbClr val="006600"/>
            </a:solidFill>
          </a:endParaRPr>
        </a:p>
      </dgm:t>
    </dgm:pt>
    <dgm:pt modelId="{37E49756-C6F6-4441-8041-79124ABE119E}" type="pres">
      <dgm:prSet presAssocID="{CC2E9862-811A-4F00-9506-386291F9D3DD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nb-NO"/>
        </a:p>
      </dgm:t>
    </dgm:pt>
    <dgm:pt modelId="{16EA33CD-D921-407E-BD97-3AA3A10C56F2}" type="pres">
      <dgm:prSet presAssocID="{5C9D4A9D-0453-454C-B340-7EF40B92A038}" presName="hierRoot1" presStyleCnt="0">
        <dgm:presLayoutVars>
          <dgm:hierBranch val="init"/>
        </dgm:presLayoutVars>
      </dgm:prSet>
      <dgm:spPr/>
    </dgm:pt>
    <dgm:pt modelId="{72DCDBA3-4030-4E76-939E-6D9B2FF665F3}" type="pres">
      <dgm:prSet presAssocID="{5C9D4A9D-0453-454C-B340-7EF40B92A038}" presName="rootComposite1" presStyleCnt="0"/>
      <dgm:spPr/>
    </dgm:pt>
    <dgm:pt modelId="{5E873DAE-7B0B-47F7-AA97-D2E777041B05}" type="pres">
      <dgm:prSet presAssocID="{5C9D4A9D-0453-454C-B340-7EF40B92A038}" presName="rootText1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785D2A82-FD5D-4662-B65B-BE56D5CA9492}" type="pres">
      <dgm:prSet presAssocID="{5C9D4A9D-0453-454C-B340-7EF40B92A038}" presName="topArc1" presStyleLbl="parChTrans1D1" presStyleIdx="0" presStyleCnt="14"/>
      <dgm:spPr/>
    </dgm:pt>
    <dgm:pt modelId="{9616DE4F-7455-4047-967C-694E39777138}" type="pres">
      <dgm:prSet presAssocID="{5C9D4A9D-0453-454C-B340-7EF40B92A038}" presName="bottomArc1" presStyleLbl="parChTrans1D1" presStyleIdx="1" presStyleCnt="14"/>
      <dgm:spPr/>
    </dgm:pt>
    <dgm:pt modelId="{0AF63370-CF6C-487E-A1BC-41E18031D3BA}" type="pres">
      <dgm:prSet presAssocID="{5C9D4A9D-0453-454C-B340-7EF40B92A038}" presName="topConnNode1" presStyleLbl="node1" presStyleIdx="0" presStyleCnt="0"/>
      <dgm:spPr/>
      <dgm:t>
        <a:bodyPr/>
        <a:lstStyle/>
        <a:p>
          <a:endParaRPr lang="nb-NO"/>
        </a:p>
      </dgm:t>
    </dgm:pt>
    <dgm:pt modelId="{B9747C3F-5426-4614-B645-F512733E6B01}" type="pres">
      <dgm:prSet presAssocID="{5C9D4A9D-0453-454C-B340-7EF40B92A038}" presName="hierChild2" presStyleCnt="0"/>
      <dgm:spPr/>
    </dgm:pt>
    <dgm:pt modelId="{1CFAD142-C7D2-4DB6-A7DC-F75B38657EC4}" type="pres">
      <dgm:prSet presAssocID="{FA9FDCF2-6238-4BE6-9F47-FEABEA68E0B7}" presName="Name28" presStyleLbl="parChTrans1D2" presStyleIdx="0" presStyleCnt="2"/>
      <dgm:spPr/>
      <dgm:t>
        <a:bodyPr/>
        <a:lstStyle/>
        <a:p>
          <a:endParaRPr lang="nb-NO"/>
        </a:p>
      </dgm:t>
    </dgm:pt>
    <dgm:pt modelId="{78D93D39-8869-4BFC-867E-963D8EE1A574}" type="pres">
      <dgm:prSet presAssocID="{923BB65B-6557-4E97-8AC1-46772B3493A6}" presName="hierRoot2" presStyleCnt="0">
        <dgm:presLayoutVars>
          <dgm:hierBranch val="init"/>
        </dgm:presLayoutVars>
      </dgm:prSet>
      <dgm:spPr/>
    </dgm:pt>
    <dgm:pt modelId="{737B02E8-FFAD-4CE9-AB25-63CBAF28D5D9}" type="pres">
      <dgm:prSet presAssocID="{923BB65B-6557-4E97-8AC1-46772B3493A6}" presName="rootComposite2" presStyleCnt="0"/>
      <dgm:spPr/>
    </dgm:pt>
    <dgm:pt modelId="{79F4FE4E-2C19-4AB2-A2EC-9AE2DCB1D42C}" type="pres">
      <dgm:prSet presAssocID="{923BB65B-6557-4E97-8AC1-46772B3493A6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084EA113-CE37-4CCE-8C5E-1180E8963259}" type="pres">
      <dgm:prSet presAssocID="{923BB65B-6557-4E97-8AC1-46772B3493A6}" presName="topArc2" presStyleLbl="parChTrans1D1" presStyleIdx="2" presStyleCnt="14"/>
      <dgm:spPr/>
    </dgm:pt>
    <dgm:pt modelId="{042CF00F-32BD-4B1E-8F17-B3B7F56C12BE}" type="pres">
      <dgm:prSet presAssocID="{923BB65B-6557-4E97-8AC1-46772B3493A6}" presName="bottomArc2" presStyleLbl="parChTrans1D1" presStyleIdx="3" presStyleCnt="14"/>
      <dgm:spPr/>
    </dgm:pt>
    <dgm:pt modelId="{5FBFB743-67E3-4893-9363-DE7F836BB4B4}" type="pres">
      <dgm:prSet presAssocID="{923BB65B-6557-4E97-8AC1-46772B3493A6}" presName="topConnNode2" presStyleLbl="node2" presStyleIdx="0" presStyleCnt="0"/>
      <dgm:spPr/>
      <dgm:t>
        <a:bodyPr/>
        <a:lstStyle/>
        <a:p>
          <a:endParaRPr lang="nb-NO"/>
        </a:p>
      </dgm:t>
    </dgm:pt>
    <dgm:pt modelId="{1E87727A-FE01-4693-8662-C883F48950CC}" type="pres">
      <dgm:prSet presAssocID="{923BB65B-6557-4E97-8AC1-46772B3493A6}" presName="hierChild4" presStyleCnt="0"/>
      <dgm:spPr/>
    </dgm:pt>
    <dgm:pt modelId="{683B2666-7A1C-4D25-A5AB-2B5F551D66C5}" type="pres">
      <dgm:prSet presAssocID="{2D662ED4-1478-4F13-9338-F250C19224AE}" presName="Name28" presStyleLbl="parChTrans1D3" presStyleIdx="0" presStyleCnt="4"/>
      <dgm:spPr/>
      <dgm:t>
        <a:bodyPr/>
        <a:lstStyle/>
        <a:p>
          <a:endParaRPr lang="nb-NO"/>
        </a:p>
      </dgm:t>
    </dgm:pt>
    <dgm:pt modelId="{1743EAD7-0671-4EB6-9249-30AB9A5A2053}" type="pres">
      <dgm:prSet presAssocID="{2D916C51-58AB-4ECF-9B45-60E7FABD83F2}" presName="hierRoot2" presStyleCnt="0">
        <dgm:presLayoutVars>
          <dgm:hierBranch val="init"/>
        </dgm:presLayoutVars>
      </dgm:prSet>
      <dgm:spPr/>
    </dgm:pt>
    <dgm:pt modelId="{4315AD18-4C02-42C5-8B35-9FBA986488CC}" type="pres">
      <dgm:prSet presAssocID="{2D916C51-58AB-4ECF-9B45-60E7FABD83F2}" presName="rootComposite2" presStyleCnt="0"/>
      <dgm:spPr/>
    </dgm:pt>
    <dgm:pt modelId="{45F19C37-5734-4D37-8CCA-302C8C7801A8}" type="pres">
      <dgm:prSet presAssocID="{2D916C51-58AB-4ECF-9B45-60E7FABD83F2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35BF1FDA-3D69-4805-AE96-07B5580CCE14}" type="pres">
      <dgm:prSet presAssocID="{2D916C51-58AB-4ECF-9B45-60E7FABD83F2}" presName="topArc2" presStyleLbl="parChTrans1D1" presStyleIdx="4" presStyleCnt="14"/>
      <dgm:spPr/>
    </dgm:pt>
    <dgm:pt modelId="{89E1BD33-9816-47BE-AA51-E02DDDA28894}" type="pres">
      <dgm:prSet presAssocID="{2D916C51-58AB-4ECF-9B45-60E7FABD83F2}" presName="bottomArc2" presStyleLbl="parChTrans1D1" presStyleIdx="5" presStyleCnt="14"/>
      <dgm:spPr/>
    </dgm:pt>
    <dgm:pt modelId="{1481FF02-EED8-4E90-BC97-F4279041A1B9}" type="pres">
      <dgm:prSet presAssocID="{2D916C51-58AB-4ECF-9B45-60E7FABD83F2}" presName="topConnNode2" presStyleLbl="node3" presStyleIdx="0" presStyleCnt="0"/>
      <dgm:spPr/>
      <dgm:t>
        <a:bodyPr/>
        <a:lstStyle/>
        <a:p>
          <a:endParaRPr lang="nb-NO"/>
        </a:p>
      </dgm:t>
    </dgm:pt>
    <dgm:pt modelId="{9A8AB5EA-82CD-4AAB-B2C1-1F5E2EC80015}" type="pres">
      <dgm:prSet presAssocID="{2D916C51-58AB-4ECF-9B45-60E7FABD83F2}" presName="hierChild4" presStyleCnt="0"/>
      <dgm:spPr/>
    </dgm:pt>
    <dgm:pt modelId="{3E9B3959-4D0D-4A00-AD6D-75600550A591}" type="pres">
      <dgm:prSet presAssocID="{2D916C51-58AB-4ECF-9B45-60E7FABD83F2}" presName="hierChild5" presStyleCnt="0"/>
      <dgm:spPr/>
    </dgm:pt>
    <dgm:pt modelId="{360535DD-A787-4DA5-96E2-78EC870814C8}" type="pres">
      <dgm:prSet presAssocID="{078DF370-F46A-4CA4-8386-EEB0E8D41127}" presName="Name28" presStyleLbl="parChTrans1D3" presStyleIdx="1" presStyleCnt="4"/>
      <dgm:spPr/>
      <dgm:t>
        <a:bodyPr/>
        <a:lstStyle/>
        <a:p>
          <a:endParaRPr lang="nb-NO"/>
        </a:p>
      </dgm:t>
    </dgm:pt>
    <dgm:pt modelId="{50717DA7-DEAD-4438-8CA9-8E6C63D58716}" type="pres">
      <dgm:prSet presAssocID="{E6930CD4-13E0-46DD-9F05-3EC4FDC8CA43}" presName="hierRoot2" presStyleCnt="0">
        <dgm:presLayoutVars>
          <dgm:hierBranch val="init"/>
        </dgm:presLayoutVars>
      </dgm:prSet>
      <dgm:spPr/>
    </dgm:pt>
    <dgm:pt modelId="{6922E887-9340-475C-9E89-7CA0EC3FAF6A}" type="pres">
      <dgm:prSet presAssocID="{E6930CD4-13E0-46DD-9F05-3EC4FDC8CA43}" presName="rootComposite2" presStyleCnt="0"/>
      <dgm:spPr/>
    </dgm:pt>
    <dgm:pt modelId="{184D1D11-EAB6-4B77-A59B-8E0BA1EB05DC}" type="pres">
      <dgm:prSet presAssocID="{E6930CD4-13E0-46DD-9F05-3EC4FDC8CA43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D3D8B422-3306-432D-8D30-36BF5F854E4B}" type="pres">
      <dgm:prSet presAssocID="{E6930CD4-13E0-46DD-9F05-3EC4FDC8CA43}" presName="topArc2" presStyleLbl="parChTrans1D1" presStyleIdx="6" presStyleCnt="14"/>
      <dgm:spPr/>
    </dgm:pt>
    <dgm:pt modelId="{070D5FD2-FFF6-44A4-B642-B836A924D8D2}" type="pres">
      <dgm:prSet presAssocID="{E6930CD4-13E0-46DD-9F05-3EC4FDC8CA43}" presName="bottomArc2" presStyleLbl="parChTrans1D1" presStyleIdx="7" presStyleCnt="14"/>
      <dgm:spPr/>
    </dgm:pt>
    <dgm:pt modelId="{AB669727-F617-4986-A1C2-EA775F8CAFB9}" type="pres">
      <dgm:prSet presAssocID="{E6930CD4-13E0-46DD-9F05-3EC4FDC8CA43}" presName="topConnNode2" presStyleLbl="node3" presStyleIdx="0" presStyleCnt="0"/>
      <dgm:spPr/>
      <dgm:t>
        <a:bodyPr/>
        <a:lstStyle/>
        <a:p>
          <a:endParaRPr lang="nb-NO"/>
        </a:p>
      </dgm:t>
    </dgm:pt>
    <dgm:pt modelId="{11E18D0E-C8C1-4722-85F7-00A4006D4511}" type="pres">
      <dgm:prSet presAssocID="{E6930CD4-13E0-46DD-9F05-3EC4FDC8CA43}" presName="hierChild4" presStyleCnt="0"/>
      <dgm:spPr/>
    </dgm:pt>
    <dgm:pt modelId="{918DC087-E0AE-4B84-AD60-758C16BAE243}" type="pres">
      <dgm:prSet presAssocID="{E6930CD4-13E0-46DD-9F05-3EC4FDC8CA43}" presName="hierChild5" presStyleCnt="0"/>
      <dgm:spPr/>
    </dgm:pt>
    <dgm:pt modelId="{92FB3BD9-D0D8-41A6-88FE-9ACD3A1602A7}" type="pres">
      <dgm:prSet presAssocID="{923BB65B-6557-4E97-8AC1-46772B3493A6}" presName="hierChild5" presStyleCnt="0"/>
      <dgm:spPr/>
    </dgm:pt>
    <dgm:pt modelId="{8AEFDC87-477B-4EBD-AEFA-323452859037}" type="pres">
      <dgm:prSet presAssocID="{EF411F1B-3E0B-4825-986A-0CBF7E68CDBA}" presName="Name28" presStyleLbl="parChTrans1D2" presStyleIdx="1" presStyleCnt="2"/>
      <dgm:spPr/>
      <dgm:t>
        <a:bodyPr/>
        <a:lstStyle/>
        <a:p>
          <a:endParaRPr lang="nb-NO"/>
        </a:p>
      </dgm:t>
    </dgm:pt>
    <dgm:pt modelId="{52F6E455-D96E-4546-9469-8DD0C30C31D5}" type="pres">
      <dgm:prSet presAssocID="{50AC35E6-B441-4C94-95AD-E0C7D121F715}" presName="hierRoot2" presStyleCnt="0">
        <dgm:presLayoutVars>
          <dgm:hierBranch val="init"/>
        </dgm:presLayoutVars>
      </dgm:prSet>
      <dgm:spPr/>
    </dgm:pt>
    <dgm:pt modelId="{F6B3C089-D1B7-46A3-B998-AECAF50A8A93}" type="pres">
      <dgm:prSet presAssocID="{50AC35E6-B441-4C94-95AD-E0C7D121F715}" presName="rootComposite2" presStyleCnt="0"/>
      <dgm:spPr/>
    </dgm:pt>
    <dgm:pt modelId="{11805CF2-2A73-4BAB-B3BE-5E2ADDFF5D0D}" type="pres">
      <dgm:prSet presAssocID="{50AC35E6-B441-4C94-95AD-E0C7D121F715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10DF45B2-942A-4D82-B635-441299B354F3}" type="pres">
      <dgm:prSet presAssocID="{50AC35E6-B441-4C94-95AD-E0C7D121F715}" presName="topArc2" presStyleLbl="parChTrans1D1" presStyleIdx="8" presStyleCnt="14"/>
      <dgm:spPr/>
    </dgm:pt>
    <dgm:pt modelId="{CCD59524-2B23-4865-94F3-7305D48E8E03}" type="pres">
      <dgm:prSet presAssocID="{50AC35E6-B441-4C94-95AD-E0C7D121F715}" presName="bottomArc2" presStyleLbl="parChTrans1D1" presStyleIdx="9" presStyleCnt="14"/>
      <dgm:spPr/>
    </dgm:pt>
    <dgm:pt modelId="{86755441-917E-4728-BD66-33DF7A8D6012}" type="pres">
      <dgm:prSet presAssocID="{50AC35E6-B441-4C94-95AD-E0C7D121F715}" presName="topConnNode2" presStyleLbl="node2" presStyleIdx="0" presStyleCnt="0"/>
      <dgm:spPr/>
      <dgm:t>
        <a:bodyPr/>
        <a:lstStyle/>
        <a:p>
          <a:endParaRPr lang="nb-NO"/>
        </a:p>
      </dgm:t>
    </dgm:pt>
    <dgm:pt modelId="{AD6E5DE4-8F30-4E15-A01C-7C6DA459777E}" type="pres">
      <dgm:prSet presAssocID="{50AC35E6-B441-4C94-95AD-E0C7D121F715}" presName="hierChild4" presStyleCnt="0"/>
      <dgm:spPr/>
    </dgm:pt>
    <dgm:pt modelId="{4C92939C-0206-4252-AC46-4784D2E22CB1}" type="pres">
      <dgm:prSet presAssocID="{6D23EC9A-20B0-42F0-B91D-D6464F40F767}" presName="Name28" presStyleLbl="parChTrans1D3" presStyleIdx="2" presStyleCnt="4"/>
      <dgm:spPr/>
      <dgm:t>
        <a:bodyPr/>
        <a:lstStyle/>
        <a:p>
          <a:endParaRPr lang="nb-NO"/>
        </a:p>
      </dgm:t>
    </dgm:pt>
    <dgm:pt modelId="{1995D69B-A109-410C-A0B0-93E84CCA0966}" type="pres">
      <dgm:prSet presAssocID="{931C509F-6AEA-48FD-9BC3-F3EE3E499DC5}" presName="hierRoot2" presStyleCnt="0">
        <dgm:presLayoutVars>
          <dgm:hierBranch val="init"/>
        </dgm:presLayoutVars>
      </dgm:prSet>
      <dgm:spPr/>
    </dgm:pt>
    <dgm:pt modelId="{5D916B94-D2C6-41E3-80E4-785EEDB22357}" type="pres">
      <dgm:prSet presAssocID="{931C509F-6AEA-48FD-9BC3-F3EE3E499DC5}" presName="rootComposite2" presStyleCnt="0"/>
      <dgm:spPr/>
    </dgm:pt>
    <dgm:pt modelId="{4030FE77-D9A7-4BCD-ABD1-D4C86B496CB1}" type="pres">
      <dgm:prSet presAssocID="{931C509F-6AEA-48FD-9BC3-F3EE3E499DC5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A04A9E0A-43DF-48EC-A979-6977211D4496}" type="pres">
      <dgm:prSet presAssocID="{931C509F-6AEA-48FD-9BC3-F3EE3E499DC5}" presName="topArc2" presStyleLbl="parChTrans1D1" presStyleIdx="10" presStyleCnt="14"/>
      <dgm:spPr/>
    </dgm:pt>
    <dgm:pt modelId="{B87D6D18-D005-41AC-B778-47E205342F1B}" type="pres">
      <dgm:prSet presAssocID="{931C509F-6AEA-48FD-9BC3-F3EE3E499DC5}" presName="bottomArc2" presStyleLbl="parChTrans1D1" presStyleIdx="11" presStyleCnt="14"/>
      <dgm:spPr/>
    </dgm:pt>
    <dgm:pt modelId="{C3ECAFBC-DA07-4E13-80CE-CD6DA59B7ED5}" type="pres">
      <dgm:prSet presAssocID="{931C509F-6AEA-48FD-9BC3-F3EE3E499DC5}" presName="topConnNode2" presStyleLbl="node3" presStyleIdx="0" presStyleCnt="0"/>
      <dgm:spPr/>
      <dgm:t>
        <a:bodyPr/>
        <a:lstStyle/>
        <a:p>
          <a:endParaRPr lang="nb-NO"/>
        </a:p>
      </dgm:t>
    </dgm:pt>
    <dgm:pt modelId="{4ECF1C28-ED6A-43EB-8502-D9AE7C719D5D}" type="pres">
      <dgm:prSet presAssocID="{931C509F-6AEA-48FD-9BC3-F3EE3E499DC5}" presName="hierChild4" presStyleCnt="0"/>
      <dgm:spPr/>
    </dgm:pt>
    <dgm:pt modelId="{35A0071F-5A7B-4D06-B4A5-DA4BBF10270E}" type="pres">
      <dgm:prSet presAssocID="{931C509F-6AEA-48FD-9BC3-F3EE3E499DC5}" presName="hierChild5" presStyleCnt="0"/>
      <dgm:spPr/>
    </dgm:pt>
    <dgm:pt modelId="{22B3A9CE-F92D-4220-8A93-D57C87C66B5F}" type="pres">
      <dgm:prSet presAssocID="{F3F90612-154C-4387-BBA4-E872DB6BE56B}" presName="Name28" presStyleLbl="parChTrans1D3" presStyleIdx="3" presStyleCnt="4"/>
      <dgm:spPr/>
      <dgm:t>
        <a:bodyPr/>
        <a:lstStyle/>
        <a:p>
          <a:endParaRPr lang="nb-NO"/>
        </a:p>
      </dgm:t>
    </dgm:pt>
    <dgm:pt modelId="{7BE478B5-AEC5-4C51-934E-73797E722B68}" type="pres">
      <dgm:prSet presAssocID="{421B41E1-AF48-4E42-AB5E-A4A90EB5FF3D}" presName="hierRoot2" presStyleCnt="0">
        <dgm:presLayoutVars>
          <dgm:hierBranch val="init"/>
        </dgm:presLayoutVars>
      </dgm:prSet>
      <dgm:spPr/>
    </dgm:pt>
    <dgm:pt modelId="{7B5EF762-AD35-4A88-A1AD-E42C0DAC4541}" type="pres">
      <dgm:prSet presAssocID="{421B41E1-AF48-4E42-AB5E-A4A90EB5FF3D}" presName="rootComposite2" presStyleCnt="0"/>
      <dgm:spPr/>
    </dgm:pt>
    <dgm:pt modelId="{02AC19DC-15C8-4D14-95D9-5CA9F17641D3}" type="pres">
      <dgm:prSet presAssocID="{421B41E1-AF48-4E42-AB5E-A4A90EB5FF3D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E3DA6036-07D3-4DE6-A565-E2A840D5F0B1}" type="pres">
      <dgm:prSet presAssocID="{421B41E1-AF48-4E42-AB5E-A4A90EB5FF3D}" presName="topArc2" presStyleLbl="parChTrans1D1" presStyleIdx="12" presStyleCnt="14"/>
      <dgm:spPr/>
    </dgm:pt>
    <dgm:pt modelId="{D49A275E-E5FB-4A7D-8781-6805B18ABA10}" type="pres">
      <dgm:prSet presAssocID="{421B41E1-AF48-4E42-AB5E-A4A90EB5FF3D}" presName="bottomArc2" presStyleLbl="parChTrans1D1" presStyleIdx="13" presStyleCnt="14"/>
      <dgm:spPr/>
    </dgm:pt>
    <dgm:pt modelId="{8D9B465D-5A7C-468B-8E2D-D0019A6967F0}" type="pres">
      <dgm:prSet presAssocID="{421B41E1-AF48-4E42-AB5E-A4A90EB5FF3D}" presName="topConnNode2" presStyleLbl="node3" presStyleIdx="0" presStyleCnt="0"/>
      <dgm:spPr/>
      <dgm:t>
        <a:bodyPr/>
        <a:lstStyle/>
        <a:p>
          <a:endParaRPr lang="nb-NO"/>
        </a:p>
      </dgm:t>
    </dgm:pt>
    <dgm:pt modelId="{71C831C2-ED5C-419F-83E5-3BD12A11F950}" type="pres">
      <dgm:prSet presAssocID="{421B41E1-AF48-4E42-AB5E-A4A90EB5FF3D}" presName="hierChild4" presStyleCnt="0"/>
      <dgm:spPr/>
    </dgm:pt>
    <dgm:pt modelId="{97EE97B3-35FD-4F7D-974C-AC5DC2E3608F}" type="pres">
      <dgm:prSet presAssocID="{421B41E1-AF48-4E42-AB5E-A4A90EB5FF3D}" presName="hierChild5" presStyleCnt="0"/>
      <dgm:spPr/>
    </dgm:pt>
    <dgm:pt modelId="{7A564D0D-0362-4992-B2AA-C38A403C28EC}" type="pres">
      <dgm:prSet presAssocID="{50AC35E6-B441-4C94-95AD-E0C7D121F715}" presName="hierChild5" presStyleCnt="0"/>
      <dgm:spPr/>
    </dgm:pt>
    <dgm:pt modelId="{30E57F35-C249-436D-A408-F2CEA4D62F29}" type="pres">
      <dgm:prSet presAssocID="{5C9D4A9D-0453-454C-B340-7EF40B92A038}" presName="hierChild3" presStyleCnt="0"/>
      <dgm:spPr/>
    </dgm:pt>
  </dgm:ptLst>
  <dgm:cxnLst>
    <dgm:cxn modelId="{98148CDF-8EBE-4C1E-8548-772725F34A06}" type="presOf" srcId="{421B41E1-AF48-4E42-AB5E-A4A90EB5FF3D}" destId="{8D9B465D-5A7C-468B-8E2D-D0019A6967F0}" srcOrd="1" destOrd="0" presId="urn:microsoft.com/office/officeart/2008/layout/HalfCircleOrganizationChart"/>
    <dgm:cxn modelId="{0705C4B6-D050-4A56-9D4A-7791CBA39519}" type="presOf" srcId="{F3F90612-154C-4387-BBA4-E872DB6BE56B}" destId="{22B3A9CE-F92D-4220-8A93-D57C87C66B5F}" srcOrd="0" destOrd="0" presId="urn:microsoft.com/office/officeart/2008/layout/HalfCircleOrganizationChart"/>
    <dgm:cxn modelId="{27A38C78-9825-4D49-AFA3-847DD5CB492F}" type="presOf" srcId="{50AC35E6-B441-4C94-95AD-E0C7D121F715}" destId="{86755441-917E-4728-BD66-33DF7A8D6012}" srcOrd="1" destOrd="0" presId="urn:microsoft.com/office/officeart/2008/layout/HalfCircleOrganizationChart"/>
    <dgm:cxn modelId="{9343B8BD-AD15-473C-9575-5E6421D53127}" type="presOf" srcId="{FA9FDCF2-6238-4BE6-9F47-FEABEA68E0B7}" destId="{1CFAD142-C7D2-4DB6-A7DC-F75B38657EC4}" srcOrd="0" destOrd="0" presId="urn:microsoft.com/office/officeart/2008/layout/HalfCircleOrganizationChart"/>
    <dgm:cxn modelId="{865EEC74-770B-471E-9585-7038671C174B}" type="presOf" srcId="{2D916C51-58AB-4ECF-9B45-60E7FABD83F2}" destId="{1481FF02-EED8-4E90-BC97-F4279041A1B9}" srcOrd="1" destOrd="0" presId="urn:microsoft.com/office/officeart/2008/layout/HalfCircleOrganizationChart"/>
    <dgm:cxn modelId="{5AB35E7B-4643-4B89-97DE-64BFF9B0BBBA}" type="presOf" srcId="{E6930CD4-13E0-46DD-9F05-3EC4FDC8CA43}" destId="{184D1D11-EAB6-4B77-A59B-8E0BA1EB05DC}" srcOrd="0" destOrd="0" presId="urn:microsoft.com/office/officeart/2008/layout/HalfCircleOrganizationChart"/>
    <dgm:cxn modelId="{35DB19B3-0F2C-4EAE-9DB0-151666F7DB75}" type="presOf" srcId="{2D916C51-58AB-4ECF-9B45-60E7FABD83F2}" destId="{45F19C37-5734-4D37-8CCA-302C8C7801A8}" srcOrd="0" destOrd="0" presId="urn:microsoft.com/office/officeart/2008/layout/HalfCircleOrganizationChart"/>
    <dgm:cxn modelId="{9EB0C5E4-9490-472F-8D5F-729116280A02}" srcId="{923BB65B-6557-4E97-8AC1-46772B3493A6}" destId="{2D916C51-58AB-4ECF-9B45-60E7FABD83F2}" srcOrd="0" destOrd="0" parTransId="{2D662ED4-1478-4F13-9338-F250C19224AE}" sibTransId="{B487F43E-EE27-4C7A-B0FE-547AAF729298}"/>
    <dgm:cxn modelId="{D503E081-14A1-4E14-BFDD-C37B3BD7F4CF}" type="presOf" srcId="{E6930CD4-13E0-46DD-9F05-3EC4FDC8CA43}" destId="{AB669727-F617-4986-A1C2-EA775F8CAFB9}" srcOrd="1" destOrd="0" presId="urn:microsoft.com/office/officeart/2008/layout/HalfCircleOrganizationChart"/>
    <dgm:cxn modelId="{F1DE2B50-0ABB-4475-83D2-1CB7608B0099}" srcId="{50AC35E6-B441-4C94-95AD-E0C7D121F715}" destId="{931C509F-6AEA-48FD-9BC3-F3EE3E499DC5}" srcOrd="0" destOrd="0" parTransId="{6D23EC9A-20B0-42F0-B91D-D6464F40F767}" sibTransId="{DDF90BE7-7F28-45CA-8CA2-29B458FC9B99}"/>
    <dgm:cxn modelId="{3286BD77-401E-4038-B96F-C4782CFC464F}" srcId="{923BB65B-6557-4E97-8AC1-46772B3493A6}" destId="{E6930CD4-13E0-46DD-9F05-3EC4FDC8CA43}" srcOrd="1" destOrd="0" parTransId="{078DF370-F46A-4CA4-8386-EEB0E8D41127}" sibTransId="{6FAEFA5B-31D3-45F7-8221-2B66F1CDE3F7}"/>
    <dgm:cxn modelId="{99A66336-FC12-43B8-88EB-216E3E64FF6D}" type="presOf" srcId="{CC2E9862-811A-4F00-9506-386291F9D3DD}" destId="{37E49756-C6F6-4441-8041-79124ABE119E}" srcOrd="0" destOrd="0" presId="urn:microsoft.com/office/officeart/2008/layout/HalfCircleOrganizationChart"/>
    <dgm:cxn modelId="{8ACEE6FC-2111-4D2B-8521-1CA8067FEFCD}" type="presOf" srcId="{931C509F-6AEA-48FD-9BC3-F3EE3E499DC5}" destId="{C3ECAFBC-DA07-4E13-80CE-CD6DA59B7ED5}" srcOrd="1" destOrd="0" presId="urn:microsoft.com/office/officeart/2008/layout/HalfCircleOrganizationChart"/>
    <dgm:cxn modelId="{5B4E18A9-60F6-4339-B411-9A8259C92A82}" type="presOf" srcId="{5C9D4A9D-0453-454C-B340-7EF40B92A038}" destId="{0AF63370-CF6C-487E-A1BC-41E18031D3BA}" srcOrd="1" destOrd="0" presId="urn:microsoft.com/office/officeart/2008/layout/HalfCircleOrganizationChart"/>
    <dgm:cxn modelId="{6314F441-8D02-4E36-913B-42156DF8427C}" type="presOf" srcId="{EF411F1B-3E0B-4825-986A-0CBF7E68CDBA}" destId="{8AEFDC87-477B-4EBD-AEFA-323452859037}" srcOrd="0" destOrd="0" presId="urn:microsoft.com/office/officeart/2008/layout/HalfCircleOrganizationChart"/>
    <dgm:cxn modelId="{CBC7702D-5AD2-47FC-B5DB-0810B154CFEB}" type="presOf" srcId="{923BB65B-6557-4E97-8AC1-46772B3493A6}" destId="{5FBFB743-67E3-4893-9363-DE7F836BB4B4}" srcOrd="1" destOrd="0" presId="urn:microsoft.com/office/officeart/2008/layout/HalfCircleOrganizationChart"/>
    <dgm:cxn modelId="{EEDD7264-5DA9-4879-A0EC-C9D53223EF01}" type="presOf" srcId="{923BB65B-6557-4E97-8AC1-46772B3493A6}" destId="{79F4FE4E-2C19-4AB2-A2EC-9AE2DCB1D42C}" srcOrd="0" destOrd="0" presId="urn:microsoft.com/office/officeart/2008/layout/HalfCircleOrganizationChart"/>
    <dgm:cxn modelId="{B55EC40A-86F2-402C-BE52-C2A67970E225}" srcId="{5C9D4A9D-0453-454C-B340-7EF40B92A038}" destId="{923BB65B-6557-4E97-8AC1-46772B3493A6}" srcOrd="0" destOrd="0" parTransId="{FA9FDCF2-6238-4BE6-9F47-FEABEA68E0B7}" sibTransId="{7EADBC95-2DBD-48DE-955F-D99E784A1C77}"/>
    <dgm:cxn modelId="{01D3C0F7-6892-40E7-AEE8-03D76CD4F166}" type="presOf" srcId="{6D23EC9A-20B0-42F0-B91D-D6464F40F767}" destId="{4C92939C-0206-4252-AC46-4784D2E22CB1}" srcOrd="0" destOrd="0" presId="urn:microsoft.com/office/officeart/2008/layout/HalfCircleOrganizationChart"/>
    <dgm:cxn modelId="{EB2F3408-DB25-4F62-ACD8-66001A504FD5}" type="presOf" srcId="{421B41E1-AF48-4E42-AB5E-A4A90EB5FF3D}" destId="{02AC19DC-15C8-4D14-95D9-5CA9F17641D3}" srcOrd="0" destOrd="0" presId="urn:microsoft.com/office/officeart/2008/layout/HalfCircleOrganizationChart"/>
    <dgm:cxn modelId="{3409D078-3CA7-4B97-8AA1-EEDB5040497A}" type="presOf" srcId="{931C509F-6AEA-48FD-9BC3-F3EE3E499DC5}" destId="{4030FE77-D9A7-4BCD-ABD1-D4C86B496CB1}" srcOrd="0" destOrd="0" presId="urn:microsoft.com/office/officeart/2008/layout/HalfCircleOrganizationChart"/>
    <dgm:cxn modelId="{F679E7DD-2774-4683-A720-8F5CF9CE701C}" srcId="{5C9D4A9D-0453-454C-B340-7EF40B92A038}" destId="{50AC35E6-B441-4C94-95AD-E0C7D121F715}" srcOrd="1" destOrd="0" parTransId="{EF411F1B-3E0B-4825-986A-0CBF7E68CDBA}" sibTransId="{B9445D72-E181-4160-ABB5-8289402A9162}"/>
    <dgm:cxn modelId="{102E0B38-1782-452B-BDB6-125B6A9C3912}" type="presOf" srcId="{50AC35E6-B441-4C94-95AD-E0C7D121F715}" destId="{11805CF2-2A73-4BAB-B3BE-5E2ADDFF5D0D}" srcOrd="0" destOrd="0" presId="urn:microsoft.com/office/officeart/2008/layout/HalfCircleOrganizationChart"/>
    <dgm:cxn modelId="{B091DD87-5E96-4A90-B3DD-F9DA97248513}" type="presOf" srcId="{5C9D4A9D-0453-454C-B340-7EF40B92A038}" destId="{5E873DAE-7B0B-47F7-AA97-D2E777041B05}" srcOrd="0" destOrd="0" presId="urn:microsoft.com/office/officeart/2008/layout/HalfCircleOrganizationChart"/>
    <dgm:cxn modelId="{DE8B0FAF-B78B-4DED-A383-9B2688DCA1F2}" srcId="{CC2E9862-811A-4F00-9506-386291F9D3DD}" destId="{5C9D4A9D-0453-454C-B340-7EF40B92A038}" srcOrd="0" destOrd="0" parTransId="{E6E46C0C-A559-4AE2-98E2-BD6D442707DE}" sibTransId="{34E91D10-9262-4EE2-B598-6F3EB88C604F}"/>
    <dgm:cxn modelId="{AC6D0977-10B9-4BE7-A2FD-852CC71D86A7}" srcId="{50AC35E6-B441-4C94-95AD-E0C7D121F715}" destId="{421B41E1-AF48-4E42-AB5E-A4A90EB5FF3D}" srcOrd="1" destOrd="0" parTransId="{F3F90612-154C-4387-BBA4-E872DB6BE56B}" sibTransId="{6FB904AB-5313-4BD4-AF88-E36C5692479F}"/>
    <dgm:cxn modelId="{51CB31F4-54A8-4506-944D-0AF7DDAEEA1A}" type="presOf" srcId="{2D662ED4-1478-4F13-9338-F250C19224AE}" destId="{683B2666-7A1C-4D25-A5AB-2B5F551D66C5}" srcOrd="0" destOrd="0" presId="urn:microsoft.com/office/officeart/2008/layout/HalfCircleOrganizationChart"/>
    <dgm:cxn modelId="{0B6E34C7-671D-4043-B6BE-3F0671547C4E}" type="presOf" srcId="{078DF370-F46A-4CA4-8386-EEB0E8D41127}" destId="{360535DD-A787-4DA5-96E2-78EC870814C8}" srcOrd="0" destOrd="0" presId="urn:microsoft.com/office/officeart/2008/layout/HalfCircleOrganizationChart"/>
    <dgm:cxn modelId="{E0B36BDA-EFB1-4C7D-AF7D-231C86B74860}" type="presParOf" srcId="{37E49756-C6F6-4441-8041-79124ABE119E}" destId="{16EA33CD-D921-407E-BD97-3AA3A10C56F2}" srcOrd="0" destOrd="0" presId="urn:microsoft.com/office/officeart/2008/layout/HalfCircleOrganizationChart"/>
    <dgm:cxn modelId="{18616646-7848-4382-9B9B-2B5A1A0F6FE4}" type="presParOf" srcId="{16EA33CD-D921-407E-BD97-3AA3A10C56F2}" destId="{72DCDBA3-4030-4E76-939E-6D9B2FF665F3}" srcOrd="0" destOrd="0" presId="urn:microsoft.com/office/officeart/2008/layout/HalfCircleOrganizationChart"/>
    <dgm:cxn modelId="{F5ACC62E-829D-4639-ADCC-343B940269D7}" type="presParOf" srcId="{72DCDBA3-4030-4E76-939E-6D9B2FF665F3}" destId="{5E873DAE-7B0B-47F7-AA97-D2E777041B05}" srcOrd="0" destOrd="0" presId="urn:microsoft.com/office/officeart/2008/layout/HalfCircleOrganizationChart"/>
    <dgm:cxn modelId="{0623CA5F-1632-42FB-86EC-460A5827B797}" type="presParOf" srcId="{72DCDBA3-4030-4E76-939E-6D9B2FF665F3}" destId="{785D2A82-FD5D-4662-B65B-BE56D5CA9492}" srcOrd="1" destOrd="0" presId="urn:microsoft.com/office/officeart/2008/layout/HalfCircleOrganizationChart"/>
    <dgm:cxn modelId="{E69D435A-B0B8-458D-BF61-CEC55AA53763}" type="presParOf" srcId="{72DCDBA3-4030-4E76-939E-6D9B2FF665F3}" destId="{9616DE4F-7455-4047-967C-694E39777138}" srcOrd="2" destOrd="0" presId="urn:microsoft.com/office/officeart/2008/layout/HalfCircleOrganizationChart"/>
    <dgm:cxn modelId="{3E37EE75-B6AA-4061-8F57-CD564EE082B9}" type="presParOf" srcId="{72DCDBA3-4030-4E76-939E-6D9B2FF665F3}" destId="{0AF63370-CF6C-487E-A1BC-41E18031D3BA}" srcOrd="3" destOrd="0" presId="urn:microsoft.com/office/officeart/2008/layout/HalfCircleOrganizationChart"/>
    <dgm:cxn modelId="{1770516D-2067-40C0-B8DF-77BE06B43661}" type="presParOf" srcId="{16EA33CD-D921-407E-BD97-3AA3A10C56F2}" destId="{B9747C3F-5426-4614-B645-F512733E6B01}" srcOrd="1" destOrd="0" presId="urn:microsoft.com/office/officeart/2008/layout/HalfCircleOrganizationChart"/>
    <dgm:cxn modelId="{2DC8AF6D-CD03-4074-BB3E-B236C7DCBD33}" type="presParOf" srcId="{B9747C3F-5426-4614-B645-F512733E6B01}" destId="{1CFAD142-C7D2-4DB6-A7DC-F75B38657EC4}" srcOrd="0" destOrd="0" presId="urn:microsoft.com/office/officeart/2008/layout/HalfCircleOrganizationChart"/>
    <dgm:cxn modelId="{148F9922-E42F-4F76-BC4A-7FE352F18B0E}" type="presParOf" srcId="{B9747C3F-5426-4614-B645-F512733E6B01}" destId="{78D93D39-8869-4BFC-867E-963D8EE1A574}" srcOrd="1" destOrd="0" presId="urn:microsoft.com/office/officeart/2008/layout/HalfCircleOrganizationChart"/>
    <dgm:cxn modelId="{CE9340FE-50C2-43A6-97BE-811063DD2E5A}" type="presParOf" srcId="{78D93D39-8869-4BFC-867E-963D8EE1A574}" destId="{737B02E8-FFAD-4CE9-AB25-63CBAF28D5D9}" srcOrd="0" destOrd="0" presId="urn:microsoft.com/office/officeart/2008/layout/HalfCircleOrganizationChart"/>
    <dgm:cxn modelId="{5EEE7083-BF4D-4329-86BA-918FB8414E8E}" type="presParOf" srcId="{737B02E8-FFAD-4CE9-AB25-63CBAF28D5D9}" destId="{79F4FE4E-2C19-4AB2-A2EC-9AE2DCB1D42C}" srcOrd="0" destOrd="0" presId="urn:microsoft.com/office/officeart/2008/layout/HalfCircleOrganizationChart"/>
    <dgm:cxn modelId="{5106CDEA-23CB-4A70-808D-86E70A8E5D41}" type="presParOf" srcId="{737B02E8-FFAD-4CE9-AB25-63CBAF28D5D9}" destId="{084EA113-CE37-4CCE-8C5E-1180E8963259}" srcOrd="1" destOrd="0" presId="urn:microsoft.com/office/officeart/2008/layout/HalfCircleOrganizationChart"/>
    <dgm:cxn modelId="{CB70161A-8607-42B7-A392-8F9ECAA772C5}" type="presParOf" srcId="{737B02E8-FFAD-4CE9-AB25-63CBAF28D5D9}" destId="{042CF00F-32BD-4B1E-8F17-B3B7F56C12BE}" srcOrd="2" destOrd="0" presId="urn:microsoft.com/office/officeart/2008/layout/HalfCircleOrganizationChart"/>
    <dgm:cxn modelId="{79DFE4EC-711A-4522-9E53-68C79341CC97}" type="presParOf" srcId="{737B02E8-FFAD-4CE9-AB25-63CBAF28D5D9}" destId="{5FBFB743-67E3-4893-9363-DE7F836BB4B4}" srcOrd="3" destOrd="0" presId="urn:microsoft.com/office/officeart/2008/layout/HalfCircleOrganizationChart"/>
    <dgm:cxn modelId="{CAFF747A-8901-4012-9E6A-E04AB3B43563}" type="presParOf" srcId="{78D93D39-8869-4BFC-867E-963D8EE1A574}" destId="{1E87727A-FE01-4693-8662-C883F48950CC}" srcOrd="1" destOrd="0" presId="urn:microsoft.com/office/officeart/2008/layout/HalfCircleOrganizationChart"/>
    <dgm:cxn modelId="{BF3E36F1-3DC6-48E8-BBCA-6CC2FCE16886}" type="presParOf" srcId="{1E87727A-FE01-4693-8662-C883F48950CC}" destId="{683B2666-7A1C-4D25-A5AB-2B5F551D66C5}" srcOrd="0" destOrd="0" presId="urn:microsoft.com/office/officeart/2008/layout/HalfCircleOrganizationChart"/>
    <dgm:cxn modelId="{9F1843E0-E71E-4143-AC43-DA8AA7304378}" type="presParOf" srcId="{1E87727A-FE01-4693-8662-C883F48950CC}" destId="{1743EAD7-0671-4EB6-9249-30AB9A5A2053}" srcOrd="1" destOrd="0" presId="urn:microsoft.com/office/officeart/2008/layout/HalfCircleOrganizationChart"/>
    <dgm:cxn modelId="{79364EE9-1503-4FF1-AAF0-FD3BA1F7496B}" type="presParOf" srcId="{1743EAD7-0671-4EB6-9249-30AB9A5A2053}" destId="{4315AD18-4C02-42C5-8B35-9FBA986488CC}" srcOrd="0" destOrd="0" presId="urn:microsoft.com/office/officeart/2008/layout/HalfCircleOrganizationChart"/>
    <dgm:cxn modelId="{43B9D344-D837-437D-964E-73A19F524BB3}" type="presParOf" srcId="{4315AD18-4C02-42C5-8B35-9FBA986488CC}" destId="{45F19C37-5734-4D37-8CCA-302C8C7801A8}" srcOrd="0" destOrd="0" presId="urn:microsoft.com/office/officeart/2008/layout/HalfCircleOrganizationChart"/>
    <dgm:cxn modelId="{3FE19A4C-B068-4D4A-9708-CA08B1F35AE2}" type="presParOf" srcId="{4315AD18-4C02-42C5-8B35-9FBA986488CC}" destId="{35BF1FDA-3D69-4805-AE96-07B5580CCE14}" srcOrd="1" destOrd="0" presId="urn:microsoft.com/office/officeart/2008/layout/HalfCircleOrganizationChart"/>
    <dgm:cxn modelId="{345F81FF-7338-4E82-BC20-5C8C3AD9F46D}" type="presParOf" srcId="{4315AD18-4C02-42C5-8B35-9FBA986488CC}" destId="{89E1BD33-9816-47BE-AA51-E02DDDA28894}" srcOrd="2" destOrd="0" presId="urn:microsoft.com/office/officeart/2008/layout/HalfCircleOrganizationChart"/>
    <dgm:cxn modelId="{DCF44C12-8329-43BA-B182-588B277B60AA}" type="presParOf" srcId="{4315AD18-4C02-42C5-8B35-9FBA986488CC}" destId="{1481FF02-EED8-4E90-BC97-F4279041A1B9}" srcOrd="3" destOrd="0" presId="urn:microsoft.com/office/officeart/2008/layout/HalfCircleOrganizationChart"/>
    <dgm:cxn modelId="{C9D5BF61-AC23-489B-A9DB-58010276D8A4}" type="presParOf" srcId="{1743EAD7-0671-4EB6-9249-30AB9A5A2053}" destId="{9A8AB5EA-82CD-4AAB-B2C1-1F5E2EC80015}" srcOrd="1" destOrd="0" presId="urn:microsoft.com/office/officeart/2008/layout/HalfCircleOrganizationChart"/>
    <dgm:cxn modelId="{3DE56383-DE0D-4A9E-ADA7-EF756B449D7C}" type="presParOf" srcId="{1743EAD7-0671-4EB6-9249-30AB9A5A2053}" destId="{3E9B3959-4D0D-4A00-AD6D-75600550A591}" srcOrd="2" destOrd="0" presId="urn:microsoft.com/office/officeart/2008/layout/HalfCircleOrganizationChart"/>
    <dgm:cxn modelId="{6B33BA02-0BC1-425F-AAF6-A48241B3004D}" type="presParOf" srcId="{1E87727A-FE01-4693-8662-C883F48950CC}" destId="{360535DD-A787-4DA5-96E2-78EC870814C8}" srcOrd="2" destOrd="0" presId="urn:microsoft.com/office/officeart/2008/layout/HalfCircleOrganizationChart"/>
    <dgm:cxn modelId="{C918C662-34BF-4D6C-A963-8E1BAE6B329B}" type="presParOf" srcId="{1E87727A-FE01-4693-8662-C883F48950CC}" destId="{50717DA7-DEAD-4438-8CA9-8E6C63D58716}" srcOrd="3" destOrd="0" presId="urn:microsoft.com/office/officeart/2008/layout/HalfCircleOrganizationChart"/>
    <dgm:cxn modelId="{0643D0A0-7D06-473B-BBA4-B35D34D31810}" type="presParOf" srcId="{50717DA7-DEAD-4438-8CA9-8E6C63D58716}" destId="{6922E887-9340-475C-9E89-7CA0EC3FAF6A}" srcOrd="0" destOrd="0" presId="urn:microsoft.com/office/officeart/2008/layout/HalfCircleOrganizationChart"/>
    <dgm:cxn modelId="{C0C6B787-7E4B-48C2-8C74-643995417BB2}" type="presParOf" srcId="{6922E887-9340-475C-9E89-7CA0EC3FAF6A}" destId="{184D1D11-EAB6-4B77-A59B-8E0BA1EB05DC}" srcOrd="0" destOrd="0" presId="urn:microsoft.com/office/officeart/2008/layout/HalfCircleOrganizationChart"/>
    <dgm:cxn modelId="{8BA4EF4A-110C-4515-AADB-F23D1930E6D2}" type="presParOf" srcId="{6922E887-9340-475C-9E89-7CA0EC3FAF6A}" destId="{D3D8B422-3306-432D-8D30-36BF5F854E4B}" srcOrd="1" destOrd="0" presId="urn:microsoft.com/office/officeart/2008/layout/HalfCircleOrganizationChart"/>
    <dgm:cxn modelId="{0AF3A288-008D-482E-B20C-FAA0A1AEF8F3}" type="presParOf" srcId="{6922E887-9340-475C-9E89-7CA0EC3FAF6A}" destId="{070D5FD2-FFF6-44A4-B642-B836A924D8D2}" srcOrd="2" destOrd="0" presId="urn:microsoft.com/office/officeart/2008/layout/HalfCircleOrganizationChart"/>
    <dgm:cxn modelId="{0C03653B-349A-4134-AA62-E24A702675EE}" type="presParOf" srcId="{6922E887-9340-475C-9E89-7CA0EC3FAF6A}" destId="{AB669727-F617-4986-A1C2-EA775F8CAFB9}" srcOrd="3" destOrd="0" presId="urn:microsoft.com/office/officeart/2008/layout/HalfCircleOrganizationChart"/>
    <dgm:cxn modelId="{FAA28880-EF93-476B-BDA6-578211B1FF3F}" type="presParOf" srcId="{50717DA7-DEAD-4438-8CA9-8E6C63D58716}" destId="{11E18D0E-C8C1-4722-85F7-00A4006D4511}" srcOrd="1" destOrd="0" presId="urn:microsoft.com/office/officeart/2008/layout/HalfCircleOrganizationChart"/>
    <dgm:cxn modelId="{D435D86D-B06D-4AAC-BF06-2498F4543260}" type="presParOf" srcId="{50717DA7-DEAD-4438-8CA9-8E6C63D58716}" destId="{918DC087-E0AE-4B84-AD60-758C16BAE243}" srcOrd="2" destOrd="0" presId="urn:microsoft.com/office/officeart/2008/layout/HalfCircleOrganizationChart"/>
    <dgm:cxn modelId="{C414C6F8-06BA-42F5-813A-4AA96BE7549E}" type="presParOf" srcId="{78D93D39-8869-4BFC-867E-963D8EE1A574}" destId="{92FB3BD9-D0D8-41A6-88FE-9ACD3A1602A7}" srcOrd="2" destOrd="0" presId="urn:microsoft.com/office/officeart/2008/layout/HalfCircleOrganizationChart"/>
    <dgm:cxn modelId="{27D4D400-3ABA-4C7F-9CD8-E052CFF0A066}" type="presParOf" srcId="{B9747C3F-5426-4614-B645-F512733E6B01}" destId="{8AEFDC87-477B-4EBD-AEFA-323452859037}" srcOrd="2" destOrd="0" presId="urn:microsoft.com/office/officeart/2008/layout/HalfCircleOrganizationChart"/>
    <dgm:cxn modelId="{4B274C41-0472-470D-82AA-8A296FC33C63}" type="presParOf" srcId="{B9747C3F-5426-4614-B645-F512733E6B01}" destId="{52F6E455-D96E-4546-9469-8DD0C30C31D5}" srcOrd="3" destOrd="0" presId="urn:microsoft.com/office/officeart/2008/layout/HalfCircleOrganizationChart"/>
    <dgm:cxn modelId="{99D480A6-8CC4-4A09-9627-8BE208D7B366}" type="presParOf" srcId="{52F6E455-D96E-4546-9469-8DD0C30C31D5}" destId="{F6B3C089-D1B7-46A3-B998-AECAF50A8A93}" srcOrd="0" destOrd="0" presId="urn:microsoft.com/office/officeart/2008/layout/HalfCircleOrganizationChart"/>
    <dgm:cxn modelId="{B2A117F6-B5C9-4B62-B5A9-937F6E283FC7}" type="presParOf" srcId="{F6B3C089-D1B7-46A3-B998-AECAF50A8A93}" destId="{11805CF2-2A73-4BAB-B3BE-5E2ADDFF5D0D}" srcOrd="0" destOrd="0" presId="urn:microsoft.com/office/officeart/2008/layout/HalfCircleOrganizationChart"/>
    <dgm:cxn modelId="{00616B44-34B0-4074-9641-5279167673F0}" type="presParOf" srcId="{F6B3C089-D1B7-46A3-B998-AECAF50A8A93}" destId="{10DF45B2-942A-4D82-B635-441299B354F3}" srcOrd="1" destOrd="0" presId="urn:microsoft.com/office/officeart/2008/layout/HalfCircleOrganizationChart"/>
    <dgm:cxn modelId="{6788FC15-4FB2-4C3E-8208-734C9CB6F1F2}" type="presParOf" srcId="{F6B3C089-D1B7-46A3-B998-AECAF50A8A93}" destId="{CCD59524-2B23-4865-94F3-7305D48E8E03}" srcOrd="2" destOrd="0" presId="urn:microsoft.com/office/officeart/2008/layout/HalfCircleOrganizationChart"/>
    <dgm:cxn modelId="{0990C9AC-268A-4361-8F88-15719EE86859}" type="presParOf" srcId="{F6B3C089-D1B7-46A3-B998-AECAF50A8A93}" destId="{86755441-917E-4728-BD66-33DF7A8D6012}" srcOrd="3" destOrd="0" presId="urn:microsoft.com/office/officeart/2008/layout/HalfCircleOrganizationChart"/>
    <dgm:cxn modelId="{1AE20777-3526-442E-A07D-0D88E1547376}" type="presParOf" srcId="{52F6E455-D96E-4546-9469-8DD0C30C31D5}" destId="{AD6E5DE4-8F30-4E15-A01C-7C6DA459777E}" srcOrd="1" destOrd="0" presId="urn:microsoft.com/office/officeart/2008/layout/HalfCircleOrganizationChart"/>
    <dgm:cxn modelId="{EC62CBD3-F0C6-408D-9EB4-8E4699F282DD}" type="presParOf" srcId="{AD6E5DE4-8F30-4E15-A01C-7C6DA459777E}" destId="{4C92939C-0206-4252-AC46-4784D2E22CB1}" srcOrd="0" destOrd="0" presId="urn:microsoft.com/office/officeart/2008/layout/HalfCircleOrganizationChart"/>
    <dgm:cxn modelId="{D3ECB0CD-C7E3-4A3C-8933-3C734F4156D7}" type="presParOf" srcId="{AD6E5DE4-8F30-4E15-A01C-7C6DA459777E}" destId="{1995D69B-A109-410C-A0B0-93E84CCA0966}" srcOrd="1" destOrd="0" presId="urn:microsoft.com/office/officeart/2008/layout/HalfCircleOrganizationChart"/>
    <dgm:cxn modelId="{B62A96A9-11A6-455D-86C8-FDAF1B01C055}" type="presParOf" srcId="{1995D69B-A109-410C-A0B0-93E84CCA0966}" destId="{5D916B94-D2C6-41E3-80E4-785EEDB22357}" srcOrd="0" destOrd="0" presId="urn:microsoft.com/office/officeart/2008/layout/HalfCircleOrganizationChart"/>
    <dgm:cxn modelId="{4DF7F069-C438-4F2F-B157-33C64FDBE8A0}" type="presParOf" srcId="{5D916B94-D2C6-41E3-80E4-785EEDB22357}" destId="{4030FE77-D9A7-4BCD-ABD1-D4C86B496CB1}" srcOrd="0" destOrd="0" presId="urn:microsoft.com/office/officeart/2008/layout/HalfCircleOrganizationChart"/>
    <dgm:cxn modelId="{5C0ACBC3-19E7-4226-9D5D-73F4FA639E1E}" type="presParOf" srcId="{5D916B94-D2C6-41E3-80E4-785EEDB22357}" destId="{A04A9E0A-43DF-48EC-A979-6977211D4496}" srcOrd="1" destOrd="0" presId="urn:microsoft.com/office/officeart/2008/layout/HalfCircleOrganizationChart"/>
    <dgm:cxn modelId="{FC1BB9CA-BF93-4605-9E39-531B8320D371}" type="presParOf" srcId="{5D916B94-D2C6-41E3-80E4-785EEDB22357}" destId="{B87D6D18-D005-41AC-B778-47E205342F1B}" srcOrd="2" destOrd="0" presId="urn:microsoft.com/office/officeart/2008/layout/HalfCircleOrganizationChart"/>
    <dgm:cxn modelId="{5ED7EEE1-3220-4B02-AE1B-05B7C891DAA1}" type="presParOf" srcId="{5D916B94-D2C6-41E3-80E4-785EEDB22357}" destId="{C3ECAFBC-DA07-4E13-80CE-CD6DA59B7ED5}" srcOrd="3" destOrd="0" presId="urn:microsoft.com/office/officeart/2008/layout/HalfCircleOrganizationChart"/>
    <dgm:cxn modelId="{20446E84-25B5-492E-9F81-958F278497D2}" type="presParOf" srcId="{1995D69B-A109-410C-A0B0-93E84CCA0966}" destId="{4ECF1C28-ED6A-43EB-8502-D9AE7C719D5D}" srcOrd="1" destOrd="0" presId="urn:microsoft.com/office/officeart/2008/layout/HalfCircleOrganizationChart"/>
    <dgm:cxn modelId="{8C3C6092-FF3D-4C70-9544-1B5AFCD01866}" type="presParOf" srcId="{1995D69B-A109-410C-A0B0-93E84CCA0966}" destId="{35A0071F-5A7B-4D06-B4A5-DA4BBF10270E}" srcOrd="2" destOrd="0" presId="urn:microsoft.com/office/officeart/2008/layout/HalfCircleOrganizationChart"/>
    <dgm:cxn modelId="{F1FEE6E1-FD4F-4F19-93E3-442ED7D1B3E3}" type="presParOf" srcId="{AD6E5DE4-8F30-4E15-A01C-7C6DA459777E}" destId="{22B3A9CE-F92D-4220-8A93-D57C87C66B5F}" srcOrd="2" destOrd="0" presId="urn:microsoft.com/office/officeart/2008/layout/HalfCircleOrganizationChart"/>
    <dgm:cxn modelId="{AE467744-81B0-4FCE-8D52-02483FEC7A6B}" type="presParOf" srcId="{AD6E5DE4-8F30-4E15-A01C-7C6DA459777E}" destId="{7BE478B5-AEC5-4C51-934E-73797E722B68}" srcOrd="3" destOrd="0" presId="urn:microsoft.com/office/officeart/2008/layout/HalfCircleOrganizationChart"/>
    <dgm:cxn modelId="{06DC9BCD-F1E1-41A6-9AB9-F48B0223C505}" type="presParOf" srcId="{7BE478B5-AEC5-4C51-934E-73797E722B68}" destId="{7B5EF762-AD35-4A88-A1AD-E42C0DAC4541}" srcOrd="0" destOrd="0" presId="urn:microsoft.com/office/officeart/2008/layout/HalfCircleOrganizationChart"/>
    <dgm:cxn modelId="{10F3E082-66AB-47B4-A565-C3ED10A7AAFE}" type="presParOf" srcId="{7B5EF762-AD35-4A88-A1AD-E42C0DAC4541}" destId="{02AC19DC-15C8-4D14-95D9-5CA9F17641D3}" srcOrd="0" destOrd="0" presId="urn:microsoft.com/office/officeart/2008/layout/HalfCircleOrganizationChart"/>
    <dgm:cxn modelId="{83483237-82E5-4CEA-B9E1-9571E33C144C}" type="presParOf" srcId="{7B5EF762-AD35-4A88-A1AD-E42C0DAC4541}" destId="{E3DA6036-07D3-4DE6-A565-E2A840D5F0B1}" srcOrd="1" destOrd="0" presId="urn:microsoft.com/office/officeart/2008/layout/HalfCircleOrganizationChart"/>
    <dgm:cxn modelId="{8D4FC3F3-E567-4BB9-B241-46CC3B27792C}" type="presParOf" srcId="{7B5EF762-AD35-4A88-A1AD-E42C0DAC4541}" destId="{D49A275E-E5FB-4A7D-8781-6805B18ABA10}" srcOrd="2" destOrd="0" presId="urn:microsoft.com/office/officeart/2008/layout/HalfCircleOrganizationChart"/>
    <dgm:cxn modelId="{C9FD2BFF-C6E0-44E8-82A3-39C3C4998018}" type="presParOf" srcId="{7B5EF762-AD35-4A88-A1AD-E42C0DAC4541}" destId="{8D9B465D-5A7C-468B-8E2D-D0019A6967F0}" srcOrd="3" destOrd="0" presId="urn:microsoft.com/office/officeart/2008/layout/HalfCircleOrganizationChart"/>
    <dgm:cxn modelId="{97D7897A-F8E6-4E6A-881A-A406354F67B2}" type="presParOf" srcId="{7BE478B5-AEC5-4C51-934E-73797E722B68}" destId="{71C831C2-ED5C-419F-83E5-3BD12A11F950}" srcOrd="1" destOrd="0" presId="urn:microsoft.com/office/officeart/2008/layout/HalfCircleOrganizationChart"/>
    <dgm:cxn modelId="{AA13ED4F-3F52-417D-A121-C2AEB299B1F7}" type="presParOf" srcId="{7BE478B5-AEC5-4C51-934E-73797E722B68}" destId="{97EE97B3-35FD-4F7D-974C-AC5DC2E3608F}" srcOrd="2" destOrd="0" presId="urn:microsoft.com/office/officeart/2008/layout/HalfCircleOrganizationChart"/>
    <dgm:cxn modelId="{B877FCD7-18C6-4028-BAA2-2D6BC44896D8}" type="presParOf" srcId="{52F6E455-D96E-4546-9469-8DD0C30C31D5}" destId="{7A564D0D-0362-4992-B2AA-C38A403C28EC}" srcOrd="2" destOrd="0" presId="urn:microsoft.com/office/officeart/2008/layout/HalfCircleOrganizationChart"/>
    <dgm:cxn modelId="{AF81676B-E671-49A7-810D-D030B8B610EE}" type="presParOf" srcId="{16EA33CD-D921-407E-BD97-3AA3A10C56F2}" destId="{30E57F35-C249-436D-A408-F2CEA4D62F29}" srcOrd="2" destOrd="0" presId="urn:microsoft.com/office/officeart/2008/layout/HalfCircle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C2E9862-811A-4F00-9506-386291F9D3DD}" type="doc">
      <dgm:prSet loTypeId="urn:microsoft.com/office/officeart/2008/layout/HalfCircleOrganization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5C9D4A9D-0453-454C-B340-7EF40B92A038}">
      <dgm:prSet phldrT="[Tekst]" custT="1"/>
      <dgm:spPr/>
      <dgm:t>
        <a:bodyPr/>
        <a:lstStyle/>
        <a:p>
          <a:r>
            <a:rPr lang="nb-NO" sz="1600" b="1" dirty="0" smtClean="0">
              <a:solidFill>
                <a:srgbClr val="FF0000"/>
              </a:solidFill>
            </a:rPr>
            <a:t>Stoff</a:t>
          </a:r>
          <a:endParaRPr lang="nb-NO" sz="1600" b="1" dirty="0">
            <a:solidFill>
              <a:srgbClr val="FF0000"/>
            </a:solidFill>
          </a:endParaRPr>
        </a:p>
      </dgm:t>
    </dgm:pt>
    <dgm:pt modelId="{E6E46C0C-A559-4AE2-98E2-BD6D442707DE}" type="parTrans" cxnId="{DE8B0FAF-B78B-4DED-A383-9B2688DCA1F2}">
      <dgm:prSet/>
      <dgm:spPr/>
      <dgm:t>
        <a:bodyPr/>
        <a:lstStyle/>
        <a:p>
          <a:endParaRPr lang="nb-NO" sz="2000" b="1">
            <a:solidFill>
              <a:srgbClr val="FF0000"/>
            </a:solidFill>
          </a:endParaRPr>
        </a:p>
      </dgm:t>
    </dgm:pt>
    <dgm:pt modelId="{34E91D10-9262-4EE2-B598-6F3EB88C604F}" type="sibTrans" cxnId="{DE8B0FAF-B78B-4DED-A383-9B2688DCA1F2}">
      <dgm:prSet/>
      <dgm:spPr/>
      <dgm:t>
        <a:bodyPr/>
        <a:lstStyle/>
        <a:p>
          <a:endParaRPr lang="nb-NO" sz="2000" b="1">
            <a:solidFill>
              <a:srgbClr val="FF0000"/>
            </a:solidFill>
          </a:endParaRPr>
        </a:p>
      </dgm:t>
    </dgm:pt>
    <dgm:pt modelId="{923BB65B-6557-4E97-8AC1-46772B3493A6}">
      <dgm:prSet phldrT="[Tekst]" custT="1"/>
      <dgm:spPr/>
      <dgm:t>
        <a:bodyPr/>
        <a:lstStyle/>
        <a:p>
          <a:r>
            <a:rPr lang="nb-NO" sz="1600" b="1" dirty="0" smtClean="0">
              <a:solidFill>
                <a:srgbClr val="FF0000"/>
              </a:solidFill>
            </a:rPr>
            <a:t>Rent stoff</a:t>
          </a:r>
          <a:endParaRPr lang="nb-NO" sz="1600" b="1" dirty="0">
            <a:solidFill>
              <a:srgbClr val="FF0000"/>
            </a:solidFill>
          </a:endParaRPr>
        </a:p>
      </dgm:t>
    </dgm:pt>
    <dgm:pt modelId="{FA9FDCF2-6238-4BE6-9F47-FEABEA68E0B7}" type="parTrans" cxnId="{B55EC40A-86F2-402C-BE52-C2A67970E225}">
      <dgm:prSet/>
      <dgm:spPr/>
      <dgm:t>
        <a:bodyPr/>
        <a:lstStyle/>
        <a:p>
          <a:endParaRPr lang="nb-NO" sz="2000" b="1">
            <a:solidFill>
              <a:srgbClr val="FF0000"/>
            </a:solidFill>
          </a:endParaRPr>
        </a:p>
      </dgm:t>
    </dgm:pt>
    <dgm:pt modelId="{7EADBC95-2DBD-48DE-955F-D99E784A1C77}" type="sibTrans" cxnId="{B55EC40A-86F2-402C-BE52-C2A67970E225}">
      <dgm:prSet/>
      <dgm:spPr/>
      <dgm:t>
        <a:bodyPr/>
        <a:lstStyle/>
        <a:p>
          <a:endParaRPr lang="nb-NO" sz="2000" b="1">
            <a:solidFill>
              <a:srgbClr val="FF0000"/>
            </a:solidFill>
          </a:endParaRPr>
        </a:p>
      </dgm:t>
    </dgm:pt>
    <dgm:pt modelId="{50AC35E6-B441-4C94-95AD-E0C7D121F715}">
      <dgm:prSet phldrT="[Tekst]" custT="1"/>
      <dgm:spPr/>
      <dgm:t>
        <a:bodyPr/>
        <a:lstStyle/>
        <a:p>
          <a:r>
            <a:rPr lang="nb-NO" sz="1600" b="1" dirty="0" smtClean="0">
              <a:solidFill>
                <a:srgbClr val="FF0000"/>
              </a:solidFill>
            </a:rPr>
            <a:t>Stoff-blanding</a:t>
          </a:r>
          <a:endParaRPr lang="nb-NO" sz="1600" b="1" dirty="0">
            <a:solidFill>
              <a:srgbClr val="FF0000"/>
            </a:solidFill>
          </a:endParaRPr>
        </a:p>
      </dgm:t>
    </dgm:pt>
    <dgm:pt modelId="{EF411F1B-3E0B-4825-986A-0CBF7E68CDBA}" type="parTrans" cxnId="{F679E7DD-2774-4683-A720-8F5CF9CE701C}">
      <dgm:prSet/>
      <dgm:spPr/>
      <dgm:t>
        <a:bodyPr/>
        <a:lstStyle/>
        <a:p>
          <a:endParaRPr lang="nb-NO" sz="2000" b="1">
            <a:solidFill>
              <a:srgbClr val="FF0000"/>
            </a:solidFill>
          </a:endParaRPr>
        </a:p>
      </dgm:t>
    </dgm:pt>
    <dgm:pt modelId="{B9445D72-E181-4160-ABB5-8289402A9162}" type="sibTrans" cxnId="{F679E7DD-2774-4683-A720-8F5CF9CE701C}">
      <dgm:prSet/>
      <dgm:spPr/>
      <dgm:t>
        <a:bodyPr/>
        <a:lstStyle/>
        <a:p>
          <a:endParaRPr lang="nb-NO" sz="2000" b="1">
            <a:solidFill>
              <a:srgbClr val="FF0000"/>
            </a:solidFill>
          </a:endParaRPr>
        </a:p>
      </dgm:t>
    </dgm:pt>
    <dgm:pt modelId="{2D916C51-58AB-4ECF-9B45-60E7FABD83F2}">
      <dgm:prSet custT="1"/>
      <dgm:spPr/>
      <dgm:t>
        <a:bodyPr/>
        <a:lstStyle/>
        <a:p>
          <a:r>
            <a:rPr lang="nb-NO" sz="1600" b="0" dirty="0" smtClean="0">
              <a:solidFill>
                <a:srgbClr val="FF0000"/>
              </a:solidFill>
            </a:rPr>
            <a:t>grunnstoffer</a:t>
          </a:r>
          <a:endParaRPr lang="nb-NO" sz="1600" b="0" dirty="0">
            <a:solidFill>
              <a:srgbClr val="FF0000"/>
            </a:solidFill>
          </a:endParaRPr>
        </a:p>
      </dgm:t>
    </dgm:pt>
    <dgm:pt modelId="{2D662ED4-1478-4F13-9338-F250C19224AE}" type="parTrans" cxnId="{9EB0C5E4-9490-472F-8D5F-729116280A02}">
      <dgm:prSet/>
      <dgm:spPr/>
      <dgm:t>
        <a:bodyPr/>
        <a:lstStyle/>
        <a:p>
          <a:endParaRPr lang="nb-NO" sz="2000" b="1">
            <a:solidFill>
              <a:srgbClr val="FF0000"/>
            </a:solidFill>
          </a:endParaRPr>
        </a:p>
      </dgm:t>
    </dgm:pt>
    <dgm:pt modelId="{B487F43E-EE27-4C7A-B0FE-547AAF729298}" type="sibTrans" cxnId="{9EB0C5E4-9490-472F-8D5F-729116280A02}">
      <dgm:prSet/>
      <dgm:spPr/>
      <dgm:t>
        <a:bodyPr/>
        <a:lstStyle/>
        <a:p>
          <a:endParaRPr lang="nb-NO" sz="2000" b="1">
            <a:solidFill>
              <a:srgbClr val="FF0000"/>
            </a:solidFill>
          </a:endParaRPr>
        </a:p>
      </dgm:t>
    </dgm:pt>
    <dgm:pt modelId="{E6930CD4-13E0-46DD-9F05-3EC4FDC8CA43}">
      <dgm:prSet custT="1"/>
      <dgm:spPr/>
      <dgm:t>
        <a:bodyPr/>
        <a:lstStyle/>
        <a:p>
          <a:r>
            <a:rPr lang="nb-NO" sz="1600" b="0" dirty="0" smtClean="0">
              <a:solidFill>
                <a:srgbClr val="FF0000"/>
              </a:solidFill>
            </a:rPr>
            <a:t>forbindelser</a:t>
          </a:r>
          <a:endParaRPr lang="nb-NO" sz="1600" b="0" dirty="0">
            <a:solidFill>
              <a:srgbClr val="FF0000"/>
            </a:solidFill>
          </a:endParaRPr>
        </a:p>
      </dgm:t>
    </dgm:pt>
    <dgm:pt modelId="{078DF370-F46A-4CA4-8386-EEB0E8D41127}" type="parTrans" cxnId="{3286BD77-401E-4038-B96F-C4782CFC464F}">
      <dgm:prSet/>
      <dgm:spPr/>
      <dgm:t>
        <a:bodyPr/>
        <a:lstStyle/>
        <a:p>
          <a:endParaRPr lang="nb-NO" sz="2000" b="1">
            <a:solidFill>
              <a:srgbClr val="FF0000"/>
            </a:solidFill>
          </a:endParaRPr>
        </a:p>
      </dgm:t>
    </dgm:pt>
    <dgm:pt modelId="{6FAEFA5B-31D3-45F7-8221-2B66F1CDE3F7}" type="sibTrans" cxnId="{3286BD77-401E-4038-B96F-C4782CFC464F}">
      <dgm:prSet/>
      <dgm:spPr/>
      <dgm:t>
        <a:bodyPr/>
        <a:lstStyle/>
        <a:p>
          <a:endParaRPr lang="nb-NO" sz="2000" b="1">
            <a:solidFill>
              <a:srgbClr val="FF0000"/>
            </a:solidFill>
          </a:endParaRPr>
        </a:p>
      </dgm:t>
    </dgm:pt>
    <dgm:pt modelId="{931C509F-6AEA-48FD-9BC3-F3EE3E499DC5}">
      <dgm:prSet phldrT="[Tekst]" custT="1"/>
      <dgm:spPr/>
      <dgm:t>
        <a:bodyPr/>
        <a:lstStyle/>
        <a:p>
          <a:r>
            <a:rPr lang="nb-NO" sz="1600" b="0" dirty="0" smtClean="0">
              <a:solidFill>
                <a:srgbClr val="FF0000"/>
              </a:solidFill>
            </a:rPr>
            <a:t>løsninger</a:t>
          </a:r>
          <a:endParaRPr lang="nb-NO" sz="1600" b="0" dirty="0">
            <a:solidFill>
              <a:srgbClr val="FF0000"/>
            </a:solidFill>
          </a:endParaRPr>
        </a:p>
      </dgm:t>
    </dgm:pt>
    <dgm:pt modelId="{6D23EC9A-20B0-42F0-B91D-D6464F40F767}" type="parTrans" cxnId="{F1DE2B50-0ABB-4475-83D2-1CB7608B0099}">
      <dgm:prSet/>
      <dgm:spPr/>
      <dgm:t>
        <a:bodyPr/>
        <a:lstStyle/>
        <a:p>
          <a:endParaRPr lang="nb-NO" sz="2000" b="1">
            <a:solidFill>
              <a:srgbClr val="FF0000"/>
            </a:solidFill>
          </a:endParaRPr>
        </a:p>
      </dgm:t>
    </dgm:pt>
    <dgm:pt modelId="{DDF90BE7-7F28-45CA-8CA2-29B458FC9B99}" type="sibTrans" cxnId="{F1DE2B50-0ABB-4475-83D2-1CB7608B0099}">
      <dgm:prSet/>
      <dgm:spPr/>
      <dgm:t>
        <a:bodyPr/>
        <a:lstStyle/>
        <a:p>
          <a:endParaRPr lang="nb-NO" sz="2000" b="1">
            <a:solidFill>
              <a:srgbClr val="FF0000"/>
            </a:solidFill>
          </a:endParaRPr>
        </a:p>
      </dgm:t>
    </dgm:pt>
    <dgm:pt modelId="{421B41E1-AF48-4E42-AB5E-A4A90EB5FF3D}">
      <dgm:prSet phldrT="[Tekst]" custT="1"/>
      <dgm:spPr/>
      <dgm:t>
        <a:bodyPr/>
        <a:lstStyle/>
        <a:p>
          <a:r>
            <a:rPr lang="nb-NO" sz="1600" b="0" dirty="0" smtClean="0">
              <a:solidFill>
                <a:srgbClr val="FF0000"/>
              </a:solidFill>
            </a:rPr>
            <a:t>blandinger</a:t>
          </a:r>
          <a:endParaRPr lang="nb-NO" sz="1600" b="0" dirty="0">
            <a:solidFill>
              <a:srgbClr val="FF0000"/>
            </a:solidFill>
          </a:endParaRPr>
        </a:p>
      </dgm:t>
    </dgm:pt>
    <dgm:pt modelId="{F3F90612-154C-4387-BBA4-E872DB6BE56B}" type="parTrans" cxnId="{AC6D0977-10B9-4BE7-A2FD-852CC71D86A7}">
      <dgm:prSet/>
      <dgm:spPr/>
      <dgm:t>
        <a:bodyPr/>
        <a:lstStyle/>
        <a:p>
          <a:endParaRPr lang="nb-NO" sz="2000" b="1">
            <a:solidFill>
              <a:srgbClr val="FF0000"/>
            </a:solidFill>
          </a:endParaRPr>
        </a:p>
      </dgm:t>
    </dgm:pt>
    <dgm:pt modelId="{6FB904AB-5313-4BD4-AF88-E36C5692479F}" type="sibTrans" cxnId="{AC6D0977-10B9-4BE7-A2FD-852CC71D86A7}">
      <dgm:prSet/>
      <dgm:spPr/>
      <dgm:t>
        <a:bodyPr/>
        <a:lstStyle/>
        <a:p>
          <a:endParaRPr lang="nb-NO" sz="2000" b="1">
            <a:solidFill>
              <a:srgbClr val="FF0000"/>
            </a:solidFill>
          </a:endParaRPr>
        </a:p>
      </dgm:t>
    </dgm:pt>
    <dgm:pt modelId="{37E49756-C6F6-4441-8041-79124ABE119E}" type="pres">
      <dgm:prSet presAssocID="{CC2E9862-811A-4F00-9506-386291F9D3DD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nb-NO"/>
        </a:p>
      </dgm:t>
    </dgm:pt>
    <dgm:pt modelId="{16EA33CD-D921-407E-BD97-3AA3A10C56F2}" type="pres">
      <dgm:prSet presAssocID="{5C9D4A9D-0453-454C-B340-7EF40B92A038}" presName="hierRoot1" presStyleCnt="0">
        <dgm:presLayoutVars>
          <dgm:hierBranch val="init"/>
        </dgm:presLayoutVars>
      </dgm:prSet>
      <dgm:spPr/>
    </dgm:pt>
    <dgm:pt modelId="{72DCDBA3-4030-4E76-939E-6D9B2FF665F3}" type="pres">
      <dgm:prSet presAssocID="{5C9D4A9D-0453-454C-B340-7EF40B92A038}" presName="rootComposite1" presStyleCnt="0"/>
      <dgm:spPr/>
    </dgm:pt>
    <dgm:pt modelId="{5E873DAE-7B0B-47F7-AA97-D2E777041B05}" type="pres">
      <dgm:prSet presAssocID="{5C9D4A9D-0453-454C-B340-7EF40B92A038}" presName="rootText1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785D2A82-FD5D-4662-B65B-BE56D5CA9492}" type="pres">
      <dgm:prSet presAssocID="{5C9D4A9D-0453-454C-B340-7EF40B92A038}" presName="topArc1" presStyleLbl="parChTrans1D1" presStyleIdx="0" presStyleCnt="14"/>
      <dgm:spPr/>
    </dgm:pt>
    <dgm:pt modelId="{9616DE4F-7455-4047-967C-694E39777138}" type="pres">
      <dgm:prSet presAssocID="{5C9D4A9D-0453-454C-B340-7EF40B92A038}" presName="bottomArc1" presStyleLbl="parChTrans1D1" presStyleIdx="1" presStyleCnt="14"/>
      <dgm:spPr/>
    </dgm:pt>
    <dgm:pt modelId="{0AF63370-CF6C-487E-A1BC-41E18031D3BA}" type="pres">
      <dgm:prSet presAssocID="{5C9D4A9D-0453-454C-B340-7EF40B92A038}" presName="topConnNode1" presStyleLbl="node1" presStyleIdx="0" presStyleCnt="0"/>
      <dgm:spPr/>
      <dgm:t>
        <a:bodyPr/>
        <a:lstStyle/>
        <a:p>
          <a:endParaRPr lang="nb-NO"/>
        </a:p>
      </dgm:t>
    </dgm:pt>
    <dgm:pt modelId="{B9747C3F-5426-4614-B645-F512733E6B01}" type="pres">
      <dgm:prSet presAssocID="{5C9D4A9D-0453-454C-B340-7EF40B92A038}" presName="hierChild2" presStyleCnt="0"/>
      <dgm:spPr/>
    </dgm:pt>
    <dgm:pt modelId="{1CFAD142-C7D2-4DB6-A7DC-F75B38657EC4}" type="pres">
      <dgm:prSet presAssocID="{FA9FDCF2-6238-4BE6-9F47-FEABEA68E0B7}" presName="Name28" presStyleLbl="parChTrans1D2" presStyleIdx="0" presStyleCnt="2"/>
      <dgm:spPr/>
      <dgm:t>
        <a:bodyPr/>
        <a:lstStyle/>
        <a:p>
          <a:endParaRPr lang="nb-NO"/>
        </a:p>
      </dgm:t>
    </dgm:pt>
    <dgm:pt modelId="{78D93D39-8869-4BFC-867E-963D8EE1A574}" type="pres">
      <dgm:prSet presAssocID="{923BB65B-6557-4E97-8AC1-46772B3493A6}" presName="hierRoot2" presStyleCnt="0">
        <dgm:presLayoutVars>
          <dgm:hierBranch val="init"/>
        </dgm:presLayoutVars>
      </dgm:prSet>
      <dgm:spPr/>
    </dgm:pt>
    <dgm:pt modelId="{737B02E8-FFAD-4CE9-AB25-63CBAF28D5D9}" type="pres">
      <dgm:prSet presAssocID="{923BB65B-6557-4E97-8AC1-46772B3493A6}" presName="rootComposite2" presStyleCnt="0"/>
      <dgm:spPr/>
    </dgm:pt>
    <dgm:pt modelId="{79F4FE4E-2C19-4AB2-A2EC-9AE2DCB1D42C}" type="pres">
      <dgm:prSet presAssocID="{923BB65B-6557-4E97-8AC1-46772B3493A6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084EA113-CE37-4CCE-8C5E-1180E8963259}" type="pres">
      <dgm:prSet presAssocID="{923BB65B-6557-4E97-8AC1-46772B3493A6}" presName="topArc2" presStyleLbl="parChTrans1D1" presStyleIdx="2" presStyleCnt="14"/>
      <dgm:spPr/>
    </dgm:pt>
    <dgm:pt modelId="{042CF00F-32BD-4B1E-8F17-B3B7F56C12BE}" type="pres">
      <dgm:prSet presAssocID="{923BB65B-6557-4E97-8AC1-46772B3493A6}" presName="bottomArc2" presStyleLbl="parChTrans1D1" presStyleIdx="3" presStyleCnt="14"/>
      <dgm:spPr/>
    </dgm:pt>
    <dgm:pt modelId="{5FBFB743-67E3-4893-9363-DE7F836BB4B4}" type="pres">
      <dgm:prSet presAssocID="{923BB65B-6557-4E97-8AC1-46772B3493A6}" presName="topConnNode2" presStyleLbl="node2" presStyleIdx="0" presStyleCnt="0"/>
      <dgm:spPr/>
      <dgm:t>
        <a:bodyPr/>
        <a:lstStyle/>
        <a:p>
          <a:endParaRPr lang="nb-NO"/>
        </a:p>
      </dgm:t>
    </dgm:pt>
    <dgm:pt modelId="{1E87727A-FE01-4693-8662-C883F48950CC}" type="pres">
      <dgm:prSet presAssocID="{923BB65B-6557-4E97-8AC1-46772B3493A6}" presName="hierChild4" presStyleCnt="0"/>
      <dgm:spPr/>
    </dgm:pt>
    <dgm:pt modelId="{683B2666-7A1C-4D25-A5AB-2B5F551D66C5}" type="pres">
      <dgm:prSet presAssocID="{2D662ED4-1478-4F13-9338-F250C19224AE}" presName="Name28" presStyleLbl="parChTrans1D3" presStyleIdx="0" presStyleCnt="4"/>
      <dgm:spPr/>
      <dgm:t>
        <a:bodyPr/>
        <a:lstStyle/>
        <a:p>
          <a:endParaRPr lang="nb-NO"/>
        </a:p>
      </dgm:t>
    </dgm:pt>
    <dgm:pt modelId="{1743EAD7-0671-4EB6-9249-30AB9A5A2053}" type="pres">
      <dgm:prSet presAssocID="{2D916C51-58AB-4ECF-9B45-60E7FABD83F2}" presName="hierRoot2" presStyleCnt="0">
        <dgm:presLayoutVars>
          <dgm:hierBranch val="init"/>
        </dgm:presLayoutVars>
      </dgm:prSet>
      <dgm:spPr/>
    </dgm:pt>
    <dgm:pt modelId="{4315AD18-4C02-42C5-8B35-9FBA986488CC}" type="pres">
      <dgm:prSet presAssocID="{2D916C51-58AB-4ECF-9B45-60E7FABD83F2}" presName="rootComposite2" presStyleCnt="0"/>
      <dgm:spPr/>
    </dgm:pt>
    <dgm:pt modelId="{45F19C37-5734-4D37-8CCA-302C8C7801A8}" type="pres">
      <dgm:prSet presAssocID="{2D916C51-58AB-4ECF-9B45-60E7FABD83F2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35BF1FDA-3D69-4805-AE96-07B5580CCE14}" type="pres">
      <dgm:prSet presAssocID="{2D916C51-58AB-4ECF-9B45-60E7FABD83F2}" presName="topArc2" presStyleLbl="parChTrans1D1" presStyleIdx="4" presStyleCnt="14"/>
      <dgm:spPr/>
    </dgm:pt>
    <dgm:pt modelId="{89E1BD33-9816-47BE-AA51-E02DDDA28894}" type="pres">
      <dgm:prSet presAssocID="{2D916C51-58AB-4ECF-9B45-60E7FABD83F2}" presName="bottomArc2" presStyleLbl="parChTrans1D1" presStyleIdx="5" presStyleCnt="14"/>
      <dgm:spPr/>
    </dgm:pt>
    <dgm:pt modelId="{1481FF02-EED8-4E90-BC97-F4279041A1B9}" type="pres">
      <dgm:prSet presAssocID="{2D916C51-58AB-4ECF-9B45-60E7FABD83F2}" presName="topConnNode2" presStyleLbl="node3" presStyleIdx="0" presStyleCnt="0"/>
      <dgm:spPr/>
      <dgm:t>
        <a:bodyPr/>
        <a:lstStyle/>
        <a:p>
          <a:endParaRPr lang="nb-NO"/>
        </a:p>
      </dgm:t>
    </dgm:pt>
    <dgm:pt modelId="{9A8AB5EA-82CD-4AAB-B2C1-1F5E2EC80015}" type="pres">
      <dgm:prSet presAssocID="{2D916C51-58AB-4ECF-9B45-60E7FABD83F2}" presName="hierChild4" presStyleCnt="0"/>
      <dgm:spPr/>
    </dgm:pt>
    <dgm:pt modelId="{3E9B3959-4D0D-4A00-AD6D-75600550A591}" type="pres">
      <dgm:prSet presAssocID="{2D916C51-58AB-4ECF-9B45-60E7FABD83F2}" presName="hierChild5" presStyleCnt="0"/>
      <dgm:spPr/>
    </dgm:pt>
    <dgm:pt modelId="{360535DD-A787-4DA5-96E2-78EC870814C8}" type="pres">
      <dgm:prSet presAssocID="{078DF370-F46A-4CA4-8386-EEB0E8D41127}" presName="Name28" presStyleLbl="parChTrans1D3" presStyleIdx="1" presStyleCnt="4"/>
      <dgm:spPr/>
      <dgm:t>
        <a:bodyPr/>
        <a:lstStyle/>
        <a:p>
          <a:endParaRPr lang="nb-NO"/>
        </a:p>
      </dgm:t>
    </dgm:pt>
    <dgm:pt modelId="{50717DA7-DEAD-4438-8CA9-8E6C63D58716}" type="pres">
      <dgm:prSet presAssocID="{E6930CD4-13E0-46DD-9F05-3EC4FDC8CA43}" presName="hierRoot2" presStyleCnt="0">
        <dgm:presLayoutVars>
          <dgm:hierBranch val="init"/>
        </dgm:presLayoutVars>
      </dgm:prSet>
      <dgm:spPr/>
    </dgm:pt>
    <dgm:pt modelId="{6922E887-9340-475C-9E89-7CA0EC3FAF6A}" type="pres">
      <dgm:prSet presAssocID="{E6930CD4-13E0-46DD-9F05-3EC4FDC8CA43}" presName="rootComposite2" presStyleCnt="0"/>
      <dgm:spPr/>
    </dgm:pt>
    <dgm:pt modelId="{184D1D11-EAB6-4B77-A59B-8E0BA1EB05DC}" type="pres">
      <dgm:prSet presAssocID="{E6930CD4-13E0-46DD-9F05-3EC4FDC8CA43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D3D8B422-3306-432D-8D30-36BF5F854E4B}" type="pres">
      <dgm:prSet presAssocID="{E6930CD4-13E0-46DD-9F05-3EC4FDC8CA43}" presName="topArc2" presStyleLbl="parChTrans1D1" presStyleIdx="6" presStyleCnt="14"/>
      <dgm:spPr/>
    </dgm:pt>
    <dgm:pt modelId="{070D5FD2-FFF6-44A4-B642-B836A924D8D2}" type="pres">
      <dgm:prSet presAssocID="{E6930CD4-13E0-46DD-9F05-3EC4FDC8CA43}" presName="bottomArc2" presStyleLbl="parChTrans1D1" presStyleIdx="7" presStyleCnt="14"/>
      <dgm:spPr/>
    </dgm:pt>
    <dgm:pt modelId="{AB669727-F617-4986-A1C2-EA775F8CAFB9}" type="pres">
      <dgm:prSet presAssocID="{E6930CD4-13E0-46DD-9F05-3EC4FDC8CA43}" presName="topConnNode2" presStyleLbl="node3" presStyleIdx="0" presStyleCnt="0"/>
      <dgm:spPr/>
      <dgm:t>
        <a:bodyPr/>
        <a:lstStyle/>
        <a:p>
          <a:endParaRPr lang="nb-NO"/>
        </a:p>
      </dgm:t>
    </dgm:pt>
    <dgm:pt modelId="{11E18D0E-C8C1-4722-85F7-00A4006D4511}" type="pres">
      <dgm:prSet presAssocID="{E6930CD4-13E0-46DD-9F05-3EC4FDC8CA43}" presName="hierChild4" presStyleCnt="0"/>
      <dgm:spPr/>
    </dgm:pt>
    <dgm:pt modelId="{918DC087-E0AE-4B84-AD60-758C16BAE243}" type="pres">
      <dgm:prSet presAssocID="{E6930CD4-13E0-46DD-9F05-3EC4FDC8CA43}" presName="hierChild5" presStyleCnt="0"/>
      <dgm:spPr/>
    </dgm:pt>
    <dgm:pt modelId="{92FB3BD9-D0D8-41A6-88FE-9ACD3A1602A7}" type="pres">
      <dgm:prSet presAssocID="{923BB65B-6557-4E97-8AC1-46772B3493A6}" presName="hierChild5" presStyleCnt="0"/>
      <dgm:spPr/>
    </dgm:pt>
    <dgm:pt modelId="{8AEFDC87-477B-4EBD-AEFA-323452859037}" type="pres">
      <dgm:prSet presAssocID="{EF411F1B-3E0B-4825-986A-0CBF7E68CDBA}" presName="Name28" presStyleLbl="parChTrans1D2" presStyleIdx="1" presStyleCnt="2"/>
      <dgm:spPr/>
      <dgm:t>
        <a:bodyPr/>
        <a:lstStyle/>
        <a:p>
          <a:endParaRPr lang="nb-NO"/>
        </a:p>
      </dgm:t>
    </dgm:pt>
    <dgm:pt modelId="{52F6E455-D96E-4546-9469-8DD0C30C31D5}" type="pres">
      <dgm:prSet presAssocID="{50AC35E6-B441-4C94-95AD-E0C7D121F715}" presName="hierRoot2" presStyleCnt="0">
        <dgm:presLayoutVars>
          <dgm:hierBranch val="init"/>
        </dgm:presLayoutVars>
      </dgm:prSet>
      <dgm:spPr/>
    </dgm:pt>
    <dgm:pt modelId="{F6B3C089-D1B7-46A3-B998-AECAF50A8A93}" type="pres">
      <dgm:prSet presAssocID="{50AC35E6-B441-4C94-95AD-E0C7D121F715}" presName="rootComposite2" presStyleCnt="0"/>
      <dgm:spPr/>
    </dgm:pt>
    <dgm:pt modelId="{11805CF2-2A73-4BAB-B3BE-5E2ADDFF5D0D}" type="pres">
      <dgm:prSet presAssocID="{50AC35E6-B441-4C94-95AD-E0C7D121F715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10DF45B2-942A-4D82-B635-441299B354F3}" type="pres">
      <dgm:prSet presAssocID="{50AC35E6-B441-4C94-95AD-E0C7D121F715}" presName="topArc2" presStyleLbl="parChTrans1D1" presStyleIdx="8" presStyleCnt="14"/>
      <dgm:spPr/>
    </dgm:pt>
    <dgm:pt modelId="{CCD59524-2B23-4865-94F3-7305D48E8E03}" type="pres">
      <dgm:prSet presAssocID="{50AC35E6-B441-4C94-95AD-E0C7D121F715}" presName="bottomArc2" presStyleLbl="parChTrans1D1" presStyleIdx="9" presStyleCnt="14"/>
      <dgm:spPr/>
    </dgm:pt>
    <dgm:pt modelId="{86755441-917E-4728-BD66-33DF7A8D6012}" type="pres">
      <dgm:prSet presAssocID="{50AC35E6-B441-4C94-95AD-E0C7D121F715}" presName="topConnNode2" presStyleLbl="node2" presStyleIdx="0" presStyleCnt="0"/>
      <dgm:spPr/>
      <dgm:t>
        <a:bodyPr/>
        <a:lstStyle/>
        <a:p>
          <a:endParaRPr lang="nb-NO"/>
        </a:p>
      </dgm:t>
    </dgm:pt>
    <dgm:pt modelId="{AD6E5DE4-8F30-4E15-A01C-7C6DA459777E}" type="pres">
      <dgm:prSet presAssocID="{50AC35E6-B441-4C94-95AD-E0C7D121F715}" presName="hierChild4" presStyleCnt="0"/>
      <dgm:spPr/>
    </dgm:pt>
    <dgm:pt modelId="{4C92939C-0206-4252-AC46-4784D2E22CB1}" type="pres">
      <dgm:prSet presAssocID="{6D23EC9A-20B0-42F0-B91D-D6464F40F767}" presName="Name28" presStyleLbl="parChTrans1D3" presStyleIdx="2" presStyleCnt="4"/>
      <dgm:spPr/>
      <dgm:t>
        <a:bodyPr/>
        <a:lstStyle/>
        <a:p>
          <a:endParaRPr lang="nb-NO"/>
        </a:p>
      </dgm:t>
    </dgm:pt>
    <dgm:pt modelId="{1995D69B-A109-410C-A0B0-93E84CCA0966}" type="pres">
      <dgm:prSet presAssocID="{931C509F-6AEA-48FD-9BC3-F3EE3E499DC5}" presName="hierRoot2" presStyleCnt="0">
        <dgm:presLayoutVars>
          <dgm:hierBranch val="init"/>
        </dgm:presLayoutVars>
      </dgm:prSet>
      <dgm:spPr/>
    </dgm:pt>
    <dgm:pt modelId="{5D916B94-D2C6-41E3-80E4-785EEDB22357}" type="pres">
      <dgm:prSet presAssocID="{931C509F-6AEA-48FD-9BC3-F3EE3E499DC5}" presName="rootComposite2" presStyleCnt="0"/>
      <dgm:spPr/>
    </dgm:pt>
    <dgm:pt modelId="{4030FE77-D9A7-4BCD-ABD1-D4C86B496CB1}" type="pres">
      <dgm:prSet presAssocID="{931C509F-6AEA-48FD-9BC3-F3EE3E499DC5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A04A9E0A-43DF-48EC-A979-6977211D4496}" type="pres">
      <dgm:prSet presAssocID="{931C509F-6AEA-48FD-9BC3-F3EE3E499DC5}" presName="topArc2" presStyleLbl="parChTrans1D1" presStyleIdx="10" presStyleCnt="14"/>
      <dgm:spPr/>
    </dgm:pt>
    <dgm:pt modelId="{B87D6D18-D005-41AC-B778-47E205342F1B}" type="pres">
      <dgm:prSet presAssocID="{931C509F-6AEA-48FD-9BC3-F3EE3E499DC5}" presName="bottomArc2" presStyleLbl="parChTrans1D1" presStyleIdx="11" presStyleCnt="14"/>
      <dgm:spPr/>
    </dgm:pt>
    <dgm:pt modelId="{C3ECAFBC-DA07-4E13-80CE-CD6DA59B7ED5}" type="pres">
      <dgm:prSet presAssocID="{931C509F-6AEA-48FD-9BC3-F3EE3E499DC5}" presName="topConnNode2" presStyleLbl="node3" presStyleIdx="0" presStyleCnt="0"/>
      <dgm:spPr/>
      <dgm:t>
        <a:bodyPr/>
        <a:lstStyle/>
        <a:p>
          <a:endParaRPr lang="nb-NO"/>
        </a:p>
      </dgm:t>
    </dgm:pt>
    <dgm:pt modelId="{4ECF1C28-ED6A-43EB-8502-D9AE7C719D5D}" type="pres">
      <dgm:prSet presAssocID="{931C509F-6AEA-48FD-9BC3-F3EE3E499DC5}" presName="hierChild4" presStyleCnt="0"/>
      <dgm:spPr/>
    </dgm:pt>
    <dgm:pt modelId="{35A0071F-5A7B-4D06-B4A5-DA4BBF10270E}" type="pres">
      <dgm:prSet presAssocID="{931C509F-6AEA-48FD-9BC3-F3EE3E499DC5}" presName="hierChild5" presStyleCnt="0"/>
      <dgm:spPr/>
    </dgm:pt>
    <dgm:pt modelId="{22B3A9CE-F92D-4220-8A93-D57C87C66B5F}" type="pres">
      <dgm:prSet presAssocID="{F3F90612-154C-4387-BBA4-E872DB6BE56B}" presName="Name28" presStyleLbl="parChTrans1D3" presStyleIdx="3" presStyleCnt="4"/>
      <dgm:spPr/>
      <dgm:t>
        <a:bodyPr/>
        <a:lstStyle/>
        <a:p>
          <a:endParaRPr lang="nb-NO"/>
        </a:p>
      </dgm:t>
    </dgm:pt>
    <dgm:pt modelId="{7BE478B5-AEC5-4C51-934E-73797E722B68}" type="pres">
      <dgm:prSet presAssocID="{421B41E1-AF48-4E42-AB5E-A4A90EB5FF3D}" presName="hierRoot2" presStyleCnt="0">
        <dgm:presLayoutVars>
          <dgm:hierBranch val="init"/>
        </dgm:presLayoutVars>
      </dgm:prSet>
      <dgm:spPr/>
    </dgm:pt>
    <dgm:pt modelId="{7B5EF762-AD35-4A88-A1AD-E42C0DAC4541}" type="pres">
      <dgm:prSet presAssocID="{421B41E1-AF48-4E42-AB5E-A4A90EB5FF3D}" presName="rootComposite2" presStyleCnt="0"/>
      <dgm:spPr/>
    </dgm:pt>
    <dgm:pt modelId="{02AC19DC-15C8-4D14-95D9-5CA9F17641D3}" type="pres">
      <dgm:prSet presAssocID="{421B41E1-AF48-4E42-AB5E-A4A90EB5FF3D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E3DA6036-07D3-4DE6-A565-E2A840D5F0B1}" type="pres">
      <dgm:prSet presAssocID="{421B41E1-AF48-4E42-AB5E-A4A90EB5FF3D}" presName="topArc2" presStyleLbl="parChTrans1D1" presStyleIdx="12" presStyleCnt="14"/>
      <dgm:spPr/>
    </dgm:pt>
    <dgm:pt modelId="{D49A275E-E5FB-4A7D-8781-6805B18ABA10}" type="pres">
      <dgm:prSet presAssocID="{421B41E1-AF48-4E42-AB5E-A4A90EB5FF3D}" presName="bottomArc2" presStyleLbl="parChTrans1D1" presStyleIdx="13" presStyleCnt="14"/>
      <dgm:spPr/>
    </dgm:pt>
    <dgm:pt modelId="{8D9B465D-5A7C-468B-8E2D-D0019A6967F0}" type="pres">
      <dgm:prSet presAssocID="{421B41E1-AF48-4E42-AB5E-A4A90EB5FF3D}" presName="topConnNode2" presStyleLbl="node3" presStyleIdx="0" presStyleCnt="0"/>
      <dgm:spPr/>
      <dgm:t>
        <a:bodyPr/>
        <a:lstStyle/>
        <a:p>
          <a:endParaRPr lang="nb-NO"/>
        </a:p>
      </dgm:t>
    </dgm:pt>
    <dgm:pt modelId="{71C831C2-ED5C-419F-83E5-3BD12A11F950}" type="pres">
      <dgm:prSet presAssocID="{421B41E1-AF48-4E42-AB5E-A4A90EB5FF3D}" presName="hierChild4" presStyleCnt="0"/>
      <dgm:spPr/>
    </dgm:pt>
    <dgm:pt modelId="{97EE97B3-35FD-4F7D-974C-AC5DC2E3608F}" type="pres">
      <dgm:prSet presAssocID="{421B41E1-AF48-4E42-AB5E-A4A90EB5FF3D}" presName="hierChild5" presStyleCnt="0"/>
      <dgm:spPr/>
    </dgm:pt>
    <dgm:pt modelId="{7A564D0D-0362-4992-B2AA-C38A403C28EC}" type="pres">
      <dgm:prSet presAssocID="{50AC35E6-B441-4C94-95AD-E0C7D121F715}" presName="hierChild5" presStyleCnt="0"/>
      <dgm:spPr/>
    </dgm:pt>
    <dgm:pt modelId="{30E57F35-C249-436D-A408-F2CEA4D62F29}" type="pres">
      <dgm:prSet presAssocID="{5C9D4A9D-0453-454C-B340-7EF40B92A038}" presName="hierChild3" presStyleCnt="0"/>
      <dgm:spPr/>
    </dgm:pt>
  </dgm:ptLst>
  <dgm:cxnLst>
    <dgm:cxn modelId="{FAB09BC3-2610-41C8-A4E8-36AC7FA2E1F1}" type="presOf" srcId="{50AC35E6-B441-4C94-95AD-E0C7D121F715}" destId="{11805CF2-2A73-4BAB-B3BE-5E2ADDFF5D0D}" srcOrd="0" destOrd="0" presId="urn:microsoft.com/office/officeart/2008/layout/HalfCircleOrganizationChart"/>
    <dgm:cxn modelId="{3AC1D76B-2384-4B42-8462-88CCE39E0B5E}" type="presOf" srcId="{931C509F-6AEA-48FD-9BC3-F3EE3E499DC5}" destId="{C3ECAFBC-DA07-4E13-80CE-CD6DA59B7ED5}" srcOrd="1" destOrd="0" presId="urn:microsoft.com/office/officeart/2008/layout/HalfCircleOrganizationChart"/>
    <dgm:cxn modelId="{CCBE35DA-9DE4-4919-BEBB-6EEC1792941C}" type="presOf" srcId="{50AC35E6-B441-4C94-95AD-E0C7D121F715}" destId="{86755441-917E-4728-BD66-33DF7A8D6012}" srcOrd="1" destOrd="0" presId="urn:microsoft.com/office/officeart/2008/layout/HalfCircleOrganizationChart"/>
    <dgm:cxn modelId="{3E9411D8-CE46-4741-AF01-73351C427CBA}" type="presOf" srcId="{931C509F-6AEA-48FD-9BC3-F3EE3E499DC5}" destId="{4030FE77-D9A7-4BCD-ABD1-D4C86B496CB1}" srcOrd="0" destOrd="0" presId="urn:microsoft.com/office/officeart/2008/layout/HalfCircleOrganizationChart"/>
    <dgm:cxn modelId="{B55EC40A-86F2-402C-BE52-C2A67970E225}" srcId="{5C9D4A9D-0453-454C-B340-7EF40B92A038}" destId="{923BB65B-6557-4E97-8AC1-46772B3493A6}" srcOrd="0" destOrd="0" parTransId="{FA9FDCF2-6238-4BE6-9F47-FEABEA68E0B7}" sibTransId="{7EADBC95-2DBD-48DE-955F-D99E784A1C77}"/>
    <dgm:cxn modelId="{640A55C1-3323-4587-839D-E594C330B74E}" type="presOf" srcId="{2D662ED4-1478-4F13-9338-F250C19224AE}" destId="{683B2666-7A1C-4D25-A5AB-2B5F551D66C5}" srcOrd="0" destOrd="0" presId="urn:microsoft.com/office/officeart/2008/layout/HalfCircleOrganizationChart"/>
    <dgm:cxn modelId="{BBAEC08E-1141-470A-A695-FFDAFD8ACD48}" type="presOf" srcId="{EF411F1B-3E0B-4825-986A-0CBF7E68CDBA}" destId="{8AEFDC87-477B-4EBD-AEFA-323452859037}" srcOrd="0" destOrd="0" presId="urn:microsoft.com/office/officeart/2008/layout/HalfCircleOrganizationChart"/>
    <dgm:cxn modelId="{25D54744-C072-460A-902B-88C5A4503733}" type="presOf" srcId="{FA9FDCF2-6238-4BE6-9F47-FEABEA68E0B7}" destId="{1CFAD142-C7D2-4DB6-A7DC-F75B38657EC4}" srcOrd="0" destOrd="0" presId="urn:microsoft.com/office/officeart/2008/layout/HalfCircleOrganizationChart"/>
    <dgm:cxn modelId="{CBE975B7-5CD2-4096-A736-B8C84B20F4DE}" type="presOf" srcId="{6D23EC9A-20B0-42F0-B91D-D6464F40F767}" destId="{4C92939C-0206-4252-AC46-4784D2E22CB1}" srcOrd="0" destOrd="0" presId="urn:microsoft.com/office/officeart/2008/layout/HalfCircleOrganizationChart"/>
    <dgm:cxn modelId="{AC6D0977-10B9-4BE7-A2FD-852CC71D86A7}" srcId="{50AC35E6-B441-4C94-95AD-E0C7D121F715}" destId="{421B41E1-AF48-4E42-AB5E-A4A90EB5FF3D}" srcOrd="1" destOrd="0" parTransId="{F3F90612-154C-4387-BBA4-E872DB6BE56B}" sibTransId="{6FB904AB-5313-4BD4-AF88-E36C5692479F}"/>
    <dgm:cxn modelId="{DE8B0FAF-B78B-4DED-A383-9B2688DCA1F2}" srcId="{CC2E9862-811A-4F00-9506-386291F9D3DD}" destId="{5C9D4A9D-0453-454C-B340-7EF40B92A038}" srcOrd="0" destOrd="0" parTransId="{E6E46C0C-A559-4AE2-98E2-BD6D442707DE}" sibTransId="{34E91D10-9262-4EE2-B598-6F3EB88C604F}"/>
    <dgm:cxn modelId="{FDFAAC24-AD38-4444-A74A-DE03C2AB36DF}" type="presOf" srcId="{5C9D4A9D-0453-454C-B340-7EF40B92A038}" destId="{0AF63370-CF6C-487E-A1BC-41E18031D3BA}" srcOrd="1" destOrd="0" presId="urn:microsoft.com/office/officeart/2008/layout/HalfCircleOrganizationChart"/>
    <dgm:cxn modelId="{EF1527AB-01E4-44DB-BA68-CA9E071F2C8A}" type="presOf" srcId="{923BB65B-6557-4E97-8AC1-46772B3493A6}" destId="{79F4FE4E-2C19-4AB2-A2EC-9AE2DCB1D42C}" srcOrd="0" destOrd="0" presId="urn:microsoft.com/office/officeart/2008/layout/HalfCircleOrganizationChart"/>
    <dgm:cxn modelId="{800FBAA1-D97D-4674-A575-B3F8FEFE53A2}" type="presOf" srcId="{078DF370-F46A-4CA4-8386-EEB0E8D41127}" destId="{360535DD-A787-4DA5-96E2-78EC870814C8}" srcOrd="0" destOrd="0" presId="urn:microsoft.com/office/officeart/2008/layout/HalfCircleOrganizationChart"/>
    <dgm:cxn modelId="{4755EAE7-C742-4EDD-B94E-3C08E809AA77}" type="presOf" srcId="{5C9D4A9D-0453-454C-B340-7EF40B92A038}" destId="{5E873DAE-7B0B-47F7-AA97-D2E777041B05}" srcOrd="0" destOrd="0" presId="urn:microsoft.com/office/officeart/2008/layout/HalfCircleOrganizationChart"/>
    <dgm:cxn modelId="{F1DE2B50-0ABB-4475-83D2-1CB7608B0099}" srcId="{50AC35E6-B441-4C94-95AD-E0C7D121F715}" destId="{931C509F-6AEA-48FD-9BC3-F3EE3E499DC5}" srcOrd="0" destOrd="0" parTransId="{6D23EC9A-20B0-42F0-B91D-D6464F40F767}" sibTransId="{DDF90BE7-7F28-45CA-8CA2-29B458FC9B99}"/>
    <dgm:cxn modelId="{E849EC11-150E-4AC4-A489-72D050423F02}" type="presOf" srcId="{923BB65B-6557-4E97-8AC1-46772B3493A6}" destId="{5FBFB743-67E3-4893-9363-DE7F836BB4B4}" srcOrd="1" destOrd="0" presId="urn:microsoft.com/office/officeart/2008/layout/HalfCircleOrganizationChart"/>
    <dgm:cxn modelId="{F679E7DD-2774-4683-A720-8F5CF9CE701C}" srcId="{5C9D4A9D-0453-454C-B340-7EF40B92A038}" destId="{50AC35E6-B441-4C94-95AD-E0C7D121F715}" srcOrd="1" destOrd="0" parTransId="{EF411F1B-3E0B-4825-986A-0CBF7E68CDBA}" sibTransId="{B9445D72-E181-4160-ABB5-8289402A9162}"/>
    <dgm:cxn modelId="{4E53C064-7ED6-4A20-AC71-4533C42759EF}" type="presOf" srcId="{2D916C51-58AB-4ECF-9B45-60E7FABD83F2}" destId="{45F19C37-5734-4D37-8CCA-302C8C7801A8}" srcOrd="0" destOrd="0" presId="urn:microsoft.com/office/officeart/2008/layout/HalfCircleOrganizationChart"/>
    <dgm:cxn modelId="{645E7A72-B970-451C-9ADA-3C10142DB22C}" type="presOf" srcId="{421B41E1-AF48-4E42-AB5E-A4A90EB5FF3D}" destId="{8D9B465D-5A7C-468B-8E2D-D0019A6967F0}" srcOrd="1" destOrd="0" presId="urn:microsoft.com/office/officeart/2008/layout/HalfCircleOrganizationChart"/>
    <dgm:cxn modelId="{CE3730A0-F2C2-473D-B8B6-E6AE7FEFC8A1}" type="presOf" srcId="{F3F90612-154C-4387-BBA4-E872DB6BE56B}" destId="{22B3A9CE-F92D-4220-8A93-D57C87C66B5F}" srcOrd="0" destOrd="0" presId="urn:microsoft.com/office/officeart/2008/layout/HalfCircleOrganizationChart"/>
    <dgm:cxn modelId="{34024167-3D33-4C94-A282-A69415EDD27F}" type="presOf" srcId="{CC2E9862-811A-4F00-9506-386291F9D3DD}" destId="{37E49756-C6F6-4441-8041-79124ABE119E}" srcOrd="0" destOrd="0" presId="urn:microsoft.com/office/officeart/2008/layout/HalfCircleOrganizationChart"/>
    <dgm:cxn modelId="{9EB0C5E4-9490-472F-8D5F-729116280A02}" srcId="{923BB65B-6557-4E97-8AC1-46772B3493A6}" destId="{2D916C51-58AB-4ECF-9B45-60E7FABD83F2}" srcOrd="0" destOrd="0" parTransId="{2D662ED4-1478-4F13-9338-F250C19224AE}" sibTransId="{B487F43E-EE27-4C7A-B0FE-547AAF729298}"/>
    <dgm:cxn modelId="{3286BD77-401E-4038-B96F-C4782CFC464F}" srcId="{923BB65B-6557-4E97-8AC1-46772B3493A6}" destId="{E6930CD4-13E0-46DD-9F05-3EC4FDC8CA43}" srcOrd="1" destOrd="0" parTransId="{078DF370-F46A-4CA4-8386-EEB0E8D41127}" sibTransId="{6FAEFA5B-31D3-45F7-8221-2B66F1CDE3F7}"/>
    <dgm:cxn modelId="{58DAD1C3-DB3E-4BAA-BAC9-94CEB84C3EB6}" type="presOf" srcId="{2D916C51-58AB-4ECF-9B45-60E7FABD83F2}" destId="{1481FF02-EED8-4E90-BC97-F4279041A1B9}" srcOrd="1" destOrd="0" presId="urn:microsoft.com/office/officeart/2008/layout/HalfCircleOrganizationChart"/>
    <dgm:cxn modelId="{E2D5194E-BE7A-4245-A11F-A62E44882580}" type="presOf" srcId="{E6930CD4-13E0-46DD-9F05-3EC4FDC8CA43}" destId="{184D1D11-EAB6-4B77-A59B-8E0BA1EB05DC}" srcOrd="0" destOrd="0" presId="urn:microsoft.com/office/officeart/2008/layout/HalfCircleOrganizationChart"/>
    <dgm:cxn modelId="{CB209D24-B56A-48AD-B040-DACC3C0441A5}" type="presOf" srcId="{E6930CD4-13E0-46DD-9F05-3EC4FDC8CA43}" destId="{AB669727-F617-4986-A1C2-EA775F8CAFB9}" srcOrd="1" destOrd="0" presId="urn:microsoft.com/office/officeart/2008/layout/HalfCircleOrganizationChart"/>
    <dgm:cxn modelId="{4E18F720-D858-448A-A102-E6E5335F7475}" type="presOf" srcId="{421B41E1-AF48-4E42-AB5E-A4A90EB5FF3D}" destId="{02AC19DC-15C8-4D14-95D9-5CA9F17641D3}" srcOrd="0" destOrd="0" presId="urn:microsoft.com/office/officeart/2008/layout/HalfCircleOrganizationChart"/>
    <dgm:cxn modelId="{A1EA6DEF-CA7A-4757-AB84-19DBC2BC228B}" type="presParOf" srcId="{37E49756-C6F6-4441-8041-79124ABE119E}" destId="{16EA33CD-D921-407E-BD97-3AA3A10C56F2}" srcOrd="0" destOrd="0" presId="urn:microsoft.com/office/officeart/2008/layout/HalfCircleOrganizationChart"/>
    <dgm:cxn modelId="{B67761DF-1C5F-42F3-A672-1AED500652DD}" type="presParOf" srcId="{16EA33CD-D921-407E-BD97-3AA3A10C56F2}" destId="{72DCDBA3-4030-4E76-939E-6D9B2FF665F3}" srcOrd="0" destOrd="0" presId="urn:microsoft.com/office/officeart/2008/layout/HalfCircleOrganizationChart"/>
    <dgm:cxn modelId="{B4DD0281-1948-4BC4-B8D3-9710705C1C66}" type="presParOf" srcId="{72DCDBA3-4030-4E76-939E-6D9B2FF665F3}" destId="{5E873DAE-7B0B-47F7-AA97-D2E777041B05}" srcOrd="0" destOrd="0" presId="urn:microsoft.com/office/officeart/2008/layout/HalfCircleOrganizationChart"/>
    <dgm:cxn modelId="{BFAD1F0A-1CFD-4353-8C9D-587ACC0C524B}" type="presParOf" srcId="{72DCDBA3-4030-4E76-939E-6D9B2FF665F3}" destId="{785D2A82-FD5D-4662-B65B-BE56D5CA9492}" srcOrd="1" destOrd="0" presId="urn:microsoft.com/office/officeart/2008/layout/HalfCircleOrganizationChart"/>
    <dgm:cxn modelId="{B389FE7A-409B-4213-91E2-CBAA66514F69}" type="presParOf" srcId="{72DCDBA3-4030-4E76-939E-6D9B2FF665F3}" destId="{9616DE4F-7455-4047-967C-694E39777138}" srcOrd="2" destOrd="0" presId="urn:microsoft.com/office/officeart/2008/layout/HalfCircleOrganizationChart"/>
    <dgm:cxn modelId="{FD2C78F3-C158-48AF-A08D-243B6653EDDD}" type="presParOf" srcId="{72DCDBA3-4030-4E76-939E-6D9B2FF665F3}" destId="{0AF63370-CF6C-487E-A1BC-41E18031D3BA}" srcOrd="3" destOrd="0" presId="urn:microsoft.com/office/officeart/2008/layout/HalfCircleOrganizationChart"/>
    <dgm:cxn modelId="{E421551E-D4B7-4AA5-9794-57042F840D49}" type="presParOf" srcId="{16EA33CD-D921-407E-BD97-3AA3A10C56F2}" destId="{B9747C3F-5426-4614-B645-F512733E6B01}" srcOrd="1" destOrd="0" presId="urn:microsoft.com/office/officeart/2008/layout/HalfCircleOrganizationChart"/>
    <dgm:cxn modelId="{5856D893-5BAC-4D93-872F-47C33E009451}" type="presParOf" srcId="{B9747C3F-5426-4614-B645-F512733E6B01}" destId="{1CFAD142-C7D2-4DB6-A7DC-F75B38657EC4}" srcOrd="0" destOrd="0" presId="urn:microsoft.com/office/officeart/2008/layout/HalfCircleOrganizationChart"/>
    <dgm:cxn modelId="{7E8B3450-89F4-487C-B9FF-100D6DB750CF}" type="presParOf" srcId="{B9747C3F-5426-4614-B645-F512733E6B01}" destId="{78D93D39-8869-4BFC-867E-963D8EE1A574}" srcOrd="1" destOrd="0" presId="urn:microsoft.com/office/officeart/2008/layout/HalfCircleOrganizationChart"/>
    <dgm:cxn modelId="{79EB0279-0C39-40C5-AED6-B92BC175E8CA}" type="presParOf" srcId="{78D93D39-8869-4BFC-867E-963D8EE1A574}" destId="{737B02E8-FFAD-4CE9-AB25-63CBAF28D5D9}" srcOrd="0" destOrd="0" presId="urn:microsoft.com/office/officeart/2008/layout/HalfCircleOrganizationChart"/>
    <dgm:cxn modelId="{1CBC6467-9F8A-4093-8565-34642BE3711E}" type="presParOf" srcId="{737B02E8-FFAD-4CE9-AB25-63CBAF28D5D9}" destId="{79F4FE4E-2C19-4AB2-A2EC-9AE2DCB1D42C}" srcOrd="0" destOrd="0" presId="urn:microsoft.com/office/officeart/2008/layout/HalfCircleOrganizationChart"/>
    <dgm:cxn modelId="{B7EF91EC-B00A-4BC7-96AC-015FA902AB74}" type="presParOf" srcId="{737B02E8-FFAD-4CE9-AB25-63CBAF28D5D9}" destId="{084EA113-CE37-4CCE-8C5E-1180E8963259}" srcOrd="1" destOrd="0" presId="urn:microsoft.com/office/officeart/2008/layout/HalfCircleOrganizationChart"/>
    <dgm:cxn modelId="{26E2C785-47A4-4546-98F7-21BF631A3D33}" type="presParOf" srcId="{737B02E8-FFAD-4CE9-AB25-63CBAF28D5D9}" destId="{042CF00F-32BD-4B1E-8F17-B3B7F56C12BE}" srcOrd="2" destOrd="0" presId="urn:microsoft.com/office/officeart/2008/layout/HalfCircleOrganizationChart"/>
    <dgm:cxn modelId="{12F7BB90-A6EC-402D-BED9-3F0CBB6072C3}" type="presParOf" srcId="{737B02E8-FFAD-4CE9-AB25-63CBAF28D5D9}" destId="{5FBFB743-67E3-4893-9363-DE7F836BB4B4}" srcOrd="3" destOrd="0" presId="urn:microsoft.com/office/officeart/2008/layout/HalfCircleOrganizationChart"/>
    <dgm:cxn modelId="{6F2BE03A-530E-4CB3-A1CA-141D05D38638}" type="presParOf" srcId="{78D93D39-8869-4BFC-867E-963D8EE1A574}" destId="{1E87727A-FE01-4693-8662-C883F48950CC}" srcOrd="1" destOrd="0" presId="urn:microsoft.com/office/officeart/2008/layout/HalfCircleOrganizationChart"/>
    <dgm:cxn modelId="{4A6E0EA5-D925-42F3-93E3-4DD59AD251B8}" type="presParOf" srcId="{1E87727A-FE01-4693-8662-C883F48950CC}" destId="{683B2666-7A1C-4D25-A5AB-2B5F551D66C5}" srcOrd="0" destOrd="0" presId="urn:microsoft.com/office/officeart/2008/layout/HalfCircleOrganizationChart"/>
    <dgm:cxn modelId="{FA5780CA-6C22-436E-8D8D-744EC7B404F6}" type="presParOf" srcId="{1E87727A-FE01-4693-8662-C883F48950CC}" destId="{1743EAD7-0671-4EB6-9249-30AB9A5A2053}" srcOrd="1" destOrd="0" presId="urn:microsoft.com/office/officeart/2008/layout/HalfCircleOrganizationChart"/>
    <dgm:cxn modelId="{DDB336DC-8632-472E-9851-ED1D3C994E1C}" type="presParOf" srcId="{1743EAD7-0671-4EB6-9249-30AB9A5A2053}" destId="{4315AD18-4C02-42C5-8B35-9FBA986488CC}" srcOrd="0" destOrd="0" presId="urn:microsoft.com/office/officeart/2008/layout/HalfCircleOrganizationChart"/>
    <dgm:cxn modelId="{717124DC-93AC-4E39-820C-AD4984EEDD7B}" type="presParOf" srcId="{4315AD18-4C02-42C5-8B35-9FBA986488CC}" destId="{45F19C37-5734-4D37-8CCA-302C8C7801A8}" srcOrd="0" destOrd="0" presId="urn:microsoft.com/office/officeart/2008/layout/HalfCircleOrganizationChart"/>
    <dgm:cxn modelId="{4E76C606-D3B2-42B6-BEAD-E0D63F6F2945}" type="presParOf" srcId="{4315AD18-4C02-42C5-8B35-9FBA986488CC}" destId="{35BF1FDA-3D69-4805-AE96-07B5580CCE14}" srcOrd="1" destOrd="0" presId="urn:microsoft.com/office/officeart/2008/layout/HalfCircleOrganizationChart"/>
    <dgm:cxn modelId="{BFAE942B-45F8-4C4B-83CF-79175007A84C}" type="presParOf" srcId="{4315AD18-4C02-42C5-8B35-9FBA986488CC}" destId="{89E1BD33-9816-47BE-AA51-E02DDDA28894}" srcOrd="2" destOrd="0" presId="urn:microsoft.com/office/officeart/2008/layout/HalfCircleOrganizationChart"/>
    <dgm:cxn modelId="{6E4015F8-59A8-4116-8298-B9F4ABDDF605}" type="presParOf" srcId="{4315AD18-4C02-42C5-8B35-9FBA986488CC}" destId="{1481FF02-EED8-4E90-BC97-F4279041A1B9}" srcOrd="3" destOrd="0" presId="urn:microsoft.com/office/officeart/2008/layout/HalfCircleOrganizationChart"/>
    <dgm:cxn modelId="{4287EA7B-E63A-4F4F-AD07-90D2B8ECF75D}" type="presParOf" srcId="{1743EAD7-0671-4EB6-9249-30AB9A5A2053}" destId="{9A8AB5EA-82CD-4AAB-B2C1-1F5E2EC80015}" srcOrd="1" destOrd="0" presId="urn:microsoft.com/office/officeart/2008/layout/HalfCircleOrganizationChart"/>
    <dgm:cxn modelId="{29FF41A4-7E0E-4E4F-A945-6A8C9E7AC535}" type="presParOf" srcId="{1743EAD7-0671-4EB6-9249-30AB9A5A2053}" destId="{3E9B3959-4D0D-4A00-AD6D-75600550A591}" srcOrd="2" destOrd="0" presId="urn:microsoft.com/office/officeart/2008/layout/HalfCircleOrganizationChart"/>
    <dgm:cxn modelId="{062DAF60-677C-4B7F-B8BC-A6F588160D4A}" type="presParOf" srcId="{1E87727A-FE01-4693-8662-C883F48950CC}" destId="{360535DD-A787-4DA5-96E2-78EC870814C8}" srcOrd="2" destOrd="0" presId="urn:microsoft.com/office/officeart/2008/layout/HalfCircleOrganizationChart"/>
    <dgm:cxn modelId="{71875C42-E0F5-436F-82F4-5BCF2E4F1D67}" type="presParOf" srcId="{1E87727A-FE01-4693-8662-C883F48950CC}" destId="{50717DA7-DEAD-4438-8CA9-8E6C63D58716}" srcOrd="3" destOrd="0" presId="urn:microsoft.com/office/officeart/2008/layout/HalfCircleOrganizationChart"/>
    <dgm:cxn modelId="{5A1DF010-A09B-4B08-BA0B-42EDBF06621C}" type="presParOf" srcId="{50717DA7-DEAD-4438-8CA9-8E6C63D58716}" destId="{6922E887-9340-475C-9E89-7CA0EC3FAF6A}" srcOrd="0" destOrd="0" presId="urn:microsoft.com/office/officeart/2008/layout/HalfCircleOrganizationChart"/>
    <dgm:cxn modelId="{011BA6B3-5148-4371-B900-E562D4920FD4}" type="presParOf" srcId="{6922E887-9340-475C-9E89-7CA0EC3FAF6A}" destId="{184D1D11-EAB6-4B77-A59B-8E0BA1EB05DC}" srcOrd="0" destOrd="0" presId="urn:microsoft.com/office/officeart/2008/layout/HalfCircleOrganizationChart"/>
    <dgm:cxn modelId="{CE2ED2EE-8980-4511-A1F6-24A8D03CD255}" type="presParOf" srcId="{6922E887-9340-475C-9E89-7CA0EC3FAF6A}" destId="{D3D8B422-3306-432D-8D30-36BF5F854E4B}" srcOrd="1" destOrd="0" presId="urn:microsoft.com/office/officeart/2008/layout/HalfCircleOrganizationChart"/>
    <dgm:cxn modelId="{39229B35-0F61-4D6D-A7F3-4E321CC97C6D}" type="presParOf" srcId="{6922E887-9340-475C-9E89-7CA0EC3FAF6A}" destId="{070D5FD2-FFF6-44A4-B642-B836A924D8D2}" srcOrd="2" destOrd="0" presId="urn:microsoft.com/office/officeart/2008/layout/HalfCircleOrganizationChart"/>
    <dgm:cxn modelId="{01E2165D-57DB-4626-9F02-6A092078AE4C}" type="presParOf" srcId="{6922E887-9340-475C-9E89-7CA0EC3FAF6A}" destId="{AB669727-F617-4986-A1C2-EA775F8CAFB9}" srcOrd="3" destOrd="0" presId="urn:microsoft.com/office/officeart/2008/layout/HalfCircleOrganizationChart"/>
    <dgm:cxn modelId="{3BD93AA2-404A-4F6E-AF86-ECBEC3C6E041}" type="presParOf" srcId="{50717DA7-DEAD-4438-8CA9-8E6C63D58716}" destId="{11E18D0E-C8C1-4722-85F7-00A4006D4511}" srcOrd="1" destOrd="0" presId="urn:microsoft.com/office/officeart/2008/layout/HalfCircleOrganizationChart"/>
    <dgm:cxn modelId="{7644AA63-CB09-4611-A618-2B70A10E2CAC}" type="presParOf" srcId="{50717DA7-DEAD-4438-8CA9-8E6C63D58716}" destId="{918DC087-E0AE-4B84-AD60-758C16BAE243}" srcOrd="2" destOrd="0" presId="urn:microsoft.com/office/officeart/2008/layout/HalfCircleOrganizationChart"/>
    <dgm:cxn modelId="{0A45326A-1438-413F-B408-8EB0375665C6}" type="presParOf" srcId="{78D93D39-8869-4BFC-867E-963D8EE1A574}" destId="{92FB3BD9-D0D8-41A6-88FE-9ACD3A1602A7}" srcOrd="2" destOrd="0" presId="urn:microsoft.com/office/officeart/2008/layout/HalfCircleOrganizationChart"/>
    <dgm:cxn modelId="{B7460DCB-3FB0-4A66-84AF-F245790B8CBB}" type="presParOf" srcId="{B9747C3F-5426-4614-B645-F512733E6B01}" destId="{8AEFDC87-477B-4EBD-AEFA-323452859037}" srcOrd="2" destOrd="0" presId="urn:microsoft.com/office/officeart/2008/layout/HalfCircleOrganizationChart"/>
    <dgm:cxn modelId="{D200DE16-FF2F-46D5-B66A-6BFD301AA4FF}" type="presParOf" srcId="{B9747C3F-5426-4614-B645-F512733E6B01}" destId="{52F6E455-D96E-4546-9469-8DD0C30C31D5}" srcOrd="3" destOrd="0" presId="urn:microsoft.com/office/officeart/2008/layout/HalfCircleOrganizationChart"/>
    <dgm:cxn modelId="{E4ABF2DE-EE8B-40BC-AEB7-C79F33C1B212}" type="presParOf" srcId="{52F6E455-D96E-4546-9469-8DD0C30C31D5}" destId="{F6B3C089-D1B7-46A3-B998-AECAF50A8A93}" srcOrd="0" destOrd="0" presId="urn:microsoft.com/office/officeart/2008/layout/HalfCircleOrganizationChart"/>
    <dgm:cxn modelId="{27560991-91AA-477F-86F5-9BAC18B62670}" type="presParOf" srcId="{F6B3C089-D1B7-46A3-B998-AECAF50A8A93}" destId="{11805CF2-2A73-4BAB-B3BE-5E2ADDFF5D0D}" srcOrd="0" destOrd="0" presId="urn:microsoft.com/office/officeart/2008/layout/HalfCircleOrganizationChart"/>
    <dgm:cxn modelId="{4166A0D6-87A5-4DCB-A916-FA1DE0FB7F10}" type="presParOf" srcId="{F6B3C089-D1B7-46A3-B998-AECAF50A8A93}" destId="{10DF45B2-942A-4D82-B635-441299B354F3}" srcOrd="1" destOrd="0" presId="urn:microsoft.com/office/officeart/2008/layout/HalfCircleOrganizationChart"/>
    <dgm:cxn modelId="{DB8D1C64-71C7-49F4-967A-9F7ADDB4DDD7}" type="presParOf" srcId="{F6B3C089-D1B7-46A3-B998-AECAF50A8A93}" destId="{CCD59524-2B23-4865-94F3-7305D48E8E03}" srcOrd="2" destOrd="0" presId="urn:microsoft.com/office/officeart/2008/layout/HalfCircleOrganizationChart"/>
    <dgm:cxn modelId="{AA488B79-D38A-4D74-A9B2-3DFF8133FEEC}" type="presParOf" srcId="{F6B3C089-D1B7-46A3-B998-AECAF50A8A93}" destId="{86755441-917E-4728-BD66-33DF7A8D6012}" srcOrd="3" destOrd="0" presId="urn:microsoft.com/office/officeart/2008/layout/HalfCircleOrganizationChart"/>
    <dgm:cxn modelId="{6F77B180-1D46-417E-9902-16214C86F5FE}" type="presParOf" srcId="{52F6E455-D96E-4546-9469-8DD0C30C31D5}" destId="{AD6E5DE4-8F30-4E15-A01C-7C6DA459777E}" srcOrd="1" destOrd="0" presId="urn:microsoft.com/office/officeart/2008/layout/HalfCircleOrganizationChart"/>
    <dgm:cxn modelId="{2B68801A-D7D3-4012-8E0A-BE38CBAB165E}" type="presParOf" srcId="{AD6E5DE4-8F30-4E15-A01C-7C6DA459777E}" destId="{4C92939C-0206-4252-AC46-4784D2E22CB1}" srcOrd="0" destOrd="0" presId="urn:microsoft.com/office/officeart/2008/layout/HalfCircleOrganizationChart"/>
    <dgm:cxn modelId="{2474898F-2CD8-440A-B586-FA3A4D725674}" type="presParOf" srcId="{AD6E5DE4-8F30-4E15-A01C-7C6DA459777E}" destId="{1995D69B-A109-410C-A0B0-93E84CCA0966}" srcOrd="1" destOrd="0" presId="urn:microsoft.com/office/officeart/2008/layout/HalfCircleOrganizationChart"/>
    <dgm:cxn modelId="{112F8CE9-B652-49FC-9FD0-1A34C656D10E}" type="presParOf" srcId="{1995D69B-A109-410C-A0B0-93E84CCA0966}" destId="{5D916B94-D2C6-41E3-80E4-785EEDB22357}" srcOrd="0" destOrd="0" presId="urn:microsoft.com/office/officeart/2008/layout/HalfCircleOrganizationChart"/>
    <dgm:cxn modelId="{FF00577C-6862-4953-AE3F-7CC15DC18CF7}" type="presParOf" srcId="{5D916B94-D2C6-41E3-80E4-785EEDB22357}" destId="{4030FE77-D9A7-4BCD-ABD1-D4C86B496CB1}" srcOrd="0" destOrd="0" presId="urn:microsoft.com/office/officeart/2008/layout/HalfCircleOrganizationChart"/>
    <dgm:cxn modelId="{D1AB8A71-3040-40FC-8039-5489A2ADCD85}" type="presParOf" srcId="{5D916B94-D2C6-41E3-80E4-785EEDB22357}" destId="{A04A9E0A-43DF-48EC-A979-6977211D4496}" srcOrd="1" destOrd="0" presId="urn:microsoft.com/office/officeart/2008/layout/HalfCircleOrganizationChart"/>
    <dgm:cxn modelId="{1AF6A92F-30E0-441A-8B90-C6885878F115}" type="presParOf" srcId="{5D916B94-D2C6-41E3-80E4-785EEDB22357}" destId="{B87D6D18-D005-41AC-B778-47E205342F1B}" srcOrd="2" destOrd="0" presId="urn:microsoft.com/office/officeart/2008/layout/HalfCircleOrganizationChart"/>
    <dgm:cxn modelId="{7680B683-5732-4711-AE47-7D77445C331A}" type="presParOf" srcId="{5D916B94-D2C6-41E3-80E4-785EEDB22357}" destId="{C3ECAFBC-DA07-4E13-80CE-CD6DA59B7ED5}" srcOrd="3" destOrd="0" presId="urn:microsoft.com/office/officeart/2008/layout/HalfCircleOrganizationChart"/>
    <dgm:cxn modelId="{BB4575CF-E0DA-4C84-9FCE-66042810C7F3}" type="presParOf" srcId="{1995D69B-A109-410C-A0B0-93E84CCA0966}" destId="{4ECF1C28-ED6A-43EB-8502-D9AE7C719D5D}" srcOrd="1" destOrd="0" presId="urn:microsoft.com/office/officeart/2008/layout/HalfCircleOrganizationChart"/>
    <dgm:cxn modelId="{514D2956-5444-42B7-85CE-FE7B4D8F0CAA}" type="presParOf" srcId="{1995D69B-A109-410C-A0B0-93E84CCA0966}" destId="{35A0071F-5A7B-4D06-B4A5-DA4BBF10270E}" srcOrd="2" destOrd="0" presId="urn:microsoft.com/office/officeart/2008/layout/HalfCircleOrganizationChart"/>
    <dgm:cxn modelId="{6F1AC134-10CF-4EAC-8CF0-2502E5BFD12A}" type="presParOf" srcId="{AD6E5DE4-8F30-4E15-A01C-7C6DA459777E}" destId="{22B3A9CE-F92D-4220-8A93-D57C87C66B5F}" srcOrd="2" destOrd="0" presId="urn:microsoft.com/office/officeart/2008/layout/HalfCircleOrganizationChart"/>
    <dgm:cxn modelId="{AD2DFF02-DA24-4377-9AA5-1C9C9DEF0AC3}" type="presParOf" srcId="{AD6E5DE4-8F30-4E15-A01C-7C6DA459777E}" destId="{7BE478B5-AEC5-4C51-934E-73797E722B68}" srcOrd="3" destOrd="0" presId="urn:microsoft.com/office/officeart/2008/layout/HalfCircleOrganizationChart"/>
    <dgm:cxn modelId="{1019FA13-53C2-4FB3-80DD-B6303CC21893}" type="presParOf" srcId="{7BE478B5-AEC5-4C51-934E-73797E722B68}" destId="{7B5EF762-AD35-4A88-A1AD-E42C0DAC4541}" srcOrd="0" destOrd="0" presId="urn:microsoft.com/office/officeart/2008/layout/HalfCircleOrganizationChart"/>
    <dgm:cxn modelId="{30F11821-7C5D-420F-9C1D-E7EA9A926603}" type="presParOf" srcId="{7B5EF762-AD35-4A88-A1AD-E42C0DAC4541}" destId="{02AC19DC-15C8-4D14-95D9-5CA9F17641D3}" srcOrd="0" destOrd="0" presId="urn:microsoft.com/office/officeart/2008/layout/HalfCircleOrganizationChart"/>
    <dgm:cxn modelId="{4B8ECD45-560B-4831-9F23-F445DE68675A}" type="presParOf" srcId="{7B5EF762-AD35-4A88-A1AD-E42C0DAC4541}" destId="{E3DA6036-07D3-4DE6-A565-E2A840D5F0B1}" srcOrd="1" destOrd="0" presId="urn:microsoft.com/office/officeart/2008/layout/HalfCircleOrganizationChart"/>
    <dgm:cxn modelId="{379C8C35-66D8-4E65-BFA0-DB77CF0196EB}" type="presParOf" srcId="{7B5EF762-AD35-4A88-A1AD-E42C0DAC4541}" destId="{D49A275E-E5FB-4A7D-8781-6805B18ABA10}" srcOrd="2" destOrd="0" presId="urn:microsoft.com/office/officeart/2008/layout/HalfCircleOrganizationChart"/>
    <dgm:cxn modelId="{B4E3B82A-A620-41E5-8BEE-1F3EB77908C0}" type="presParOf" srcId="{7B5EF762-AD35-4A88-A1AD-E42C0DAC4541}" destId="{8D9B465D-5A7C-468B-8E2D-D0019A6967F0}" srcOrd="3" destOrd="0" presId="urn:microsoft.com/office/officeart/2008/layout/HalfCircleOrganizationChart"/>
    <dgm:cxn modelId="{CBE93A2B-7A72-4309-901F-5B923A252995}" type="presParOf" srcId="{7BE478B5-AEC5-4C51-934E-73797E722B68}" destId="{71C831C2-ED5C-419F-83E5-3BD12A11F950}" srcOrd="1" destOrd="0" presId="urn:microsoft.com/office/officeart/2008/layout/HalfCircleOrganizationChart"/>
    <dgm:cxn modelId="{651D942F-4CAF-442F-B16D-6CF235995810}" type="presParOf" srcId="{7BE478B5-AEC5-4C51-934E-73797E722B68}" destId="{97EE97B3-35FD-4F7D-974C-AC5DC2E3608F}" srcOrd="2" destOrd="0" presId="urn:microsoft.com/office/officeart/2008/layout/HalfCircleOrganizationChart"/>
    <dgm:cxn modelId="{15F5817E-44A4-43A6-B98C-A28E1F2B816A}" type="presParOf" srcId="{52F6E455-D96E-4546-9469-8DD0C30C31D5}" destId="{7A564D0D-0362-4992-B2AA-C38A403C28EC}" srcOrd="2" destOrd="0" presId="urn:microsoft.com/office/officeart/2008/layout/HalfCircleOrganizationChart"/>
    <dgm:cxn modelId="{88FBCAE4-C3EE-4592-8315-BEDE10391BB2}" type="presParOf" srcId="{16EA33CD-D921-407E-BD97-3AA3A10C56F2}" destId="{30E57F35-C249-436D-A408-F2CEA4D62F29}" srcOrd="2" destOrd="0" presId="urn:microsoft.com/office/officeart/2008/layout/HalfCircleOrganizationChar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C2E9862-811A-4F00-9506-386291F9D3DD}" type="doc">
      <dgm:prSet loTypeId="urn:microsoft.com/office/officeart/2008/layout/HalfCircleOrganization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5C9D4A9D-0453-454C-B340-7EF40B92A038}">
      <dgm:prSet phldrT="[Tekst]"/>
      <dgm:spPr/>
      <dgm:t>
        <a:bodyPr/>
        <a:lstStyle/>
        <a:p>
          <a:r>
            <a:rPr lang="nb-NO" dirty="0" smtClean="0">
              <a:solidFill>
                <a:srgbClr val="FF0000"/>
              </a:solidFill>
            </a:rPr>
            <a:t>stoff</a:t>
          </a:r>
          <a:endParaRPr lang="nb-NO" dirty="0">
            <a:solidFill>
              <a:srgbClr val="FF0000"/>
            </a:solidFill>
          </a:endParaRPr>
        </a:p>
      </dgm:t>
    </dgm:pt>
    <dgm:pt modelId="{E6E46C0C-A559-4AE2-98E2-BD6D442707DE}" type="parTrans" cxnId="{DE8B0FAF-B78B-4DED-A383-9B2688DCA1F2}">
      <dgm:prSet/>
      <dgm:spPr/>
      <dgm:t>
        <a:bodyPr/>
        <a:lstStyle/>
        <a:p>
          <a:endParaRPr lang="nb-NO">
            <a:solidFill>
              <a:srgbClr val="FF0000"/>
            </a:solidFill>
          </a:endParaRPr>
        </a:p>
      </dgm:t>
    </dgm:pt>
    <dgm:pt modelId="{34E91D10-9262-4EE2-B598-6F3EB88C604F}" type="sibTrans" cxnId="{DE8B0FAF-B78B-4DED-A383-9B2688DCA1F2}">
      <dgm:prSet/>
      <dgm:spPr/>
      <dgm:t>
        <a:bodyPr/>
        <a:lstStyle/>
        <a:p>
          <a:endParaRPr lang="nb-NO">
            <a:solidFill>
              <a:srgbClr val="FF0000"/>
            </a:solidFill>
          </a:endParaRPr>
        </a:p>
      </dgm:t>
    </dgm:pt>
    <dgm:pt modelId="{923BB65B-6557-4E97-8AC1-46772B3493A6}">
      <dgm:prSet phldrT="[Tekst]"/>
      <dgm:spPr/>
      <dgm:t>
        <a:bodyPr/>
        <a:lstStyle/>
        <a:p>
          <a:r>
            <a:rPr lang="nb-NO" b="1" dirty="0" smtClean="0">
              <a:solidFill>
                <a:srgbClr val="FF0000"/>
              </a:solidFill>
            </a:rPr>
            <a:t>rent stoff</a:t>
          </a:r>
          <a:endParaRPr lang="nb-NO" b="1" dirty="0">
            <a:solidFill>
              <a:srgbClr val="FF0000"/>
            </a:solidFill>
          </a:endParaRPr>
        </a:p>
      </dgm:t>
    </dgm:pt>
    <dgm:pt modelId="{FA9FDCF2-6238-4BE6-9F47-FEABEA68E0B7}" type="parTrans" cxnId="{B55EC40A-86F2-402C-BE52-C2A67970E225}">
      <dgm:prSet/>
      <dgm:spPr/>
      <dgm:t>
        <a:bodyPr/>
        <a:lstStyle/>
        <a:p>
          <a:endParaRPr lang="nb-NO">
            <a:solidFill>
              <a:srgbClr val="FF0000"/>
            </a:solidFill>
          </a:endParaRPr>
        </a:p>
      </dgm:t>
    </dgm:pt>
    <dgm:pt modelId="{7EADBC95-2DBD-48DE-955F-D99E784A1C77}" type="sibTrans" cxnId="{B55EC40A-86F2-402C-BE52-C2A67970E225}">
      <dgm:prSet/>
      <dgm:spPr/>
      <dgm:t>
        <a:bodyPr/>
        <a:lstStyle/>
        <a:p>
          <a:endParaRPr lang="nb-NO">
            <a:solidFill>
              <a:srgbClr val="FF0000"/>
            </a:solidFill>
          </a:endParaRPr>
        </a:p>
      </dgm:t>
    </dgm:pt>
    <dgm:pt modelId="{50AC35E6-B441-4C94-95AD-E0C7D121F715}">
      <dgm:prSet phldrT="[Tekst]"/>
      <dgm:spPr/>
      <dgm:t>
        <a:bodyPr/>
        <a:lstStyle/>
        <a:p>
          <a:r>
            <a:rPr lang="nb-NO" dirty="0" smtClean="0">
              <a:solidFill>
                <a:srgbClr val="FF0000"/>
              </a:solidFill>
            </a:rPr>
            <a:t>stoffblanding</a:t>
          </a:r>
          <a:endParaRPr lang="nb-NO" dirty="0">
            <a:solidFill>
              <a:srgbClr val="FF0000"/>
            </a:solidFill>
          </a:endParaRPr>
        </a:p>
      </dgm:t>
    </dgm:pt>
    <dgm:pt modelId="{EF411F1B-3E0B-4825-986A-0CBF7E68CDBA}" type="parTrans" cxnId="{F679E7DD-2774-4683-A720-8F5CF9CE701C}">
      <dgm:prSet/>
      <dgm:spPr/>
      <dgm:t>
        <a:bodyPr/>
        <a:lstStyle/>
        <a:p>
          <a:endParaRPr lang="nb-NO">
            <a:solidFill>
              <a:srgbClr val="FF0000"/>
            </a:solidFill>
          </a:endParaRPr>
        </a:p>
      </dgm:t>
    </dgm:pt>
    <dgm:pt modelId="{B9445D72-E181-4160-ABB5-8289402A9162}" type="sibTrans" cxnId="{F679E7DD-2774-4683-A720-8F5CF9CE701C}">
      <dgm:prSet/>
      <dgm:spPr/>
      <dgm:t>
        <a:bodyPr/>
        <a:lstStyle/>
        <a:p>
          <a:endParaRPr lang="nb-NO">
            <a:solidFill>
              <a:srgbClr val="FF0000"/>
            </a:solidFill>
          </a:endParaRPr>
        </a:p>
      </dgm:t>
    </dgm:pt>
    <dgm:pt modelId="{2D916C51-58AB-4ECF-9B45-60E7FABD83F2}">
      <dgm:prSet/>
      <dgm:spPr/>
      <dgm:t>
        <a:bodyPr/>
        <a:lstStyle/>
        <a:p>
          <a:r>
            <a:rPr lang="nb-NO" dirty="0" smtClean="0">
              <a:solidFill>
                <a:srgbClr val="FF0000"/>
              </a:solidFill>
            </a:rPr>
            <a:t>grunnstoffer</a:t>
          </a:r>
          <a:endParaRPr lang="nb-NO" dirty="0">
            <a:solidFill>
              <a:srgbClr val="FF0000"/>
            </a:solidFill>
          </a:endParaRPr>
        </a:p>
      </dgm:t>
    </dgm:pt>
    <dgm:pt modelId="{2D662ED4-1478-4F13-9338-F250C19224AE}" type="parTrans" cxnId="{9EB0C5E4-9490-472F-8D5F-729116280A02}">
      <dgm:prSet/>
      <dgm:spPr/>
      <dgm:t>
        <a:bodyPr/>
        <a:lstStyle/>
        <a:p>
          <a:endParaRPr lang="nb-NO">
            <a:solidFill>
              <a:srgbClr val="FF0000"/>
            </a:solidFill>
          </a:endParaRPr>
        </a:p>
      </dgm:t>
    </dgm:pt>
    <dgm:pt modelId="{B487F43E-EE27-4C7A-B0FE-547AAF729298}" type="sibTrans" cxnId="{9EB0C5E4-9490-472F-8D5F-729116280A02}">
      <dgm:prSet/>
      <dgm:spPr/>
      <dgm:t>
        <a:bodyPr/>
        <a:lstStyle/>
        <a:p>
          <a:endParaRPr lang="nb-NO">
            <a:solidFill>
              <a:srgbClr val="FF0000"/>
            </a:solidFill>
          </a:endParaRPr>
        </a:p>
      </dgm:t>
    </dgm:pt>
    <dgm:pt modelId="{E6930CD4-13E0-46DD-9F05-3EC4FDC8CA43}">
      <dgm:prSet/>
      <dgm:spPr/>
      <dgm:t>
        <a:bodyPr/>
        <a:lstStyle/>
        <a:p>
          <a:r>
            <a:rPr lang="nb-NO" dirty="0" smtClean="0">
              <a:solidFill>
                <a:srgbClr val="FF0000"/>
              </a:solidFill>
            </a:rPr>
            <a:t>forbindelser</a:t>
          </a:r>
          <a:endParaRPr lang="nb-NO" dirty="0">
            <a:solidFill>
              <a:srgbClr val="FF0000"/>
            </a:solidFill>
          </a:endParaRPr>
        </a:p>
      </dgm:t>
    </dgm:pt>
    <dgm:pt modelId="{078DF370-F46A-4CA4-8386-EEB0E8D41127}" type="parTrans" cxnId="{3286BD77-401E-4038-B96F-C4782CFC464F}">
      <dgm:prSet/>
      <dgm:spPr/>
      <dgm:t>
        <a:bodyPr/>
        <a:lstStyle/>
        <a:p>
          <a:endParaRPr lang="nb-NO">
            <a:solidFill>
              <a:srgbClr val="FF0000"/>
            </a:solidFill>
          </a:endParaRPr>
        </a:p>
      </dgm:t>
    </dgm:pt>
    <dgm:pt modelId="{6FAEFA5B-31D3-45F7-8221-2B66F1CDE3F7}" type="sibTrans" cxnId="{3286BD77-401E-4038-B96F-C4782CFC464F}">
      <dgm:prSet/>
      <dgm:spPr/>
      <dgm:t>
        <a:bodyPr/>
        <a:lstStyle/>
        <a:p>
          <a:endParaRPr lang="nb-NO">
            <a:solidFill>
              <a:srgbClr val="FF0000"/>
            </a:solidFill>
          </a:endParaRPr>
        </a:p>
      </dgm:t>
    </dgm:pt>
    <dgm:pt modelId="{931C509F-6AEA-48FD-9BC3-F3EE3E499DC5}">
      <dgm:prSet phldrT="[Tekst]"/>
      <dgm:spPr/>
      <dgm:t>
        <a:bodyPr/>
        <a:lstStyle/>
        <a:p>
          <a:r>
            <a:rPr lang="nb-NO" b="1" dirty="0" smtClean="0">
              <a:solidFill>
                <a:srgbClr val="FF0000"/>
              </a:solidFill>
            </a:rPr>
            <a:t>løsninger</a:t>
          </a:r>
          <a:endParaRPr lang="nb-NO" b="1" dirty="0">
            <a:solidFill>
              <a:srgbClr val="FF0000"/>
            </a:solidFill>
          </a:endParaRPr>
        </a:p>
      </dgm:t>
    </dgm:pt>
    <dgm:pt modelId="{6D23EC9A-20B0-42F0-B91D-D6464F40F767}" type="parTrans" cxnId="{F1DE2B50-0ABB-4475-83D2-1CB7608B0099}">
      <dgm:prSet/>
      <dgm:spPr/>
      <dgm:t>
        <a:bodyPr/>
        <a:lstStyle/>
        <a:p>
          <a:endParaRPr lang="nb-NO">
            <a:solidFill>
              <a:srgbClr val="FF0000"/>
            </a:solidFill>
          </a:endParaRPr>
        </a:p>
      </dgm:t>
    </dgm:pt>
    <dgm:pt modelId="{DDF90BE7-7F28-45CA-8CA2-29B458FC9B99}" type="sibTrans" cxnId="{F1DE2B50-0ABB-4475-83D2-1CB7608B0099}">
      <dgm:prSet/>
      <dgm:spPr/>
      <dgm:t>
        <a:bodyPr/>
        <a:lstStyle/>
        <a:p>
          <a:endParaRPr lang="nb-NO">
            <a:solidFill>
              <a:srgbClr val="FF0000"/>
            </a:solidFill>
          </a:endParaRPr>
        </a:p>
      </dgm:t>
    </dgm:pt>
    <dgm:pt modelId="{421B41E1-AF48-4E42-AB5E-A4A90EB5FF3D}">
      <dgm:prSet phldrT="[Tekst]"/>
      <dgm:spPr/>
      <dgm:t>
        <a:bodyPr/>
        <a:lstStyle/>
        <a:p>
          <a:r>
            <a:rPr lang="nb-NO" b="1" dirty="0" smtClean="0">
              <a:solidFill>
                <a:srgbClr val="FF0000"/>
              </a:solidFill>
            </a:rPr>
            <a:t>blandinger</a:t>
          </a:r>
          <a:endParaRPr lang="nb-NO" b="1" dirty="0">
            <a:solidFill>
              <a:srgbClr val="FF0000"/>
            </a:solidFill>
          </a:endParaRPr>
        </a:p>
      </dgm:t>
    </dgm:pt>
    <dgm:pt modelId="{F3F90612-154C-4387-BBA4-E872DB6BE56B}" type="parTrans" cxnId="{AC6D0977-10B9-4BE7-A2FD-852CC71D86A7}">
      <dgm:prSet/>
      <dgm:spPr/>
      <dgm:t>
        <a:bodyPr/>
        <a:lstStyle/>
        <a:p>
          <a:endParaRPr lang="nb-NO">
            <a:solidFill>
              <a:srgbClr val="FF0000"/>
            </a:solidFill>
          </a:endParaRPr>
        </a:p>
      </dgm:t>
    </dgm:pt>
    <dgm:pt modelId="{6FB904AB-5313-4BD4-AF88-E36C5692479F}" type="sibTrans" cxnId="{AC6D0977-10B9-4BE7-A2FD-852CC71D86A7}">
      <dgm:prSet/>
      <dgm:spPr/>
      <dgm:t>
        <a:bodyPr/>
        <a:lstStyle/>
        <a:p>
          <a:endParaRPr lang="nb-NO">
            <a:solidFill>
              <a:srgbClr val="FF0000"/>
            </a:solidFill>
          </a:endParaRPr>
        </a:p>
      </dgm:t>
    </dgm:pt>
    <dgm:pt modelId="{37E49756-C6F6-4441-8041-79124ABE119E}" type="pres">
      <dgm:prSet presAssocID="{CC2E9862-811A-4F00-9506-386291F9D3DD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nb-NO"/>
        </a:p>
      </dgm:t>
    </dgm:pt>
    <dgm:pt modelId="{16EA33CD-D921-407E-BD97-3AA3A10C56F2}" type="pres">
      <dgm:prSet presAssocID="{5C9D4A9D-0453-454C-B340-7EF40B92A038}" presName="hierRoot1" presStyleCnt="0">
        <dgm:presLayoutVars>
          <dgm:hierBranch val="init"/>
        </dgm:presLayoutVars>
      </dgm:prSet>
      <dgm:spPr/>
    </dgm:pt>
    <dgm:pt modelId="{72DCDBA3-4030-4E76-939E-6D9B2FF665F3}" type="pres">
      <dgm:prSet presAssocID="{5C9D4A9D-0453-454C-B340-7EF40B92A038}" presName="rootComposite1" presStyleCnt="0"/>
      <dgm:spPr/>
    </dgm:pt>
    <dgm:pt modelId="{5E873DAE-7B0B-47F7-AA97-D2E777041B05}" type="pres">
      <dgm:prSet presAssocID="{5C9D4A9D-0453-454C-B340-7EF40B92A038}" presName="rootText1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785D2A82-FD5D-4662-B65B-BE56D5CA9492}" type="pres">
      <dgm:prSet presAssocID="{5C9D4A9D-0453-454C-B340-7EF40B92A038}" presName="topArc1" presStyleLbl="parChTrans1D1" presStyleIdx="0" presStyleCnt="14"/>
      <dgm:spPr/>
    </dgm:pt>
    <dgm:pt modelId="{9616DE4F-7455-4047-967C-694E39777138}" type="pres">
      <dgm:prSet presAssocID="{5C9D4A9D-0453-454C-B340-7EF40B92A038}" presName="bottomArc1" presStyleLbl="parChTrans1D1" presStyleIdx="1" presStyleCnt="14"/>
      <dgm:spPr/>
    </dgm:pt>
    <dgm:pt modelId="{0AF63370-CF6C-487E-A1BC-41E18031D3BA}" type="pres">
      <dgm:prSet presAssocID="{5C9D4A9D-0453-454C-B340-7EF40B92A038}" presName="topConnNode1" presStyleLbl="node1" presStyleIdx="0" presStyleCnt="0"/>
      <dgm:spPr/>
      <dgm:t>
        <a:bodyPr/>
        <a:lstStyle/>
        <a:p>
          <a:endParaRPr lang="nb-NO"/>
        </a:p>
      </dgm:t>
    </dgm:pt>
    <dgm:pt modelId="{B9747C3F-5426-4614-B645-F512733E6B01}" type="pres">
      <dgm:prSet presAssocID="{5C9D4A9D-0453-454C-B340-7EF40B92A038}" presName="hierChild2" presStyleCnt="0"/>
      <dgm:spPr/>
    </dgm:pt>
    <dgm:pt modelId="{1CFAD142-C7D2-4DB6-A7DC-F75B38657EC4}" type="pres">
      <dgm:prSet presAssocID="{FA9FDCF2-6238-4BE6-9F47-FEABEA68E0B7}" presName="Name28" presStyleLbl="parChTrans1D2" presStyleIdx="0" presStyleCnt="2"/>
      <dgm:spPr/>
      <dgm:t>
        <a:bodyPr/>
        <a:lstStyle/>
        <a:p>
          <a:endParaRPr lang="nb-NO"/>
        </a:p>
      </dgm:t>
    </dgm:pt>
    <dgm:pt modelId="{78D93D39-8869-4BFC-867E-963D8EE1A574}" type="pres">
      <dgm:prSet presAssocID="{923BB65B-6557-4E97-8AC1-46772B3493A6}" presName="hierRoot2" presStyleCnt="0">
        <dgm:presLayoutVars>
          <dgm:hierBranch val="init"/>
        </dgm:presLayoutVars>
      </dgm:prSet>
      <dgm:spPr/>
    </dgm:pt>
    <dgm:pt modelId="{737B02E8-FFAD-4CE9-AB25-63CBAF28D5D9}" type="pres">
      <dgm:prSet presAssocID="{923BB65B-6557-4E97-8AC1-46772B3493A6}" presName="rootComposite2" presStyleCnt="0"/>
      <dgm:spPr/>
    </dgm:pt>
    <dgm:pt modelId="{79F4FE4E-2C19-4AB2-A2EC-9AE2DCB1D42C}" type="pres">
      <dgm:prSet presAssocID="{923BB65B-6557-4E97-8AC1-46772B3493A6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084EA113-CE37-4CCE-8C5E-1180E8963259}" type="pres">
      <dgm:prSet presAssocID="{923BB65B-6557-4E97-8AC1-46772B3493A6}" presName="topArc2" presStyleLbl="parChTrans1D1" presStyleIdx="2" presStyleCnt="14"/>
      <dgm:spPr/>
    </dgm:pt>
    <dgm:pt modelId="{042CF00F-32BD-4B1E-8F17-B3B7F56C12BE}" type="pres">
      <dgm:prSet presAssocID="{923BB65B-6557-4E97-8AC1-46772B3493A6}" presName="bottomArc2" presStyleLbl="parChTrans1D1" presStyleIdx="3" presStyleCnt="14"/>
      <dgm:spPr/>
    </dgm:pt>
    <dgm:pt modelId="{5FBFB743-67E3-4893-9363-DE7F836BB4B4}" type="pres">
      <dgm:prSet presAssocID="{923BB65B-6557-4E97-8AC1-46772B3493A6}" presName="topConnNode2" presStyleLbl="node2" presStyleIdx="0" presStyleCnt="0"/>
      <dgm:spPr/>
      <dgm:t>
        <a:bodyPr/>
        <a:lstStyle/>
        <a:p>
          <a:endParaRPr lang="nb-NO"/>
        </a:p>
      </dgm:t>
    </dgm:pt>
    <dgm:pt modelId="{1E87727A-FE01-4693-8662-C883F48950CC}" type="pres">
      <dgm:prSet presAssocID="{923BB65B-6557-4E97-8AC1-46772B3493A6}" presName="hierChild4" presStyleCnt="0"/>
      <dgm:spPr/>
    </dgm:pt>
    <dgm:pt modelId="{683B2666-7A1C-4D25-A5AB-2B5F551D66C5}" type="pres">
      <dgm:prSet presAssocID="{2D662ED4-1478-4F13-9338-F250C19224AE}" presName="Name28" presStyleLbl="parChTrans1D3" presStyleIdx="0" presStyleCnt="4"/>
      <dgm:spPr/>
      <dgm:t>
        <a:bodyPr/>
        <a:lstStyle/>
        <a:p>
          <a:endParaRPr lang="nb-NO"/>
        </a:p>
      </dgm:t>
    </dgm:pt>
    <dgm:pt modelId="{1743EAD7-0671-4EB6-9249-30AB9A5A2053}" type="pres">
      <dgm:prSet presAssocID="{2D916C51-58AB-4ECF-9B45-60E7FABD83F2}" presName="hierRoot2" presStyleCnt="0">
        <dgm:presLayoutVars>
          <dgm:hierBranch val="init"/>
        </dgm:presLayoutVars>
      </dgm:prSet>
      <dgm:spPr/>
    </dgm:pt>
    <dgm:pt modelId="{4315AD18-4C02-42C5-8B35-9FBA986488CC}" type="pres">
      <dgm:prSet presAssocID="{2D916C51-58AB-4ECF-9B45-60E7FABD83F2}" presName="rootComposite2" presStyleCnt="0"/>
      <dgm:spPr/>
    </dgm:pt>
    <dgm:pt modelId="{45F19C37-5734-4D37-8CCA-302C8C7801A8}" type="pres">
      <dgm:prSet presAssocID="{2D916C51-58AB-4ECF-9B45-60E7FABD83F2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35BF1FDA-3D69-4805-AE96-07B5580CCE14}" type="pres">
      <dgm:prSet presAssocID="{2D916C51-58AB-4ECF-9B45-60E7FABD83F2}" presName="topArc2" presStyleLbl="parChTrans1D1" presStyleIdx="4" presStyleCnt="14"/>
      <dgm:spPr/>
    </dgm:pt>
    <dgm:pt modelId="{89E1BD33-9816-47BE-AA51-E02DDDA28894}" type="pres">
      <dgm:prSet presAssocID="{2D916C51-58AB-4ECF-9B45-60E7FABD83F2}" presName="bottomArc2" presStyleLbl="parChTrans1D1" presStyleIdx="5" presStyleCnt="14"/>
      <dgm:spPr/>
    </dgm:pt>
    <dgm:pt modelId="{1481FF02-EED8-4E90-BC97-F4279041A1B9}" type="pres">
      <dgm:prSet presAssocID="{2D916C51-58AB-4ECF-9B45-60E7FABD83F2}" presName="topConnNode2" presStyleLbl="node3" presStyleIdx="0" presStyleCnt="0"/>
      <dgm:spPr/>
      <dgm:t>
        <a:bodyPr/>
        <a:lstStyle/>
        <a:p>
          <a:endParaRPr lang="nb-NO"/>
        </a:p>
      </dgm:t>
    </dgm:pt>
    <dgm:pt modelId="{9A8AB5EA-82CD-4AAB-B2C1-1F5E2EC80015}" type="pres">
      <dgm:prSet presAssocID="{2D916C51-58AB-4ECF-9B45-60E7FABD83F2}" presName="hierChild4" presStyleCnt="0"/>
      <dgm:spPr/>
    </dgm:pt>
    <dgm:pt modelId="{3E9B3959-4D0D-4A00-AD6D-75600550A591}" type="pres">
      <dgm:prSet presAssocID="{2D916C51-58AB-4ECF-9B45-60E7FABD83F2}" presName="hierChild5" presStyleCnt="0"/>
      <dgm:spPr/>
    </dgm:pt>
    <dgm:pt modelId="{360535DD-A787-4DA5-96E2-78EC870814C8}" type="pres">
      <dgm:prSet presAssocID="{078DF370-F46A-4CA4-8386-EEB0E8D41127}" presName="Name28" presStyleLbl="parChTrans1D3" presStyleIdx="1" presStyleCnt="4"/>
      <dgm:spPr/>
      <dgm:t>
        <a:bodyPr/>
        <a:lstStyle/>
        <a:p>
          <a:endParaRPr lang="nb-NO"/>
        </a:p>
      </dgm:t>
    </dgm:pt>
    <dgm:pt modelId="{50717DA7-DEAD-4438-8CA9-8E6C63D58716}" type="pres">
      <dgm:prSet presAssocID="{E6930CD4-13E0-46DD-9F05-3EC4FDC8CA43}" presName="hierRoot2" presStyleCnt="0">
        <dgm:presLayoutVars>
          <dgm:hierBranch val="init"/>
        </dgm:presLayoutVars>
      </dgm:prSet>
      <dgm:spPr/>
    </dgm:pt>
    <dgm:pt modelId="{6922E887-9340-475C-9E89-7CA0EC3FAF6A}" type="pres">
      <dgm:prSet presAssocID="{E6930CD4-13E0-46DD-9F05-3EC4FDC8CA43}" presName="rootComposite2" presStyleCnt="0"/>
      <dgm:spPr/>
    </dgm:pt>
    <dgm:pt modelId="{184D1D11-EAB6-4B77-A59B-8E0BA1EB05DC}" type="pres">
      <dgm:prSet presAssocID="{E6930CD4-13E0-46DD-9F05-3EC4FDC8CA43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D3D8B422-3306-432D-8D30-36BF5F854E4B}" type="pres">
      <dgm:prSet presAssocID="{E6930CD4-13E0-46DD-9F05-3EC4FDC8CA43}" presName="topArc2" presStyleLbl="parChTrans1D1" presStyleIdx="6" presStyleCnt="14"/>
      <dgm:spPr/>
    </dgm:pt>
    <dgm:pt modelId="{070D5FD2-FFF6-44A4-B642-B836A924D8D2}" type="pres">
      <dgm:prSet presAssocID="{E6930CD4-13E0-46DD-9F05-3EC4FDC8CA43}" presName="bottomArc2" presStyleLbl="parChTrans1D1" presStyleIdx="7" presStyleCnt="14"/>
      <dgm:spPr/>
    </dgm:pt>
    <dgm:pt modelId="{AB669727-F617-4986-A1C2-EA775F8CAFB9}" type="pres">
      <dgm:prSet presAssocID="{E6930CD4-13E0-46DD-9F05-3EC4FDC8CA43}" presName="topConnNode2" presStyleLbl="node3" presStyleIdx="0" presStyleCnt="0"/>
      <dgm:spPr/>
      <dgm:t>
        <a:bodyPr/>
        <a:lstStyle/>
        <a:p>
          <a:endParaRPr lang="nb-NO"/>
        </a:p>
      </dgm:t>
    </dgm:pt>
    <dgm:pt modelId="{11E18D0E-C8C1-4722-85F7-00A4006D4511}" type="pres">
      <dgm:prSet presAssocID="{E6930CD4-13E0-46DD-9F05-3EC4FDC8CA43}" presName="hierChild4" presStyleCnt="0"/>
      <dgm:spPr/>
    </dgm:pt>
    <dgm:pt modelId="{918DC087-E0AE-4B84-AD60-758C16BAE243}" type="pres">
      <dgm:prSet presAssocID="{E6930CD4-13E0-46DD-9F05-3EC4FDC8CA43}" presName="hierChild5" presStyleCnt="0"/>
      <dgm:spPr/>
    </dgm:pt>
    <dgm:pt modelId="{92FB3BD9-D0D8-41A6-88FE-9ACD3A1602A7}" type="pres">
      <dgm:prSet presAssocID="{923BB65B-6557-4E97-8AC1-46772B3493A6}" presName="hierChild5" presStyleCnt="0"/>
      <dgm:spPr/>
    </dgm:pt>
    <dgm:pt modelId="{8AEFDC87-477B-4EBD-AEFA-323452859037}" type="pres">
      <dgm:prSet presAssocID="{EF411F1B-3E0B-4825-986A-0CBF7E68CDBA}" presName="Name28" presStyleLbl="parChTrans1D2" presStyleIdx="1" presStyleCnt="2"/>
      <dgm:spPr/>
      <dgm:t>
        <a:bodyPr/>
        <a:lstStyle/>
        <a:p>
          <a:endParaRPr lang="nb-NO"/>
        </a:p>
      </dgm:t>
    </dgm:pt>
    <dgm:pt modelId="{52F6E455-D96E-4546-9469-8DD0C30C31D5}" type="pres">
      <dgm:prSet presAssocID="{50AC35E6-B441-4C94-95AD-E0C7D121F715}" presName="hierRoot2" presStyleCnt="0">
        <dgm:presLayoutVars>
          <dgm:hierBranch val="init"/>
        </dgm:presLayoutVars>
      </dgm:prSet>
      <dgm:spPr/>
    </dgm:pt>
    <dgm:pt modelId="{F6B3C089-D1B7-46A3-B998-AECAF50A8A93}" type="pres">
      <dgm:prSet presAssocID="{50AC35E6-B441-4C94-95AD-E0C7D121F715}" presName="rootComposite2" presStyleCnt="0"/>
      <dgm:spPr/>
    </dgm:pt>
    <dgm:pt modelId="{11805CF2-2A73-4BAB-B3BE-5E2ADDFF5D0D}" type="pres">
      <dgm:prSet presAssocID="{50AC35E6-B441-4C94-95AD-E0C7D121F715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10DF45B2-942A-4D82-B635-441299B354F3}" type="pres">
      <dgm:prSet presAssocID="{50AC35E6-B441-4C94-95AD-E0C7D121F715}" presName="topArc2" presStyleLbl="parChTrans1D1" presStyleIdx="8" presStyleCnt="14"/>
      <dgm:spPr/>
    </dgm:pt>
    <dgm:pt modelId="{CCD59524-2B23-4865-94F3-7305D48E8E03}" type="pres">
      <dgm:prSet presAssocID="{50AC35E6-B441-4C94-95AD-E0C7D121F715}" presName="bottomArc2" presStyleLbl="parChTrans1D1" presStyleIdx="9" presStyleCnt="14"/>
      <dgm:spPr/>
    </dgm:pt>
    <dgm:pt modelId="{86755441-917E-4728-BD66-33DF7A8D6012}" type="pres">
      <dgm:prSet presAssocID="{50AC35E6-B441-4C94-95AD-E0C7D121F715}" presName="topConnNode2" presStyleLbl="node2" presStyleIdx="0" presStyleCnt="0"/>
      <dgm:spPr/>
      <dgm:t>
        <a:bodyPr/>
        <a:lstStyle/>
        <a:p>
          <a:endParaRPr lang="nb-NO"/>
        </a:p>
      </dgm:t>
    </dgm:pt>
    <dgm:pt modelId="{AD6E5DE4-8F30-4E15-A01C-7C6DA459777E}" type="pres">
      <dgm:prSet presAssocID="{50AC35E6-B441-4C94-95AD-E0C7D121F715}" presName="hierChild4" presStyleCnt="0"/>
      <dgm:spPr/>
    </dgm:pt>
    <dgm:pt modelId="{4C92939C-0206-4252-AC46-4784D2E22CB1}" type="pres">
      <dgm:prSet presAssocID="{6D23EC9A-20B0-42F0-B91D-D6464F40F767}" presName="Name28" presStyleLbl="parChTrans1D3" presStyleIdx="2" presStyleCnt="4"/>
      <dgm:spPr/>
      <dgm:t>
        <a:bodyPr/>
        <a:lstStyle/>
        <a:p>
          <a:endParaRPr lang="nb-NO"/>
        </a:p>
      </dgm:t>
    </dgm:pt>
    <dgm:pt modelId="{1995D69B-A109-410C-A0B0-93E84CCA0966}" type="pres">
      <dgm:prSet presAssocID="{931C509F-6AEA-48FD-9BC3-F3EE3E499DC5}" presName="hierRoot2" presStyleCnt="0">
        <dgm:presLayoutVars>
          <dgm:hierBranch val="init"/>
        </dgm:presLayoutVars>
      </dgm:prSet>
      <dgm:spPr/>
    </dgm:pt>
    <dgm:pt modelId="{5D916B94-D2C6-41E3-80E4-785EEDB22357}" type="pres">
      <dgm:prSet presAssocID="{931C509F-6AEA-48FD-9BC3-F3EE3E499DC5}" presName="rootComposite2" presStyleCnt="0"/>
      <dgm:spPr/>
    </dgm:pt>
    <dgm:pt modelId="{4030FE77-D9A7-4BCD-ABD1-D4C86B496CB1}" type="pres">
      <dgm:prSet presAssocID="{931C509F-6AEA-48FD-9BC3-F3EE3E499DC5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A04A9E0A-43DF-48EC-A979-6977211D4496}" type="pres">
      <dgm:prSet presAssocID="{931C509F-6AEA-48FD-9BC3-F3EE3E499DC5}" presName="topArc2" presStyleLbl="parChTrans1D1" presStyleIdx="10" presStyleCnt="14"/>
      <dgm:spPr/>
    </dgm:pt>
    <dgm:pt modelId="{B87D6D18-D005-41AC-B778-47E205342F1B}" type="pres">
      <dgm:prSet presAssocID="{931C509F-6AEA-48FD-9BC3-F3EE3E499DC5}" presName="bottomArc2" presStyleLbl="parChTrans1D1" presStyleIdx="11" presStyleCnt="14"/>
      <dgm:spPr/>
    </dgm:pt>
    <dgm:pt modelId="{C3ECAFBC-DA07-4E13-80CE-CD6DA59B7ED5}" type="pres">
      <dgm:prSet presAssocID="{931C509F-6AEA-48FD-9BC3-F3EE3E499DC5}" presName="topConnNode2" presStyleLbl="node3" presStyleIdx="0" presStyleCnt="0"/>
      <dgm:spPr/>
      <dgm:t>
        <a:bodyPr/>
        <a:lstStyle/>
        <a:p>
          <a:endParaRPr lang="nb-NO"/>
        </a:p>
      </dgm:t>
    </dgm:pt>
    <dgm:pt modelId="{4ECF1C28-ED6A-43EB-8502-D9AE7C719D5D}" type="pres">
      <dgm:prSet presAssocID="{931C509F-6AEA-48FD-9BC3-F3EE3E499DC5}" presName="hierChild4" presStyleCnt="0"/>
      <dgm:spPr/>
    </dgm:pt>
    <dgm:pt modelId="{35A0071F-5A7B-4D06-B4A5-DA4BBF10270E}" type="pres">
      <dgm:prSet presAssocID="{931C509F-6AEA-48FD-9BC3-F3EE3E499DC5}" presName="hierChild5" presStyleCnt="0"/>
      <dgm:spPr/>
    </dgm:pt>
    <dgm:pt modelId="{22B3A9CE-F92D-4220-8A93-D57C87C66B5F}" type="pres">
      <dgm:prSet presAssocID="{F3F90612-154C-4387-BBA4-E872DB6BE56B}" presName="Name28" presStyleLbl="parChTrans1D3" presStyleIdx="3" presStyleCnt="4"/>
      <dgm:spPr/>
      <dgm:t>
        <a:bodyPr/>
        <a:lstStyle/>
        <a:p>
          <a:endParaRPr lang="nb-NO"/>
        </a:p>
      </dgm:t>
    </dgm:pt>
    <dgm:pt modelId="{7BE478B5-AEC5-4C51-934E-73797E722B68}" type="pres">
      <dgm:prSet presAssocID="{421B41E1-AF48-4E42-AB5E-A4A90EB5FF3D}" presName="hierRoot2" presStyleCnt="0">
        <dgm:presLayoutVars>
          <dgm:hierBranch val="init"/>
        </dgm:presLayoutVars>
      </dgm:prSet>
      <dgm:spPr/>
    </dgm:pt>
    <dgm:pt modelId="{7B5EF762-AD35-4A88-A1AD-E42C0DAC4541}" type="pres">
      <dgm:prSet presAssocID="{421B41E1-AF48-4E42-AB5E-A4A90EB5FF3D}" presName="rootComposite2" presStyleCnt="0"/>
      <dgm:spPr/>
    </dgm:pt>
    <dgm:pt modelId="{02AC19DC-15C8-4D14-95D9-5CA9F17641D3}" type="pres">
      <dgm:prSet presAssocID="{421B41E1-AF48-4E42-AB5E-A4A90EB5FF3D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E3DA6036-07D3-4DE6-A565-E2A840D5F0B1}" type="pres">
      <dgm:prSet presAssocID="{421B41E1-AF48-4E42-AB5E-A4A90EB5FF3D}" presName="topArc2" presStyleLbl="parChTrans1D1" presStyleIdx="12" presStyleCnt="14"/>
      <dgm:spPr/>
    </dgm:pt>
    <dgm:pt modelId="{D49A275E-E5FB-4A7D-8781-6805B18ABA10}" type="pres">
      <dgm:prSet presAssocID="{421B41E1-AF48-4E42-AB5E-A4A90EB5FF3D}" presName="bottomArc2" presStyleLbl="parChTrans1D1" presStyleIdx="13" presStyleCnt="14"/>
      <dgm:spPr/>
    </dgm:pt>
    <dgm:pt modelId="{8D9B465D-5A7C-468B-8E2D-D0019A6967F0}" type="pres">
      <dgm:prSet presAssocID="{421B41E1-AF48-4E42-AB5E-A4A90EB5FF3D}" presName="topConnNode2" presStyleLbl="node3" presStyleIdx="0" presStyleCnt="0"/>
      <dgm:spPr/>
      <dgm:t>
        <a:bodyPr/>
        <a:lstStyle/>
        <a:p>
          <a:endParaRPr lang="nb-NO"/>
        </a:p>
      </dgm:t>
    </dgm:pt>
    <dgm:pt modelId="{71C831C2-ED5C-419F-83E5-3BD12A11F950}" type="pres">
      <dgm:prSet presAssocID="{421B41E1-AF48-4E42-AB5E-A4A90EB5FF3D}" presName="hierChild4" presStyleCnt="0"/>
      <dgm:spPr/>
    </dgm:pt>
    <dgm:pt modelId="{97EE97B3-35FD-4F7D-974C-AC5DC2E3608F}" type="pres">
      <dgm:prSet presAssocID="{421B41E1-AF48-4E42-AB5E-A4A90EB5FF3D}" presName="hierChild5" presStyleCnt="0"/>
      <dgm:spPr/>
    </dgm:pt>
    <dgm:pt modelId="{7A564D0D-0362-4992-B2AA-C38A403C28EC}" type="pres">
      <dgm:prSet presAssocID="{50AC35E6-B441-4C94-95AD-E0C7D121F715}" presName="hierChild5" presStyleCnt="0"/>
      <dgm:spPr/>
    </dgm:pt>
    <dgm:pt modelId="{30E57F35-C249-436D-A408-F2CEA4D62F29}" type="pres">
      <dgm:prSet presAssocID="{5C9D4A9D-0453-454C-B340-7EF40B92A038}" presName="hierChild3" presStyleCnt="0"/>
      <dgm:spPr/>
    </dgm:pt>
  </dgm:ptLst>
  <dgm:cxnLst>
    <dgm:cxn modelId="{FDC5F9A8-3284-4481-843E-B850B336D4A4}" type="presOf" srcId="{078DF370-F46A-4CA4-8386-EEB0E8D41127}" destId="{360535DD-A787-4DA5-96E2-78EC870814C8}" srcOrd="0" destOrd="0" presId="urn:microsoft.com/office/officeart/2008/layout/HalfCircleOrganizationChart"/>
    <dgm:cxn modelId="{263403DB-AD8A-4A12-8A82-E04BAAA83DCF}" type="presOf" srcId="{5C9D4A9D-0453-454C-B340-7EF40B92A038}" destId="{5E873DAE-7B0B-47F7-AA97-D2E777041B05}" srcOrd="0" destOrd="0" presId="urn:microsoft.com/office/officeart/2008/layout/HalfCircleOrganizationChart"/>
    <dgm:cxn modelId="{EC294E39-10C2-4013-A7C1-EC887C9422CD}" type="presOf" srcId="{2D662ED4-1478-4F13-9338-F250C19224AE}" destId="{683B2666-7A1C-4D25-A5AB-2B5F551D66C5}" srcOrd="0" destOrd="0" presId="urn:microsoft.com/office/officeart/2008/layout/HalfCircleOrganizationChart"/>
    <dgm:cxn modelId="{B55EC40A-86F2-402C-BE52-C2A67970E225}" srcId="{5C9D4A9D-0453-454C-B340-7EF40B92A038}" destId="{923BB65B-6557-4E97-8AC1-46772B3493A6}" srcOrd="0" destOrd="0" parTransId="{FA9FDCF2-6238-4BE6-9F47-FEABEA68E0B7}" sibTransId="{7EADBC95-2DBD-48DE-955F-D99E784A1C77}"/>
    <dgm:cxn modelId="{8BE0D0A1-6D25-4D80-89F1-0A9BE7EBBE18}" type="presOf" srcId="{50AC35E6-B441-4C94-95AD-E0C7D121F715}" destId="{86755441-917E-4728-BD66-33DF7A8D6012}" srcOrd="1" destOrd="0" presId="urn:microsoft.com/office/officeart/2008/layout/HalfCircleOrganizationChart"/>
    <dgm:cxn modelId="{F6F570D8-856F-429F-92A6-C655192DABA6}" type="presOf" srcId="{931C509F-6AEA-48FD-9BC3-F3EE3E499DC5}" destId="{C3ECAFBC-DA07-4E13-80CE-CD6DA59B7ED5}" srcOrd="1" destOrd="0" presId="urn:microsoft.com/office/officeart/2008/layout/HalfCircleOrganizationChart"/>
    <dgm:cxn modelId="{40658F4F-5EE9-4811-A47B-85AF4D1CBC8E}" type="presOf" srcId="{421B41E1-AF48-4E42-AB5E-A4A90EB5FF3D}" destId="{8D9B465D-5A7C-468B-8E2D-D0019A6967F0}" srcOrd="1" destOrd="0" presId="urn:microsoft.com/office/officeart/2008/layout/HalfCircleOrganizationChart"/>
    <dgm:cxn modelId="{9988F1B3-11B9-419E-AAD5-7C7660F58CBB}" type="presOf" srcId="{923BB65B-6557-4E97-8AC1-46772B3493A6}" destId="{79F4FE4E-2C19-4AB2-A2EC-9AE2DCB1D42C}" srcOrd="0" destOrd="0" presId="urn:microsoft.com/office/officeart/2008/layout/HalfCircleOrganizationChart"/>
    <dgm:cxn modelId="{2D99EBEA-6E47-49B6-AFF3-0E5330D05454}" type="presOf" srcId="{931C509F-6AEA-48FD-9BC3-F3EE3E499DC5}" destId="{4030FE77-D9A7-4BCD-ABD1-D4C86B496CB1}" srcOrd="0" destOrd="0" presId="urn:microsoft.com/office/officeart/2008/layout/HalfCircleOrganizationChart"/>
    <dgm:cxn modelId="{E86E059F-435B-4EA0-8CDB-DD0CC8188207}" type="presOf" srcId="{EF411F1B-3E0B-4825-986A-0CBF7E68CDBA}" destId="{8AEFDC87-477B-4EBD-AEFA-323452859037}" srcOrd="0" destOrd="0" presId="urn:microsoft.com/office/officeart/2008/layout/HalfCircleOrganizationChart"/>
    <dgm:cxn modelId="{5362C79C-92B0-426E-945B-9C6EB581291C}" type="presOf" srcId="{2D916C51-58AB-4ECF-9B45-60E7FABD83F2}" destId="{45F19C37-5734-4D37-8CCA-302C8C7801A8}" srcOrd="0" destOrd="0" presId="urn:microsoft.com/office/officeart/2008/layout/HalfCircleOrganizationChart"/>
    <dgm:cxn modelId="{AC6D0977-10B9-4BE7-A2FD-852CC71D86A7}" srcId="{50AC35E6-B441-4C94-95AD-E0C7D121F715}" destId="{421B41E1-AF48-4E42-AB5E-A4A90EB5FF3D}" srcOrd="1" destOrd="0" parTransId="{F3F90612-154C-4387-BBA4-E872DB6BE56B}" sibTransId="{6FB904AB-5313-4BD4-AF88-E36C5692479F}"/>
    <dgm:cxn modelId="{DE8B0FAF-B78B-4DED-A383-9B2688DCA1F2}" srcId="{CC2E9862-811A-4F00-9506-386291F9D3DD}" destId="{5C9D4A9D-0453-454C-B340-7EF40B92A038}" srcOrd="0" destOrd="0" parTransId="{E6E46C0C-A559-4AE2-98E2-BD6D442707DE}" sibTransId="{34E91D10-9262-4EE2-B598-6F3EB88C604F}"/>
    <dgm:cxn modelId="{C01AB413-0705-4F82-B8B8-069E953E78DC}" type="presOf" srcId="{FA9FDCF2-6238-4BE6-9F47-FEABEA68E0B7}" destId="{1CFAD142-C7D2-4DB6-A7DC-F75B38657EC4}" srcOrd="0" destOrd="0" presId="urn:microsoft.com/office/officeart/2008/layout/HalfCircleOrganizationChart"/>
    <dgm:cxn modelId="{8EEC5E36-CAA3-44A5-97E8-57CE688C4DD0}" type="presOf" srcId="{E6930CD4-13E0-46DD-9F05-3EC4FDC8CA43}" destId="{184D1D11-EAB6-4B77-A59B-8E0BA1EB05DC}" srcOrd="0" destOrd="0" presId="urn:microsoft.com/office/officeart/2008/layout/HalfCircleOrganizationChart"/>
    <dgm:cxn modelId="{0F1C2080-A1DC-4418-96AF-00BB6072CAE7}" type="presOf" srcId="{2D916C51-58AB-4ECF-9B45-60E7FABD83F2}" destId="{1481FF02-EED8-4E90-BC97-F4279041A1B9}" srcOrd="1" destOrd="0" presId="urn:microsoft.com/office/officeart/2008/layout/HalfCircleOrganizationChart"/>
    <dgm:cxn modelId="{F1DE2B50-0ABB-4475-83D2-1CB7608B0099}" srcId="{50AC35E6-B441-4C94-95AD-E0C7D121F715}" destId="{931C509F-6AEA-48FD-9BC3-F3EE3E499DC5}" srcOrd="0" destOrd="0" parTransId="{6D23EC9A-20B0-42F0-B91D-D6464F40F767}" sibTransId="{DDF90BE7-7F28-45CA-8CA2-29B458FC9B99}"/>
    <dgm:cxn modelId="{A2BF2A50-20DF-4458-AA7A-5D23F6598934}" type="presOf" srcId="{CC2E9862-811A-4F00-9506-386291F9D3DD}" destId="{37E49756-C6F6-4441-8041-79124ABE119E}" srcOrd="0" destOrd="0" presId="urn:microsoft.com/office/officeart/2008/layout/HalfCircleOrganizationChart"/>
    <dgm:cxn modelId="{F679E7DD-2774-4683-A720-8F5CF9CE701C}" srcId="{5C9D4A9D-0453-454C-B340-7EF40B92A038}" destId="{50AC35E6-B441-4C94-95AD-E0C7D121F715}" srcOrd="1" destOrd="0" parTransId="{EF411F1B-3E0B-4825-986A-0CBF7E68CDBA}" sibTransId="{B9445D72-E181-4160-ABB5-8289402A9162}"/>
    <dgm:cxn modelId="{42B988F5-5D48-4985-A581-09D73C94961A}" type="presOf" srcId="{5C9D4A9D-0453-454C-B340-7EF40B92A038}" destId="{0AF63370-CF6C-487E-A1BC-41E18031D3BA}" srcOrd="1" destOrd="0" presId="urn:microsoft.com/office/officeart/2008/layout/HalfCircleOrganizationChart"/>
    <dgm:cxn modelId="{4680F189-22A6-4DA3-8E73-A21EAE9AA743}" type="presOf" srcId="{E6930CD4-13E0-46DD-9F05-3EC4FDC8CA43}" destId="{AB669727-F617-4986-A1C2-EA775F8CAFB9}" srcOrd="1" destOrd="0" presId="urn:microsoft.com/office/officeart/2008/layout/HalfCircleOrganizationChart"/>
    <dgm:cxn modelId="{1A7D2562-B9CF-4111-99C6-CC4A207237BC}" type="presOf" srcId="{421B41E1-AF48-4E42-AB5E-A4A90EB5FF3D}" destId="{02AC19DC-15C8-4D14-95D9-5CA9F17641D3}" srcOrd="0" destOrd="0" presId="urn:microsoft.com/office/officeart/2008/layout/HalfCircleOrganizationChart"/>
    <dgm:cxn modelId="{9AC4BF25-16CD-48F3-8CE6-E9218C24E4F5}" type="presOf" srcId="{50AC35E6-B441-4C94-95AD-E0C7D121F715}" destId="{11805CF2-2A73-4BAB-B3BE-5E2ADDFF5D0D}" srcOrd="0" destOrd="0" presId="urn:microsoft.com/office/officeart/2008/layout/HalfCircleOrganizationChart"/>
    <dgm:cxn modelId="{62F1136E-0321-4975-BCE5-3FADBA078A4E}" type="presOf" srcId="{F3F90612-154C-4387-BBA4-E872DB6BE56B}" destId="{22B3A9CE-F92D-4220-8A93-D57C87C66B5F}" srcOrd="0" destOrd="0" presId="urn:microsoft.com/office/officeart/2008/layout/HalfCircleOrganizationChart"/>
    <dgm:cxn modelId="{BEF322FD-DEB0-4196-A650-AE6F2396091F}" type="presOf" srcId="{6D23EC9A-20B0-42F0-B91D-D6464F40F767}" destId="{4C92939C-0206-4252-AC46-4784D2E22CB1}" srcOrd="0" destOrd="0" presId="urn:microsoft.com/office/officeart/2008/layout/HalfCircleOrganizationChart"/>
    <dgm:cxn modelId="{F0A53084-C54C-495C-8957-064617D040D9}" type="presOf" srcId="{923BB65B-6557-4E97-8AC1-46772B3493A6}" destId="{5FBFB743-67E3-4893-9363-DE7F836BB4B4}" srcOrd="1" destOrd="0" presId="urn:microsoft.com/office/officeart/2008/layout/HalfCircleOrganizationChart"/>
    <dgm:cxn modelId="{9EB0C5E4-9490-472F-8D5F-729116280A02}" srcId="{923BB65B-6557-4E97-8AC1-46772B3493A6}" destId="{2D916C51-58AB-4ECF-9B45-60E7FABD83F2}" srcOrd="0" destOrd="0" parTransId="{2D662ED4-1478-4F13-9338-F250C19224AE}" sibTransId="{B487F43E-EE27-4C7A-B0FE-547AAF729298}"/>
    <dgm:cxn modelId="{3286BD77-401E-4038-B96F-C4782CFC464F}" srcId="{923BB65B-6557-4E97-8AC1-46772B3493A6}" destId="{E6930CD4-13E0-46DD-9F05-3EC4FDC8CA43}" srcOrd="1" destOrd="0" parTransId="{078DF370-F46A-4CA4-8386-EEB0E8D41127}" sibTransId="{6FAEFA5B-31D3-45F7-8221-2B66F1CDE3F7}"/>
    <dgm:cxn modelId="{E52C4E2C-CF2E-4A4E-AD6B-BD9B11061FBB}" type="presParOf" srcId="{37E49756-C6F6-4441-8041-79124ABE119E}" destId="{16EA33CD-D921-407E-BD97-3AA3A10C56F2}" srcOrd="0" destOrd="0" presId="urn:microsoft.com/office/officeart/2008/layout/HalfCircleOrganizationChart"/>
    <dgm:cxn modelId="{BCDAEE39-860C-49E0-BCFC-A242F8BBD03D}" type="presParOf" srcId="{16EA33CD-D921-407E-BD97-3AA3A10C56F2}" destId="{72DCDBA3-4030-4E76-939E-6D9B2FF665F3}" srcOrd="0" destOrd="0" presId="urn:microsoft.com/office/officeart/2008/layout/HalfCircleOrganizationChart"/>
    <dgm:cxn modelId="{3E8EF051-D840-4717-8F90-6483868DD3EE}" type="presParOf" srcId="{72DCDBA3-4030-4E76-939E-6D9B2FF665F3}" destId="{5E873DAE-7B0B-47F7-AA97-D2E777041B05}" srcOrd="0" destOrd="0" presId="urn:microsoft.com/office/officeart/2008/layout/HalfCircleOrganizationChart"/>
    <dgm:cxn modelId="{058F0E77-689F-4B3D-8EFF-DEDD4DDFC104}" type="presParOf" srcId="{72DCDBA3-4030-4E76-939E-6D9B2FF665F3}" destId="{785D2A82-FD5D-4662-B65B-BE56D5CA9492}" srcOrd="1" destOrd="0" presId="urn:microsoft.com/office/officeart/2008/layout/HalfCircleOrganizationChart"/>
    <dgm:cxn modelId="{C2631DB7-834F-4BF0-8FEF-F844F042144B}" type="presParOf" srcId="{72DCDBA3-4030-4E76-939E-6D9B2FF665F3}" destId="{9616DE4F-7455-4047-967C-694E39777138}" srcOrd="2" destOrd="0" presId="urn:microsoft.com/office/officeart/2008/layout/HalfCircleOrganizationChart"/>
    <dgm:cxn modelId="{5767DCE2-687C-487C-9176-07943C63ED9D}" type="presParOf" srcId="{72DCDBA3-4030-4E76-939E-6D9B2FF665F3}" destId="{0AF63370-CF6C-487E-A1BC-41E18031D3BA}" srcOrd="3" destOrd="0" presId="urn:microsoft.com/office/officeart/2008/layout/HalfCircleOrganizationChart"/>
    <dgm:cxn modelId="{FC1D74AD-099C-47D0-97EE-BAC0237554B2}" type="presParOf" srcId="{16EA33CD-D921-407E-BD97-3AA3A10C56F2}" destId="{B9747C3F-5426-4614-B645-F512733E6B01}" srcOrd="1" destOrd="0" presId="urn:microsoft.com/office/officeart/2008/layout/HalfCircleOrganizationChart"/>
    <dgm:cxn modelId="{CC89CD2A-7160-4F58-800F-F985CEBF202C}" type="presParOf" srcId="{B9747C3F-5426-4614-B645-F512733E6B01}" destId="{1CFAD142-C7D2-4DB6-A7DC-F75B38657EC4}" srcOrd="0" destOrd="0" presId="urn:microsoft.com/office/officeart/2008/layout/HalfCircleOrganizationChart"/>
    <dgm:cxn modelId="{041E0DC8-A51A-485B-BDA3-0962153E9E22}" type="presParOf" srcId="{B9747C3F-5426-4614-B645-F512733E6B01}" destId="{78D93D39-8869-4BFC-867E-963D8EE1A574}" srcOrd="1" destOrd="0" presId="urn:microsoft.com/office/officeart/2008/layout/HalfCircleOrganizationChart"/>
    <dgm:cxn modelId="{5C547CCC-A048-4FEC-8E84-2815E7EBD471}" type="presParOf" srcId="{78D93D39-8869-4BFC-867E-963D8EE1A574}" destId="{737B02E8-FFAD-4CE9-AB25-63CBAF28D5D9}" srcOrd="0" destOrd="0" presId="urn:microsoft.com/office/officeart/2008/layout/HalfCircleOrganizationChart"/>
    <dgm:cxn modelId="{E52CC5E6-D468-4686-A51A-9F799AF45862}" type="presParOf" srcId="{737B02E8-FFAD-4CE9-AB25-63CBAF28D5D9}" destId="{79F4FE4E-2C19-4AB2-A2EC-9AE2DCB1D42C}" srcOrd="0" destOrd="0" presId="urn:microsoft.com/office/officeart/2008/layout/HalfCircleOrganizationChart"/>
    <dgm:cxn modelId="{943FE705-9980-412B-B4D5-B34712742B9F}" type="presParOf" srcId="{737B02E8-FFAD-4CE9-AB25-63CBAF28D5D9}" destId="{084EA113-CE37-4CCE-8C5E-1180E8963259}" srcOrd="1" destOrd="0" presId="urn:microsoft.com/office/officeart/2008/layout/HalfCircleOrganizationChart"/>
    <dgm:cxn modelId="{EC4E63F9-8B44-4FFE-83E2-0BDCBC9171A4}" type="presParOf" srcId="{737B02E8-FFAD-4CE9-AB25-63CBAF28D5D9}" destId="{042CF00F-32BD-4B1E-8F17-B3B7F56C12BE}" srcOrd="2" destOrd="0" presId="urn:microsoft.com/office/officeart/2008/layout/HalfCircleOrganizationChart"/>
    <dgm:cxn modelId="{B8EF3A36-1BBA-44BE-A12E-4D25A7FAC9DC}" type="presParOf" srcId="{737B02E8-FFAD-4CE9-AB25-63CBAF28D5D9}" destId="{5FBFB743-67E3-4893-9363-DE7F836BB4B4}" srcOrd="3" destOrd="0" presId="urn:microsoft.com/office/officeart/2008/layout/HalfCircleOrganizationChart"/>
    <dgm:cxn modelId="{B0FFEFD7-F78E-4454-80D8-0341F45DC030}" type="presParOf" srcId="{78D93D39-8869-4BFC-867E-963D8EE1A574}" destId="{1E87727A-FE01-4693-8662-C883F48950CC}" srcOrd="1" destOrd="0" presId="urn:microsoft.com/office/officeart/2008/layout/HalfCircleOrganizationChart"/>
    <dgm:cxn modelId="{FD49A0F0-B6EA-4936-B9B8-411DA2A9BFD8}" type="presParOf" srcId="{1E87727A-FE01-4693-8662-C883F48950CC}" destId="{683B2666-7A1C-4D25-A5AB-2B5F551D66C5}" srcOrd="0" destOrd="0" presId="urn:microsoft.com/office/officeart/2008/layout/HalfCircleOrganizationChart"/>
    <dgm:cxn modelId="{DDA27E51-9491-4643-A976-9DD4460CABCD}" type="presParOf" srcId="{1E87727A-FE01-4693-8662-C883F48950CC}" destId="{1743EAD7-0671-4EB6-9249-30AB9A5A2053}" srcOrd="1" destOrd="0" presId="urn:microsoft.com/office/officeart/2008/layout/HalfCircleOrganizationChart"/>
    <dgm:cxn modelId="{04F2CCB9-E94D-4772-ADFA-009F0A511CAF}" type="presParOf" srcId="{1743EAD7-0671-4EB6-9249-30AB9A5A2053}" destId="{4315AD18-4C02-42C5-8B35-9FBA986488CC}" srcOrd="0" destOrd="0" presId="urn:microsoft.com/office/officeart/2008/layout/HalfCircleOrganizationChart"/>
    <dgm:cxn modelId="{1287A269-47E4-47EE-979D-E0B5FD9D3948}" type="presParOf" srcId="{4315AD18-4C02-42C5-8B35-9FBA986488CC}" destId="{45F19C37-5734-4D37-8CCA-302C8C7801A8}" srcOrd="0" destOrd="0" presId="urn:microsoft.com/office/officeart/2008/layout/HalfCircleOrganizationChart"/>
    <dgm:cxn modelId="{053DDF0F-ACCC-403F-8CC4-FB1772798174}" type="presParOf" srcId="{4315AD18-4C02-42C5-8B35-9FBA986488CC}" destId="{35BF1FDA-3D69-4805-AE96-07B5580CCE14}" srcOrd="1" destOrd="0" presId="urn:microsoft.com/office/officeart/2008/layout/HalfCircleOrganizationChart"/>
    <dgm:cxn modelId="{CDE6105E-06D3-41D7-9306-3393097FA30A}" type="presParOf" srcId="{4315AD18-4C02-42C5-8B35-9FBA986488CC}" destId="{89E1BD33-9816-47BE-AA51-E02DDDA28894}" srcOrd="2" destOrd="0" presId="urn:microsoft.com/office/officeart/2008/layout/HalfCircleOrganizationChart"/>
    <dgm:cxn modelId="{68B74CF1-66DD-41D9-ADD3-824DB0B4D186}" type="presParOf" srcId="{4315AD18-4C02-42C5-8B35-9FBA986488CC}" destId="{1481FF02-EED8-4E90-BC97-F4279041A1B9}" srcOrd="3" destOrd="0" presId="urn:microsoft.com/office/officeart/2008/layout/HalfCircleOrganizationChart"/>
    <dgm:cxn modelId="{83260E5E-FC29-424A-A3FA-D1F504BAD63D}" type="presParOf" srcId="{1743EAD7-0671-4EB6-9249-30AB9A5A2053}" destId="{9A8AB5EA-82CD-4AAB-B2C1-1F5E2EC80015}" srcOrd="1" destOrd="0" presId="urn:microsoft.com/office/officeart/2008/layout/HalfCircleOrganizationChart"/>
    <dgm:cxn modelId="{9EC700E1-6787-411D-89D0-830CB49F9AFF}" type="presParOf" srcId="{1743EAD7-0671-4EB6-9249-30AB9A5A2053}" destId="{3E9B3959-4D0D-4A00-AD6D-75600550A591}" srcOrd="2" destOrd="0" presId="urn:microsoft.com/office/officeart/2008/layout/HalfCircleOrganizationChart"/>
    <dgm:cxn modelId="{673F4611-E1BD-4548-A86B-AF6B3093861B}" type="presParOf" srcId="{1E87727A-FE01-4693-8662-C883F48950CC}" destId="{360535DD-A787-4DA5-96E2-78EC870814C8}" srcOrd="2" destOrd="0" presId="urn:microsoft.com/office/officeart/2008/layout/HalfCircleOrganizationChart"/>
    <dgm:cxn modelId="{B54DA405-4C2B-462F-BB86-335440BB2CD5}" type="presParOf" srcId="{1E87727A-FE01-4693-8662-C883F48950CC}" destId="{50717DA7-DEAD-4438-8CA9-8E6C63D58716}" srcOrd="3" destOrd="0" presId="urn:microsoft.com/office/officeart/2008/layout/HalfCircleOrganizationChart"/>
    <dgm:cxn modelId="{B336C660-4BC5-4081-ACF3-D150F9D8A209}" type="presParOf" srcId="{50717DA7-DEAD-4438-8CA9-8E6C63D58716}" destId="{6922E887-9340-475C-9E89-7CA0EC3FAF6A}" srcOrd="0" destOrd="0" presId="urn:microsoft.com/office/officeart/2008/layout/HalfCircleOrganizationChart"/>
    <dgm:cxn modelId="{1A51028E-D718-4075-9552-53888950E474}" type="presParOf" srcId="{6922E887-9340-475C-9E89-7CA0EC3FAF6A}" destId="{184D1D11-EAB6-4B77-A59B-8E0BA1EB05DC}" srcOrd="0" destOrd="0" presId="urn:microsoft.com/office/officeart/2008/layout/HalfCircleOrganizationChart"/>
    <dgm:cxn modelId="{3EF11EBC-C163-4769-8819-BC8A7DFBB65A}" type="presParOf" srcId="{6922E887-9340-475C-9E89-7CA0EC3FAF6A}" destId="{D3D8B422-3306-432D-8D30-36BF5F854E4B}" srcOrd="1" destOrd="0" presId="urn:microsoft.com/office/officeart/2008/layout/HalfCircleOrganizationChart"/>
    <dgm:cxn modelId="{FF5DD4B1-FC72-45FC-90C8-C5AE179A83AB}" type="presParOf" srcId="{6922E887-9340-475C-9E89-7CA0EC3FAF6A}" destId="{070D5FD2-FFF6-44A4-B642-B836A924D8D2}" srcOrd="2" destOrd="0" presId="urn:microsoft.com/office/officeart/2008/layout/HalfCircleOrganizationChart"/>
    <dgm:cxn modelId="{3C31ADBE-97A9-4C27-966B-D6BBA2B66FC2}" type="presParOf" srcId="{6922E887-9340-475C-9E89-7CA0EC3FAF6A}" destId="{AB669727-F617-4986-A1C2-EA775F8CAFB9}" srcOrd="3" destOrd="0" presId="urn:microsoft.com/office/officeart/2008/layout/HalfCircleOrganizationChart"/>
    <dgm:cxn modelId="{720920C5-FABA-4D3A-BBC5-D47469EECF6E}" type="presParOf" srcId="{50717DA7-DEAD-4438-8CA9-8E6C63D58716}" destId="{11E18D0E-C8C1-4722-85F7-00A4006D4511}" srcOrd="1" destOrd="0" presId="urn:microsoft.com/office/officeart/2008/layout/HalfCircleOrganizationChart"/>
    <dgm:cxn modelId="{694BBD48-900F-4AD3-AABF-408B059A3BA4}" type="presParOf" srcId="{50717DA7-DEAD-4438-8CA9-8E6C63D58716}" destId="{918DC087-E0AE-4B84-AD60-758C16BAE243}" srcOrd="2" destOrd="0" presId="urn:microsoft.com/office/officeart/2008/layout/HalfCircleOrganizationChart"/>
    <dgm:cxn modelId="{7E0FE79F-CE58-48D7-9A65-7B21D7FB76B5}" type="presParOf" srcId="{78D93D39-8869-4BFC-867E-963D8EE1A574}" destId="{92FB3BD9-D0D8-41A6-88FE-9ACD3A1602A7}" srcOrd="2" destOrd="0" presId="urn:microsoft.com/office/officeart/2008/layout/HalfCircleOrganizationChart"/>
    <dgm:cxn modelId="{3F0F2F97-B426-49CA-92B2-2B8530F58683}" type="presParOf" srcId="{B9747C3F-5426-4614-B645-F512733E6B01}" destId="{8AEFDC87-477B-4EBD-AEFA-323452859037}" srcOrd="2" destOrd="0" presId="urn:microsoft.com/office/officeart/2008/layout/HalfCircleOrganizationChart"/>
    <dgm:cxn modelId="{47AD6660-2FA3-40A8-9621-38AB063E9828}" type="presParOf" srcId="{B9747C3F-5426-4614-B645-F512733E6B01}" destId="{52F6E455-D96E-4546-9469-8DD0C30C31D5}" srcOrd="3" destOrd="0" presId="urn:microsoft.com/office/officeart/2008/layout/HalfCircleOrganizationChart"/>
    <dgm:cxn modelId="{3A92E244-C34D-4DB4-89FA-8D6F999A25D6}" type="presParOf" srcId="{52F6E455-D96E-4546-9469-8DD0C30C31D5}" destId="{F6B3C089-D1B7-46A3-B998-AECAF50A8A93}" srcOrd="0" destOrd="0" presId="urn:microsoft.com/office/officeart/2008/layout/HalfCircleOrganizationChart"/>
    <dgm:cxn modelId="{477CE2FD-92C2-4DB3-BD7F-B28C79D43764}" type="presParOf" srcId="{F6B3C089-D1B7-46A3-B998-AECAF50A8A93}" destId="{11805CF2-2A73-4BAB-B3BE-5E2ADDFF5D0D}" srcOrd="0" destOrd="0" presId="urn:microsoft.com/office/officeart/2008/layout/HalfCircleOrganizationChart"/>
    <dgm:cxn modelId="{F8698110-7D68-49B1-8FFE-E5D798235EC4}" type="presParOf" srcId="{F6B3C089-D1B7-46A3-B998-AECAF50A8A93}" destId="{10DF45B2-942A-4D82-B635-441299B354F3}" srcOrd="1" destOrd="0" presId="urn:microsoft.com/office/officeart/2008/layout/HalfCircleOrganizationChart"/>
    <dgm:cxn modelId="{9202D772-2DA4-45D9-ABFF-19F0277CDF6E}" type="presParOf" srcId="{F6B3C089-D1B7-46A3-B998-AECAF50A8A93}" destId="{CCD59524-2B23-4865-94F3-7305D48E8E03}" srcOrd="2" destOrd="0" presId="urn:microsoft.com/office/officeart/2008/layout/HalfCircleOrganizationChart"/>
    <dgm:cxn modelId="{38F2C0BD-8474-423F-90F3-C0A45C1D3BB4}" type="presParOf" srcId="{F6B3C089-D1B7-46A3-B998-AECAF50A8A93}" destId="{86755441-917E-4728-BD66-33DF7A8D6012}" srcOrd="3" destOrd="0" presId="urn:microsoft.com/office/officeart/2008/layout/HalfCircleOrganizationChart"/>
    <dgm:cxn modelId="{02EC2451-A8AA-4BA2-A82E-4C30B4C65593}" type="presParOf" srcId="{52F6E455-D96E-4546-9469-8DD0C30C31D5}" destId="{AD6E5DE4-8F30-4E15-A01C-7C6DA459777E}" srcOrd="1" destOrd="0" presId="urn:microsoft.com/office/officeart/2008/layout/HalfCircleOrganizationChart"/>
    <dgm:cxn modelId="{F10A0740-4FA1-4CA2-A5E3-3471FC2EC3F7}" type="presParOf" srcId="{AD6E5DE4-8F30-4E15-A01C-7C6DA459777E}" destId="{4C92939C-0206-4252-AC46-4784D2E22CB1}" srcOrd="0" destOrd="0" presId="urn:microsoft.com/office/officeart/2008/layout/HalfCircleOrganizationChart"/>
    <dgm:cxn modelId="{EE845EE1-5ABB-4611-B49D-7F8E7A3CC1E3}" type="presParOf" srcId="{AD6E5DE4-8F30-4E15-A01C-7C6DA459777E}" destId="{1995D69B-A109-410C-A0B0-93E84CCA0966}" srcOrd="1" destOrd="0" presId="urn:microsoft.com/office/officeart/2008/layout/HalfCircleOrganizationChart"/>
    <dgm:cxn modelId="{300F85DC-4CCF-4BCF-A699-76028D8E731E}" type="presParOf" srcId="{1995D69B-A109-410C-A0B0-93E84CCA0966}" destId="{5D916B94-D2C6-41E3-80E4-785EEDB22357}" srcOrd="0" destOrd="0" presId="urn:microsoft.com/office/officeart/2008/layout/HalfCircleOrganizationChart"/>
    <dgm:cxn modelId="{5E50F7E2-E854-49C4-B5EF-ED6DC4E09449}" type="presParOf" srcId="{5D916B94-D2C6-41E3-80E4-785EEDB22357}" destId="{4030FE77-D9A7-4BCD-ABD1-D4C86B496CB1}" srcOrd="0" destOrd="0" presId="urn:microsoft.com/office/officeart/2008/layout/HalfCircleOrganizationChart"/>
    <dgm:cxn modelId="{8D575887-112C-4464-942E-CEA81A5CEB56}" type="presParOf" srcId="{5D916B94-D2C6-41E3-80E4-785EEDB22357}" destId="{A04A9E0A-43DF-48EC-A979-6977211D4496}" srcOrd="1" destOrd="0" presId="urn:microsoft.com/office/officeart/2008/layout/HalfCircleOrganizationChart"/>
    <dgm:cxn modelId="{CE93DBE2-F2C1-4BC2-B087-5493D84F9925}" type="presParOf" srcId="{5D916B94-D2C6-41E3-80E4-785EEDB22357}" destId="{B87D6D18-D005-41AC-B778-47E205342F1B}" srcOrd="2" destOrd="0" presId="urn:microsoft.com/office/officeart/2008/layout/HalfCircleOrganizationChart"/>
    <dgm:cxn modelId="{BAE7E39E-0A7A-4188-AA4A-77E95EB5922B}" type="presParOf" srcId="{5D916B94-D2C6-41E3-80E4-785EEDB22357}" destId="{C3ECAFBC-DA07-4E13-80CE-CD6DA59B7ED5}" srcOrd="3" destOrd="0" presId="urn:microsoft.com/office/officeart/2008/layout/HalfCircleOrganizationChart"/>
    <dgm:cxn modelId="{D44355AB-4009-4FAF-BA44-03FE8073F77B}" type="presParOf" srcId="{1995D69B-A109-410C-A0B0-93E84CCA0966}" destId="{4ECF1C28-ED6A-43EB-8502-D9AE7C719D5D}" srcOrd="1" destOrd="0" presId="urn:microsoft.com/office/officeart/2008/layout/HalfCircleOrganizationChart"/>
    <dgm:cxn modelId="{9513302D-2481-4311-BE88-61BEF509EA84}" type="presParOf" srcId="{1995D69B-A109-410C-A0B0-93E84CCA0966}" destId="{35A0071F-5A7B-4D06-B4A5-DA4BBF10270E}" srcOrd="2" destOrd="0" presId="urn:microsoft.com/office/officeart/2008/layout/HalfCircleOrganizationChart"/>
    <dgm:cxn modelId="{D0F7944A-B914-4EC1-A387-D8B5745A5D56}" type="presParOf" srcId="{AD6E5DE4-8F30-4E15-A01C-7C6DA459777E}" destId="{22B3A9CE-F92D-4220-8A93-D57C87C66B5F}" srcOrd="2" destOrd="0" presId="urn:microsoft.com/office/officeart/2008/layout/HalfCircleOrganizationChart"/>
    <dgm:cxn modelId="{0B3F8A26-9D70-457F-9162-42BE3BDD102A}" type="presParOf" srcId="{AD6E5DE4-8F30-4E15-A01C-7C6DA459777E}" destId="{7BE478B5-AEC5-4C51-934E-73797E722B68}" srcOrd="3" destOrd="0" presId="urn:microsoft.com/office/officeart/2008/layout/HalfCircleOrganizationChart"/>
    <dgm:cxn modelId="{B7F0B8C1-E122-49B5-B198-7A288711034C}" type="presParOf" srcId="{7BE478B5-AEC5-4C51-934E-73797E722B68}" destId="{7B5EF762-AD35-4A88-A1AD-E42C0DAC4541}" srcOrd="0" destOrd="0" presId="urn:microsoft.com/office/officeart/2008/layout/HalfCircleOrganizationChart"/>
    <dgm:cxn modelId="{CBC4F552-6328-4781-A66B-7CA54F07C181}" type="presParOf" srcId="{7B5EF762-AD35-4A88-A1AD-E42C0DAC4541}" destId="{02AC19DC-15C8-4D14-95D9-5CA9F17641D3}" srcOrd="0" destOrd="0" presId="urn:microsoft.com/office/officeart/2008/layout/HalfCircleOrganizationChart"/>
    <dgm:cxn modelId="{FC0412CB-2246-4BEE-98F3-91C1C8024357}" type="presParOf" srcId="{7B5EF762-AD35-4A88-A1AD-E42C0DAC4541}" destId="{E3DA6036-07D3-4DE6-A565-E2A840D5F0B1}" srcOrd="1" destOrd="0" presId="urn:microsoft.com/office/officeart/2008/layout/HalfCircleOrganizationChart"/>
    <dgm:cxn modelId="{40C4638E-DCBE-496E-B794-8621A6353A93}" type="presParOf" srcId="{7B5EF762-AD35-4A88-A1AD-E42C0DAC4541}" destId="{D49A275E-E5FB-4A7D-8781-6805B18ABA10}" srcOrd="2" destOrd="0" presId="urn:microsoft.com/office/officeart/2008/layout/HalfCircleOrganizationChart"/>
    <dgm:cxn modelId="{F3A52291-30F8-436E-A846-B24EE108FB8D}" type="presParOf" srcId="{7B5EF762-AD35-4A88-A1AD-E42C0DAC4541}" destId="{8D9B465D-5A7C-468B-8E2D-D0019A6967F0}" srcOrd="3" destOrd="0" presId="urn:microsoft.com/office/officeart/2008/layout/HalfCircleOrganizationChart"/>
    <dgm:cxn modelId="{D43BEDF7-4060-45F4-BDA7-4984312F0843}" type="presParOf" srcId="{7BE478B5-AEC5-4C51-934E-73797E722B68}" destId="{71C831C2-ED5C-419F-83E5-3BD12A11F950}" srcOrd="1" destOrd="0" presId="urn:microsoft.com/office/officeart/2008/layout/HalfCircleOrganizationChart"/>
    <dgm:cxn modelId="{12E4E1CF-F11F-44E7-A805-0F621FB7D61E}" type="presParOf" srcId="{7BE478B5-AEC5-4C51-934E-73797E722B68}" destId="{97EE97B3-35FD-4F7D-974C-AC5DC2E3608F}" srcOrd="2" destOrd="0" presId="urn:microsoft.com/office/officeart/2008/layout/HalfCircleOrganizationChart"/>
    <dgm:cxn modelId="{532F5B60-7A16-4D28-9FB0-EB8C0AD1E922}" type="presParOf" srcId="{52F6E455-D96E-4546-9469-8DD0C30C31D5}" destId="{7A564D0D-0362-4992-B2AA-C38A403C28EC}" srcOrd="2" destOrd="0" presId="urn:microsoft.com/office/officeart/2008/layout/HalfCircleOrganizationChart"/>
    <dgm:cxn modelId="{8F867003-250E-4B56-A8FF-C22A69E1DF3E}" type="presParOf" srcId="{16EA33CD-D921-407E-BD97-3AA3A10C56F2}" destId="{30E57F35-C249-436D-A408-F2CEA4D62F29}" srcOrd="2" destOrd="0" presId="urn:microsoft.com/office/officeart/2008/layout/HalfCircle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962580-C89A-45C0-BA96-2182B862AB28}" type="datetimeFigureOut">
              <a:rPr lang="nb-NO" smtClean="0"/>
              <a:t>29.08.2014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22791-BE39-4369-B2E0-6E081982641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971372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EFB23D-9C10-4F5D-B096-4D8B42D37EBA}" type="datetimeFigureOut">
              <a:rPr lang="nb-NO" smtClean="0"/>
              <a:t>29.08.2014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1CAFE8-2B8F-4DB0-A7D7-A97C6B73CCB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53350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 cstate="screen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259632" y="1484784"/>
            <a:ext cx="648072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sz="2800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sz="2800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0"/>
            <a:ext cx="8208912" cy="1556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5808663"/>
            <a:ext cx="2481263" cy="1049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b-NO" dirty="0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13.08.2014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dirty="0" smtClean="0"/>
              <a:t>Brit Skaugrud - </a:t>
            </a:r>
            <a:r>
              <a:rPr lang="nb-NO" dirty="0" err="1" smtClean="0"/>
              <a:t>Skolelab</a:t>
            </a:r>
            <a:r>
              <a:rPr lang="nb-NO" dirty="0" smtClean="0"/>
              <a:t>-kjemi</a:t>
            </a:r>
            <a:endParaRPr lang="nb-NO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5808663"/>
            <a:ext cx="2481263" cy="1049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13.08.2014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- Skolelab-kjemi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13.08.2014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- Skolelab-kjemi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extBox 7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5808663"/>
            <a:ext cx="2481263" cy="1049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13.08.2014</a:t>
            </a:r>
            <a:endParaRPr lang="nb-NO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- Skolelab-kjemi</a:t>
            </a:r>
            <a:endParaRPr lang="nb-NO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extBox 9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5808663"/>
            <a:ext cx="2481263" cy="1049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13.08.2014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- Skolelab-kjemi</a:t>
            </a:r>
            <a:endParaRPr lang="nb-NO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6" name="TextBox 5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5808663"/>
            <a:ext cx="2481263" cy="1049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13.08.2014</a:t>
            </a: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- Skolelab-kjemi</a:t>
            </a:r>
            <a:endParaRPr lang="nb-NO" dirty="0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5" name="TextBox 4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5808663"/>
            <a:ext cx="2481263" cy="1049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13.08.2014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- Skolelab-kjemi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extBox 7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5808663"/>
            <a:ext cx="2481263" cy="1049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13.08.2014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- Skolelab-kjemi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extBox 7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13.08.2014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- Skolelab-kjemi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13.08.2014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- Skolelab-kjemi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304800" y="838200"/>
            <a:ext cx="7696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2209800"/>
            <a:ext cx="3771900" cy="2019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229100" y="2209800"/>
            <a:ext cx="3771900" cy="2019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304800" y="4381500"/>
            <a:ext cx="3771900" cy="2019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29100" y="4381500"/>
            <a:ext cx="3771900" cy="2019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5360738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r>
              <a:rPr lang="nb-NO" smtClean="0"/>
              <a:t>13.08.2014</a:t>
            </a:r>
            <a:endParaRPr lang="nb-NO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r>
              <a:rPr lang="nb-NO" smtClean="0"/>
              <a:t>Brit Skaugrud - Skolelab-kjemi</a:t>
            </a:r>
            <a:endParaRPr lang="nb-NO" dirty="0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pic>
        <p:nvPicPr>
          <p:cNvPr id="1031" name="Picture 6" descr="UiO_A.png"/>
          <p:cNvPicPr>
            <a:picLocks noChangeAspect="1"/>
          </p:cNvPicPr>
          <p:nvPr/>
        </p:nvPicPr>
        <p:blipFill>
          <a:blip r:embed="rId14" cstate="screen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sldNum="0"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n.uio.no/kjemi/forskning/grupper/skole/" TargetMode="External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n.uio.no/kjemi/forskning/grupper/skole/ressurser/hms/kjemikalier-grunnskole/kjemikalier-barnetrinn/" TargetMode="External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hyperlink" Target="http://www.mn.uio.no/kjemi/tjenester/kunnskap/om-periodesystemet/apper/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emf"/><Relationship Id="rId5" Type="http://schemas.openxmlformats.org/officeDocument/2006/relationships/hyperlink" Target="https://itunes.apple.com/gb/app/merck-pse/id370547998?mt=8" TargetMode="External"/><Relationship Id="rId4" Type="http://schemas.openxmlformats.org/officeDocument/2006/relationships/hyperlink" Target="http://www.mn.uio.no/kjemi/tjenester/kunnskap/periodesystemet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n.uio.no/kjemi/tjenester/kunnskap/om-periodesystemet/apper/" TargetMode="External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mn.uio.no/kjemi/tjenester/kunnskap/periodesystemet/" TargetMode="External"/><Relationship Id="rId5" Type="http://schemas.openxmlformats.org/officeDocument/2006/relationships/image" Target="../media/image15.emf"/><Relationship Id="rId4" Type="http://schemas.openxmlformats.org/officeDocument/2006/relationships/hyperlink" Target="https://itunes.apple.com/gb/app/merck-pse/id370547998?mt=8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n.uio.no/kjemi/forskning/grupper/skole/ressurser/kjemipaboks/" TargetMode="External"/><Relationship Id="rId7" Type="http://schemas.openxmlformats.org/officeDocument/2006/relationships/image" Target="../media/image28.png"/><Relationship Id="rId2" Type="http://schemas.openxmlformats.org/officeDocument/2006/relationships/hyperlink" Target="http://www.mn.uio.no/kjemi/tjenester/kunnskap/gw-skolepakke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emf"/><Relationship Id="rId4" Type="http://schemas.openxmlformats.org/officeDocument/2006/relationships/hyperlink" Target="http://www.mn.uio.no/kjemi/forskning/grupper/skole/ressurser/kjemipaboks/enkelt-ovelser/ammoniakk.pdf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3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8.png"/><Relationship Id="rId5" Type="http://schemas.openxmlformats.org/officeDocument/2006/relationships/image" Target="../media/image30.png"/><Relationship Id="rId4" Type="http://schemas.openxmlformats.org/officeDocument/2006/relationships/image" Target="../media/image3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7" Type="http://schemas.openxmlformats.org/officeDocument/2006/relationships/image" Target="../media/image42.jpeg"/><Relationship Id="rId2" Type="http://schemas.openxmlformats.org/officeDocument/2006/relationships/hyperlink" Target="http://en.wikipedia.org/wiki/File:Diamond.jpg" TargetMode="External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>
          <a:xfrm>
            <a:off x="1143000" y="2862064"/>
            <a:ext cx="7543800" cy="1143000"/>
          </a:xfrm>
        </p:spPr>
        <p:txBody>
          <a:bodyPr>
            <a:normAutofit fontScale="90000"/>
          </a:bodyPr>
          <a:lstStyle/>
          <a:p>
            <a:pPr lvl="0" fontAlgn="auto">
              <a:spcBef>
                <a:spcPts val="0"/>
              </a:spcBef>
              <a:spcAft>
                <a:spcPts val="0"/>
              </a:spcAft>
            </a:pPr>
            <a:r>
              <a:rPr lang="nb-NO" sz="5400" kern="120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aiandra GD" panose="020E0502030308020204" pitchFamily="34" charset="0"/>
                <a:ea typeface="Batang" panose="02030600000101010101" pitchFamily="18" charset="-127"/>
                <a:cs typeface="+mn-cs"/>
              </a:rPr>
              <a:t/>
            </a:r>
            <a:br>
              <a:rPr lang="nb-NO" sz="5400" kern="120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aiandra GD" panose="020E0502030308020204" pitchFamily="34" charset="0"/>
                <a:ea typeface="Batang" panose="02030600000101010101" pitchFamily="18" charset="-127"/>
                <a:cs typeface="+mn-cs"/>
              </a:rPr>
            </a:br>
            <a:r>
              <a:rPr lang="nb-NO" sz="5400" kern="120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aiandra GD" panose="020E0502030308020204" pitchFamily="34" charset="0"/>
                <a:ea typeface="Batang" panose="02030600000101010101" pitchFamily="18" charset="-127"/>
                <a:cs typeface="+mn-cs"/>
              </a:rPr>
              <a:t>Oppbygning </a:t>
            </a:r>
            <a:r>
              <a:rPr lang="nb-NO" sz="5400" kern="1200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aiandra GD" panose="020E0502030308020204" pitchFamily="34" charset="0"/>
                <a:ea typeface="Batang" panose="02030600000101010101" pitchFamily="18" charset="-127"/>
                <a:cs typeface="+mn-cs"/>
              </a:rPr>
              <a:t>av stoffer</a:t>
            </a:r>
            <a:br>
              <a:rPr lang="nb-NO" sz="5400" kern="1200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aiandra GD" panose="020E0502030308020204" pitchFamily="34" charset="0"/>
                <a:ea typeface="Batang" panose="02030600000101010101" pitchFamily="18" charset="-127"/>
                <a:cs typeface="+mn-cs"/>
              </a:rPr>
            </a:br>
            <a:r>
              <a:rPr lang="nb-NO" sz="5400" kern="1200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aiandra GD" panose="020E0502030308020204" pitchFamily="34" charset="0"/>
                <a:ea typeface="Batang" panose="02030600000101010101" pitchFamily="18" charset="-127"/>
                <a:cs typeface="+mn-cs"/>
              </a:rPr>
              <a:t>Kjemiske endringer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>
          <a:xfrm>
            <a:off x="1143000" y="4149080"/>
            <a:ext cx="7543800" cy="936104"/>
          </a:xfrm>
        </p:spPr>
        <p:txBody>
          <a:bodyPr/>
          <a:lstStyle/>
          <a:p>
            <a:r>
              <a:rPr lang="nb-NO" sz="2400" dirty="0" smtClean="0"/>
              <a:t>Nøkler til naturfag  28. august 2014</a:t>
            </a:r>
          </a:p>
          <a:p>
            <a:r>
              <a:rPr lang="nb-NO" sz="1600" dirty="0" smtClean="0"/>
              <a:t>Kursdeltakerne har «studentrollen»</a:t>
            </a:r>
            <a:endParaRPr lang="nb-NO" sz="16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5373216"/>
            <a:ext cx="1584176" cy="1228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058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13.08.2014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- Skolelab-kjemi</a:t>
            </a:r>
            <a:endParaRPr lang="nb-NO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79375"/>
            <a:ext cx="8855075" cy="669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23528" y="5197842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 smtClean="0">
                <a:hlinkClick r:id="rId3"/>
              </a:rPr>
              <a:t>Skolelab</a:t>
            </a:r>
            <a:r>
              <a:rPr lang="nb-NO" dirty="0" smtClean="0">
                <a:hlinkClick r:id="rId3"/>
              </a:rPr>
              <a:t>-kjemi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815432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HØR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nb-NO" b="1" dirty="0" smtClean="0"/>
              <a:t>H</a:t>
            </a:r>
            <a:r>
              <a:rPr lang="nb-NO" dirty="0" smtClean="0"/>
              <a:t>ensikten er å gi kursdeltakerne </a:t>
            </a:r>
          </a:p>
          <a:p>
            <a:r>
              <a:rPr lang="nb-NO" dirty="0" smtClean="0"/>
              <a:t>ideer om noe de kanskje lurer på</a:t>
            </a:r>
          </a:p>
          <a:p>
            <a:r>
              <a:rPr lang="nb-NO" dirty="0" smtClean="0"/>
              <a:t>ideer til praktiske forsøk</a:t>
            </a:r>
          </a:p>
          <a:p>
            <a:r>
              <a:rPr lang="nb-NO" dirty="0" smtClean="0"/>
              <a:t>noe hjelp til å finne svar</a:t>
            </a:r>
            <a:br>
              <a:rPr lang="nb-NO" dirty="0" smtClean="0"/>
            </a:br>
            <a:endParaRPr lang="nb-NO" dirty="0" smtClean="0"/>
          </a:p>
          <a:p>
            <a:pPr marL="0" indent="0">
              <a:buNone/>
            </a:pPr>
            <a:r>
              <a:rPr lang="nb-NO" b="1" dirty="0" smtClean="0"/>
              <a:t>Ø</a:t>
            </a:r>
            <a:r>
              <a:rPr lang="nb-NO" dirty="0" smtClean="0"/>
              <a:t>nsket </a:t>
            </a:r>
            <a:r>
              <a:rPr lang="nb-NO" b="1" dirty="0" smtClean="0"/>
              <a:t>R</a:t>
            </a:r>
            <a:r>
              <a:rPr lang="nb-NO" dirty="0" smtClean="0"/>
              <a:t>esultat er at kursdeltakerne har fått</a:t>
            </a:r>
          </a:p>
          <a:p>
            <a:r>
              <a:rPr lang="nb-NO" dirty="0" smtClean="0"/>
              <a:t>operasjonell forståelse av enkelte grunnleggende begreper i kjemi</a:t>
            </a:r>
          </a:p>
          <a:p>
            <a:r>
              <a:rPr lang="nb-NO" dirty="0" smtClean="0"/>
              <a:t>erfaring med enkle forsøk som kan brukes til å utvikle praktiske ferdigheter</a:t>
            </a:r>
          </a:p>
          <a:p>
            <a:r>
              <a:rPr lang="nb-NO" dirty="0" smtClean="0"/>
              <a:t>informasjonskilder til ny kunnskap  </a:t>
            </a:r>
          </a:p>
          <a:p>
            <a:endParaRPr lang="nb-NO" dirty="0" smtClean="0"/>
          </a:p>
          <a:p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13.08.2014</a:t>
            </a:r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- Skolelab-kjemi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42862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Oppbygning av stoffer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altLang="nb-NO" dirty="0" smtClean="0">
                <a:ea typeface="SimSun" pitchFamily="2" charset="-122"/>
                <a:cs typeface="Times New Roman" pitchFamily="18" charset="0"/>
                <a:sym typeface="Wingdings 3" pitchFamily="18" charset="2"/>
              </a:rPr>
              <a:t>stoffers egenskaper </a:t>
            </a:r>
            <a:endParaRPr lang="nb-NO" altLang="nb-NO" dirty="0">
              <a:ea typeface="SimSun" pitchFamily="2" charset="-122"/>
              <a:cs typeface="Times New Roman" pitchFamily="18" charset="0"/>
              <a:sym typeface="Wingdings 3" pitchFamily="18" charset="2"/>
            </a:endParaRPr>
          </a:p>
          <a:p>
            <a:r>
              <a:rPr lang="nb-NO" altLang="nb-NO" dirty="0" smtClean="0">
                <a:ea typeface="SimSun" pitchFamily="2" charset="-122"/>
                <a:cs typeface="Times New Roman" pitchFamily="18" charset="0"/>
                <a:sym typeface="Wingdings 3" pitchFamily="18" charset="2"/>
              </a:rPr>
              <a:t>stoffer</a:t>
            </a:r>
            <a:br>
              <a:rPr lang="nb-NO" altLang="nb-NO" dirty="0" smtClean="0">
                <a:ea typeface="SimSun" pitchFamily="2" charset="-122"/>
                <a:cs typeface="Times New Roman" pitchFamily="18" charset="0"/>
                <a:sym typeface="Wingdings 3" pitchFamily="18" charset="2"/>
              </a:rPr>
            </a:br>
            <a:r>
              <a:rPr lang="nb-NO" altLang="nb-NO" dirty="0" smtClean="0">
                <a:ea typeface="SimSun" pitchFamily="2" charset="-122"/>
                <a:cs typeface="Times New Roman" pitchFamily="18" charset="0"/>
                <a:sym typeface="Wingdings 3" pitchFamily="18" charset="2"/>
              </a:rPr>
              <a:t>rene stoffer og</a:t>
            </a:r>
            <a:br>
              <a:rPr lang="nb-NO" altLang="nb-NO" dirty="0" smtClean="0">
                <a:ea typeface="SimSun" pitchFamily="2" charset="-122"/>
                <a:cs typeface="Times New Roman" pitchFamily="18" charset="0"/>
                <a:sym typeface="Wingdings 3" pitchFamily="18" charset="2"/>
              </a:rPr>
            </a:br>
            <a:r>
              <a:rPr lang="nb-NO" altLang="nb-NO" dirty="0" smtClean="0">
                <a:ea typeface="SimSun" pitchFamily="2" charset="-122"/>
                <a:cs typeface="Times New Roman" pitchFamily="18" charset="0"/>
                <a:sym typeface="Wingdings 3" pitchFamily="18" charset="2"/>
              </a:rPr>
              <a:t>stoffblandinger</a:t>
            </a:r>
            <a:endParaRPr lang="nb-NO" altLang="nb-NO" dirty="0">
              <a:ea typeface="SimSun" pitchFamily="2" charset="-122"/>
              <a:cs typeface="Times New Roman" pitchFamily="18" charset="0"/>
            </a:endParaRPr>
          </a:p>
          <a:p>
            <a:r>
              <a:rPr lang="nb-NO" altLang="nb-NO" dirty="0" smtClean="0">
                <a:ea typeface="SimSun" pitchFamily="2" charset="-122"/>
                <a:cs typeface="Times New Roman" pitchFamily="18" charset="0"/>
                <a:sym typeface="Wingdings 3" pitchFamily="18" charset="2"/>
              </a:rPr>
              <a:t>atomer og molekyler</a:t>
            </a:r>
          </a:p>
          <a:p>
            <a:r>
              <a:rPr lang="nb-NO" dirty="0" smtClean="0">
                <a:ea typeface="SimSun" pitchFamily="2" charset="-122"/>
                <a:cs typeface="Times New Roman" pitchFamily="18" charset="0"/>
                <a:sym typeface="Wingdings 3" pitchFamily="18" charset="2"/>
              </a:rPr>
              <a:t>makro-, mikronivå og </a:t>
            </a:r>
            <a:br>
              <a:rPr lang="nb-NO" dirty="0" smtClean="0">
                <a:ea typeface="SimSun" pitchFamily="2" charset="-122"/>
                <a:cs typeface="Times New Roman" pitchFamily="18" charset="0"/>
                <a:sym typeface="Wingdings 3" pitchFamily="18" charset="2"/>
              </a:rPr>
            </a:br>
            <a:r>
              <a:rPr lang="nb-NO" dirty="0" smtClean="0">
                <a:ea typeface="SimSun" pitchFamily="2" charset="-122"/>
                <a:cs typeface="Times New Roman" pitchFamily="18" charset="0"/>
                <a:sym typeface="Wingdings 3" pitchFamily="18" charset="2"/>
              </a:rPr>
              <a:t>symboler og modeller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13.08.2014</a:t>
            </a:r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- Skolelab-kjemi</a:t>
            </a:r>
            <a:endParaRPr lang="nb-NO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364" y="2132856"/>
            <a:ext cx="3284570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7957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Kjemiske endringer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nb-NO" altLang="nb-NO" dirty="0" smtClean="0">
              <a:ea typeface="SimSun" pitchFamily="2" charset="-122"/>
              <a:cs typeface="Times New Roman" pitchFamily="18" charset="0"/>
              <a:sym typeface="Wingdings 3" pitchFamily="18" charset="2"/>
            </a:endParaRPr>
          </a:p>
          <a:p>
            <a:r>
              <a:rPr lang="nb-NO" altLang="nb-NO" dirty="0" smtClean="0">
                <a:ea typeface="SimSun" pitchFamily="2" charset="-122"/>
                <a:cs typeface="Times New Roman" pitchFamily="18" charset="0"/>
                <a:sym typeface="Wingdings 3" pitchFamily="18" charset="2"/>
              </a:rPr>
              <a:t>kjemiske reaksjoner  </a:t>
            </a:r>
          </a:p>
          <a:p>
            <a:r>
              <a:rPr lang="nb-NO" altLang="nb-NO" dirty="0" smtClean="0">
                <a:ea typeface="SimSun" pitchFamily="2" charset="-122"/>
                <a:cs typeface="Times New Roman" pitchFamily="18" charset="0"/>
                <a:sym typeface="Wingdings 3" pitchFamily="18" charset="2"/>
              </a:rPr>
              <a:t>likevektsreaksjoner</a:t>
            </a:r>
          </a:p>
          <a:p>
            <a:r>
              <a:rPr lang="nb-NO" altLang="nb-NO" dirty="0" smtClean="0">
                <a:ea typeface="SimSun" pitchFamily="2" charset="-122"/>
                <a:cs typeface="Times New Roman" pitchFamily="18" charset="0"/>
                <a:sym typeface="Wingdings 3" pitchFamily="18" charset="2"/>
              </a:rPr>
              <a:t>utgangsstoff og produkt</a:t>
            </a:r>
            <a:endParaRPr lang="nb-NO" altLang="nb-NO" dirty="0">
              <a:ea typeface="SimSun" pitchFamily="2" charset="-122"/>
              <a:cs typeface="Times New Roman" pitchFamily="18" charset="0"/>
              <a:sym typeface="Wingdings 3" pitchFamily="18" charset="2"/>
            </a:endParaRPr>
          </a:p>
          <a:p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14.01.2014</a:t>
            </a: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5FF52-158E-4D05-B275-6ABAC306CC04}" type="slidenum">
              <a:rPr lang="nb-NO" smtClean="0"/>
              <a:pPr/>
              <a:t>5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 smtClean="0"/>
              <a:t>Brit Skaugrud, </a:t>
            </a:r>
            <a:r>
              <a:rPr lang="nb-NO" dirty="0" err="1" smtClean="0"/>
              <a:t>Skolelab</a:t>
            </a:r>
            <a:r>
              <a:rPr lang="nb-NO" dirty="0" smtClean="0"/>
              <a:t>-kjemi, UiO</a:t>
            </a:r>
            <a:endParaRPr lang="nb-NO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340768"/>
            <a:ext cx="3135348" cy="396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0814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Forsøk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 smtClean="0"/>
          </a:p>
          <a:p>
            <a:r>
              <a:rPr lang="nb-NO" dirty="0" smtClean="0"/>
              <a:t>noen eksempler</a:t>
            </a:r>
          </a:p>
          <a:p>
            <a:r>
              <a:rPr lang="nb-NO" dirty="0" smtClean="0"/>
              <a:t>faremerking</a:t>
            </a:r>
          </a:p>
          <a:p>
            <a:r>
              <a:rPr lang="nb-NO" dirty="0" smtClean="0"/>
              <a:t>risikovurdering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13.08.2014</a:t>
            </a:r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- Skolelab-kjemi</a:t>
            </a:r>
            <a:endParaRPr lang="nb-NO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798047"/>
            <a:ext cx="2584450" cy="320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4192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dirty="0"/>
              <a:t>Aktivere forkunnskaper</a:t>
            </a:r>
            <a:r>
              <a:rPr lang="nb-NO" altLang="nb-NO" dirty="0" smtClean="0"/>
              <a:t>: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altLang="nb-NO" dirty="0"/>
              <a:t>Hvilken kompetanse har elevene med seg </a:t>
            </a:r>
            <a:br>
              <a:rPr lang="nb-NO" altLang="nb-NO" dirty="0"/>
            </a:br>
            <a:r>
              <a:rPr lang="nb-NO" altLang="nb-NO" dirty="0"/>
              <a:t>fra tidligere </a:t>
            </a:r>
            <a:r>
              <a:rPr lang="nb-NO" altLang="nb-NO" dirty="0" err="1"/>
              <a:t>årstrinn</a:t>
            </a:r>
            <a:r>
              <a:rPr lang="nb-NO" altLang="nb-NO" dirty="0" smtClean="0"/>
              <a:t>?</a:t>
            </a:r>
          </a:p>
          <a:p>
            <a:pPr marL="0" indent="0">
              <a:buNone/>
            </a:pPr>
            <a:r>
              <a:rPr lang="nb-NO" altLang="nb-NO" dirty="0" smtClean="0"/>
              <a:t/>
            </a:r>
            <a:br>
              <a:rPr lang="nb-NO" altLang="nb-NO" dirty="0" smtClean="0"/>
            </a:br>
            <a:r>
              <a:rPr lang="nb-NO" altLang="nb-NO" dirty="0" smtClean="0"/>
              <a:t>                  «tenk-par-del»</a:t>
            </a:r>
          </a:p>
          <a:p>
            <a:endParaRPr lang="nb-NO" altLang="nb-NO" dirty="0"/>
          </a:p>
          <a:p>
            <a:r>
              <a:rPr lang="nb-NO" altLang="nb-NO" dirty="0" smtClean="0"/>
              <a:t>noter fem viktige begreper </a:t>
            </a:r>
            <a:br>
              <a:rPr lang="nb-NO" altLang="nb-NO" dirty="0" smtClean="0"/>
            </a:br>
            <a:r>
              <a:rPr lang="nb-NO" altLang="nb-NO" sz="2000" dirty="0" smtClean="0"/>
              <a:t>(se neste lysbilde)</a:t>
            </a:r>
            <a:r>
              <a:rPr lang="nb-NO" altLang="nb-NO" sz="2000" dirty="0"/>
              <a:t/>
            </a:r>
            <a:br>
              <a:rPr lang="nb-NO" altLang="nb-NO" sz="2000" dirty="0"/>
            </a:b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13.08.2014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- Skolelab-kjemi</a:t>
            </a:r>
            <a:endParaRPr lang="nb-NO" dirty="0"/>
          </a:p>
        </p:txBody>
      </p:sp>
      <p:pic>
        <p:nvPicPr>
          <p:cNvPr id="6" name="Picture 9" descr="MCj03117700000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3356992"/>
            <a:ext cx="911346" cy="693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241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485800"/>
            <a:ext cx="8229600" cy="1143000"/>
          </a:xfrm>
        </p:spPr>
        <p:txBody>
          <a:bodyPr/>
          <a:lstStyle/>
          <a:p>
            <a:r>
              <a:rPr lang="nb-NO" dirty="0" smtClean="0"/>
              <a:t>Læreplanen 1. – 4. </a:t>
            </a:r>
            <a:r>
              <a:rPr lang="nb-NO" dirty="0" err="1" smtClean="0"/>
              <a:t>årstrinn</a:t>
            </a:r>
            <a:endParaRPr lang="nb-NO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Forskerspiren</a:t>
            </a:r>
            <a:endParaRPr lang="nb-NO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nb-NO" altLang="nb-NO" dirty="0">
                <a:latin typeface="Arial" charset="0"/>
              </a:rPr>
              <a:t>stille spørsmål, samtale og filosofere rundt naturopplevelser og menneskets plass i naturen </a:t>
            </a:r>
          </a:p>
          <a:p>
            <a:r>
              <a:rPr lang="nb-NO" altLang="nb-NO" dirty="0" smtClean="0">
                <a:latin typeface="Arial" charset="0"/>
              </a:rPr>
              <a:t>bruke </a:t>
            </a:r>
            <a:r>
              <a:rPr lang="nb-NO" altLang="nb-NO" dirty="0">
                <a:latin typeface="Arial" charset="0"/>
              </a:rPr>
              <a:t>sansene til å utforske verden i det nære miljøet </a:t>
            </a:r>
          </a:p>
          <a:p>
            <a:r>
              <a:rPr lang="nb-NO" altLang="nb-NO" dirty="0" smtClean="0">
                <a:latin typeface="Arial" charset="0"/>
              </a:rPr>
              <a:t>beskrive</a:t>
            </a:r>
            <a:r>
              <a:rPr lang="nb-NO" altLang="nb-NO" dirty="0">
                <a:latin typeface="Arial" charset="0"/>
              </a:rPr>
              <a:t>, illustrere og samtale om egne observasjoner fra forsøk og fra naturen </a:t>
            </a:r>
          </a:p>
          <a:p>
            <a:r>
              <a:rPr lang="nb-NO" altLang="nb-NO" dirty="0" smtClean="0">
                <a:latin typeface="Arial" charset="0"/>
              </a:rPr>
              <a:t>gjenkjenne </a:t>
            </a:r>
            <a:r>
              <a:rPr lang="nb-NO" altLang="nb-NO" dirty="0">
                <a:latin typeface="Arial" charset="0"/>
              </a:rPr>
              <a:t>faresymbol for farlige stoffer og for farlig lys</a:t>
            </a:r>
          </a:p>
          <a:p>
            <a:pPr>
              <a:buFont typeface="Arial" pitchFamily="34" charset="0"/>
              <a:buChar char="•"/>
            </a:pPr>
            <a:r>
              <a:rPr lang="nb-NO" altLang="nb-NO" dirty="0">
                <a:latin typeface="Arial" charset="0"/>
              </a:rPr>
              <a:t>lese og forstå faremerking på hverdagsprodukter 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nb-NO" dirty="0" smtClean="0"/>
              <a:t>Fenomener og stoffer</a:t>
            </a:r>
            <a:endParaRPr lang="nb-NO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nb-NO" altLang="nb-NO" sz="2000" dirty="0">
                <a:latin typeface="Arial" charset="0"/>
              </a:rPr>
              <a:t>beskrive og sortere stoffer etter observerbare kjennetegn</a:t>
            </a:r>
          </a:p>
          <a:p>
            <a:pPr>
              <a:lnSpc>
                <a:spcPct val="90000"/>
              </a:lnSpc>
            </a:pPr>
            <a:r>
              <a:rPr lang="nb-NO" sz="2000" dirty="0">
                <a:latin typeface="Arial" charset="0"/>
              </a:rPr>
              <a:t>gjennomføre forsøk som viser at stoffer og stoffblandinger kan endre karakter når de blir utsatt for ulike påvirkninger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13.08.2014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- Skolelab-kjemi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62196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Læreplanen 5. – 7. </a:t>
            </a:r>
            <a:r>
              <a:rPr lang="nb-NO" dirty="0" err="1" smtClean="0"/>
              <a:t>årstrinn</a:t>
            </a:r>
            <a:endParaRPr lang="nb-NO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5. – 7. </a:t>
            </a:r>
            <a:r>
              <a:rPr lang="nb-NO" dirty="0" err="1"/>
              <a:t>årstrinn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forklare </a:t>
            </a:r>
            <a:r>
              <a:rPr lang="nb-NO" dirty="0"/>
              <a:t>hvordan stoffer er bygd opp, og hvordan stoffer kan omdannes ved å bruke begrepene atomer og </a:t>
            </a:r>
            <a:r>
              <a:rPr lang="nb-NO" dirty="0" smtClean="0"/>
              <a:t>molekyler</a:t>
            </a:r>
            <a:br>
              <a:rPr lang="nb-NO" dirty="0" smtClean="0"/>
            </a:br>
            <a:endParaRPr lang="nb-NO" dirty="0" smtClean="0"/>
          </a:p>
          <a:p>
            <a:r>
              <a:rPr lang="nb-NO" dirty="0" smtClean="0"/>
              <a:t>gjennomføre </a:t>
            </a:r>
            <a:r>
              <a:rPr lang="nb-NO" dirty="0"/>
              <a:t>forsøk med ulike kjemiske reaksjoner og beskrive hva som kjennetegner dem </a:t>
            </a:r>
          </a:p>
          <a:p>
            <a:endParaRPr lang="nb-NO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nb-NO" dirty="0" smtClean="0"/>
              <a:t>begreper fra lavere trinn</a:t>
            </a:r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/>
              <a:t>sortere</a:t>
            </a:r>
          </a:p>
          <a:p>
            <a:r>
              <a:rPr lang="nb-NO" dirty="0"/>
              <a:t>kjennetegn</a:t>
            </a:r>
          </a:p>
          <a:p>
            <a:r>
              <a:rPr lang="nb-NO" dirty="0"/>
              <a:t>observere</a:t>
            </a:r>
          </a:p>
          <a:p>
            <a:r>
              <a:rPr lang="nb-NO" dirty="0"/>
              <a:t>stoffer</a:t>
            </a:r>
          </a:p>
          <a:p>
            <a:r>
              <a:rPr lang="nb-NO" dirty="0"/>
              <a:t>forsøk</a:t>
            </a:r>
          </a:p>
          <a:p>
            <a:r>
              <a:rPr lang="nb-NO" dirty="0"/>
              <a:t>faresymboler</a:t>
            </a:r>
          </a:p>
          <a:p>
            <a:r>
              <a:rPr lang="nb-NO" dirty="0"/>
              <a:t>farlige stoffer</a:t>
            </a:r>
          </a:p>
          <a:p>
            <a:r>
              <a:rPr lang="nb-NO" dirty="0"/>
              <a:t>stoffblandinger</a:t>
            </a:r>
          </a:p>
          <a:p>
            <a:r>
              <a:rPr lang="nb-NO" dirty="0"/>
              <a:t>faremerking</a:t>
            </a:r>
          </a:p>
          <a:p>
            <a:r>
              <a:rPr lang="nb-NO" dirty="0"/>
              <a:t>påvirkning</a:t>
            </a:r>
          </a:p>
          <a:p>
            <a:r>
              <a:rPr lang="nb-NO" dirty="0"/>
              <a:t>stoffers karakter</a:t>
            </a:r>
          </a:p>
          <a:p>
            <a:endParaRPr lang="nb-NO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13.08.2014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- Skolelab-kjemi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52246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69 0 0.125 0.056 0.125 0.125 C 0.125 0.194 0.069 0.25 0 0.25 C -0.069 0.25 -0.125 0.194 -0.125 0.125 C -0.125 0.056 -0.069 0 0 0 Z" pathEditMode="relative" ptsTypes="">
                                      <p:cBhvr>
                                        <p:cTn id="6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>
          <a:xfrm>
            <a:off x="467544" y="838200"/>
            <a:ext cx="7696200" cy="1143000"/>
          </a:xfrm>
        </p:spPr>
        <p:txBody>
          <a:bodyPr/>
          <a:lstStyle/>
          <a:p>
            <a:r>
              <a:rPr lang="nb-NO" dirty="0" smtClean="0"/>
              <a:t>Forsøk 1: Sortering, del 1</a:t>
            </a:r>
            <a:endParaRPr lang="nb-NO" dirty="0"/>
          </a:p>
        </p:txBody>
      </p:sp>
      <p:sp>
        <p:nvSpPr>
          <p:cNvPr id="6" name="Plassholder for innhold 5"/>
          <p:cNvSpPr>
            <a:spLocks noGrp="1"/>
          </p:cNvSpPr>
          <p:nvPr>
            <p:ph idx="1"/>
          </p:nvPr>
        </p:nvSpPr>
        <p:spPr>
          <a:xfrm>
            <a:off x="1043608" y="2276872"/>
            <a:ext cx="6984776" cy="24482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 smtClean="0"/>
              <a:t>Dere har 6 rør med «noe» i. I ett rør er det bare vann. I de andre rørene er det også vann, men det er også noe mer enn vann.</a:t>
            </a:r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14.01.2014</a:t>
            </a:r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Brit Skaugrud, Skolelab-kjemi, UiO</a:t>
            </a:r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F6B964-9405-DD42-A38E-B47B815F93A9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8" name="Rektangel 7"/>
          <p:cNvSpPr/>
          <p:nvPr/>
        </p:nvSpPr>
        <p:spPr>
          <a:xfrm>
            <a:off x="2798168" y="4149080"/>
            <a:ext cx="3264035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sz="8000" dirty="0" err="1"/>
              <a:t>Sortér</a:t>
            </a:r>
            <a:r>
              <a:rPr lang="nb-NO" sz="8000" dirty="0"/>
              <a:t>!</a:t>
            </a:r>
          </a:p>
        </p:txBody>
      </p:sp>
      <p:pic>
        <p:nvPicPr>
          <p:cNvPr id="9" name="Picture 9" descr="MCj03117700000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4365104"/>
            <a:ext cx="911346" cy="693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5140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Hva er et stoff?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14.01.2014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Brit Skaugrud, Skolelab-kjemi, UiO</a:t>
            </a:r>
            <a:endParaRPr lang="en-US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74E77A-20B8-4B6A-B75A-CACDE9465C99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graphicFrame>
        <p:nvGraphicFramePr>
          <p:cNvPr id="12" name="Plassholder for innhold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1915211"/>
              </p:ext>
            </p:extLst>
          </p:nvPr>
        </p:nvGraphicFramePr>
        <p:xfrm>
          <a:off x="4644008" y="1988840"/>
          <a:ext cx="4176464" cy="32430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4" name="Plassholder for innhold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57466160"/>
              </p:ext>
            </p:extLst>
          </p:nvPr>
        </p:nvGraphicFramePr>
        <p:xfrm>
          <a:off x="179512" y="1986136"/>
          <a:ext cx="3960440" cy="32430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5" name="Bildeforklaring formet som en ellipse 14"/>
          <p:cNvSpPr/>
          <p:nvPr/>
        </p:nvSpPr>
        <p:spPr bwMode="auto">
          <a:xfrm>
            <a:off x="3131840" y="1700808"/>
            <a:ext cx="1800200" cy="864096"/>
          </a:xfrm>
          <a:prstGeom prst="wedgeEllipseCallout">
            <a:avLst>
              <a:gd name="adj1" fmla="val -109317"/>
              <a:gd name="adj2" fmla="val 16112"/>
            </a:avLst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Hverdags-språk?</a:t>
            </a:r>
            <a:endParaRPr kumimoji="0" lang="nb-NO" sz="18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6" name="Bildeforklaring formet som en ellipse 15"/>
          <p:cNvSpPr/>
          <p:nvPr/>
        </p:nvSpPr>
        <p:spPr bwMode="auto">
          <a:xfrm>
            <a:off x="6732240" y="864401"/>
            <a:ext cx="1800200" cy="864096"/>
          </a:xfrm>
          <a:prstGeom prst="wedgeEllipseCallout">
            <a:avLst>
              <a:gd name="adj1" fmla="val -57131"/>
              <a:gd name="adj2" fmla="val 95841"/>
            </a:avLst>
          </a:prstGeom>
          <a:noFill/>
          <a:ln w="19050" cap="flat" cmpd="sng" algn="ctr">
            <a:solidFill>
              <a:srgbClr val="006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800" b="0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Fag-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800" b="0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språk</a:t>
            </a:r>
            <a:endParaRPr kumimoji="0" lang="nb-NO" sz="1800" b="0" i="0" u="none" strike="noStrike" cap="none" normalizeH="0" baseline="0" dirty="0">
              <a:ln>
                <a:noFill/>
              </a:ln>
              <a:solidFill>
                <a:srgbClr val="006600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0" name="Cloud 9"/>
          <p:cNvSpPr/>
          <p:nvPr/>
        </p:nvSpPr>
        <p:spPr bwMode="auto">
          <a:xfrm>
            <a:off x="3491880" y="332656"/>
            <a:ext cx="3802239" cy="864096"/>
          </a:xfrm>
          <a:prstGeom prst="cloud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280988" indent="-280988" defTabSz="730250">
              <a:defRPr/>
            </a:pPr>
            <a:r>
              <a:rPr lang="nb-NO" sz="2800" b="1" dirty="0" smtClean="0">
                <a:solidFill>
                  <a:srgbClr val="FF0000"/>
                </a:solidFill>
              </a:rPr>
              <a:t>et kjemikal?</a:t>
            </a:r>
            <a:endParaRPr lang="nb-NO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0519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>
        <p:bldAsOne/>
      </p:bldGraphic>
      <p:bldGraphic spid="14" grpId="0">
        <p:bldAsOne/>
      </p:bldGraphic>
      <p:bldP spid="15" grpId="0" animBg="1"/>
      <p:bldP spid="16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400" dirty="0"/>
              <a:t>Forsøk 1: Sortering, del </a:t>
            </a:r>
            <a:r>
              <a:rPr lang="nb-NO" sz="2400" dirty="0" smtClean="0"/>
              <a:t>2</a:t>
            </a:r>
            <a:endParaRPr lang="nb-NO" sz="2200" b="0" dirty="0"/>
          </a:p>
        </p:txBody>
      </p:sp>
      <p:sp>
        <p:nvSpPr>
          <p:cNvPr id="8" name="Plassholder for innhold 7"/>
          <p:cNvSpPr>
            <a:spLocks noGrp="1"/>
          </p:cNvSpPr>
          <p:nvPr>
            <p:ph idx="1"/>
          </p:nvPr>
        </p:nvSpPr>
        <p:spPr>
          <a:xfrm>
            <a:off x="4057206" y="2132856"/>
            <a:ext cx="4258816" cy="1430959"/>
          </a:xfrm>
        </p:spPr>
        <p:txBody>
          <a:bodyPr/>
          <a:lstStyle/>
          <a:p>
            <a:pPr marL="0" indent="0">
              <a:buNone/>
            </a:pPr>
            <a:r>
              <a:rPr lang="nb-NO" dirty="0" err="1"/>
              <a:t>Sortér</a:t>
            </a:r>
            <a:r>
              <a:rPr lang="nb-NO" dirty="0"/>
              <a:t> de 6 rørene i de 4 røde boksene!</a:t>
            </a:r>
            <a:br>
              <a:rPr lang="nb-NO" dirty="0"/>
            </a:br>
            <a:r>
              <a:rPr lang="nb-NO" sz="2000" dirty="0"/>
              <a:t>Smaking er IKKE tillatt.</a:t>
            </a:r>
          </a:p>
          <a:p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14.01.2014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Brit Skaugrud, Skolelab-kjemi, UiO</a:t>
            </a:r>
            <a:endParaRPr lang="en-US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74E77A-20B8-4B6A-B75A-CACDE9465C99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graphicFrame>
        <p:nvGraphicFramePr>
          <p:cNvPr id="14" name="Plassholder for innhold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12359877"/>
              </p:ext>
            </p:extLst>
          </p:nvPr>
        </p:nvGraphicFramePr>
        <p:xfrm>
          <a:off x="736576" y="2535287"/>
          <a:ext cx="3960440" cy="32430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Rektangel 10"/>
          <p:cNvSpPr/>
          <p:nvPr/>
        </p:nvSpPr>
        <p:spPr bwMode="auto">
          <a:xfrm>
            <a:off x="3121552" y="5127575"/>
            <a:ext cx="1584176" cy="576064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3" name="Rektangel 12"/>
          <p:cNvSpPr/>
          <p:nvPr/>
        </p:nvSpPr>
        <p:spPr bwMode="auto">
          <a:xfrm>
            <a:off x="3112840" y="4263479"/>
            <a:ext cx="1584176" cy="576064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7" name="Rektangel 16"/>
          <p:cNvSpPr/>
          <p:nvPr/>
        </p:nvSpPr>
        <p:spPr bwMode="auto">
          <a:xfrm>
            <a:off x="736576" y="3412159"/>
            <a:ext cx="1584176" cy="576064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grpSp>
        <p:nvGrpSpPr>
          <p:cNvPr id="2" name="Gruppe 18"/>
          <p:cNvGrpSpPr/>
          <p:nvPr/>
        </p:nvGrpSpPr>
        <p:grpSpPr>
          <a:xfrm>
            <a:off x="6042598" y="3975447"/>
            <a:ext cx="1584176" cy="576064"/>
            <a:chOff x="6444208" y="2204864"/>
            <a:chExt cx="1584176" cy="576064"/>
          </a:xfrm>
        </p:grpSpPr>
        <p:sp>
          <p:nvSpPr>
            <p:cNvPr id="20" name="Rektangel 19"/>
            <p:cNvSpPr/>
            <p:nvPr/>
          </p:nvSpPr>
          <p:spPr bwMode="auto">
            <a:xfrm>
              <a:off x="6444208" y="2204864"/>
              <a:ext cx="1584176" cy="576064"/>
            </a:xfrm>
            <a:prstGeom prst="rect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21" name="Rektangel 20"/>
            <p:cNvSpPr/>
            <p:nvPr/>
          </p:nvSpPr>
          <p:spPr bwMode="auto">
            <a:xfrm>
              <a:off x="6588224" y="2312876"/>
              <a:ext cx="1296144" cy="360040"/>
            </a:xfrm>
            <a:prstGeom prst="rect">
              <a:avLst/>
            </a:prstGeom>
            <a:noFill/>
            <a:ln w="381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sz="18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charset="0"/>
                  <a:ea typeface="ヒラギノ角ゴ Pro W3" charset="-128"/>
                  <a:cs typeface="ヒラギノ角ゴ Pro W3" charset="-128"/>
                </a:rPr>
                <a:t>vet ikke</a:t>
              </a:r>
              <a:endParaRPr kumimoji="0" lang="nb-NO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</p:grpSp>
      <p:sp>
        <p:nvSpPr>
          <p:cNvPr id="3" name="Rektangel 2"/>
          <p:cNvSpPr/>
          <p:nvPr/>
        </p:nvSpPr>
        <p:spPr>
          <a:xfrm>
            <a:off x="3275856" y="457072"/>
            <a:ext cx="5400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600" dirty="0" smtClean="0"/>
              <a:t>Her har vi ”bestemt” å bruke hverdagsspråket, </a:t>
            </a:r>
            <a:r>
              <a:rPr lang="nb-NO" sz="1600" dirty="0" err="1" smtClean="0"/>
              <a:t>dvs</a:t>
            </a:r>
            <a:r>
              <a:rPr lang="nb-NO" sz="1600" dirty="0" smtClean="0"/>
              <a:t>: </a:t>
            </a:r>
          </a:p>
          <a:p>
            <a:r>
              <a:rPr lang="nb-NO" sz="1600" b="1" dirty="0" smtClean="0"/>
              <a:t>Et </a:t>
            </a:r>
            <a:r>
              <a:rPr lang="nb-NO" sz="1600" b="1" dirty="0"/>
              <a:t>stoff kan være </a:t>
            </a:r>
            <a:r>
              <a:rPr lang="nb-NO" sz="1600" b="1" dirty="0" smtClean="0">
                <a:solidFill>
                  <a:srgbClr val="FF0000"/>
                </a:solidFill>
              </a:rPr>
              <a:t>et </a:t>
            </a:r>
            <a:r>
              <a:rPr lang="nb-NO" sz="1600" b="1" dirty="0">
                <a:solidFill>
                  <a:srgbClr val="FF0000"/>
                </a:solidFill>
              </a:rPr>
              <a:t>rent stoff eller en stoffblanding</a:t>
            </a:r>
            <a:endParaRPr lang="nb-NO" sz="1600" b="1" dirty="0"/>
          </a:p>
        </p:txBody>
      </p:sp>
    </p:spTree>
    <p:extLst>
      <p:ext uri="{BB962C8B-B14F-4D97-AF65-F5344CB8AC3E}">
        <p14:creationId xmlns:p14="http://schemas.microsoft.com/office/powerpoint/2010/main" val="3852072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Resultat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14.01.2014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Brit Skaugrud, Skolelab-kjemi, UiO</a:t>
            </a:r>
            <a:endParaRPr lang="en-US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74E77A-20B8-4B6A-B75A-CACDE9465C99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8" name="Rektangel 7"/>
          <p:cNvSpPr/>
          <p:nvPr/>
        </p:nvSpPr>
        <p:spPr bwMode="auto">
          <a:xfrm>
            <a:off x="1115616" y="1700808"/>
            <a:ext cx="3168352" cy="1766948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000" b="1" dirty="0" smtClean="0">
                <a:latin typeface="Arial" charset="0"/>
                <a:ea typeface="ヒラギノ角ゴ Pro W3" charset="-128"/>
                <a:cs typeface="ヒラギノ角ゴ Pro W3" charset="-128"/>
              </a:rPr>
              <a:t>Rent s</a:t>
            </a:r>
            <a:r>
              <a:rPr kumimoji="0" lang="nb-NO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toff</a:t>
            </a:r>
          </a:p>
          <a:p>
            <a:endParaRPr lang="nb-NO" dirty="0" smtClean="0"/>
          </a:p>
          <a:p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" name="Rektangel 8"/>
          <p:cNvSpPr/>
          <p:nvPr/>
        </p:nvSpPr>
        <p:spPr bwMode="auto">
          <a:xfrm>
            <a:off x="1087649" y="3966308"/>
            <a:ext cx="3168352" cy="1766948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nb-NO" sz="2000" b="1" dirty="0">
                <a:latin typeface="Arial" charset="0"/>
                <a:ea typeface="ヒラギノ角ゴ Pro W3" charset="-128"/>
                <a:cs typeface="ヒラギノ角ゴ Pro W3" charset="-128"/>
              </a:rPr>
              <a:t>Vet </a:t>
            </a:r>
            <a:r>
              <a:rPr lang="nb-NO" sz="2000" b="1" dirty="0" smtClean="0">
                <a:latin typeface="Arial" charset="0"/>
                <a:ea typeface="ヒラギノ角ゴ Pro W3" charset="-128"/>
                <a:cs typeface="ヒラギノ角ゴ Pro W3" charset="-128"/>
              </a:rPr>
              <a:t>ikke </a:t>
            </a:r>
          </a:p>
          <a:p>
            <a:r>
              <a:rPr lang="nb-NO" sz="2000" b="1" dirty="0" smtClean="0">
                <a:latin typeface="Arial" charset="0"/>
                <a:ea typeface="ヒラギノ角ゴ Pro W3" charset="-128"/>
                <a:cs typeface="ヒラギノ角ゴ Pro W3" charset="-128"/>
              </a:rPr>
              <a:t>(må undersøkes videre)</a:t>
            </a:r>
            <a:endParaRPr lang="nb-NO" sz="2000" b="1" dirty="0"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Vann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Løsning </a:t>
            </a:r>
            <a:r>
              <a:rPr lang="nb-NO" dirty="0"/>
              <a:t>av natriumklorid, ca. 3 %</a:t>
            </a:r>
          </a:p>
          <a:p>
            <a:endParaRPr lang="nb-NO" dirty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0" name="Rektangel 9"/>
          <p:cNvSpPr/>
          <p:nvPr/>
        </p:nvSpPr>
        <p:spPr bwMode="auto">
          <a:xfrm>
            <a:off x="4499992" y="3966308"/>
            <a:ext cx="3168352" cy="1766948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Blanding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Vann med potetmel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1" name="Rektangel 10"/>
          <p:cNvSpPr/>
          <p:nvPr/>
        </p:nvSpPr>
        <p:spPr bwMode="auto">
          <a:xfrm>
            <a:off x="4499992" y="1700808"/>
            <a:ext cx="3168352" cy="1766948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Løsning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Løsning </a:t>
            </a:r>
            <a:r>
              <a:rPr lang="nb-NO" dirty="0"/>
              <a:t>av ammoniakk, fortynnet </a:t>
            </a:r>
            <a:r>
              <a:rPr lang="nb-NO" dirty="0" err="1" smtClean="0"/>
              <a:t>Salmi</a:t>
            </a:r>
            <a:r>
              <a:rPr lang="nb-NO" dirty="0" smtClean="0"/>
              <a:t> (&lt; </a:t>
            </a:r>
            <a:r>
              <a:rPr lang="nb-NO" dirty="0"/>
              <a:t>1% ) </a:t>
            </a:r>
            <a:endParaRPr lang="nb-NO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7 % eddik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Vann med konditorfarge</a:t>
            </a:r>
          </a:p>
          <a:p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85407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Nye spørsmål?</a:t>
            </a:r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14.01.2014</a:t>
            </a:r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Brit Skaugrud, Skolelab-kjemi, UiO</a:t>
            </a:r>
            <a:endParaRPr lang="en-US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4570B-A8F6-6446-855F-DC93C3B8F5F3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sp>
        <p:nvSpPr>
          <p:cNvPr id="6" name="Rektangel 5"/>
          <p:cNvSpPr/>
          <p:nvPr/>
        </p:nvSpPr>
        <p:spPr bwMode="auto">
          <a:xfrm>
            <a:off x="4644008" y="980728"/>
            <a:ext cx="3168352" cy="1766948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nb-NO" sz="2000" b="1" dirty="0"/>
              <a:t>Vet ikke</a:t>
            </a:r>
          </a:p>
          <a:p>
            <a:endParaRPr lang="nb-NO" sz="2000" dirty="0"/>
          </a:p>
          <a:p>
            <a:r>
              <a:rPr lang="nb-NO" sz="2000" dirty="0" smtClean="0"/>
              <a:t>Vann</a:t>
            </a:r>
          </a:p>
          <a:p>
            <a:r>
              <a:rPr lang="nb-NO" sz="2000" dirty="0" smtClean="0"/>
              <a:t>Løsning </a:t>
            </a:r>
            <a:r>
              <a:rPr lang="nb-NO" sz="2000" dirty="0"/>
              <a:t>av natriumklorid</a:t>
            </a:r>
          </a:p>
          <a:p>
            <a:endParaRPr lang="nb-NO" dirty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" name="TekstSylinder 7"/>
          <p:cNvSpPr txBox="1"/>
          <p:nvPr/>
        </p:nvSpPr>
        <p:spPr>
          <a:xfrm>
            <a:off x="899592" y="3429000"/>
            <a:ext cx="727280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nb-NO" sz="2400" dirty="0" smtClean="0"/>
              <a:t> Planlegg videre undersøkelser som kan avgjøre hvilket rør som inneholder rent vann og hvilket som inneholder saltvann og  gjennomfør undersøkelsene.</a:t>
            </a:r>
          </a:p>
          <a:p>
            <a:pPr>
              <a:buFont typeface="Arial" pitchFamily="34" charset="0"/>
              <a:buChar char="•"/>
            </a:pPr>
            <a:endParaRPr lang="nb-NO" sz="2400" dirty="0" smtClean="0"/>
          </a:p>
          <a:p>
            <a:pPr>
              <a:buFont typeface="Arial" pitchFamily="34" charset="0"/>
              <a:buChar char="•"/>
            </a:pPr>
            <a:r>
              <a:rPr lang="nb-NO" sz="2400" dirty="0" smtClean="0"/>
              <a:t> Hva er egentlig en løsning?</a:t>
            </a:r>
          </a:p>
          <a:p>
            <a:pPr>
              <a:buFont typeface="Arial" pitchFamily="34" charset="0"/>
              <a:buChar char="•"/>
            </a:pPr>
            <a:endParaRPr lang="nb-NO" sz="2400" dirty="0" smtClean="0"/>
          </a:p>
          <a:p>
            <a:pPr>
              <a:buFont typeface="Arial" pitchFamily="34" charset="0"/>
              <a:buChar char="•"/>
            </a:pP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2280416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Hva er kjennetegn på en løsning?</a:t>
            </a:r>
            <a:endParaRPr lang="nb-NO" dirty="0"/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>
          <a:xfrm>
            <a:off x="990600" y="1981200"/>
            <a:ext cx="7696200" cy="3680048"/>
          </a:xfrm>
        </p:spPr>
        <p:txBody>
          <a:bodyPr>
            <a:normAutofit fontScale="62500" lnSpcReduction="20000"/>
          </a:bodyPr>
          <a:lstStyle/>
          <a:p>
            <a:pPr>
              <a:buFont typeface="Arial" pitchFamily="34" charset="0"/>
              <a:buChar char="•"/>
            </a:pPr>
            <a:r>
              <a:rPr lang="nb-NO" dirty="0"/>
              <a:t>En løsning er en væske som er helt klar og gjennomsiktig.</a:t>
            </a:r>
            <a:br>
              <a:rPr lang="nb-NO" dirty="0"/>
            </a:br>
            <a:r>
              <a:rPr lang="nb-NO" dirty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nb-NO" dirty="0"/>
              <a:t>En løsning kan være farget eller fargeløs.</a:t>
            </a:r>
          </a:p>
          <a:p>
            <a:pPr>
              <a:buFont typeface="Arial" pitchFamily="34" charset="0"/>
              <a:buChar char="•"/>
            </a:pPr>
            <a:endParaRPr lang="nb-NO" dirty="0"/>
          </a:p>
          <a:p>
            <a:pPr>
              <a:buFont typeface="Arial" pitchFamily="34" charset="0"/>
              <a:buChar char="•"/>
            </a:pPr>
            <a:r>
              <a:rPr lang="nb-NO" dirty="0"/>
              <a:t>Ikke alle væsker som er klare og gjennomsiktige, er løsninger.</a:t>
            </a:r>
            <a:br>
              <a:rPr lang="nb-NO" dirty="0"/>
            </a:br>
            <a:endParaRPr lang="nb-NO" dirty="0"/>
          </a:p>
          <a:p>
            <a:pPr>
              <a:buFont typeface="Arial" pitchFamily="34" charset="0"/>
              <a:buChar char="•"/>
            </a:pPr>
            <a:r>
              <a:rPr lang="nb-NO" dirty="0"/>
              <a:t>Hvis væsken er fargeløs, kan vi ikke alltid avgjøre om væsken er en løsning ved å dampe bort løsemidlet. </a:t>
            </a:r>
            <a:br>
              <a:rPr lang="nb-NO" dirty="0"/>
            </a:br>
            <a:endParaRPr lang="nb-NO" dirty="0" smtClean="0"/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Hvis </a:t>
            </a:r>
            <a:r>
              <a:rPr lang="nb-NO" dirty="0"/>
              <a:t>det oppløste stoffet er et fast stoff som salt, blir det liggende igjen når vannet damper </a:t>
            </a:r>
            <a:r>
              <a:rPr lang="nb-NO" dirty="0" smtClean="0"/>
              <a:t>bort</a:t>
            </a:r>
            <a:br>
              <a:rPr lang="nb-NO" dirty="0" smtClean="0"/>
            </a:br>
            <a:r>
              <a:rPr lang="nb-NO" dirty="0" smtClean="0"/>
              <a:t>. 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Hvis </a:t>
            </a:r>
            <a:r>
              <a:rPr lang="nb-NO" dirty="0"/>
              <a:t>det oppløste stoffet er en gass, forsvinner gassen når vannet damper bort (for eksempel </a:t>
            </a:r>
            <a:r>
              <a:rPr lang="nb-NO" dirty="0" err="1"/>
              <a:t>Salmi</a:t>
            </a:r>
            <a:r>
              <a:rPr lang="nb-NO" dirty="0"/>
              <a:t> eller saltsyre).</a:t>
            </a:r>
          </a:p>
          <a:p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14.01.2014</a:t>
            </a:r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Brit Skaugrud, Skolelab-kjemi, UiO</a:t>
            </a:r>
            <a:endParaRPr lang="en-US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4570B-A8F6-6446-855F-DC93C3B8F5F3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8" name="Ellipse 7"/>
          <p:cNvSpPr/>
          <p:nvPr/>
        </p:nvSpPr>
        <p:spPr bwMode="auto">
          <a:xfrm>
            <a:off x="6806682" y="404664"/>
            <a:ext cx="1656184" cy="576064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Demo</a:t>
            </a: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42150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tel 10"/>
          <p:cNvSpPr>
            <a:spLocks noGrp="1"/>
          </p:cNvSpPr>
          <p:nvPr>
            <p:ph type="title"/>
          </p:nvPr>
        </p:nvSpPr>
        <p:spPr>
          <a:xfrm>
            <a:off x="683568" y="838200"/>
            <a:ext cx="7693669" cy="1143000"/>
          </a:xfrm>
        </p:spPr>
        <p:txBody>
          <a:bodyPr>
            <a:normAutofit/>
          </a:bodyPr>
          <a:lstStyle/>
          <a:p>
            <a:r>
              <a:rPr lang="nb-NO" dirty="0" smtClean="0"/>
              <a:t>Faremerkingen avhenger av konsentrasjonen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14.01.2014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Brit Skaugrud, Skolelab-kjemi, UiO</a:t>
            </a:r>
            <a:endParaRPr lang="en-US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74E77A-20B8-4B6A-B75A-CACDE9465C99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b-NO"/>
          </a:p>
        </p:txBody>
      </p:sp>
      <p:pic>
        <p:nvPicPr>
          <p:cNvPr id="5939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933" y="2708920"/>
            <a:ext cx="6109494" cy="19268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kstSylinder 8"/>
          <p:cNvSpPr txBox="1"/>
          <p:nvPr/>
        </p:nvSpPr>
        <p:spPr>
          <a:xfrm>
            <a:off x="741383" y="4941168"/>
            <a:ext cx="793507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 smtClean="0">
                <a:solidFill>
                  <a:srgbClr val="FF0000"/>
                </a:solidFill>
              </a:rPr>
              <a:t>Ammoniakkløsning som er &lt; 1 % er ikke merkepliktig.</a:t>
            </a:r>
          </a:p>
          <a:p>
            <a:r>
              <a:rPr lang="nb-NO" sz="1400" b="1" dirty="0">
                <a:solidFill>
                  <a:srgbClr val="FF0000"/>
                </a:solidFill>
              </a:rPr>
              <a:t>Ammoniakkløsning som er </a:t>
            </a:r>
            <a:r>
              <a:rPr lang="nb-NO" sz="1400" b="1" dirty="0" smtClean="0">
                <a:solidFill>
                  <a:srgbClr val="FF0000"/>
                </a:solidFill>
              </a:rPr>
              <a:t>1 </a:t>
            </a:r>
            <a:r>
              <a:rPr lang="nb-NO" sz="1400" b="1" dirty="0">
                <a:solidFill>
                  <a:srgbClr val="FF0000"/>
                </a:solidFill>
              </a:rPr>
              <a:t>% </a:t>
            </a:r>
            <a:r>
              <a:rPr lang="nb-NO" sz="1400" b="1" dirty="0" smtClean="0">
                <a:solidFill>
                  <a:srgbClr val="FF0000"/>
                </a:solidFill>
              </a:rPr>
              <a:t>- 3 % merkes med GHS07 Advarsel, H315 og H319.</a:t>
            </a:r>
          </a:p>
          <a:p>
            <a:r>
              <a:rPr lang="nb-NO" sz="1400" dirty="0" smtClean="0"/>
              <a:t>                    Advarsel </a:t>
            </a:r>
          </a:p>
          <a:p>
            <a:r>
              <a:rPr lang="nb-NO" sz="1400" dirty="0"/>
              <a:t> </a:t>
            </a:r>
            <a:r>
              <a:rPr lang="nb-NO" sz="1400" dirty="0" smtClean="0"/>
              <a:t>                  Gir </a:t>
            </a:r>
            <a:r>
              <a:rPr lang="nb-NO" sz="1400" dirty="0"/>
              <a:t>alvorlig øyeirritasjon</a:t>
            </a:r>
            <a:r>
              <a:rPr lang="nb-NO" sz="1400" dirty="0" smtClean="0"/>
              <a:t>. </a:t>
            </a:r>
          </a:p>
          <a:p>
            <a:r>
              <a:rPr lang="nb-NO" sz="1400" dirty="0"/>
              <a:t> </a:t>
            </a:r>
            <a:r>
              <a:rPr lang="nb-NO" sz="1400" dirty="0" smtClean="0"/>
              <a:t>                  Irriterer </a:t>
            </a:r>
            <a:r>
              <a:rPr lang="nb-NO" sz="1400" dirty="0"/>
              <a:t>huden.</a:t>
            </a:r>
            <a:endParaRPr lang="nb-NO" sz="1400" b="1" dirty="0" smtClean="0">
              <a:solidFill>
                <a:srgbClr val="FF0000"/>
              </a:solidFill>
            </a:endParaRPr>
          </a:p>
          <a:p>
            <a:endParaRPr lang="nb-NO" sz="1400" b="1" dirty="0">
              <a:solidFill>
                <a:srgbClr val="FF0000"/>
              </a:solidFill>
            </a:endParaRPr>
          </a:p>
          <a:p>
            <a:endParaRPr lang="nb-NO" sz="1400" b="1" dirty="0">
              <a:solidFill>
                <a:srgbClr val="FF0000"/>
              </a:solidFill>
            </a:endParaRPr>
          </a:p>
        </p:txBody>
      </p:sp>
      <p:sp>
        <p:nvSpPr>
          <p:cNvPr id="10" name="TekstSylinder 9"/>
          <p:cNvSpPr txBox="1"/>
          <p:nvPr/>
        </p:nvSpPr>
        <p:spPr>
          <a:xfrm>
            <a:off x="683568" y="2204864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err="1" smtClean="0"/>
              <a:t>Salmi</a:t>
            </a:r>
            <a:r>
              <a:rPr lang="nb-NO" b="1" dirty="0" smtClean="0"/>
              <a:t>, 9 % ammoniakk</a:t>
            </a:r>
            <a:endParaRPr lang="nb-NO" b="1" dirty="0"/>
          </a:p>
        </p:txBody>
      </p:sp>
      <p:sp>
        <p:nvSpPr>
          <p:cNvPr id="12" name="Bildeforklaring formet som et rektangel 2"/>
          <p:cNvSpPr/>
          <p:nvPr/>
        </p:nvSpPr>
        <p:spPr>
          <a:xfrm>
            <a:off x="6228184" y="1556792"/>
            <a:ext cx="2448272" cy="648072"/>
          </a:xfrm>
          <a:prstGeom prst="wedgeRectCallout">
            <a:avLst>
              <a:gd name="adj1" fmla="val -63198"/>
              <a:gd name="adj2" fmla="val 137108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 smtClean="0">
                <a:solidFill>
                  <a:schemeClr val="tx1"/>
                </a:solidFill>
                <a:hlinkClick r:id="rId3"/>
              </a:rPr>
              <a:t>Les mer om </a:t>
            </a:r>
          </a:p>
          <a:p>
            <a:r>
              <a:rPr lang="nb-NO" dirty="0" smtClean="0">
                <a:solidFill>
                  <a:schemeClr val="tx1"/>
                </a:solidFill>
                <a:hlinkClick r:id="rId3"/>
              </a:rPr>
              <a:t>kjemikalier i skolen</a:t>
            </a:r>
            <a:endParaRPr lang="nb-NO" dirty="0">
              <a:solidFill>
                <a:schemeClr val="tx1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5373216"/>
            <a:ext cx="613221" cy="509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0357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Forskjellige atomer</a:t>
            </a:r>
            <a:endParaRPr lang="nb-NO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2694663"/>
              </p:ext>
            </p:extLst>
          </p:nvPr>
        </p:nvGraphicFramePr>
        <p:xfrm>
          <a:off x="1524000" y="2644872"/>
          <a:ext cx="6096000" cy="2944368"/>
        </p:xfrm>
        <a:graphic>
          <a:graphicData uri="http://schemas.openxmlformats.org/drawingml/2006/table">
            <a:tbl>
              <a:tblPr/>
              <a:tblGrid>
                <a:gridCol w="1751856"/>
                <a:gridCol w="4344144"/>
              </a:tblGrid>
              <a:tr h="1720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b="1" dirty="0" err="1" smtClean="0">
                          <a:latin typeface="Calibri"/>
                          <a:ea typeface="SimSun"/>
                          <a:cs typeface="Times New Roman"/>
                        </a:rPr>
                        <a:t>Atomnr</a:t>
                      </a:r>
                      <a:endParaRPr lang="nb-NO" sz="2400" b="1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b="1" dirty="0">
                          <a:latin typeface="Calibri"/>
                          <a:ea typeface="SimSun"/>
                          <a:cs typeface="Times New Roman"/>
                        </a:rPr>
                        <a:t>Navn på atomene</a:t>
                      </a:r>
                    </a:p>
                  </a:txBody>
                  <a:tcPr marL="61187" marR="611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0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latin typeface="Calibri"/>
                          <a:ea typeface="SimSun"/>
                          <a:cs typeface="Times New Roman"/>
                        </a:rPr>
                        <a:t>1</a:t>
                      </a:r>
                    </a:p>
                  </a:txBody>
                  <a:tcPr marL="61187" marR="611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latin typeface="Calibri"/>
                          <a:ea typeface="SimSun"/>
                          <a:cs typeface="Times New Roman"/>
                        </a:rPr>
                        <a:t>Hydrogen</a:t>
                      </a:r>
                    </a:p>
                  </a:txBody>
                  <a:tcPr marL="61187" marR="611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0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latin typeface="Calibri"/>
                          <a:ea typeface="SimSun"/>
                          <a:cs typeface="Times New Roman"/>
                        </a:rPr>
                        <a:t>2</a:t>
                      </a:r>
                    </a:p>
                  </a:txBody>
                  <a:tcPr marL="61187" marR="611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latin typeface="Calibri"/>
                          <a:ea typeface="SimSun"/>
                          <a:cs typeface="Times New Roman"/>
                        </a:rPr>
                        <a:t>Helium</a:t>
                      </a:r>
                    </a:p>
                  </a:txBody>
                  <a:tcPr marL="61187" marR="611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0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latin typeface="Calibri"/>
                          <a:ea typeface="SimSun"/>
                          <a:cs typeface="Times New Roman"/>
                        </a:rPr>
                        <a:t>6</a:t>
                      </a:r>
                    </a:p>
                  </a:txBody>
                  <a:tcPr marL="61187" marR="611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latin typeface="Calibri"/>
                          <a:ea typeface="SimSun"/>
                          <a:cs typeface="Times New Roman"/>
                        </a:rPr>
                        <a:t>Karbon</a:t>
                      </a:r>
                    </a:p>
                  </a:txBody>
                  <a:tcPr marL="61187" marR="611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0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latin typeface="Calibri"/>
                          <a:ea typeface="SimSun"/>
                          <a:cs typeface="Times New Roman"/>
                        </a:rPr>
                        <a:t>8</a:t>
                      </a:r>
                    </a:p>
                  </a:txBody>
                  <a:tcPr marL="61187" marR="611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latin typeface="Calibri"/>
                          <a:ea typeface="SimSun"/>
                          <a:cs typeface="Times New Roman"/>
                        </a:rPr>
                        <a:t>Oksygen</a:t>
                      </a:r>
                    </a:p>
                  </a:txBody>
                  <a:tcPr marL="61187" marR="611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0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latin typeface="Calibri"/>
                          <a:ea typeface="SimSun"/>
                          <a:cs typeface="Times New Roman"/>
                        </a:rPr>
                        <a:t>12</a:t>
                      </a:r>
                    </a:p>
                  </a:txBody>
                  <a:tcPr marL="61187" marR="611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>
                          <a:latin typeface="Calibri"/>
                          <a:ea typeface="SimSun"/>
                          <a:cs typeface="Times New Roman"/>
                        </a:rPr>
                        <a:t>Magnesium</a:t>
                      </a:r>
                    </a:p>
                  </a:txBody>
                  <a:tcPr marL="61187" marR="611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0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latin typeface="Calibri"/>
                          <a:ea typeface="SimSun"/>
                          <a:cs typeface="Times New Roman"/>
                        </a:rPr>
                        <a:t>24</a:t>
                      </a:r>
                    </a:p>
                  </a:txBody>
                  <a:tcPr marL="61187" marR="611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latin typeface="Calibri"/>
                          <a:ea typeface="SimSun"/>
                          <a:cs typeface="Times New Roman"/>
                        </a:rPr>
                        <a:t>Krom </a:t>
                      </a:r>
                    </a:p>
                  </a:txBody>
                  <a:tcPr marL="61187" marR="611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395536" y="1807076"/>
            <a:ext cx="8568952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92 forskjellige atomer, alle har et nummer og et navn.  (egentlig 116, eller 117? ) </a:t>
            </a:r>
            <a:br>
              <a:rPr kumimoji="0" lang="nb-NO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</a:br>
            <a:r>
              <a:rPr kumimoji="0" lang="nb-NO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Her er noen av dem:</a:t>
            </a:r>
            <a:endParaRPr kumimoji="0" lang="nb-NO" altLang="zh-CN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zh-CN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zh-CN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Mange, veldig mange  atomer sammen blir til stoff. Vi kjenner noen stoffer</a:t>
            </a:r>
            <a:endParaRPr kumimoji="0" lang="nb-NO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14.01.2014</a:t>
            </a: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5FF52-158E-4D05-B275-6ABAC306CC04}" type="slidenum">
              <a:rPr lang="nb-NO" smtClean="0"/>
              <a:pPr/>
              <a:t>17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Skaugrud, Skolelab-kjemi, UiO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2563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Flammeprøver - demo</a:t>
            </a:r>
            <a:endParaRPr lang="nb-NO" dirty="0"/>
          </a:p>
        </p:txBody>
      </p:sp>
      <p:sp>
        <p:nvSpPr>
          <p:cNvPr id="5" name="Plassholder for innhold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Na - gul</a:t>
            </a:r>
          </a:p>
          <a:p>
            <a:r>
              <a:rPr lang="nb-NO" dirty="0" smtClean="0"/>
              <a:t>K - syrinfarget</a:t>
            </a:r>
          </a:p>
          <a:p>
            <a:r>
              <a:rPr lang="nb-NO" dirty="0" smtClean="0"/>
              <a:t>Li - rød</a:t>
            </a:r>
          </a:p>
          <a:p>
            <a:r>
              <a:rPr lang="nb-NO" dirty="0" err="1" smtClean="0"/>
              <a:t>Ca</a:t>
            </a:r>
            <a:r>
              <a:rPr lang="nb-NO" dirty="0" smtClean="0"/>
              <a:t> - mursteinsrød</a:t>
            </a:r>
          </a:p>
          <a:p>
            <a:r>
              <a:rPr lang="nb-NO" dirty="0" smtClean="0"/>
              <a:t>Cu - grønn</a:t>
            </a:r>
            <a:endParaRPr lang="nb-NO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13.08.2014</a:t>
            </a:r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- Skolelab-kjemi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47647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13.08.2014</a:t>
            </a:r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- Skolelab-kjemi</a:t>
            </a:r>
            <a:endParaRPr lang="nb-NO" dirty="0"/>
          </a:p>
        </p:txBody>
      </p:sp>
      <p:grpSp>
        <p:nvGrpSpPr>
          <p:cNvPr id="5" name="Group 4"/>
          <p:cNvGrpSpPr/>
          <p:nvPr/>
        </p:nvGrpSpPr>
        <p:grpSpPr>
          <a:xfrm>
            <a:off x="467544" y="908720"/>
            <a:ext cx="7704918" cy="4760193"/>
            <a:chOff x="467544" y="1484784"/>
            <a:chExt cx="7704918" cy="4760193"/>
          </a:xfrm>
        </p:grpSpPr>
        <p:pic>
          <p:nvPicPr>
            <p:cNvPr id="819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44" y="1484784"/>
              <a:ext cx="3852825" cy="47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195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3587" y="1485271"/>
              <a:ext cx="3848875" cy="47520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" name="Rectangle 5"/>
          <p:cNvSpPr/>
          <p:nvPr/>
        </p:nvSpPr>
        <p:spPr>
          <a:xfrm>
            <a:off x="3203848" y="404664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b="1" dirty="0">
                <a:hlinkClick r:id="rId4"/>
              </a:rPr>
              <a:t>Periodesystemet</a:t>
            </a:r>
            <a:endParaRPr lang="nb-NO" dirty="0"/>
          </a:p>
        </p:txBody>
      </p:sp>
      <p:pic>
        <p:nvPicPr>
          <p:cNvPr id="9" name="Picture 3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330587"/>
            <a:ext cx="447401" cy="417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5436096" y="404664"/>
            <a:ext cx="18774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b="1" dirty="0" err="1">
                <a:hlinkClick r:id="rId7"/>
              </a:rPr>
              <a:t>Periodic</a:t>
            </a:r>
            <a:r>
              <a:rPr lang="nb-NO" b="1" dirty="0">
                <a:hlinkClick r:id="rId7"/>
              </a:rPr>
              <a:t> Puzzle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87357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13.08.2014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- Skolelab-kjemi</a:t>
            </a:r>
            <a:endParaRPr lang="nb-NO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48680"/>
            <a:ext cx="8496944" cy="6241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7393352" y="5589240"/>
            <a:ext cx="149912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400" b="1" dirty="0" err="1">
                <a:hlinkClick r:id="rId3"/>
              </a:rPr>
              <a:t>Periodic</a:t>
            </a:r>
            <a:r>
              <a:rPr lang="nb-NO" sz="1400" b="1" dirty="0">
                <a:hlinkClick r:id="rId3"/>
              </a:rPr>
              <a:t> Puzzle</a:t>
            </a:r>
            <a:endParaRPr lang="nb-NO" sz="1400" dirty="0"/>
          </a:p>
        </p:txBody>
      </p:sp>
      <p:pic>
        <p:nvPicPr>
          <p:cNvPr id="7171" name="Picture 3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9215" y="62536"/>
            <a:ext cx="447401" cy="417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15"/>
          <p:cNvSpPr>
            <a:spLocks noChangeArrowheads="1"/>
          </p:cNvSpPr>
          <p:nvPr/>
        </p:nvSpPr>
        <p:spPr bwMode="auto">
          <a:xfrm>
            <a:off x="2343238" y="1844824"/>
            <a:ext cx="210826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nb-NO" b="1" dirty="0" smtClean="0">
                <a:hlinkClick r:id="rId6"/>
              </a:rPr>
              <a:t>Periodesystemet</a:t>
            </a:r>
            <a:endParaRPr lang="en-US" altLang="nb-NO" dirty="0"/>
          </a:p>
        </p:txBody>
      </p:sp>
    </p:spTree>
    <p:extLst>
      <p:ext uri="{BB962C8B-B14F-4D97-AF65-F5344CB8AC3E}">
        <p14:creationId xmlns:p14="http://schemas.microsoft.com/office/powerpoint/2010/main" val="2017109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10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/>
              <a:t>Atomer</a:t>
            </a:r>
            <a:endParaRPr lang="en-US" altLang="nb-NO"/>
          </a:p>
        </p:txBody>
      </p:sp>
      <p:sp>
        <p:nvSpPr>
          <p:cNvPr id="687110" name="Rectangle 6"/>
          <p:cNvSpPr>
            <a:spLocks noChangeArrowheads="1"/>
          </p:cNvSpPr>
          <p:nvPr/>
        </p:nvSpPr>
        <p:spPr bwMode="auto">
          <a:xfrm>
            <a:off x="4926706" y="1566123"/>
            <a:ext cx="365374" cy="341313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687111" name="Rectangle 7"/>
          <p:cNvSpPr>
            <a:spLocks noChangeArrowheads="1"/>
          </p:cNvSpPr>
          <p:nvPr/>
        </p:nvSpPr>
        <p:spPr bwMode="auto">
          <a:xfrm>
            <a:off x="3119686" y="1545356"/>
            <a:ext cx="365374" cy="341313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687112" name="Text Box 8"/>
          <p:cNvSpPr txBox="1">
            <a:spLocks noChangeArrowheads="1"/>
          </p:cNvSpPr>
          <p:nvPr/>
        </p:nvSpPr>
        <p:spPr bwMode="auto">
          <a:xfrm>
            <a:off x="3500303" y="1546944"/>
            <a:ext cx="1143705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nb-NO" altLang="nb-NO" dirty="0"/>
              <a:t>metaller</a:t>
            </a:r>
            <a:endParaRPr lang="en-US" altLang="nb-NO" dirty="0"/>
          </a:p>
        </p:txBody>
      </p:sp>
      <p:sp>
        <p:nvSpPr>
          <p:cNvPr id="687113" name="Text Box 9"/>
          <p:cNvSpPr txBox="1">
            <a:spLocks noChangeArrowheads="1"/>
          </p:cNvSpPr>
          <p:nvPr/>
        </p:nvSpPr>
        <p:spPr bwMode="auto">
          <a:xfrm>
            <a:off x="5305366" y="1569298"/>
            <a:ext cx="149888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nb-NO" altLang="nb-NO" dirty="0"/>
              <a:t>ikke-metaller</a:t>
            </a:r>
            <a:endParaRPr lang="en-US" altLang="nb-NO" dirty="0"/>
          </a:p>
        </p:txBody>
      </p:sp>
      <p:sp>
        <p:nvSpPr>
          <p:cNvPr id="687116" name="Rectangle 12"/>
          <p:cNvSpPr>
            <a:spLocks noChangeArrowheads="1"/>
          </p:cNvSpPr>
          <p:nvPr/>
        </p:nvSpPr>
        <p:spPr bwMode="auto">
          <a:xfrm>
            <a:off x="7158954" y="1562819"/>
            <a:ext cx="365374" cy="34131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687117" name="Text Box 13"/>
          <p:cNvSpPr txBox="1">
            <a:spLocks noChangeArrowheads="1"/>
          </p:cNvSpPr>
          <p:nvPr/>
        </p:nvSpPr>
        <p:spPr bwMode="auto">
          <a:xfrm>
            <a:off x="7565474" y="1565994"/>
            <a:ext cx="966966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nb-NO" altLang="nb-NO" dirty="0"/>
              <a:t>karbon</a:t>
            </a:r>
            <a:endParaRPr lang="en-US" altLang="nb-NO" dirty="0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14.01.2014</a:t>
            </a:r>
            <a:endParaRPr lang="nb-NO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5FF52-158E-4D05-B275-6ABAC306CC04}" type="slidenum">
              <a:rPr lang="nb-NO" smtClean="0"/>
              <a:pPr/>
              <a:t>21</a:t>
            </a:fld>
            <a:endParaRPr lang="nb-NO"/>
          </a:p>
        </p:txBody>
      </p:sp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204864"/>
            <a:ext cx="6064150" cy="3252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5981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To grupper atomer</a:t>
            </a:r>
            <a:endParaRPr lang="nb-NO" dirty="0"/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683568" y="1890405"/>
            <a:ext cx="7920880" cy="3924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De 92 forskjellige atomslagene vi har kan deles i to grupper: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zh-CN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nb-NO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Atomer som danner metaller, grunnstoffene kalles metaller (</a:t>
            </a:r>
            <a:r>
              <a:rPr kumimoji="0" lang="nb-NO" altLang="zh-CN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blå atomer</a:t>
            </a:r>
            <a:r>
              <a:rPr kumimoji="0" lang="nb-NO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nb-NO" altLang="zh-CN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nb-NO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Atomer som ikke danner metaller, grunnstoffene som kalles ikke-metaller (</a:t>
            </a:r>
            <a:r>
              <a:rPr kumimoji="0" lang="nb-NO" altLang="zh-CN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røde atomer</a:t>
            </a:r>
            <a:r>
              <a:rPr kumimoji="0" lang="nb-NO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nb-NO" altLang="zh-CN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nb-NO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Karbonatomer </a:t>
            </a:r>
            <a:r>
              <a:rPr lang="nb-NO" altLang="zh-CN" sz="2400" dirty="0">
                <a:latin typeface="Calibri" pitchFamily="34" charset="0"/>
                <a:ea typeface="SimSun" pitchFamily="2" charset="-122"/>
                <a:cs typeface="Times New Roman" pitchFamily="18" charset="0"/>
              </a:rPr>
              <a:t>danner ikke metall</a:t>
            </a:r>
            <a:r>
              <a:rPr kumimoji="0" lang="nb-NO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, grunnstoffet er et ikke-metall. Karbonatomer er noe helt for seg selv (</a:t>
            </a:r>
            <a:r>
              <a:rPr kumimoji="0" lang="nb-NO" altLang="zh-CN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rødt</a:t>
            </a:r>
            <a:r>
              <a:rPr kumimoji="0" lang="nb-NO" altLang="zh-CN" sz="2400" b="0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 </a:t>
            </a:r>
            <a:r>
              <a:rPr kumimoji="0" lang="nb-NO" altLang="zh-CN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eller </a:t>
            </a:r>
            <a:r>
              <a:rPr kumimoji="0" lang="nb-NO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svart</a:t>
            </a:r>
            <a:r>
              <a:rPr kumimoji="0" lang="nb-NO" altLang="zh-CN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 atom</a:t>
            </a:r>
            <a:r>
              <a:rPr kumimoji="0" lang="nb-NO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). De kan danne svært stor molekyler (organisk</a:t>
            </a:r>
            <a:r>
              <a:rPr kumimoji="0" lang="nb-NO" altLang="zh-CN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 kjemi)</a:t>
            </a:r>
            <a:endParaRPr kumimoji="0" lang="nb-NO" altLang="zh-CN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14.01.2014</a:t>
            </a: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5FF52-158E-4D05-B275-6ABAC306CC04}" type="slidenum">
              <a:rPr lang="nb-NO" smtClean="0"/>
              <a:pPr/>
              <a:t>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Skaugrud, Skolelab-kjemi, UiO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75903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Kjemiske forbindelser</a:t>
            </a:r>
            <a:br>
              <a:rPr lang="nb-NO" dirty="0" smtClean="0"/>
            </a:br>
            <a:r>
              <a:rPr lang="nb-NO" dirty="0" smtClean="0"/>
              <a:t>består av minst to forskjellige atomer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2276873"/>
            <a:ext cx="7200800" cy="367240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b-NO" dirty="0"/>
              <a:t>Siden vi har to grupper av atomer, kan de kombineres på tre måter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Atomer som hører til gruppen metaller </a:t>
            </a:r>
            <a:br>
              <a:rPr lang="nb-NO" dirty="0"/>
            </a:br>
            <a:r>
              <a:rPr lang="nb-NO" dirty="0"/>
              <a:t>(bare blå = metaller)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Atomer som hører til gruppen ikke-metaller </a:t>
            </a:r>
            <a:br>
              <a:rPr lang="nb-NO" dirty="0"/>
            </a:br>
            <a:r>
              <a:rPr lang="nb-NO" dirty="0"/>
              <a:t>(bare røde = molekyler eller nettverksmolekyler)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Atomer fra begge gruppene </a:t>
            </a:r>
            <a:br>
              <a:rPr lang="nb-NO" dirty="0"/>
            </a:br>
            <a:r>
              <a:rPr lang="nb-NO" dirty="0"/>
              <a:t>(både røde og blå = </a:t>
            </a:r>
            <a:r>
              <a:rPr lang="nb-NO" dirty="0" err="1"/>
              <a:t>ioneforbindelser</a:t>
            </a:r>
            <a:r>
              <a:rPr lang="nb-NO" dirty="0"/>
              <a:t>)</a:t>
            </a:r>
          </a:p>
          <a:p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14.01.2014</a:t>
            </a: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5FF52-158E-4D05-B275-6ABAC306CC04}" type="slidenum">
              <a:rPr lang="nb-NO" smtClean="0"/>
              <a:pPr/>
              <a:t>23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Skaugrud, Skolelab-kjemi, UiO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24355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130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nb-NO" altLang="nb-NO" dirty="0" smtClean="0">
                <a:solidFill>
                  <a:schemeClr val="tx1"/>
                </a:solidFill>
              </a:rPr>
              <a:t>”Uendelige</a:t>
            </a:r>
            <a:r>
              <a:rPr lang="nb-NO" altLang="nb-NO" dirty="0">
                <a:solidFill>
                  <a:schemeClr val="tx1"/>
                </a:solidFill>
              </a:rPr>
              <a:t>” partikler</a:t>
            </a:r>
            <a:endParaRPr lang="en-US" altLang="nb-NO" dirty="0">
              <a:solidFill>
                <a:schemeClr val="tx1"/>
              </a:solidFill>
            </a:endParaRPr>
          </a:p>
        </p:txBody>
      </p:sp>
      <p:sp>
        <p:nvSpPr>
          <p:cNvPr id="688131" name="Text Box 3"/>
          <p:cNvSpPr txBox="1">
            <a:spLocks noChangeArrowheads="1"/>
          </p:cNvSpPr>
          <p:nvPr/>
        </p:nvSpPr>
        <p:spPr bwMode="auto">
          <a:xfrm>
            <a:off x="7456860" y="551855"/>
            <a:ext cx="129160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nb-NO" altLang="nb-NO" dirty="0"/>
              <a:t>metaller</a:t>
            </a:r>
            <a:endParaRPr lang="en-US" altLang="nb-NO" dirty="0"/>
          </a:p>
        </p:txBody>
      </p:sp>
      <p:sp>
        <p:nvSpPr>
          <p:cNvPr id="688132" name="Text Box 4"/>
          <p:cNvSpPr txBox="1">
            <a:spLocks noChangeArrowheads="1"/>
          </p:cNvSpPr>
          <p:nvPr/>
        </p:nvSpPr>
        <p:spPr bwMode="auto">
          <a:xfrm>
            <a:off x="5118074" y="551855"/>
            <a:ext cx="19742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nb-NO" altLang="nb-NO" dirty="0"/>
              <a:t>ikke-metaller</a:t>
            </a:r>
            <a:endParaRPr lang="en-US" altLang="nb-NO" dirty="0"/>
          </a:p>
        </p:txBody>
      </p:sp>
      <p:sp>
        <p:nvSpPr>
          <p:cNvPr id="688133" name="Rectangle 5"/>
          <p:cNvSpPr>
            <a:spLocks noChangeArrowheads="1"/>
          </p:cNvSpPr>
          <p:nvPr/>
        </p:nvSpPr>
        <p:spPr bwMode="auto">
          <a:xfrm>
            <a:off x="6999660" y="548680"/>
            <a:ext cx="341312" cy="341313"/>
          </a:xfrm>
          <a:prstGeom prst="rect">
            <a:avLst/>
          </a:prstGeom>
          <a:solidFill>
            <a:srgbClr val="0000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grpSp>
        <p:nvGrpSpPr>
          <p:cNvPr id="688134" name="Group 6"/>
          <p:cNvGrpSpPr>
            <a:grpSpLocks/>
          </p:cNvGrpSpPr>
          <p:nvPr/>
        </p:nvGrpSpPr>
        <p:grpSpPr bwMode="auto">
          <a:xfrm>
            <a:off x="422275" y="2995613"/>
            <a:ext cx="1374775" cy="2767012"/>
            <a:chOff x="266" y="2139"/>
            <a:chExt cx="866" cy="1743"/>
          </a:xfrm>
        </p:grpSpPr>
        <p:sp>
          <p:nvSpPr>
            <p:cNvPr id="688135" name="Rectangle 7"/>
            <p:cNvSpPr>
              <a:spLocks noChangeArrowheads="1"/>
            </p:cNvSpPr>
            <p:nvPr/>
          </p:nvSpPr>
          <p:spPr bwMode="auto">
            <a:xfrm>
              <a:off x="290" y="2139"/>
              <a:ext cx="749" cy="749"/>
            </a:xfrm>
            <a:prstGeom prst="rect">
              <a:avLst/>
            </a:prstGeom>
            <a:solidFill>
              <a:srgbClr val="0000FF"/>
            </a:solidFill>
            <a:ln w="2857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887400" prstMaterial="legacyMetal">
              <a:bevelT w="13500" h="13500" prst="angle"/>
              <a:bevelB w="13500" h="13500" prst="angle"/>
              <a:extrusionClr>
                <a:srgbClr val="0000FF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nb-NO"/>
            </a:p>
          </p:txBody>
        </p:sp>
        <p:grpSp>
          <p:nvGrpSpPr>
            <p:cNvPr id="688136" name="Group 8"/>
            <p:cNvGrpSpPr>
              <a:grpSpLocks/>
            </p:cNvGrpSpPr>
            <p:nvPr/>
          </p:nvGrpSpPr>
          <p:grpSpPr bwMode="auto">
            <a:xfrm>
              <a:off x="266" y="3026"/>
              <a:ext cx="866" cy="856"/>
              <a:chOff x="1944" y="2415"/>
              <a:chExt cx="866" cy="856"/>
            </a:xfrm>
          </p:grpSpPr>
          <p:grpSp>
            <p:nvGrpSpPr>
              <p:cNvPr id="688137" name="Group 9"/>
              <p:cNvGrpSpPr>
                <a:grpSpLocks/>
              </p:cNvGrpSpPr>
              <p:nvPr/>
            </p:nvGrpSpPr>
            <p:grpSpPr bwMode="auto">
              <a:xfrm>
                <a:off x="1944" y="2415"/>
                <a:ext cx="862" cy="429"/>
                <a:chOff x="1944" y="2415"/>
                <a:chExt cx="862" cy="429"/>
              </a:xfrm>
            </p:grpSpPr>
            <p:sp>
              <p:nvSpPr>
                <p:cNvPr id="688138" name="Rectangle 10"/>
                <p:cNvSpPr>
                  <a:spLocks noChangeArrowheads="1"/>
                </p:cNvSpPr>
                <p:nvPr/>
              </p:nvSpPr>
              <p:spPr bwMode="auto">
                <a:xfrm>
                  <a:off x="1944" y="2415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39" name="Rectangle 11"/>
                <p:cNvSpPr>
                  <a:spLocks noChangeArrowheads="1"/>
                </p:cNvSpPr>
                <p:nvPr/>
              </p:nvSpPr>
              <p:spPr bwMode="auto">
                <a:xfrm>
                  <a:off x="2164" y="2416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40" name="Rectangle 12"/>
                <p:cNvSpPr>
                  <a:spLocks noChangeArrowheads="1"/>
                </p:cNvSpPr>
                <p:nvPr/>
              </p:nvSpPr>
              <p:spPr bwMode="auto">
                <a:xfrm>
                  <a:off x="2590" y="2415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41" name="Rectangle 13"/>
                <p:cNvSpPr>
                  <a:spLocks noChangeArrowheads="1"/>
                </p:cNvSpPr>
                <p:nvPr/>
              </p:nvSpPr>
              <p:spPr bwMode="auto">
                <a:xfrm>
                  <a:off x="2379" y="2416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42" name="Rectangle 14"/>
                <p:cNvSpPr>
                  <a:spLocks noChangeArrowheads="1"/>
                </p:cNvSpPr>
                <p:nvPr/>
              </p:nvSpPr>
              <p:spPr bwMode="auto">
                <a:xfrm>
                  <a:off x="1945" y="2628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43" name="Rectangle 15"/>
                <p:cNvSpPr>
                  <a:spLocks noChangeArrowheads="1"/>
                </p:cNvSpPr>
                <p:nvPr/>
              </p:nvSpPr>
              <p:spPr bwMode="auto">
                <a:xfrm>
                  <a:off x="2165" y="2629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44" name="Rectangle 16"/>
                <p:cNvSpPr>
                  <a:spLocks noChangeArrowheads="1"/>
                </p:cNvSpPr>
                <p:nvPr/>
              </p:nvSpPr>
              <p:spPr bwMode="auto">
                <a:xfrm>
                  <a:off x="2591" y="2628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45" name="Rectangle 17"/>
                <p:cNvSpPr>
                  <a:spLocks noChangeArrowheads="1"/>
                </p:cNvSpPr>
                <p:nvPr/>
              </p:nvSpPr>
              <p:spPr bwMode="auto">
                <a:xfrm>
                  <a:off x="2380" y="2629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688146" name="Group 18"/>
              <p:cNvGrpSpPr>
                <a:grpSpLocks/>
              </p:cNvGrpSpPr>
              <p:nvPr/>
            </p:nvGrpSpPr>
            <p:grpSpPr bwMode="auto">
              <a:xfrm>
                <a:off x="1948" y="2842"/>
                <a:ext cx="862" cy="429"/>
                <a:chOff x="1944" y="2415"/>
                <a:chExt cx="862" cy="429"/>
              </a:xfrm>
            </p:grpSpPr>
            <p:sp>
              <p:nvSpPr>
                <p:cNvPr id="688147" name="Rectangle 19"/>
                <p:cNvSpPr>
                  <a:spLocks noChangeArrowheads="1"/>
                </p:cNvSpPr>
                <p:nvPr/>
              </p:nvSpPr>
              <p:spPr bwMode="auto">
                <a:xfrm>
                  <a:off x="1944" y="2415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48" name="Rectangle 20"/>
                <p:cNvSpPr>
                  <a:spLocks noChangeArrowheads="1"/>
                </p:cNvSpPr>
                <p:nvPr/>
              </p:nvSpPr>
              <p:spPr bwMode="auto">
                <a:xfrm>
                  <a:off x="2164" y="2416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49" name="Rectangle 21"/>
                <p:cNvSpPr>
                  <a:spLocks noChangeArrowheads="1"/>
                </p:cNvSpPr>
                <p:nvPr/>
              </p:nvSpPr>
              <p:spPr bwMode="auto">
                <a:xfrm>
                  <a:off x="2590" y="2415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50" name="Rectangle 22"/>
                <p:cNvSpPr>
                  <a:spLocks noChangeArrowheads="1"/>
                </p:cNvSpPr>
                <p:nvPr/>
              </p:nvSpPr>
              <p:spPr bwMode="auto">
                <a:xfrm>
                  <a:off x="2379" y="2416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51" name="Rectangle 23"/>
                <p:cNvSpPr>
                  <a:spLocks noChangeArrowheads="1"/>
                </p:cNvSpPr>
                <p:nvPr/>
              </p:nvSpPr>
              <p:spPr bwMode="auto">
                <a:xfrm>
                  <a:off x="1945" y="2628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52" name="Rectangle 24"/>
                <p:cNvSpPr>
                  <a:spLocks noChangeArrowheads="1"/>
                </p:cNvSpPr>
                <p:nvPr/>
              </p:nvSpPr>
              <p:spPr bwMode="auto">
                <a:xfrm>
                  <a:off x="2165" y="2629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53" name="Rectangle 25"/>
                <p:cNvSpPr>
                  <a:spLocks noChangeArrowheads="1"/>
                </p:cNvSpPr>
                <p:nvPr/>
              </p:nvSpPr>
              <p:spPr bwMode="auto">
                <a:xfrm>
                  <a:off x="2591" y="2628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54" name="Rectangle 26"/>
                <p:cNvSpPr>
                  <a:spLocks noChangeArrowheads="1"/>
                </p:cNvSpPr>
                <p:nvPr/>
              </p:nvSpPr>
              <p:spPr bwMode="auto">
                <a:xfrm>
                  <a:off x="2380" y="2629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</p:grpSp>
      <p:sp>
        <p:nvSpPr>
          <p:cNvPr id="688155" name="Rectangle 27"/>
          <p:cNvSpPr>
            <a:spLocks noChangeArrowheads="1"/>
          </p:cNvSpPr>
          <p:nvPr/>
        </p:nvSpPr>
        <p:spPr bwMode="auto">
          <a:xfrm>
            <a:off x="4685952" y="548680"/>
            <a:ext cx="341312" cy="341313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grpSp>
        <p:nvGrpSpPr>
          <p:cNvPr id="688156" name="Group 28"/>
          <p:cNvGrpSpPr>
            <a:grpSpLocks/>
          </p:cNvGrpSpPr>
          <p:nvPr/>
        </p:nvGrpSpPr>
        <p:grpSpPr bwMode="auto">
          <a:xfrm>
            <a:off x="3160713" y="2954338"/>
            <a:ext cx="1374775" cy="2849562"/>
            <a:chOff x="1970" y="2003"/>
            <a:chExt cx="866" cy="1795"/>
          </a:xfrm>
        </p:grpSpPr>
        <p:grpSp>
          <p:nvGrpSpPr>
            <p:cNvPr id="688157" name="Group 29"/>
            <p:cNvGrpSpPr>
              <a:grpSpLocks/>
            </p:cNvGrpSpPr>
            <p:nvPr/>
          </p:nvGrpSpPr>
          <p:grpSpPr bwMode="auto">
            <a:xfrm>
              <a:off x="1970" y="2930"/>
              <a:ext cx="866" cy="868"/>
              <a:chOff x="1728" y="2969"/>
              <a:chExt cx="866" cy="868"/>
            </a:xfrm>
          </p:grpSpPr>
          <p:sp>
            <p:nvSpPr>
              <p:cNvPr id="688158" name="Rectangle 30"/>
              <p:cNvSpPr>
                <a:spLocks noChangeArrowheads="1"/>
              </p:cNvSpPr>
              <p:nvPr/>
            </p:nvSpPr>
            <p:spPr bwMode="auto">
              <a:xfrm>
                <a:off x="1731" y="3402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59" name="Rectangle 31"/>
              <p:cNvSpPr>
                <a:spLocks noChangeArrowheads="1"/>
              </p:cNvSpPr>
              <p:nvPr/>
            </p:nvSpPr>
            <p:spPr bwMode="auto">
              <a:xfrm>
                <a:off x="1943" y="3402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60" name="Rectangle 32"/>
              <p:cNvSpPr>
                <a:spLocks noChangeArrowheads="1"/>
              </p:cNvSpPr>
              <p:nvPr/>
            </p:nvSpPr>
            <p:spPr bwMode="auto">
              <a:xfrm>
                <a:off x="2156" y="3403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61" name="Rectangle 33"/>
              <p:cNvSpPr>
                <a:spLocks noChangeArrowheads="1"/>
              </p:cNvSpPr>
              <p:nvPr/>
            </p:nvSpPr>
            <p:spPr bwMode="auto">
              <a:xfrm>
                <a:off x="2375" y="3403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62" name="Rectangle 34"/>
              <p:cNvSpPr>
                <a:spLocks noChangeArrowheads="1"/>
              </p:cNvSpPr>
              <p:nvPr/>
            </p:nvSpPr>
            <p:spPr bwMode="auto">
              <a:xfrm>
                <a:off x="1735" y="3621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63" name="Rectangle 35"/>
              <p:cNvSpPr>
                <a:spLocks noChangeArrowheads="1"/>
              </p:cNvSpPr>
              <p:nvPr/>
            </p:nvSpPr>
            <p:spPr bwMode="auto">
              <a:xfrm>
                <a:off x="1947" y="3621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64" name="Rectangle 36"/>
              <p:cNvSpPr>
                <a:spLocks noChangeArrowheads="1"/>
              </p:cNvSpPr>
              <p:nvPr/>
            </p:nvSpPr>
            <p:spPr bwMode="auto">
              <a:xfrm>
                <a:off x="2160" y="3622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65" name="Rectangle 37"/>
              <p:cNvSpPr>
                <a:spLocks noChangeArrowheads="1"/>
              </p:cNvSpPr>
              <p:nvPr/>
            </p:nvSpPr>
            <p:spPr bwMode="auto">
              <a:xfrm>
                <a:off x="2379" y="3622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66" name="Rectangle 38"/>
              <p:cNvSpPr>
                <a:spLocks noChangeArrowheads="1"/>
              </p:cNvSpPr>
              <p:nvPr/>
            </p:nvSpPr>
            <p:spPr bwMode="auto">
              <a:xfrm>
                <a:off x="1728" y="2969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67" name="Rectangle 39"/>
              <p:cNvSpPr>
                <a:spLocks noChangeArrowheads="1"/>
              </p:cNvSpPr>
              <p:nvPr/>
            </p:nvSpPr>
            <p:spPr bwMode="auto">
              <a:xfrm>
                <a:off x="1940" y="2969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68" name="Rectangle 40"/>
              <p:cNvSpPr>
                <a:spLocks noChangeArrowheads="1"/>
              </p:cNvSpPr>
              <p:nvPr/>
            </p:nvSpPr>
            <p:spPr bwMode="auto">
              <a:xfrm>
                <a:off x="2153" y="2970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69" name="Rectangle 41"/>
              <p:cNvSpPr>
                <a:spLocks noChangeArrowheads="1"/>
              </p:cNvSpPr>
              <p:nvPr/>
            </p:nvSpPr>
            <p:spPr bwMode="auto">
              <a:xfrm>
                <a:off x="2372" y="2970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70" name="Rectangle 42"/>
              <p:cNvSpPr>
                <a:spLocks noChangeArrowheads="1"/>
              </p:cNvSpPr>
              <p:nvPr/>
            </p:nvSpPr>
            <p:spPr bwMode="auto">
              <a:xfrm>
                <a:off x="1732" y="3188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71" name="Rectangle 43"/>
              <p:cNvSpPr>
                <a:spLocks noChangeArrowheads="1"/>
              </p:cNvSpPr>
              <p:nvPr/>
            </p:nvSpPr>
            <p:spPr bwMode="auto">
              <a:xfrm>
                <a:off x="1944" y="3188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72" name="Rectangle 44"/>
              <p:cNvSpPr>
                <a:spLocks noChangeArrowheads="1"/>
              </p:cNvSpPr>
              <p:nvPr/>
            </p:nvSpPr>
            <p:spPr bwMode="auto">
              <a:xfrm>
                <a:off x="2157" y="3189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73" name="Rectangle 45"/>
              <p:cNvSpPr>
                <a:spLocks noChangeArrowheads="1"/>
              </p:cNvSpPr>
              <p:nvPr/>
            </p:nvSpPr>
            <p:spPr bwMode="auto">
              <a:xfrm>
                <a:off x="2376" y="3189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sp>
          <p:nvSpPr>
            <p:cNvPr id="688174" name="Rectangle 46"/>
            <p:cNvSpPr>
              <a:spLocks noChangeArrowheads="1"/>
            </p:cNvSpPr>
            <p:nvPr/>
          </p:nvSpPr>
          <p:spPr bwMode="auto">
            <a:xfrm>
              <a:off x="1997" y="2003"/>
              <a:ext cx="812" cy="812"/>
            </a:xfrm>
            <a:prstGeom prst="rect">
              <a:avLst/>
            </a:prstGeom>
            <a:solidFill>
              <a:srgbClr val="FF00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887400" prstMaterial="legacyPlastic">
              <a:bevelT w="13500" h="13500" prst="angle"/>
              <a:bevelB w="13500" h="13500" prst="angle"/>
              <a:extrusionClr>
                <a:srgbClr val="FF00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nb-NO"/>
            </a:p>
          </p:txBody>
        </p:sp>
      </p:grpSp>
      <p:grpSp>
        <p:nvGrpSpPr>
          <p:cNvPr id="688175" name="Group 47"/>
          <p:cNvGrpSpPr>
            <a:grpSpLocks/>
          </p:cNvGrpSpPr>
          <p:nvPr/>
        </p:nvGrpSpPr>
        <p:grpSpPr bwMode="auto">
          <a:xfrm>
            <a:off x="6272213" y="2919413"/>
            <a:ext cx="1395412" cy="2919412"/>
            <a:chOff x="3550" y="2034"/>
            <a:chExt cx="879" cy="1839"/>
          </a:xfrm>
        </p:grpSpPr>
        <p:grpSp>
          <p:nvGrpSpPr>
            <p:cNvPr id="688176" name="Group 48"/>
            <p:cNvGrpSpPr>
              <a:grpSpLocks/>
            </p:cNvGrpSpPr>
            <p:nvPr/>
          </p:nvGrpSpPr>
          <p:grpSpPr bwMode="auto">
            <a:xfrm>
              <a:off x="3551" y="3023"/>
              <a:ext cx="878" cy="850"/>
              <a:chOff x="2523" y="3044"/>
              <a:chExt cx="878" cy="850"/>
            </a:xfrm>
          </p:grpSpPr>
          <p:grpSp>
            <p:nvGrpSpPr>
              <p:cNvPr id="688177" name="Group 49"/>
              <p:cNvGrpSpPr>
                <a:grpSpLocks/>
              </p:cNvGrpSpPr>
              <p:nvPr/>
            </p:nvGrpSpPr>
            <p:grpSpPr bwMode="auto">
              <a:xfrm>
                <a:off x="2526" y="3044"/>
                <a:ext cx="875" cy="429"/>
                <a:chOff x="2526" y="3044"/>
                <a:chExt cx="875" cy="429"/>
              </a:xfrm>
            </p:grpSpPr>
            <p:sp>
              <p:nvSpPr>
                <p:cNvPr id="688178" name="Rectangle 50"/>
                <p:cNvSpPr>
                  <a:spLocks noChangeArrowheads="1"/>
                </p:cNvSpPr>
                <p:nvPr/>
              </p:nvSpPr>
              <p:spPr bwMode="auto">
                <a:xfrm>
                  <a:off x="2526" y="3044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79" name="Rectangle 51"/>
                <p:cNvSpPr>
                  <a:spLocks noChangeArrowheads="1"/>
                </p:cNvSpPr>
                <p:nvPr/>
              </p:nvSpPr>
              <p:spPr bwMode="auto">
                <a:xfrm>
                  <a:off x="2752" y="3044"/>
                  <a:ext cx="215" cy="215"/>
                </a:xfrm>
                <a:prstGeom prst="rect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80" name="Rectangle 52"/>
                <p:cNvSpPr>
                  <a:spLocks noChangeArrowheads="1"/>
                </p:cNvSpPr>
                <p:nvPr/>
              </p:nvSpPr>
              <p:spPr bwMode="auto">
                <a:xfrm>
                  <a:off x="2533" y="3258"/>
                  <a:ext cx="215" cy="215"/>
                </a:xfrm>
                <a:prstGeom prst="rect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81" name="Rectangle 53"/>
                <p:cNvSpPr>
                  <a:spLocks noChangeArrowheads="1"/>
                </p:cNvSpPr>
                <p:nvPr/>
              </p:nvSpPr>
              <p:spPr bwMode="auto">
                <a:xfrm>
                  <a:off x="2960" y="3258"/>
                  <a:ext cx="215" cy="215"/>
                </a:xfrm>
                <a:prstGeom prst="rect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82" name="Rectangle 54"/>
                <p:cNvSpPr>
                  <a:spLocks noChangeArrowheads="1"/>
                </p:cNvSpPr>
                <p:nvPr/>
              </p:nvSpPr>
              <p:spPr bwMode="auto">
                <a:xfrm>
                  <a:off x="3186" y="3044"/>
                  <a:ext cx="215" cy="215"/>
                </a:xfrm>
                <a:prstGeom prst="rect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83" name="Rectangle 55"/>
                <p:cNvSpPr>
                  <a:spLocks noChangeArrowheads="1"/>
                </p:cNvSpPr>
                <p:nvPr/>
              </p:nvSpPr>
              <p:spPr bwMode="auto">
                <a:xfrm>
                  <a:off x="3177" y="3258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84" name="Rectangle 56"/>
                <p:cNvSpPr>
                  <a:spLocks noChangeArrowheads="1"/>
                </p:cNvSpPr>
                <p:nvPr/>
              </p:nvSpPr>
              <p:spPr bwMode="auto">
                <a:xfrm>
                  <a:off x="2966" y="3044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85" name="Rectangle 57"/>
                <p:cNvSpPr>
                  <a:spLocks noChangeArrowheads="1"/>
                </p:cNvSpPr>
                <p:nvPr/>
              </p:nvSpPr>
              <p:spPr bwMode="auto">
                <a:xfrm>
                  <a:off x="2741" y="3258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688186" name="Group 58"/>
              <p:cNvGrpSpPr>
                <a:grpSpLocks/>
              </p:cNvGrpSpPr>
              <p:nvPr/>
            </p:nvGrpSpPr>
            <p:grpSpPr bwMode="auto">
              <a:xfrm>
                <a:off x="2523" y="3465"/>
                <a:ext cx="875" cy="429"/>
                <a:chOff x="2526" y="3044"/>
                <a:chExt cx="875" cy="429"/>
              </a:xfrm>
            </p:grpSpPr>
            <p:sp>
              <p:nvSpPr>
                <p:cNvPr id="688187" name="Rectangle 59"/>
                <p:cNvSpPr>
                  <a:spLocks noChangeArrowheads="1"/>
                </p:cNvSpPr>
                <p:nvPr/>
              </p:nvSpPr>
              <p:spPr bwMode="auto">
                <a:xfrm>
                  <a:off x="2526" y="3044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88" name="Rectangle 60"/>
                <p:cNvSpPr>
                  <a:spLocks noChangeArrowheads="1"/>
                </p:cNvSpPr>
                <p:nvPr/>
              </p:nvSpPr>
              <p:spPr bwMode="auto">
                <a:xfrm>
                  <a:off x="2752" y="3044"/>
                  <a:ext cx="215" cy="215"/>
                </a:xfrm>
                <a:prstGeom prst="rect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89" name="Rectangle 61"/>
                <p:cNvSpPr>
                  <a:spLocks noChangeArrowheads="1"/>
                </p:cNvSpPr>
                <p:nvPr/>
              </p:nvSpPr>
              <p:spPr bwMode="auto">
                <a:xfrm>
                  <a:off x="2533" y="3258"/>
                  <a:ext cx="215" cy="215"/>
                </a:xfrm>
                <a:prstGeom prst="rect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90" name="Rectangle 62"/>
                <p:cNvSpPr>
                  <a:spLocks noChangeArrowheads="1"/>
                </p:cNvSpPr>
                <p:nvPr/>
              </p:nvSpPr>
              <p:spPr bwMode="auto">
                <a:xfrm>
                  <a:off x="2960" y="3258"/>
                  <a:ext cx="215" cy="215"/>
                </a:xfrm>
                <a:prstGeom prst="rect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91" name="Rectangle 63"/>
                <p:cNvSpPr>
                  <a:spLocks noChangeArrowheads="1"/>
                </p:cNvSpPr>
                <p:nvPr/>
              </p:nvSpPr>
              <p:spPr bwMode="auto">
                <a:xfrm>
                  <a:off x="3186" y="3044"/>
                  <a:ext cx="215" cy="215"/>
                </a:xfrm>
                <a:prstGeom prst="rect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92" name="Rectangle 64"/>
                <p:cNvSpPr>
                  <a:spLocks noChangeArrowheads="1"/>
                </p:cNvSpPr>
                <p:nvPr/>
              </p:nvSpPr>
              <p:spPr bwMode="auto">
                <a:xfrm>
                  <a:off x="3177" y="3258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93" name="Rectangle 65"/>
                <p:cNvSpPr>
                  <a:spLocks noChangeArrowheads="1"/>
                </p:cNvSpPr>
                <p:nvPr/>
              </p:nvSpPr>
              <p:spPr bwMode="auto">
                <a:xfrm>
                  <a:off x="2966" y="3044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94" name="Rectangle 66"/>
                <p:cNvSpPr>
                  <a:spLocks noChangeArrowheads="1"/>
                </p:cNvSpPr>
                <p:nvPr/>
              </p:nvSpPr>
              <p:spPr bwMode="auto">
                <a:xfrm>
                  <a:off x="2741" y="3258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  <p:grpSp>
          <p:nvGrpSpPr>
            <p:cNvPr id="688195" name="Group 67"/>
            <p:cNvGrpSpPr>
              <a:grpSpLocks/>
            </p:cNvGrpSpPr>
            <p:nvPr/>
          </p:nvGrpSpPr>
          <p:grpSpPr bwMode="auto">
            <a:xfrm>
              <a:off x="3550" y="2034"/>
              <a:ext cx="878" cy="850"/>
              <a:chOff x="2523" y="3044"/>
              <a:chExt cx="878" cy="850"/>
            </a:xfrm>
          </p:grpSpPr>
          <p:grpSp>
            <p:nvGrpSpPr>
              <p:cNvPr id="688196" name="Group 68"/>
              <p:cNvGrpSpPr>
                <a:grpSpLocks/>
              </p:cNvGrpSpPr>
              <p:nvPr/>
            </p:nvGrpSpPr>
            <p:grpSpPr bwMode="auto">
              <a:xfrm>
                <a:off x="2526" y="3044"/>
                <a:ext cx="875" cy="429"/>
                <a:chOff x="2526" y="3044"/>
                <a:chExt cx="875" cy="429"/>
              </a:xfrm>
            </p:grpSpPr>
            <p:sp>
              <p:nvSpPr>
                <p:cNvPr id="688197" name="Rectangle 69"/>
                <p:cNvSpPr>
                  <a:spLocks noChangeArrowheads="1"/>
                </p:cNvSpPr>
                <p:nvPr/>
              </p:nvSpPr>
              <p:spPr bwMode="auto">
                <a:xfrm>
                  <a:off x="2526" y="3044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miter lim="800000"/>
                  <a:headEnd/>
                  <a:tailEnd/>
                </a:ln>
                <a:effectLst/>
                <a:scene3d>
                  <a:camera prst="legacyObliqueTopRight"/>
                  <a:lightRig rig="legacyFlat3" dir="b"/>
                </a:scene3d>
                <a:sp3d extrusionH="430200" prstMaterial="legacyMetal">
                  <a:bevelT w="13500" h="13500" prst="angle"/>
                  <a:bevelB w="13500" h="13500" prst="angle"/>
                  <a:extrusionClr>
                    <a:srgbClr val="0000FF"/>
                  </a:extrusionClr>
                </a:sp3d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flatTx/>
                </a:bodyPr>
                <a:lstStyle/>
                <a:p>
                  <a:endParaRPr lang="nb-NO"/>
                </a:p>
              </p:txBody>
            </p:sp>
            <p:sp>
              <p:nvSpPr>
                <p:cNvPr id="688198" name="Rectangle 70"/>
                <p:cNvSpPr>
                  <a:spLocks noChangeArrowheads="1"/>
                </p:cNvSpPr>
                <p:nvPr/>
              </p:nvSpPr>
              <p:spPr bwMode="auto">
                <a:xfrm>
                  <a:off x="2752" y="3044"/>
                  <a:ext cx="215" cy="215"/>
                </a:xfrm>
                <a:prstGeom prst="rect">
                  <a:avLst/>
                </a:prstGeom>
                <a:solidFill>
                  <a:srgbClr val="FF0000"/>
                </a:solidFill>
                <a:ln w="28575">
                  <a:miter lim="800000"/>
                  <a:headEnd/>
                  <a:tailEnd/>
                </a:ln>
                <a:effectLst/>
                <a:scene3d>
                  <a:camera prst="legacyObliqueTopRight"/>
                  <a:lightRig rig="legacyFlat3" dir="b"/>
                </a:scene3d>
                <a:sp3d extrusionH="430200" prstMaterial="legacyMatte">
                  <a:bevelT w="13500" h="13500" prst="angle"/>
                  <a:bevelB w="13500" h="13500" prst="angle"/>
                  <a:extrusionClr>
                    <a:srgbClr val="FF0000"/>
                  </a:extrusionClr>
                </a:sp3d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flatTx/>
                </a:bodyPr>
                <a:lstStyle/>
                <a:p>
                  <a:endParaRPr lang="nb-NO"/>
                </a:p>
              </p:txBody>
            </p:sp>
            <p:sp>
              <p:nvSpPr>
                <p:cNvPr id="688199" name="Rectangle 71"/>
                <p:cNvSpPr>
                  <a:spLocks noChangeArrowheads="1"/>
                </p:cNvSpPr>
                <p:nvPr/>
              </p:nvSpPr>
              <p:spPr bwMode="auto">
                <a:xfrm>
                  <a:off x="2533" y="3258"/>
                  <a:ext cx="215" cy="215"/>
                </a:xfrm>
                <a:prstGeom prst="rect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200" name="Rectangle 72"/>
                <p:cNvSpPr>
                  <a:spLocks noChangeArrowheads="1"/>
                </p:cNvSpPr>
                <p:nvPr/>
              </p:nvSpPr>
              <p:spPr bwMode="auto">
                <a:xfrm>
                  <a:off x="2960" y="3258"/>
                  <a:ext cx="215" cy="215"/>
                </a:xfrm>
                <a:prstGeom prst="rect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201" name="Rectangle 73"/>
                <p:cNvSpPr>
                  <a:spLocks noChangeArrowheads="1"/>
                </p:cNvSpPr>
                <p:nvPr/>
              </p:nvSpPr>
              <p:spPr bwMode="auto">
                <a:xfrm>
                  <a:off x="3186" y="3044"/>
                  <a:ext cx="215" cy="215"/>
                </a:xfrm>
                <a:prstGeom prst="rect">
                  <a:avLst/>
                </a:prstGeom>
                <a:solidFill>
                  <a:srgbClr val="FF0000"/>
                </a:solidFill>
                <a:ln w="28575">
                  <a:miter lim="800000"/>
                  <a:headEnd/>
                  <a:tailEnd/>
                </a:ln>
                <a:effectLst/>
                <a:scene3d>
                  <a:camera prst="legacyObliqueTopRight"/>
                  <a:lightRig rig="legacyFlat3" dir="b"/>
                </a:scene3d>
                <a:sp3d extrusionH="430200" prstMaterial="legacyMatte">
                  <a:bevelT w="13500" h="13500" prst="angle"/>
                  <a:bevelB w="13500" h="13500" prst="angle"/>
                  <a:extrusionClr>
                    <a:srgbClr val="FF0000"/>
                  </a:extrusionClr>
                </a:sp3d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flatTx/>
                </a:bodyPr>
                <a:lstStyle/>
                <a:p>
                  <a:endParaRPr lang="nb-NO"/>
                </a:p>
              </p:txBody>
            </p:sp>
            <p:sp>
              <p:nvSpPr>
                <p:cNvPr id="688202" name="Rectangle 74"/>
                <p:cNvSpPr>
                  <a:spLocks noChangeArrowheads="1"/>
                </p:cNvSpPr>
                <p:nvPr/>
              </p:nvSpPr>
              <p:spPr bwMode="auto">
                <a:xfrm>
                  <a:off x="3177" y="3258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203" name="Rectangle 75"/>
                <p:cNvSpPr>
                  <a:spLocks noChangeArrowheads="1"/>
                </p:cNvSpPr>
                <p:nvPr/>
              </p:nvSpPr>
              <p:spPr bwMode="auto">
                <a:xfrm>
                  <a:off x="2966" y="3044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miter lim="800000"/>
                  <a:headEnd/>
                  <a:tailEnd/>
                </a:ln>
                <a:effectLst/>
                <a:scene3d>
                  <a:camera prst="legacyObliqueTopRight"/>
                  <a:lightRig rig="legacyFlat3" dir="b"/>
                </a:scene3d>
                <a:sp3d extrusionH="430200" prstMaterial="legacyMetal">
                  <a:bevelT w="13500" h="13500" prst="angle"/>
                  <a:bevelB w="13500" h="13500" prst="angle"/>
                  <a:extrusionClr>
                    <a:srgbClr val="0000FF"/>
                  </a:extrusionClr>
                </a:sp3d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flatTx/>
                </a:bodyPr>
                <a:lstStyle/>
                <a:p>
                  <a:endParaRPr lang="nb-NO"/>
                </a:p>
              </p:txBody>
            </p:sp>
            <p:sp>
              <p:nvSpPr>
                <p:cNvPr id="688204" name="Rectangle 76"/>
                <p:cNvSpPr>
                  <a:spLocks noChangeArrowheads="1"/>
                </p:cNvSpPr>
                <p:nvPr/>
              </p:nvSpPr>
              <p:spPr bwMode="auto">
                <a:xfrm>
                  <a:off x="2741" y="3258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688205" name="Group 77"/>
              <p:cNvGrpSpPr>
                <a:grpSpLocks/>
              </p:cNvGrpSpPr>
              <p:nvPr/>
            </p:nvGrpSpPr>
            <p:grpSpPr bwMode="auto">
              <a:xfrm>
                <a:off x="2523" y="3465"/>
                <a:ext cx="875" cy="429"/>
                <a:chOff x="2526" y="3044"/>
                <a:chExt cx="875" cy="429"/>
              </a:xfrm>
            </p:grpSpPr>
            <p:sp>
              <p:nvSpPr>
                <p:cNvPr id="688206" name="Rectangle 78"/>
                <p:cNvSpPr>
                  <a:spLocks noChangeArrowheads="1"/>
                </p:cNvSpPr>
                <p:nvPr/>
              </p:nvSpPr>
              <p:spPr bwMode="auto">
                <a:xfrm>
                  <a:off x="2526" y="3044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207" name="Rectangle 79"/>
                <p:cNvSpPr>
                  <a:spLocks noChangeArrowheads="1"/>
                </p:cNvSpPr>
                <p:nvPr/>
              </p:nvSpPr>
              <p:spPr bwMode="auto">
                <a:xfrm>
                  <a:off x="2752" y="3044"/>
                  <a:ext cx="215" cy="215"/>
                </a:xfrm>
                <a:prstGeom prst="rect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208" name="Rectangle 80"/>
                <p:cNvSpPr>
                  <a:spLocks noChangeArrowheads="1"/>
                </p:cNvSpPr>
                <p:nvPr/>
              </p:nvSpPr>
              <p:spPr bwMode="auto">
                <a:xfrm>
                  <a:off x="2533" y="3258"/>
                  <a:ext cx="215" cy="215"/>
                </a:xfrm>
                <a:prstGeom prst="rect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209" name="Rectangle 81"/>
                <p:cNvSpPr>
                  <a:spLocks noChangeArrowheads="1"/>
                </p:cNvSpPr>
                <p:nvPr/>
              </p:nvSpPr>
              <p:spPr bwMode="auto">
                <a:xfrm>
                  <a:off x="2960" y="3258"/>
                  <a:ext cx="215" cy="215"/>
                </a:xfrm>
                <a:prstGeom prst="rect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210" name="Rectangle 82"/>
                <p:cNvSpPr>
                  <a:spLocks noChangeArrowheads="1"/>
                </p:cNvSpPr>
                <p:nvPr/>
              </p:nvSpPr>
              <p:spPr bwMode="auto">
                <a:xfrm>
                  <a:off x="3186" y="3044"/>
                  <a:ext cx="215" cy="215"/>
                </a:xfrm>
                <a:prstGeom prst="rect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211" name="Rectangle 83"/>
                <p:cNvSpPr>
                  <a:spLocks noChangeArrowheads="1"/>
                </p:cNvSpPr>
                <p:nvPr/>
              </p:nvSpPr>
              <p:spPr bwMode="auto">
                <a:xfrm>
                  <a:off x="3177" y="3258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212" name="Rectangle 84"/>
                <p:cNvSpPr>
                  <a:spLocks noChangeArrowheads="1"/>
                </p:cNvSpPr>
                <p:nvPr/>
              </p:nvSpPr>
              <p:spPr bwMode="auto">
                <a:xfrm>
                  <a:off x="2966" y="3044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213" name="Rectangle 85"/>
                <p:cNvSpPr>
                  <a:spLocks noChangeArrowheads="1"/>
                </p:cNvSpPr>
                <p:nvPr/>
              </p:nvSpPr>
              <p:spPr bwMode="auto">
                <a:xfrm>
                  <a:off x="2741" y="3258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</p:grpSp>
      <p:sp>
        <p:nvSpPr>
          <p:cNvPr id="688215" name="Text Box 87"/>
          <p:cNvSpPr txBox="1">
            <a:spLocks noChangeArrowheads="1"/>
          </p:cNvSpPr>
          <p:nvPr/>
        </p:nvSpPr>
        <p:spPr bwMode="auto">
          <a:xfrm>
            <a:off x="646112" y="6061075"/>
            <a:ext cx="111757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nb-NO" altLang="nb-NO" dirty="0"/>
              <a:t>metaller</a:t>
            </a:r>
            <a:endParaRPr lang="en-US" altLang="nb-NO" dirty="0"/>
          </a:p>
        </p:txBody>
      </p:sp>
      <p:sp>
        <p:nvSpPr>
          <p:cNvPr id="688217" name="Text Box 89"/>
          <p:cNvSpPr txBox="1">
            <a:spLocks noChangeArrowheads="1"/>
          </p:cNvSpPr>
          <p:nvPr/>
        </p:nvSpPr>
        <p:spPr bwMode="auto">
          <a:xfrm>
            <a:off x="2770188" y="6061075"/>
            <a:ext cx="215741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nb-NO" altLang="nb-NO"/>
              <a:t>nettverksmolekyler</a:t>
            </a:r>
            <a:endParaRPr lang="en-US" altLang="nb-NO"/>
          </a:p>
        </p:txBody>
      </p:sp>
      <p:sp>
        <p:nvSpPr>
          <p:cNvPr id="688218" name="Text Box 90"/>
          <p:cNvSpPr txBox="1">
            <a:spLocks noChangeArrowheads="1"/>
          </p:cNvSpPr>
          <p:nvPr/>
        </p:nvSpPr>
        <p:spPr bwMode="auto">
          <a:xfrm>
            <a:off x="6018213" y="6061075"/>
            <a:ext cx="190341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nb-NO" altLang="nb-NO" dirty="0" err="1"/>
              <a:t>ioneforbindelser</a:t>
            </a:r>
            <a:endParaRPr lang="en-US" altLang="nb-NO" dirty="0"/>
          </a:p>
        </p:txBody>
      </p:sp>
    </p:spTree>
    <p:extLst>
      <p:ext uri="{BB962C8B-B14F-4D97-AF65-F5344CB8AC3E}">
        <p14:creationId xmlns:p14="http://schemas.microsoft.com/office/powerpoint/2010/main" val="150285567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sz="3200" dirty="0" smtClean="0"/>
              <a:t>Atomer, små </a:t>
            </a:r>
            <a:r>
              <a:rPr lang="nb-NO" altLang="nb-NO" sz="3200" dirty="0"/>
              <a:t>og store molekyler (eller ioner)</a:t>
            </a:r>
          </a:p>
        </p:txBody>
      </p:sp>
      <p:grpSp>
        <p:nvGrpSpPr>
          <p:cNvPr id="689155" name="Group 3"/>
          <p:cNvGrpSpPr>
            <a:grpSpLocks/>
          </p:cNvGrpSpPr>
          <p:nvPr/>
        </p:nvGrpSpPr>
        <p:grpSpPr bwMode="auto">
          <a:xfrm>
            <a:off x="2027239" y="3644808"/>
            <a:ext cx="1020762" cy="342900"/>
            <a:chOff x="3379" y="2430"/>
            <a:chExt cx="643" cy="216"/>
          </a:xfrm>
        </p:grpSpPr>
        <p:sp>
          <p:nvSpPr>
            <p:cNvPr id="689156" name="Rectangle 4"/>
            <p:cNvSpPr>
              <a:spLocks noChangeArrowheads="1"/>
            </p:cNvSpPr>
            <p:nvPr/>
          </p:nvSpPr>
          <p:spPr bwMode="auto">
            <a:xfrm>
              <a:off x="3807" y="2431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9157" name="Rectangle 5"/>
            <p:cNvSpPr>
              <a:spLocks noChangeArrowheads="1"/>
            </p:cNvSpPr>
            <p:nvPr/>
          </p:nvSpPr>
          <p:spPr bwMode="auto">
            <a:xfrm>
              <a:off x="3589" y="2430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9158" name="Rectangle 6"/>
            <p:cNvSpPr>
              <a:spLocks noChangeArrowheads="1"/>
            </p:cNvSpPr>
            <p:nvPr/>
          </p:nvSpPr>
          <p:spPr bwMode="auto">
            <a:xfrm>
              <a:off x="3379" y="2430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689159" name="Group 7"/>
          <p:cNvGrpSpPr>
            <a:grpSpLocks/>
          </p:cNvGrpSpPr>
          <p:nvPr/>
        </p:nvGrpSpPr>
        <p:grpSpPr bwMode="auto">
          <a:xfrm>
            <a:off x="995363" y="2200275"/>
            <a:ext cx="679450" cy="342900"/>
            <a:chOff x="3197" y="2404"/>
            <a:chExt cx="428" cy="216"/>
          </a:xfrm>
        </p:grpSpPr>
        <p:sp>
          <p:nvSpPr>
            <p:cNvPr id="689160" name="Rectangle 8"/>
            <p:cNvSpPr>
              <a:spLocks noChangeArrowheads="1"/>
            </p:cNvSpPr>
            <p:nvPr/>
          </p:nvSpPr>
          <p:spPr bwMode="auto">
            <a:xfrm>
              <a:off x="3197" y="2405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9161" name="Rectangle 9"/>
            <p:cNvSpPr>
              <a:spLocks noChangeArrowheads="1"/>
            </p:cNvSpPr>
            <p:nvPr/>
          </p:nvSpPr>
          <p:spPr bwMode="auto">
            <a:xfrm>
              <a:off x="3410" y="2404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689162" name="Group 10"/>
          <p:cNvGrpSpPr>
            <a:grpSpLocks/>
          </p:cNvGrpSpPr>
          <p:nvPr/>
        </p:nvGrpSpPr>
        <p:grpSpPr bwMode="auto">
          <a:xfrm>
            <a:off x="4231482" y="2370931"/>
            <a:ext cx="685800" cy="676275"/>
            <a:chOff x="4089" y="2017"/>
            <a:chExt cx="432" cy="426"/>
          </a:xfrm>
        </p:grpSpPr>
        <p:grpSp>
          <p:nvGrpSpPr>
            <p:cNvPr id="689163" name="Group 11"/>
            <p:cNvGrpSpPr>
              <a:grpSpLocks/>
            </p:cNvGrpSpPr>
            <p:nvPr/>
          </p:nvGrpSpPr>
          <p:grpSpPr bwMode="auto">
            <a:xfrm>
              <a:off x="4089" y="2227"/>
              <a:ext cx="428" cy="216"/>
              <a:chOff x="3301" y="2036"/>
              <a:chExt cx="428" cy="216"/>
            </a:xfrm>
          </p:grpSpPr>
          <p:sp>
            <p:nvSpPr>
              <p:cNvPr id="689164" name="Rectangle 12"/>
              <p:cNvSpPr>
                <a:spLocks noChangeArrowheads="1"/>
              </p:cNvSpPr>
              <p:nvPr/>
            </p:nvSpPr>
            <p:spPr bwMode="auto">
              <a:xfrm>
                <a:off x="3301" y="2037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9165" name="Rectangle 13"/>
              <p:cNvSpPr>
                <a:spLocks noChangeArrowheads="1"/>
              </p:cNvSpPr>
              <p:nvPr/>
            </p:nvSpPr>
            <p:spPr bwMode="auto">
              <a:xfrm>
                <a:off x="3514" y="2036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grpSp>
          <p:nvGrpSpPr>
            <p:cNvPr id="689166" name="Group 14"/>
            <p:cNvGrpSpPr>
              <a:grpSpLocks/>
            </p:cNvGrpSpPr>
            <p:nvPr/>
          </p:nvGrpSpPr>
          <p:grpSpPr bwMode="auto">
            <a:xfrm>
              <a:off x="4093" y="2017"/>
              <a:ext cx="428" cy="216"/>
              <a:chOff x="3301" y="2036"/>
              <a:chExt cx="428" cy="216"/>
            </a:xfrm>
          </p:grpSpPr>
          <p:sp>
            <p:nvSpPr>
              <p:cNvPr id="689167" name="Rectangle 15"/>
              <p:cNvSpPr>
                <a:spLocks noChangeArrowheads="1"/>
              </p:cNvSpPr>
              <p:nvPr/>
            </p:nvSpPr>
            <p:spPr bwMode="auto">
              <a:xfrm>
                <a:off x="3301" y="2037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9168" name="Rectangle 16"/>
              <p:cNvSpPr>
                <a:spLocks noChangeArrowheads="1"/>
              </p:cNvSpPr>
              <p:nvPr/>
            </p:nvSpPr>
            <p:spPr bwMode="auto">
              <a:xfrm>
                <a:off x="3514" y="2036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sp>
          <p:nvSpPr>
            <p:cNvPr id="689169" name="Rectangle 17"/>
            <p:cNvSpPr>
              <a:spLocks noChangeArrowheads="1"/>
            </p:cNvSpPr>
            <p:nvPr/>
          </p:nvSpPr>
          <p:spPr bwMode="auto">
            <a:xfrm>
              <a:off x="4195" y="2121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689170" name="Group 18"/>
          <p:cNvGrpSpPr>
            <a:grpSpLocks/>
          </p:cNvGrpSpPr>
          <p:nvPr/>
        </p:nvGrpSpPr>
        <p:grpSpPr bwMode="auto">
          <a:xfrm>
            <a:off x="6616043" y="2569369"/>
            <a:ext cx="1181100" cy="1050925"/>
            <a:chOff x="3953" y="2558"/>
            <a:chExt cx="744" cy="662"/>
          </a:xfrm>
        </p:grpSpPr>
        <p:sp>
          <p:nvSpPr>
            <p:cNvPr id="689171" name="Rectangle 19"/>
            <p:cNvSpPr>
              <a:spLocks noChangeArrowheads="1"/>
            </p:cNvSpPr>
            <p:nvPr/>
          </p:nvSpPr>
          <p:spPr bwMode="auto">
            <a:xfrm>
              <a:off x="4482" y="2775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9172" name="Rectangle 20"/>
            <p:cNvSpPr>
              <a:spLocks noChangeArrowheads="1"/>
            </p:cNvSpPr>
            <p:nvPr/>
          </p:nvSpPr>
          <p:spPr bwMode="auto">
            <a:xfrm>
              <a:off x="4189" y="2558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9173" name="Rectangle 21"/>
            <p:cNvSpPr>
              <a:spLocks noChangeArrowheads="1"/>
            </p:cNvSpPr>
            <p:nvPr/>
          </p:nvSpPr>
          <p:spPr bwMode="auto">
            <a:xfrm>
              <a:off x="4360" y="2619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9174" name="Rectangle 22"/>
            <p:cNvSpPr>
              <a:spLocks noChangeArrowheads="1"/>
            </p:cNvSpPr>
            <p:nvPr/>
          </p:nvSpPr>
          <p:spPr bwMode="auto">
            <a:xfrm>
              <a:off x="3953" y="2772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9175" name="Rectangle 23"/>
            <p:cNvSpPr>
              <a:spLocks noChangeArrowheads="1"/>
            </p:cNvSpPr>
            <p:nvPr/>
          </p:nvSpPr>
          <p:spPr bwMode="auto">
            <a:xfrm>
              <a:off x="4190" y="3005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9176" name="Rectangle 24"/>
            <p:cNvSpPr>
              <a:spLocks noChangeArrowheads="1"/>
            </p:cNvSpPr>
            <p:nvPr/>
          </p:nvSpPr>
          <p:spPr bwMode="auto">
            <a:xfrm>
              <a:off x="4361" y="2904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9177" name="Rectangle 25"/>
            <p:cNvSpPr>
              <a:spLocks noChangeArrowheads="1"/>
            </p:cNvSpPr>
            <p:nvPr/>
          </p:nvSpPr>
          <p:spPr bwMode="auto">
            <a:xfrm>
              <a:off x="4054" y="2910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9178" name="Rectangle 26"/>
            <p:cNvSpPr>
              <a:spLocks noChangeArrowheads="1"/>
            </p:cNvSpPr>
            <p:nvPr/>
          </p:nvSpPr>
          <p:spPr bwMode="auto">
            <a:xfrm>
              <a:off x="4039" y="2624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689179" name="Group 27"/>
          <p:cNvGrpSpPr>
            <a:grpSpLocks/>
          </p:cNvGrpSpPr>
          <p:nvPr/>
        </p:nvGrpSpPr>
        <p:grpSpPr bwMode="auto">
          <a:xfrm>
            <a:off x="1166019" y="4941168"/>
            <a:ext cx="6143625" cy="354013"/>
            <a:chOff x="926" y="3953"/>
            <a:chExt cx="3870" cy="223"/>
          </a:xfrm>
        </p:grpSpPr>
        <p:grpSp>
          <p:nvGrpSpPr>
            <p:cNvPr id="689180" name="Group 28"/>
            <p:cNvGrpSpPr>
              <a:grpSpLocks/>
            </p:cNvGrpSpPr>
            <p:nvPr/>
          </p:nvGrpSpPr>
          <p:grpSpPr bwMode="auto">
            <a:xfrm>
              <a:off x="2864" y="3957"/>
              <a:ext cx="1932" cy="216"/>
              <a:chOff x="3260" y="3372"/>
              <a:chExt cx="1932" cy="216"/>
            </a:xfrm>
          </p:grpSpPr>
          <p:sp>
            <p:nvSpPr>
              <p:cNvPr id="689181" name="Rectangle 29"/>
              <p:cNvSpPr>
                <a:spLocks noChangeArrowheads="1"/>
              </p:cNvSpPr>
              <p:nvPr/>
            </p:nvSpPr>
            <p:spPr bwMode="auto">
              <a:xfrm>
                <a:off x="4977" y="3373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9182" name="Rectangle 30"/>
              <p:cNvSpPr>
                <a:spLocks noChangeArrowheads="1"/>
              </p:cNvSpPr>
              <p:nvPr/>
            </p:nvSpPr>
            <p:spPr bwMode="auto">
              <a:xfrm>
                <a:off x="4759" y="3373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9183" name="Rectangle 31"/>
              <p:cNvSpPr>
                <a:spLocks noChangeArrowheads="1"/>
              </p:cNvSpPr>
              <p:nvPr/>
            </p:nvSpPr>
            <p:spPr bwMode="auto">
              <a:xfrm>
                <a:off x="4549" y="3373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9184" name="Rectangle 32"/>
              <p:cNvSpPr>
                <a:spLocks noChangeArrowheads="1"/>
              </p:cNvSpPr>
              <p:nvPr/>
            </p:nvSpPr>
            <p:spPr bwMode="auto">
              <a:xfrm>
                <a:off x="4336" y="3373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9185" name="Rectangle 33"/>
              <p:cNvSpPr>
                <a:spLocks noChangeArrowheads="1"/>
              </p:cNvSpPr>
              <p:nvPr/>
            </p:nvSpPr>
            <p:spPr bwMode="auto">
              <a:xfrm>
                <a:off x="4118" y="3373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9186" name="Rectangle 34"/>
              <p:cNvSpPr>
                <a:spLocks noChangeArrowheads="1"/>
              </p:cNvSpPr>
              <p:nvPr/>
            </p:nvSpPr>
            <p:spPr bwMode="auto">
              <a:xfrm>
                <a:off x="3908" y="3373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9187" name="Rectangle 35"/>
              <p:cNvSpPr>
                <a:spLocks noChangeArrowheads="1"/>
              </p:cNvSpPr>
              <p:nvPr/>
            </p:nvSpPr>
            <p:spPr bwMode="auto">
              <a:xfrm>
                <a:off x="3688" y="3372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9188" name="Rectangle 36"/>
              <p:cNvSpPr>
                <a:spLocks noChangeArrowheads="1"/>
              </p:cNvSpPr>
              <p:nvPr/>
            </p:nvSpPr>
            <p:spPr bwMode="auto">
              <a:xfrm>
                <a:off x="3470" y="3372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9189" name="Rectangle 37"/>
              <p:cNvSpPr>
                <a:spLocks noChangeArrowheads="1"/>
              </p:cNvSpPr>
              <p:nvPr/>
            </p:nvSpPr>
            <p:spPr bwMode="auto">
              <a:xfrm>
                <a:off x="3260" y="3372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grpSp>
          <p:nvGrpSpPr>
            <p:cNvPr id="689190" name="Group 38"/>
            <p:cNvGrpSpPr>
              <a:grpSpLocks/>
            </p:cNvGrpSpPr>
            <p:nvPr/>
          </p:nvGrpSpPr>
          <p:grpSpPr bwMode="auto">
            <a:xfrm>
              <a:off x="926" y="3953"/>
              <a:ext cx="1937" cy="223"/>
              <a:chOff x="2876" y="3757"/>
              <a:chExt cx="1937" cy="223"/>
            </a:xfrm>
          </p:grpSpPr>
          <p:sp>
            <p:nvSpPr>
              <p:cNvPr id="689191" name="Rectangle 39"/>
              <p:cNvSpPr>
                <a:spLocks noChangeArrowheads="1"/>
              </p:cNvSpPr>
              <p:nvPr/>
            </p:nvSpPr>
            <p:spPr bwMode="auto">
              <a:xfrm>
                <a:off x="2876" y="3757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9192" name="Rectangle 40"/>
              <p:cNvSpPr>
                <a:spLocks noChangeArrowheads="1"/>
              </p:cNvSpPr>
              <p:nvPr/>
            </p:nvSpPr>
            <p:spPr bwMode="auto">
              <a:xfrm>
                <a:off x="3095" y="3757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9193" name="Rectangle 41"/>
              <p:cNvSpPr>
                <a:spLocks noChangeArrowheads="1"/>
              </p:cNvSpPr>
              <p:nvPr/>
            </p:nvSpPr>
            <p:spPr bwMode="auto">
              <a:xfrm>
                <a:off x="3307" y="3757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9194" name="Rectangle 42"/>
              <p:cNvSpPr>
                <a:spLocks noChangeArrowheads="1"/>
              </p:cNvSpPr>
              <p:nvPr/>
            </p:nvSpPr>
            <p:spPr bwMode="auto">
              <a:xfrm>
                <a:off x="3525" y="3761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9195" name="Rectangle 43"/>
              <p:cNvSpPr>
                <a:spLocks noChangeArrowheads="1"/>
              </p:cNvSpPr>
              <p:nvPr/>
            </p:nvSpPr>
            <p:spPr bwMode="auto">
              <a:xfrm>
                <a:off x="3744" y="3761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9196" name="Rectangle 44"/>
              <p:cNvSpPr>
                <a:spLocks noChangeArrowheads="1"/>
              </p:cNvSpPr>
              <p:nvPr/>
            </p:nvSpPr>
            <p:spPr bwMode="auto">
              <a:xfrm>
                <a:off x="3956" y="3761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9197" name="Rectangle 45"/>
              <p:cNvSpPr>
                <a:spLocks noChangeArrowheads="1"/>
              </p:cNvSpPr>
              <p:nvPr/>
            </p:nvSpPr>
            <p:spPr bwMode="auto">
              <a:xfrm>
                <a:off x="4167" y="3765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9198" name="Rectangle 46"/>
              <p:cNvSpPr>
                <a:spLocks noChangeArrowheads="1"/>
              </p:cNvSpPr>
              <p:nvPr/>
            </p:nvSpPr>
            <p:spPr bwMode="auto">
              <a:xfrm>
                <a:off x="4386" y="3765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9199" name="Rectangle 47"/>
              <p:cNvSpPr>
                <a:spLocks noChangeArrowheads="1"/>
              </p:cNvSpPr>
              <p:nvPr/>
            </p:nvSpPr>
            <p:spPr bwMode="auto">
              <a:xfrm>
                <a:off x="4598" y="3765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</p:grpSp>
      <p:sp>
        <p:nvSpPr>
          <p:cNvPr id="48" name="Date Placeholder 4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14.01.2014</a:t>
            </a:r>
            <a:endParaRPr lang="nb-NO"/>
          </a:p>
        </p:txBody>
      </p:sp>
      <p:sp>
        <p:nvSpPr>
          <p:cNvPr id="49" name="Slide Number Placeholder 4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5FF52-158E-4D05-B275-6ABAC306CC04}" type="slidenum">
              <a:rPr lang="nb-NO" smtClean="0"/>
              <a:pPr/>
              <a:t>25</a:t>
            </a:fld>
            <a:endParaRPr lang="nb-NO"/>
          </a:p>
        </p:txBody>
      </p:sp>
      <p:sp>
        <p:nvSpPr>
          <p:cNvPr id="50" name="Footer Placeholder 4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Skaugrud, Skolelab-kjemi, UiO</a:t>
            </a:r>
            <a:endParaRPr lang="nb-NO"/>
          </a:p>
        </p:txBody>
      </p:sp>
      <p:sp>
        <p:nvSpPr>
          <p:cNvPr id="52" name="Rectangle 8"/>
          <p:cNvSpPr>
            <a:spLocks noChangeArrowheads="1"/>
          </p:cNvSpPr>
          <p:nvPr/>
        </p:nvSpPr>
        <p:spPr bwMode="auto">
          <a:xfrm>
            <a:off x="2714625" y="2611963"/>
            <a:ext cx="341313" cy="341313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69123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8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>
            <a:normAutofit/>
          </a:bodyPr>
          <a:lstStyle/>
          <a:p>
            <a:r>
              <a:rPr lang="nb-NO" dirty="0" smtClean="0"/>
              <a:t>Stoffer som består av store eller meget </a:t>
            </a:r>
            <a:r>
              <a:rPr lang="nb-NO" dirty="0"/>
              <a:t>store </a:t>
            </a:r>
            <a:r>
              <a:rPr lang="nb-NO" dirty="0" smtClean="0"/>
              <a:t>molekyler, er faste stoffer.</a:t>
            </a:r>
            <a:endParaRPr lang="en-US" dirty="0"/>
          </a:p>
        </p:txBody>
      </p:sp>
      <p:grpSp>
        <p:nvGrpSpPr>
          <p:cNvPr id="2" name="Group 81"/>
          <p:cNvGrpSpPr>
            <a:grpSpLocks/>
          </p:cNvGrpSpPr>
          <p:nvPr/>
        </p:nvGrpSpPr>
        <p:grpSpPr bwMode="auto">
          <a:xfrm>
            <a:off x="549275" y="2082800"/>
            <a:ext cx="3030538" cy="3030538"/>
            <a:chOff x="612" y="1312"/>
            <a:chExt cx="1909" cy="1909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612" y="1312"/>
              <a:ext cx="549" cy="549"/>
              <a:chOff x="945" y="1666"/>
              <a:chExt cx="549" cy="549"/>
            </a:xfrm>
          </p:grpSpPr>
          <p:grpSp>
            <p:nvGrpSpPr>
              <p:cNvPr id="4" name="Group 5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2886" name="Oval 6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2887" name="Oval 7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5" name="Group 8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2889" name="Oval 9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2890" name="Oval 10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  <p:grpSp>
          <p:nvGrpSpPr>
            <p:cNvPr id="6" name="Group 11"/>
            <p:cNvGrpSpPr>
              <a:grpSpLocks/>
            </p:cNvGrpSpPr>
            <p:nvPr/>
          </p:nvGrpSpPr>
          <p:grpSpPr bwMode="auto">
            <a:xfrm>
              <a:off x="748" y="1448"/>
              <a:ext cx="549" cy="549"/>
              <a:chOff x="945" y="1666"/>
              <a:chExt cx="549" cy="549"/>
            </a:xfrm>
          </p:grpSpPr>
          <p:grpSp>
            <p:nvGrpSpPr>
              <p:cNvPr id="7" name="Group 12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2893" name="Oval 13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2894" name="Oval 14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8" name="Group 15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2896" name="Oval 16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2897" name="Oval 17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  <p:grpSp>
          <p:nvGrpSpPr>
            <p:cNvPr id="9" name="Group 18"/>
            <p:cNvGrpSpPr>
              <a:grpSpLocks/>
            </p:cNvGrpSpPr>
            <p:nvPr/>
          </p:nvGrpSpPr>
          <p:grpSpPr bwMode="auto">
            <a:xfrm>
              <a:off x="884" y="1584"/>
              <a:ext cx="549" cy="549"/>
              <a:chOff x="945" y="1666"/>
              <a:chExt cx="549" cy="549"/>
            </a:xfrm>
          </p:grpSpPr>
          <p:grpSp>
            <p:nvGrpSpPr>
              <p:cNvPr id="10" name="Group 19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2900" name="Oval 20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2901" name="Oval 21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11" name="Group 22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2903" name="Oval 23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2904" name="Oval 24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  <p:grpSp>
          <p:nvGrpSpPr>
            <p:cNvPr id="12" name="Group 25"/>
            <p:cNvGrpSpPr>
              <a:grpSpLocks/>
            </p:cNvGrpSpPr>
            <p:nvPr/>
          </p:nvGrpSpPr>
          <p:grpSpPr bwMode="auto">
            <a:xfrm>
              <a:off x="1020" y="1720"/>
              <a:ext cx="549" cy="549"/>
              <a:chOff x="945" y="1666"/>
              <a:chExt cx="549" cy="549"/>
            </a:xfrm>
          </p:grpSpPr>
          <p:grpSp>
            <p:nvGrpSpPr>
              <p:cNvPr id="13" name="Group 26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2907" name="Oval 27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2908" name="Oval 28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14" name="Group 29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2910" name="Oval 30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2911" name="Oval 31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  <p:grpSp>
          <p:nvGrpSpPr>
            <p:cNvPr id="15" name="Group 32"/>
            <p:cNvGrpSpPr>
              <a:grpSpLocks/>
            </p:cNvGrpSpPr>
            <p:nvPr/>
          </p:nvGrpSpPr>
          <p:grpSpPr bwMode="auto">
            <a:xfrm>
              <a:off x="1156" y="1856"/>
              <a:ext cx="549" cy="549"/>
              <a:chOff x="945" y="1666"/>
              <a:chExt cx="549" cy="549"/>
            </a:xfrm>
          </p:grpSpPr>
          <p:grpSp>
            <p:nvGrpSpPr>
              <p:cNvPr id="16" name="Group 33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2914" name="Oval 34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2915" name="Oval 35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17" name="Group 36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2917" name="Oval 37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2918" name="Oval 38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  <p:grpSp>
          <p:nvGrpSpPr>
            <p:cNvPr id="18" name="Group 39"/>
            <p:cNvGrpSpPr>
              <a:grpSpLocks/>
            </p:cNvGrpSpPr>
            <p:nvPr/>
          </p:nvGrpSpPr>
          <p:grpSpPr bwMode="auto">
            <a:xfrm>
              <a:off x="1292" y="1992"/>
              <a:ext cx="549" cy="549"/>
              <a:chOff x="945" y="1666"/>
              <a:chExt cx="549" cy="549"/>
            </a:xfrm>
          </p:grpSpPr>
          <p:grpSp>
            <p:nvGrpSpPr>
              <p:cNvPr id="19" name="Group 40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2921" name="Oval 41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2922" name="Oval 42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20" name="Group 43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2924" name="Oval 44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2925" name="Oval 45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  <p:grpSp>
          <p:nvGrpSpPr>
            <p:cNvPr id="21" name="Group 46"/>
            <p:cNvGrpSpPr>
              <a:grpSpLocks/>
            </p:cNvGrpSpPr>
            <p:nvPr/>
          </p:nvGrpSpPr>
          <p:grpSpPr bwMode="auto">
            <a:xfrm>
              <a:off x="1428" y="2128"/>
              <a:ext cx="549" cy="549"/>
              <a:chOff x="945" y="1666"/>
              <a:chExt cx="549" cy="549"/>
            </a:xfrm>
          </p:grpSpPr>
          <p:grpSp>
            <p:nvGrpSpPr>
              <p:cNvPr id="22" name="Group 47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2928" name="Oval 48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2929" name="Oval 49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23" name="Group 50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2931" name="Oval 51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2932" name="Oval 52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  <p:grpSp>
          <p:nvGrpSpPr>
            <p:cNvPr id="24" name="Group 53"/>
            <p:cNvGrpSpPr>
              <a:grpSpLocks/>
            </p:cNvGrpSpPr>
            <p:nvPr/>
          </p:nvGrpSpPr>
          <p:grpSpPr bwMode="auto">
            <a:xfrm>
              <a:off x="1564" y="2264"/>
              <a:ext cx="549" cy="549"/>
              <a:chOff x="945" y="1666"/>
              <a:chExt cx="549" cy="549"/>
            </a:xfrm>
          </p:grpSpPr>
          <p:grpSp>
            <p:nvGrpSpPr>
              <p:cNvPr id="25" name="Group 54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2935" name="Oval 55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2936" name="Oval 56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26" name="Group 57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2938" name="Oval 58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2939" name="Oval 59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  <p:grpSp>
          <p:nvGrpSpPr>
            <p:cNvPr id="27" name="Group 60"/>
            <p:cNvGrpSpPr>
              <a:grpSpLocks/>
            </p:cNvGrpSpPr>
            <p:nvPr/>
          </p:nvGrpSpPr>
          <p:grpSpPr bwMode="auto">
            <a:xfrm>
              <a:off x="1700" y="2400"/>
              <a:ext cx="549" cy="549"/>
              <a:chOff x="945" y="1666"/>
              <a:chExt cx="549" cy="549"/>
            </a:xfrm>
          </p:grpSpPr>
          <p:grpSp>
            <p:nvGrpSpPr>
              <p:cNvPr id="28" name="Group 61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2942" name="Oval 62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2943" name="Oval 63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29" name="Group 64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2945" name="Oval 65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2946" name="Oval 66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  <p:grpSp>
          <p:nvGrpSpPr>
            <p:cNvPr id="30" name="Group 67"/>
            <p:cNvGrpSpPr>
              <a:grpSpLocks/>
            </p:cNvGrpSpPr>
            <p:nvPr/>
          </p:nvGrpSpPr>
          <p:grpSpPr bwMode="auto">
            <a:xfrm>
              <a:off x="1836" y="2536"/>
              <a:ext cx="549" cy="549"/>
              <a:chOff x="945" y="1666"/>
              <a:chExt cx="549" cy="549"/>
            </a:xfrm>
          </p:grpSpPr>
          <p:grpSp>
            <p:nvGrpSpPr>
              <p:cNvPr id="31" name="Group 68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2949" name="Oval 69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2950" name="Oval 70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762880" name="Group 71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2952" name="Oval 72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2953" name="Oval 73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  <p:grpSp>
          <p:nvGrpSpPr>
            <p:cNvPr id="762881" name="Group 74"/>
            <p:cNvGrpSpPr>
              <a:grpSpLocks/>
            </p:cNvGrpSpPr>
            <p:nvPr/>
          </p:nvGrpSpPr>
          <p:grpSpPr bwMode="auto">
            <a:xfrm>
              <a:off x="1972" y="2672"/>
              <a:ext cx="549" cy="549"/>
              <a:chOff x="945" y="1666"/>
              <a:chExt cx="549" cy="549"/>
            </a:xfrm>
          </p:grpSpPr>
          <p:grpSp>
            <p:nvGrpSpPr>
              <p:cNvPr id="762883" name="Group 75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2956" name="Oval 76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2957" name="Oval 77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762884" name="Group 78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2959" name="Oval 79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2960" name="Oval 80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</p:grpSp>
      <p:grpSp>
        <p:nvGrpSpPr>
          <p:cNvPr id="762885" name="Group 82"/>
          <p:cNvGrpSpPr>
            <a:grpSpLocks/>
          </p:cNvGrpSpPr>
          <p:nvPr/>
        </p:nvGrpSpPr>
        <p:grpSpPr bwMode="auto">
          <a:xfrm>
            <a:off x="2551113" y="2298700"/>
            <a:ext cx="3030537" cy="3030538"/>
            <a:chOff x="612" y="1312"/>
            <a:chExt cx="1909" cy="1909"/>
          </a:xfrm>
        </p:grpSpPr>
        <p:grpSp>
          <p:nvGrpSpPr>
            <p:cNvPr id="762888" name="Group 83"/>
            <p:cNvGrpSpPr>
              <a:grpSpLocks/>
            </p:cNvGrpSpPr>
            <p:nvPr/>
          </p:nvGrpSpPr>
          <p:grpSpPr bwMode="auto">
            <a:xfrm>
              <a:off x="612" y="1312"/>
              <a:ext cx="549" cy="549"/>
              <a:chOff x="945" y="1666"/>
              <a:chExt cx="549" cy="549"/>
            </a:xfrm>
          </p:grpSpPr>
          <p:grpSp>
            <p:nvGrpSpPr>
              <p:cNvPr id="762891" name="Group 84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2965" name="Oval 85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2966" name="Oval 86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762892" name="Group 87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2968" name="Oval 88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2969" name="Oval 89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  <p:grpSp>
          <p:nvGrpSpPr>
            <p:cNvPr id="762895" name="Group 90"/>
            <p:cNvGrpSpPr>
              <a:grpSpLocks/>
            </p:cNvGrpSpPr>
            <p:nvPr/>
          </p:nvGrpSpPr>
          <p:grpSpPr bwMode="auto">
            <a:xfrm>
              <a:off x="748" y="1448"/>
              <a:ext cx="549" cy="549"/>
              <a:chOff x="945" y="1666"/>
              <a:chExt cx="549" cy="549"/>
            </a:xfrm>
          </p:grpSpPr>
          <p:grpSp>
            <p:nvGrpSpPr>
              <p:cNvPr id="762898" name="Group 91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2972" name="Oval 92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2973" name="Oval 93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762899" name="Group 94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2975" name="Oval 95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2976" name="Oval 96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  <p:grpSp>
          <p:nvGrpSpPr>
            <p:cNvPr id="762902" name="Group 97"/>
            <p:cNvGrpSpPr>
              <a:grpSpLocks/>
            </p:cNvGrpSpPr>
            <p:nvPr/>
          </p:nvGrpSpPr>
          <p:grpSpPr bwMode="auto">
            <a:xfrm>
              <a:off x="884" y="1584"/>
              <a:ext cx="549" cy="549"/>
              <a:chOff x="945" y="1666"/>
              <a:chExt cx="549" cy="549"/>
            </a:xfrm>
          </p:grpSpPr>
          <p:grpSp>
            <p:nvGrpSpPr>
              <p:cNvPr id="762905" name="Group 98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2979" name="Oval 99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2980" name="Oval 100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762906" name="Group 101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2982" name="Oval 102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2983" name="Oval 103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  <p:grpSp>
          <p:nvGrpSpPr>
            <p:cNvPr id="762909" name="Group 104"/>
            <p:cNvGrpSpPr>
              <a:grpSpLocks/>
            </p:cNvGrpSpPr>
            <p:nvPr/>
          </p:nvGrpSpPr>
          <p:grpSpPr bwMode="auto">
            <a:xfrm>
              <a:off x="1020" y="1720"/>
              <a:ext cx="549" cy="549"/>
              <a:chOff x="945" y="1666"/>
              <a:chExt cx="549" cy="549"/>
            </a:xfrm>
          </p:grpSpPr>
          <p:grpSp>
            <p:nvGrpSpPr>
              <p:cNvPr id="762912" name="Group 105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2986" name="Oval 106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2987" name="Oval 107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762913" name="Group 108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2989" name="Oval 109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2990" name="Oval 110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  <p:grpSp>
          <p:nvGrpSpPr>
            <p:cNvPr id="762916" name="Group 111"/>
            <p:cNvGrpSpPr>
              <a:grpSpLocks/>
            </p:cNvGrpSpPr>
            <p:nvPr/>
          </p:nvGrpSpPr>
          <p:grpSpPr bwMode="auto">
            <a:xfrm>
              <a:off x="1156" y="1856"/>
              <a:ext cx="549" cy="549"/>
              <a:chOff x="945" y="1666"/>
              <a:chExt cx="549" cy="549"/>
            </a:xfrm>
          </p:grpSpPr>
          <p:grpSp>
            <p:nvGrpSpPr>
              <p:cNvPr id="762919" name="Group 112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2993" name="Oval 113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2994" name="Oval 114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762920" name="Group 115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2996" name="Oval 116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2997" name="Oval 117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  <p:grpSp>
          <p:nvGrpSpPr>
            <p:cNvPr id="762923" name="Group 118"/>
            <p:cNvGrpSpPr>
              <a:grpSpLocks/>
            </p:cNvGrpSpPr>
            <p:nvPr/>
          </p:nvGrpSpPr>
          <p:grpSpPr bwMode="auto">
            <a:xfrm>
              <a:off x="1292" y="1992"/>
              <a:ext cx="549" cy="549"/>
              <a:chOff x="945" y="1666"/>
              <a:chExt cx="549" cy="549"/>
            </a:xfrm>
          </p:grpSpPr>
          <p:grpSp>
            <p:nvGrpSpPr>
              <p:cNvPr id="762926" name="Group 119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3000" name="Oval 120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001" name="Oval 121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762927" name="Group 122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3003" name="Oval 123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004" name="Oval 124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  <p:grpSp>
          <p:nvGrpSpPr>
            <p:cNvPr id="762930" name="Group 125"/>
            <p:cNvGrpSpPr>
              <a:grpSpLocks/>
            </p:cNvGrpSpPr>
            <p:nvPr/>
          </p:nvGrpSpPr>
          <p:grpSpPr bwMode="auto">
            <a:xfrm>
              <a:off x="1428" y="2128"/>
              <a:ext cx="549" cy="549"/>
              <a:chOff x="945" y="1666"/>
              <a:chExt cx="549" cy="549"/>
            </a:xfrm>
          </p:grpSpPr>
          <p:grpSp>
            <p:nvGrpSpPr>
              <p:cNvPr id="762933" name="Group 126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3007" name="Oval 127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008" name="Oval 128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762934" name="Group 129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3010" name="Oval 130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011" name="Oval 131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  <p:grpSp>
          <p:nvGrpSpPr>
            <p:cNvPr id="762937" name="Group 132"/>
            <p:cNvGrpSpPr>
              <a:grpSpLocks/>
            </p:cNvGrpSpPr>
            <p:nvPr/>
          </p:nvGrpSpPr>
          <p:grpSpPr bwMode="auto">
            <a:xfrm>
              <a:off x="1564" y="2264"/>
              <a:ext cx="549" cy="549"/>
              <a:chOff x="945" y="1666"/>
              <a:chExt cx="549" cy="549"/>
            </a:xfrm>
          </p:grpSpPr>
          <p:grpSp>
            <p:nvGrpSpPr>
              <p:cNvPr id="762940" name="Group 133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3014" name="Oval 134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015" name="Oval 135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762941" name="Group 136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3017" name="Oval 137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018" name="Oval 138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  <p:grpSp>
          <p:nvGrpSpPr>
            <p:cNvPr id="762944" name="Group 139"/>
            <p:cNvGrpSpPr>
              <a:grpSpLocks/>
            </p:cNvGrpSpPr>
            <p:nvPr/>
          </p:nvGrpSpPr>
          <p:grpSpPr bwMode="auto">
            <a:xfrm>
              <a:off x="1700" y="2400"/>
              <a:ext cx="549" cy="549"/>
              <a:chOff x="945" y="1666"/>
              <a:chExt cx="549" cy="549"/>
            </a:xfrm>
          </p:grpSpPr>
          <p:grpSp>
            <p:nvGrpSpPr>
              <p:cNvPr id="762947" name="Group 140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3021" name="Oval 141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022" name="Oval 142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762948" name="Group 143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3024" name="Oval 144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025" name="Oval 145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  <p:grpSp>
          <p:nvGrpSpPr>
            <p:cNvPr id="762951" name="Group 146"/>
            <p:cNvGrpSpPr>
              <a:grpSpLocks/>
            </p:cNvGrpSpPr>
            <p:nvPr/>
          </p:nvGrpSpPr>
          <p:grpSpPr bwMode="auto">
            <a:xfrm>
              <a:off x="1836" y="2536"/>
              <a:ext cx="549" cy="549"/>
              <a:chOff x="945" y="1666"/>
              <a:chExt cx="549" cy="549"/>
            </a:xfrm>
          </p:grpSpPr>
          <p:grpSp>
            <p:nvGrpSpPr>
              <p:cNvPr id="762954" name="Group 147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3028" name="Oval 148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029" name="Oval 149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762955" name="Group 150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3031" name="Oval 151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032" name="Oval 152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  <p:grpSp>
          <p:nvGrpSpPr>
            <p:cNvPr id="762958" name="Group 153"/>
            <p:cNvGrpSpPr>
              <a:grpSpLocks/>
            </p:cNvGrpSpPr>
            <p:nvPr/>
          </p:nvGrpSpPr>
          <p:grpSpPr bwMode="auto">
            <a:xfrm>
              <a:off x="1972" y="2672"/>
              <a:ext cx="549" cy="549"/>
              <a:chOff x="945" y="1666"/>
              <a:chExt cx="549" cy="549"/>
            </a:xfrm>
          </p:grpSpPr>
          <p:grpSp>
            <p:nvGrpSpPr>
              <p:cNvPr id="762961" name="Group 154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3035" name="Oval 155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036" name="Oval 156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762962" name="Group 157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3038" name="Oval 158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039" name="Oval 159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</p:grpSp>
      <p:grpSp>
        <p:nvGrpSpPr>
          <p:cNvPr id="762963" name="Group 160"/>
          <p:cNvGrpSpPr>
            <a:grpSpLocks/>
          </p:cNvGrpSpPr>
          <p:nvPr/>
        </p:nvGrpSpPr>
        <p:grpSpPr bwMode="auto">
          <a:xfrm>
            <a:off x="1436688" y="2122488"/>
            <a:ext cx="3030537" cy="3030537"/>
            <a:chOff x="612" y="1312"/>
            <a:chExt cx="1909" cy="1909"/>
          </a:xfrm>
        </p:grpSpPr>
        <p:grpSp>
          <p:nvGrpSpPr>
            <p:cNvPr id="762964" name="Group 161"/>
            <p:cNvGrpSpPr>
              <a:grpSpLocks/>
            </p:cNvGrpSpPr>
            <p:nvPr/>
          </p:nvGrpSpPr>
          <p:grpSpPr bwMode="auto">
            <a:xfrm>
              <a:off x="612" y="1312"/>
              <a:ext cx="549" cy="549"/>
              <a:chOff x="945" y="1666"/>
              <a:chExt cx="549" cy="549"/>
            </a:xfrm>
          </p:grpSpPr>
          <p:grpSp>
            <p:nvGrpSpPr>
              <p:cNvPr id="762967" name="Group 162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3043" name="Oval 163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044" name="Oval 164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762970" name="Group 165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3046" name="Oval 166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047" name="Oval 167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  <p:grpSp>
          <p:nvGrpSpPr>
            <p:cNvPr id="762971" name="Group 168"/>
            <p:cNvGrpSpPr>
              <a:grpSpLocks/>
            </p:cNvGrpSpPr>
            <p:nvPr/>
          </p:nvGrpSpPr>
          <p:grpSpPr bwMode="auto">
            <a:xfrm>
              <a:off x="748" y="1448"/>
              <a:ext cx="549" cy="549"/>
              <a:chOff x="945" y="1666"/>
              <a:chExt cx="549" cy="549"/>
            </a:xfrm>
          </p:grpSpPr>
          <p:grpSp>
            <p:nvGrpSpPr>
              <p:cNvPr id="762974" name="Group 169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3050" name="Oval 170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051" name="Oval 171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762977" name="Group 172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3053" name="Oval 173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054" name="Oval 174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  <p:grpSp>
          <p:nvGrpSpPr>
            <p:cNvPr id="762978" name="Group 175"/>
            <p:cNvGrpSpPr>
              <a:grpSpLocks/>
            </p:cNvGrpSpPr>
            <p:nvPr/>
          </p:nvGrpSpPr>
          <p:grpSpPr bwMode="auto">
            <a:xfrm>
              <a:off x="884" y="1584"/>
              <a:ext cx="549" cy="549"/>
              <a:chOff x="945" y="1666"/>
              <a:chExt cx="549" cy="549"/>
            </a:xfrm>
          </p:grpSpPr>
          <p:grpSp>
            <p:nvGrpSpPr>
              <p:cNvPr id="762981" name="Group 176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3057" name="Oval 177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058" name="Oval 178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762984" name="Group 179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3060" name="Oval 180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061" name="Oval 181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  <p:grpSp>
          <p:nvGrpSpPr>
            <p:cNvPr id="762985" name="Group 182"/>
            <p:cNvGrpSpPr>
              <a:grpSpLocks/>
            </p:cNvGrpSpPr>
            <p:nvPr/>
          </p:nvGrpSpPr>
          <p:grpSpPr bwMode="auto">
            <a:xfrm>
              <a:off x="1020" y="1720"/>
              <a:ext cx="549" cy="549"/>
              <a:chOff x="945" y="1666"/>
              <a:chExt cx="549" cy="549"/>
            </a:xfrm>
          </p:grpSpPr>
          <p:grpSp>
            <p:nvGrpSpPr>
              <p:cNvPr id="762988" name="Group 183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3064" name="Oval 184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065" name="Oval 185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762991" name="Group 186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3067" name="Oval 187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068" name="Oval 188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  <p:grpSp>
          <p:nvGrpSpPr>
            <p:cNvPr id="762992" name="Group 189"/>
            <p:cNvGrpSpPr>
              <a:grpSpLocks/>
            </p:cNvGrpSpPr>
            <p:nvPr/>
          </p:nvGrpSpPr>
          <p:grpSpPr bwMode="auto">
            <a:xfrm>
              <a:off x="1156" y="1856"/>
              <a:ext cx="549" cy="549"/>
              <a:chOff x="945" y="1666"/>
              <a:chExt cx="549" cy="549"/>
            </a:xfrm>
          </p:grpSpPr>
          <p:grpSp>
            <p:nvGrpSpPr>
              <p:cNvPr id="762995" name="Group 190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3071" name="Oval 191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072" name="Oval 192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762998" name="Group 193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3074" name="Oval 194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075" name="Oval 195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  <p:grpSp>
          <p:nvGrpSpPr>
            <p:cNvPr id="762999" name="Group 196"/>
            <p:cNvGrpSpPr>
              <a:grpSpLocks/>
            </p:cNvGrpSpPr>
            <p:nvPr/>
          </p:nvGrpSpPr>
          <p:grpSpPr bwMode="auto">
            <a:xfrm>
              <a:off x="1292" y="1992"/>
              <a:ext cx="549" cy="549"/>
              <a:chOff x="945" y="1666"/>
              <a:chExt cx="549" cy="549"/>
            </a:xfrm>
          </p:grpSpPr>
          <p:grpSp>
            <p:nvGrpSpPr>
              <p:cNvPr id="763002" name="Group 197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3078" name="Oval 198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079" name="Oval 199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763005" name="Group 200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3081" name="Oval 201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082" name="Oval 202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  <p:grpSp>
          <p:nvGrpSpPr>
            <p:cNvPr id="763006" name="Group 203"/>
            <p:cNvGrpSpPr>
              <a:grpSpLocks/>
            </p:cNvGrpSpPr>
            <p:nvPr/>
          </p:nvGrpSpPr>
          <p:grpSpPr bwMode="auto">
            <a:xfrm>
              <a:off x="1428" y="2128"/>
              <a:ext cx="549" cy="549"/>
              <a:chOff x="945" y="1666"/>
              <a:chExt cx="549" cy="549"/>
            </a:xfrm>
          </p:grpSpPr>
          <p:grpSp>
            <p:nvGrpSpPr>
              <p:cNvPr id="763009" name="Group 204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3085" name="Oval 205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086" name="Oval 206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763012" name="Group 207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3088" name="Oval 208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089" name="Oval 209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  <p:grpSp>
          <p:nvGrpSpPr>
            <p:cNvPr id="763013" name="Group 210"/>
            <p:cNvGrpSpPr>
              <a:grpSpLocks/>
            </p:cNvGrpSpPr>
            <p:nvPr/>
          </p:nvGrpSpPr>
          <p:grpSpPr bwMode="auto">
            <a:xfrm>
              <a:off x="1564" y="2264"/>
              <a:ext cx="549" cy="549"/>
              <a:chOff x="945" y="1666"/>
              <a:chExt cx="549" cy="549"/>
            </a:xfrm>
          </p:grpSpPr>
          <p:grpSp>
            <p:nvGrpSpPr>
              <p:cNvPr id="763016" name="Group 211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3092" name="Oval 212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093" name="Oval 213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763019" name="Group 214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3095" name="Oval 215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096" name="Oval 216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  <p:grpSp>
          <p:nvGrpSpPr>
            <p:cNvPr id="763020" name="Group 217"/>
            <p:cNvGrpSpPr>
              <a:grpSpLocks/>
            </p:cNvGrpSpPr>
            <p:nvPr/>
          </p:nvGrpSpPr>
          <p:grpSpPr bwMode="auto">
            <a:xfrm>
              <a:off x="1700" y="2400"/>
              <a:ext cx="549" cy="549"/>
              <a:chOff x="945" y="1666"/>
              <a:chExt cx="549" cy="549"/>
            </a:xfrm>
          </p:grpSpPr>
          <p:grpSp>
            <p:nvGrpSpPr>
              <p:cNvPr id="763023" name="Group 218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3099" name="Oval 219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100" name="Oval 220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763026" name="Group 221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3102" name="Oval 222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103" name="Oval 223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  <p:grpSp>
          <p:nvGrpSpPr>
            <p:cNvPr id="763027" name="Group 224"/>
            <p:cNvGrpSpPr>
              <a:grpSpLocks/>
            </p:cNvGrpSpPr>
            <p:nvPr/>
          </p:nvGrpSpPr>
          <p:grpSpPr bwMode="auto">
            <a:xfrm>
              <a:off x="1836" y="2536"/>
              <a:ext cx="549" cy="549"/>
              <a:chOff x="945" y="1666"/>
              <a:chExt cx="549" cy="549"/>
            </a:xfrm>
          </p:grpSpPr>
          <p:grpSp>
            <p:nvGrpSpPr>
              <p:cNvPr id="763030" name="Group 225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3106" name="Oval 226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107" name="Oval 227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763033" name="Group 228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3109" name="Oval 229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110" name="Oval 230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  <p:grpSp>
          <p:nvGrpSpPr>
            <p:cNvPr id="763034" name="Group 231"/>
            <p:cNvGrpSpPr>
              <a:grpSpLocks/>
            </p:cNvGrpSpPr>
            <p:nvPr/>
          </p:nvGrpSpPr>
          <p:grpSpPr bwMode="auto">
            <a:xfrm>
              <a:off x="1972" y="2672"/>
              <a:ext cx="549" cy="549"/>
              <a:chOff x="945" y="1666"/>
              <a:chExt cx="549" cy="549"/>
            </a:xfrm>
          </p:grpSpPr>
          <p:grpSp>
            <p:nvGrpSpPr>
              <p:cNvPr id="763037" name="Group 232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3113" name="Oval 233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114" name="Oval 234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763040" name="Group 235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3116" name="Oval 236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117" name="Oval 237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</p:grpSp>
      <p:grpSp>
        <p:nvGrpSpPr>
          <p:cNvPr id="763041" name="Group 238"/>
          <p:cNvGrpSpPr>
            <a:grpSpLocks/>
          </p:cNvGrpSpPr>
          <p:nvPr/>
        </p:nvGrpSpPr>
        <p:grpSpPr bwMode="auto">
          <a:xfrm>
            <a:off x="723900" y="3246438"/>
            <a:ext cx="3030538" cy="3030537"/>
            <a:chOff x="612" y="1312"/>
            <a:chExt cx="1909" cy="1909"/>
          </a:xfrm>
        </p:grpSpPr>
        <p:grpSp>
          <p:nvGrpSpPr>
            <p:cNvPr id="763042" name="Group 239"/>
            <p:cNvGrpSpPr>
              <a:grpSpLocks/>
            </p:cNvGrpSpPr>
            <p:nvPr/>
          </p:nvGrpSpPr>
          <p:grpSpPr bwMode="auto">
            <a:xfrm>
              <a:off x="612" y="1312"/>
              <a:ext cx="549" cy="549"/>
              <a:chOff x="945" y="1666"/>
              <a:chExt cx="549" cy="549"/>
            </a:xfrm>
          </p:grpSpPr>
          <p:grpSp>
            <p:nvGrpSpPr>
              <p:cNvPr id="763045" name="Group 240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3121" name="Oval 241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122" name="Oval 242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763048" name="Group 243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3124" name="Oval 244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125" name="Oval 245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  <p:grpSp>
          <p:nvGrpSpPr>
            <p:cNvPr id="763049" name="Group 246"/>
            <p:cNvGrpSpPr>
              <a:grpSpLocks/>
            </p:cNvGrpSpPr>
            <p:nvPr/>
          </p:nvGrpSpPr>
          <p:grpSpPr bwMode="auto">
            <a:xfrm>
              <a:off x="748" y="1448"/>
              <a:ext cx="549" cy="549"/>
              <a:chOff x="945" y="1666"/>
              <a:chExt cx="549" cy="549"/>
            </a:xfrm>
          </p:grpSpPr>
          <p:grpSp>
            <p:nvGrpSpPr>
              <p:cNvPr id="763052" name="Group 247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3128" name="Oval 248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129" name="Oval 249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763055" name="Group 250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3131" name="Oval 251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132" name="Oval 252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  <p:grpSp>
          <p:nvGrpSpPr>
            <p:cNvPr id="763056" name="Group 253"/>
            <p:cNvGrpSpPr>
              <a:grpSpLocks/>
            </p:cNvGrpSpPr>
            <p:nvPr/>
          </p:nvGrpSpPr>
          <p:grpSpPr bwMode="auto">
            <a:xfrm>
              <a:off x="884" y="1584"/>
              <a:ext cx="549" cy="549"/>
              <a:chOff x="945" y="1666"/>
              <a:chExt cx="549" cy="549"/>
            </a:xfrm>
          </p:grpSpPr>
          <p:grpSp>
            <p:nvGrpSpPr>
              <p:cNvPr id="763059" name="Group 254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3135" name="Oval 255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136" name="Oval 256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763062" name="Group 257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3138" name="Oval 258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139" name="Oval 259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  <p:grpSp>
          <p:nvGrpSpPr>
            <p:cNvPr id="763063" name="Group 260"/>
            <p:cNvGrpSpPr>
              <a:grpSpLocks/>
            </p:cNvGrpSpPr>
            <p:nvPr/>
          </p:nvGrpSpPr>
          <p:grpSpPr bwMode="auto">
            <a:xfrm>
              <a:off x="1020" y="1720"/>
              <a:ext cx="549" cy="549"/>
              <a:chOff x="945" y="1666"/>
              <a:chExt cx="549" cy="549"/>
            </a:xfrm>
          </p:grpSpPr>
          <p:grpSp>
            <p:nvGrpSpPr>
              <p:cNvPr id="763066" name="Group 261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3142" name="Oval 262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143" name="Oval 263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763069" name="Group 264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3145" name="Oval 265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146" name="Oval 266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  <p:grpSp>
          <p:nvGrpSpPr>
            <p:cNvPr id="763070" name="Group 267"/>
            <p:cNvGrpSpPr>
              <a:grpSpLocks/>
            </p:cNvGrpSpPr>
            <p:nvPr/>
          </p:nvGrpSpPr>
          <p:grpSpPr bwMode="auto">
            <a:xfrm>
              <a:off x="1156" y="1856"/>
              <a:ext cx="549" cy="549"/>
              <a:chOff x="945" y="1666"/>
              <a:chExt cx="549" cy="549"/>
            </a:xfrm>
          </p:grpSpPr>
          <p:grpSp>
            <p:nvGrpSpPr>
              <p:cNvPr id="763073" name="Group 268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3149" name="Oval 269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150" name="Oval 270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763076" name="Group 271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3152" name="Oval 272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153" name="Oval 273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  <p:grpSp>
          <p:nvGrpSpPr>
            <p:cNvPr id="763077" name="Group 274"/>
            <p:cNvGrpSpPr>
              <a:grpSpLocks/>
            </p:cNvGrpSpPr>
            <p:nvPr/>
          </p:nvGrpSpPr>
          <p:grpSpPr bwMode="auto">
            <a:xfrm>
              <a:off x="1292" y="1992"/>
              <a:ext cx="549" cy="549"/>
              <a:chOff x="945" y="1666"/>
              <a:chExt cx="549" cy="549"/>
            </a:xfrm>
          </p:grpSpPr>
          <p:grpSp>
            <p:nvGrpSpPr>
              <p:cNvPr id="763080" name="Group 275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3156" name="Oval 276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157" name="Oval 277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763083" name="Group 278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3159" name="Oval 279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160" name="Oval 280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  <p:grpSp>
          <p:nvGrpSpPr>
            <p:cNvPr id="763084" name="Group 281"/>
            <p:cNvGrpSpPr>
              <a:grpSpLocks/>
            </p:cNvGrpSpPr>
            <p:nvPr/>
          </p:nvGrpSpPr>
          <p:grpSpPr bwMode="auto">
            <a:xfrm>
              <a:off x="1428" y="2128"/>
              <a:ext cx="549" cy="549"/>
              <a:chOff x="945" y="1666"/>
              <a:chExt cx="549" cy="549"/>
            </a:xfrm>
          </p:grpSpPr>
          <p:grpSp>
            <p:nvGrpSpPr>
              <p:cNvPr id="763087" name="Group 282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3163" name="Oval 283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164" name="Oval 284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763090" name="Group 285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3166" name="Oval 286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167" name="Oval 287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  <p:grpSp>
          <p:nvGrpSpPr>
            <p:cNvPr id="763091" name="Group 288"/>
            <p:cNvGrpSpPr>
              <a:grpSpLocks/>
            </p:cNvGrpSpPr>
            <p:nvPr/>
          </p:nvGrpSpPr>
          <p:grpSpPr bwMode="auto">
            <a:xfrm>
              <a:off x="1564" y="2264"/>
              <a:ext cx="549" cy="549"/>
              <a:chOff x="945" y="1666"/>
              <a:chExt cx="549" cy="549"/>
            </a:xfrm>
          </p:grpSpPr>
          <p:grpSp>
            <p:nvGrpSpPr>
              <p:cNvPr id="763094" name="Group 289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3170" name="Oval 290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171" name="Oval 291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763097" name="Group 292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3173" name="Oval 293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174" name="Oval 294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  <p:grpSp>
          <p:nvGrpSpPr>
            <p:cNvPr id="763098" name="Group 295"/>
            <p:cNvGrpSpPr>
              <a:grpSpLocks/>
            </p:cNvGrpSpPr>
            <p:nvPr/>
          </p:nvGrpSpPr>
          <p:grpSpPr bwMode="auto">
            <a:xfrm>
              <a:off x="1700" y="2400"/>
              <a:ext cx="549" cy="549"/>
              <a:chOff x="945" y="1666"/>
              <a:chExt cx="549" cy="549"/>
            </a:xfrm>
          </p:grpSpPr>
          <p:grpSp>
            <p:nvGrpSpPr>
              <p:cNvPr id="763101" name="Group 296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3177" name="Oval 297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178" name="Oval 298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763104" name="Group 299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3180" name="Oval 300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181" name="Oval 301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  <p:grpSp>
          <p:nvGrpSpPr>
            <p:cNvPr id="763105" name="Group 302"/>
            <p:cNvGrpSpPr>
              <a:grpSpLocks/>
            </p:cNvGrpSpPr>
            <p:nvPr/>
          </p:nvGrpSpPr>
          <p:grpSpPr bwMode="auto">
            <a:xfrm>
              <a:off x="1836" y="2536"/>
              <a:ext cx="549" cy="549"/>
              <a:chOff x="945" y="1666"/>
              <a:chExt cx="549" cy="549"/>
            </a:xfrm>
          </p:grpSpPr>
          <p:grpSp>
            <p:nvGrpSpPr>
              <p:cNvPr id="763108" name="Group 303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3184" name="Oval 304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185" name="Oval 305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763111" name="Group 306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3187" name="Oval 307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188" name="Oval 308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  <p:grpSp>
          <p:nvGrpSpPr>
            <p:cNvPr id="763112" name="Group 309"/>
            <p:cNvGrpSpPr>
              <a:grpSpLocks/>
            </p:cNvGrpSpPr>
            <p:nvPr/>
          </p:nvGrpSpPr>
          <p:grpSpPr bwMode="auto">
            <a:xfrm>
              <a:off x="1972" y="2672"/>
              <a:ext cx="549" cy="549"/>
              <a:chOff x="945" y="1666"/>
              <a:chExt cx="549" cy="549"/>
            </a:xfrm>
          </p:grpSpPr>
          <p:grpSp>
            <p:nvGrpSpPr>
              <p:cNvPr id="763115" name="Group 310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3191" name="Oval 311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192" name="Oval 312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763118" name="Group 313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3194" name="Oval 314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195" name="Oval 315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</p:grpSp>
      <p:sp>
        <p:nvSpPr>
          <p:cNvPr id="763196" name="Text Box 316"/>
          <p:cNvSpPr txBox="1">
            <a:spLocks noChangeArrowheads="1"/>
          </p:cNvSpPr>
          <p:nvPr/>
        </p:nvSpPr>
        <p:spPr bwMode="auto">
          <a:xfrm>
            <a:off x="4718050" y="2589143"/>
            <a:ext cx="3417888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nb-NO" b="1" dirty="0">
                <a:latin typeface="Arial" charset="0"/>
              </a:rPr>
              <a:t>Eksempler: </a:t>
            </a:r>
            <a:br>
              <a:rPr lang="nb-NO" b="1" dirty="0">
                <a:latin typeface="Arial" charset="0"/>
              </a:rPr>
            </a:br>
            <a:r>
              <a:rPr lang="nb-NO" dirty="0">
                <a:latin typeface="Arial" charset="0"/>
              </a:rPr>
              <a:t>hydrokarboner</a:t>
            </a:r>
            <a:br>
              <a:rPr lang="nb-NO" dirty="0">
                <a:latin typeface="Arial" charset="0"/>
              </a:rPr>
            </a:br>
            <a:r>
              <a:rPr lang="nb-NO" dirty="0" err="1">
                <a:latin typeface="Arial" charset="0"/>
              </a:rPr>
              <a:t>polymerer</a:t>
            </a:r>
            <a:r>
              <a:rPr lang="nb-NO" dirty="0">
                <a:latin typeface="Arial" charset="0"/>
              </a:rPr>
              <a:t> av hydrokarboner</a:t>
            </a:r>
            <a:br>
              <a:rPr lang="nb-NO" dirty="0">
                <a:latin typeface="Arial" charset="0"/>
              </a:rPr>
            </a:br>
            <a:r>
              <a:rPr lang="nb-NO" dirty="0">
                <a:latin typeface="Arial" charset="0"/>
              </a:rPr>
              <a:t>stivelse</a:t>
            </a:r>
            <a:br>
              <a:rPr lang="nb-NO" dirty="0">
                <a:latin typeface="Arial" charset="0"/>
              </a:rPr>
            </a:br>
            <a:r>
              <a:rPr lang="nb-NO" dirty="0">
                <a:latin typeface="Arial" charset="0"/>
              </a:rPr>
              <a:t>proteiner</a:t>
            </a:r>
            <a:br>
              <a:rPr lang="nb-NO" dirty="0">
                <a:latin typeface="Arial" charset="0"/>
              </a:rPr>
            </a:br>
            <a:r>
              <a:rPr lang="nb-NO" dirty="0">
                <a:latin typeface="Arial" charset="0"/>
              </a:rPr>
              <a:t>DNA</a:t>
            </a:r>
            <a:r>
              <a:rPr lang="nb-NO" b="1" dirty="0">
                <a:latin typeface="Arial" charset="0"/>
              </a:rPr>
              <a:t>  </a:t>
            </a:r>
            <a:endParaRPr lang="en-US" b="1" dirty="0">
              <a:latin typeface="Arial" charset="0"/>
            </a:endParaRPr>
          </a:p>
        </p:txBody>
      </p:sp>
      <p:sp>
        <p:nvSpPr>
          <p:cNvPr id="316" name="Date Placeholder 3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14.01.2014</a:t>
            </a:r>
            <a:endParaRPr lang="nb-NO"/>
          </a:p>
        </p:txBody>
      </p:sp>
      <p:sp>
        <p:nvSpPr>
          <p:cNvPr id="317" name="Slide Number Placeholder 3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5FF52-158E-4D05-B275-6ABAC306CC04}" type="slidenum">
              <a:rPr lang="nb-NO" smtClean="0"/>
              <a:pPr/>
              <a:t>26</a:t>
            </a:fld>
            <a:endParaRPr lang="nb-NO"/>
          </a:p>
        </p:txBody>
      </p:sp>
      <p:sp>
        <p:nvSpPr>
          <p:cNvPr id="318" name="Footer Placeholder 31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Skaugrud, Skolelab-kjemi, UiO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94754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741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485800"/>
            <a:ext cx="8229600" cy="1143000"/>
          </a:xfrm>
        </p:spPr>
        <p:txBody>
          <a:bodyPr>
            <a:noAutofit/>
          </a:bodyPr>
          <a:lstStyle/>
          <a:p>
            <a:r>
              <a:rPr lang="nb-NO" sz="4000" dirty="0"/>
              <a:t>Stoffer som består av små molekyler, er som oftest gasser</a:t>
            </a:r>
            <a:endParaRPr lang="en-US" sz="4000" dirty="0"/>
          </a:p>
        </p:txBody>
      </p: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1320800" y="2754313"/>
            <a:ext cx="655638" cy="655637"/>
            <a:chOff x="1437" y="2200"/>
            <a:chExt cx="413" cy="413"/>
          </a:xfrm>
        </p:grpSpPr>
        <p:sp>
          <p:nvSpPr>
            <p:cNvPr id="756745" name="Oval 9"/>
            <p:cNvSpPr>
              <a:spLocks noChangeArrowheads="1"/>
            </p:cNvSpPr>
            <p:nvPr/>
          </p:nvSpPr>
          <p:spPr bwMode="auto">
            <a:xfrm>
              <a:off x="1437" y="2200"/>
              <a:ext cx="277" cy="277"/>
            </a:xfrm>
            <a:prstGeom prst="ellipse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756746" name="Oval 10"/>
            <p:cNvSpPr>
              <a:spLocks noChangeArrowheads="1"/>
            </p:cNvSpPr>
            <p:nvPr/>
          </p:nvSpPr>
          <p:spPr bwMode="auto">
            <a:xfrm>
              <a:off x="1573" y="2336"/>
              <a:ext cx="277" cy="277"/>
            </a:xfrm>
            <a:prstGeom prst="ellipse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2339975" y="4425334"/>
            <a:ext cx="655638" cy="655638"/>
            <a:chOff x="1437" y="2200"/>
            <a:chExt cx="413" cy="413"/>
          </a:xfrm>
        </p:grpSpPr>
        <p:sp>
          <p:nvSpPr>
            <p:cNvPr id="756748" name="Oval 12"/>
            <p:cNvSpPr>
              <a:spLocks noChangeArrowheads="1"/>
            </p:cNvSpPr>
            <p:nvPr/>
          </p:nvSpPr>
          <p:spPr bwMode="auto">
            <a:xfrm>
              <a:off x="1437" y="2200"/>
              <a:ext cx="277" cy="277"/>
            </a:xfrm>
            <a:prstGeom prst="ellipse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756749" name="Oval 13"/>
            <p:cNvSpPr>
              <a:spLocks noChangeArrowheads="1"/>
            </p:cNvSpPr>
            <p:nvPr/>
          </p:nvSpPr>
          <p:spPr bwMode="auto">
            <a:xfrm>
              <a:off x="1573" y="2336"/>
              <a:ext cx="277" cy="277"/>
            </a:xfrm>
            <a:prstGeom prst="ellipse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5" name="Group 14"/>
          <p:cNvGrpSpPr>
            <a:grpSpLocks/>
          </p:cNvGrpSpPr>
          <p:nvPr/>
        </p:nvGrpSpPr>
        <p:grpSpPr bwMode="auto">
          <a:xfrm>
            <a:off x="2555875" y="2238375"/>
            <a:ext cx="655638" cy="655638"/>
            <a:chOff x="1437" y="2200"/>
            <a:chExt cx="413" cy="413"/>
          </a:xfrm>
        </p:grpSpPr>
        <p:sp>
          <p:nvSpPr>
            <p:cNvPr id="756751" name="Oval 15"/>
            <p:cNvSpPr>
              <a:spLocks noChangeArrowheads="1"/>
            </p:cNvSpPr>
            <p:nvPr/>
          </p:nvSpPr>
          <p:spPr bwMode="auto">
            <a:xfrm>
              <a:off x="1437" y="2200"/>
              <a:ext cx="277" cy="277"/>
            </a:xfrm>
            <a:prstGeom prst="ellipse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756752" name="Oval 16"/>
            <p:cNvSpPr>
              <a:spLocks noChangeArrowheads="1"/>
            </p:cNvSpPr>
            <p:nvPr/>
          </p:nvSpPr>
          <p:spPr bwMode="auto">
            <a:xfrm>
              <a:off x="1573" y="2336"/>
              <a:ext cx="277" cy="277"/>
            </a:xfrm>
            <a:prstGeom prst="ellipse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6" name="Group 17"/>
          <p:cNvGrpSpPr>
            <a:grpSpLocks/>
          </p:cNvGrpSpPr>
          <p:nvPr/>
        </p:nvGrpSpPr>
        <p:grpSpPr bwMode="auto">
          <a:xfrm>
            <a:off x="1317625" y="3962400"/>
            <a:ext cx="655638" cy="655638"/>
            <a:chOff x="1437" y="2200"/>
            <a:chExt cx="413" cy="413"/>
          </a:xfrm>
        </p:grpSpPr>
        <p:sp>
          <p:nvSpPr>
            <p:cNvPr id="756754" name="Oval 18"/>
            <p:cNvSpPr>
              <a:spLocks noChangeArrowheads="1"/>
            </p:cNvSpPr>
            <p:nvPr/>
          </p:nvSpPr>
          <p:spPr bwMode="auto">
            <a:xfrm>
              <a:off x="1437" y="2200"/>
              <a:ext cx="277" cy="277"/>
            </a:xfrm>
            <a:prstGeom prst="ellipse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756755" name="Oval 19"/>
            <p:cNvSpPr>
              <a:spLocks noChangeArrowheads="1"/>
            </p:cNvSpPr>
            <p:nvPr/>
          </p:nvSpPr>
          <p:spPr bwMode="auto">
            <a:xfrm>
              <a:off x="1573" y="2336"/>
              <a:ext cx="277" cy="277"/>
            </a:xfrm>
            <a:prstGeom prst="ellipse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7" name="Group 23"/>
          <p:cNvGrpSpPr>
            <a:grpSpLocks/>
          </p:cNvGrpSpPr>
          <p:nvPr/>
        </p:nvGrpSpPr>
        <p:grpSpPr bwMode="auto">
          <a:xfrm>
            <a:off x="2164297" y="3474445"/>
            <a:ext cx="655637" cy="655638"/>
            <a:chOff x="1437" y="2200"/>
            <a:chExt cx="413" cy="413"/>
          </a:xfrm>
        </p:grpSpPr>
        <p:sp>
          <p:nvSpPr>
            <p:cNvPr id="756760" name="Oval 24"/>
            <p:cNvSpPr>
              <a:spLocks noChangeArrowheads="1"/>
            </p:cNvSpPr>
            <p:nvPr/>
          </p:nvSpPr>
          <p:spPr bwMode="auto">
            <a:xfrm>
              <a:off x="1437" y="2200"/>
              <a:ext cx="277" cy="277"/>
            </a:xfrm>
            <a:prstGeom prst="ellipse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756761" name="Oval 25"/>
            <p:cNvSpPr>
              <a:spLocks noChangeArrowheads="1"/>
            </p:cNvSpPr>
            <p:nvPr/>
          </p:nvSpPr>
          <p:spPr bwMode="auto">
            <a:xfrm>
              <a:off x="1573" y="2336"/>
              <a:ext cx="277" cy="277"/>
            </a:xfrm>
            <a:prstGeom prst="ellipse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8" name="Group 26"/>
          <p:cNvGrpSpPr>
            <a:grpSpLocks/>
          </p:cNvGrpSpPr>
          <p:nvPr/>
        </p:nvGrpSpPr>
        <p:grpSpPr bwMode="auto">
          <a:xfrm>
            <a:off x="3011488" y="3078163"/>
            <a:ext cx="655637" cy="655637"/>
            <a:chOff x="1437" y="2200"/>
            <a:chExt cx="413" cy="413"/>
          </a:xfrm>
        </p:grpSpPr>
        <p:sp>
          <p:nvSpPr>
            <p:cNvPr id="756763" name="Oval 27"/>
            <p:cNvSpPr>
              <a:spLocks noChangeArrowheads="1"/>
            </p:cNvSpPr>
            <p:nvPr/>
          </p:nvSpPr>
          <p:spPr bwMode="auto">
            <a:xfrm>
              <a:off x="1437" y="2200"/>
              <a:ext cx="277" cy="277"/>
            </a:xfrm>
            <a:prstGeom prst="ellipse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756764" name="Oval 28"/>
            <p:cNvSpPr>
              <a:spLocks noChangeArrowheads="1"/>
            </p:cNvSpPr>
            <p:nvPr/>
          </p:nvSpPr>
          <p:spPr bwMode="auto">
            <a:xfrm>
              <a:off x="1573" y="2336"/>
              <a:ext cx="277" cy="277"/>
            </a:xfrm>
            <a:prstGeom prst="ellipse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9" name="Group 32"/>
          <p:cNvGrpSpPr>
            <a:grpSpLocks/>
          </p:cNvGrpSpPr>
          <p:nvPr/>
        </p:nvGrpSpPr>
        <p:grpSpPr bwMode="auto">
          <a:xfrm>
            <a:off x="3319463" y="3995737"/>
            <a:ext cx="655637" cy="655638"/>
            <a:chOff x="1437" y="2200"/>
            <a:chExt cx="413" cy="413"/>
          </a:xfrm>
        </p:grpSpPr>
        <p:sp>
          <p:nvSpPr>
            <p:cNvPr id="756769" name="Oval 33"/>
            <p:cNvSpPr>
              <a:spLocks noChangeArrowheads="1"/>
            </p:cNvSpPr>
            <p:nvPr/>
          </p:nvSpPr>
          <p:spPr bwMode="auto">
            <a:xfrm>
              <a:off x="1437" y="2200"/>
              <a:ext cx="277" cy="277"/>
            </a:xfrm>
            <a:prstGeom prst="ellipse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756770" name="Oval 34"/>
            <p:cNvSpPr>
              <a:spLocks noChangeArrowheads="1"/>
            </p:cNvSpPr>
            <p:nvPr/>
          </p:nvSpPr>
          <p:spPr bwMode="auto">
            <a:xfrm>
              <a:off x="1573" y="2336"/>
              <a:ext cx="277" cy="277"/>
            </a:xfrm>
            <a:prstGeom prst="ellipse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756777" name="Text Box 41"/>
          <p:cNvSpPr txBox="1">
            <a:spLocks noChangeArrowheads="1"/>
          </p:cNvSpPr>
          <p:nvPr/>
        </p:nvSpPr>
        <p:spPr bwMode="auto">
          <a:xfrm>
            <a:off x="1072357" y="5169300"/>
            <a:ext cx="34147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b="1" dirty="0" smtClean="0">
                <a:latin typeface="Arial" charset="0"/>
              </a:rPr>
              <a:t>Eksempel</a:t>
            </a:r>
            <a:r>
              <a:rPr lang="nb-NO" b="1" dirty="0">
                <a:latin typeface="Arial" charset="0"/>
              </a:rPr>
              <a:t>: H</a:t>
            </a:r>
            <a:r>
              <a:rPr lang="nb-NO" b="1" baseline="-25000" dirty="0">
                <a:latin typeface="Arial" charset="0"/>
              </a:rPr>
              <a:t>2</a:t>
            </a:r>
            <a:r>
              <a:rPr lang="nb-NO" b="1" dirty="0">
                <a:latin typeface="Arial" charset="0"/>
              </a:rPr>
              <a:t>, O</a:t>
            </a:r>
            <a:r>
              <a:rPr lang="nb-NO" b="1" baseline="-25000" dirty="0">
                <a:latin typeface="Arial" charset="0"/>
              </a:rPr>
              <a:t>2</a:t>
            </a:r>
            <a:r>
              <a:rPr lang="nb-NO" b="1" dirty="0">
                <a:latin typeface="Arial" charset="0"/>
              </a:rPr>
              <a:t>, </a:t>
            </a:r>
            <a:r>
              <a:rPr lang="nb-NO" b="1" dirty="0" smtClean="0">
                <a:latin typeface="Arial" charset="0"/>
              </a:rPr>
              <a:t>N</a:t>
            </a:r>
            <a:r>
              <a:rPr lang="nb-NO" b="1" baseline="-25000" dirty="0" smtClean="0">
                <a:latin typeface="Arial" charset="0"/>
              </a:rPr>
              <a:t>2 </a:t>
            </a:r>
            <a:r>
              <a:rPr lang="nb-NO" b="1" dirty="0">
                <a:latin typeface="Arial" charset="0"/>
              </a:rPr>
              <a:t>og </a:t>
            </a:r>
            <a:r>
              <a:rPr lang="nb-NO" b="1" dirty="0" smtClean="0">
                <a:latin typeface="Arial" charset="0"/>
              </a:rPr>
              <a:t>Cl</a:t>
            </a:r>
            <a:r>
              <a:rPr lang="nb-NO" b="1" baseline="-25000" dirty="0" smtClean="0">
                <a:latin typeface="Arial" charset="0"/>
              </a:rPr>
              <a:t>2</a:t>
            </a:r>
            <a:endParaRPr lang="en-US" b="1" dirty="0">
              <a:latin typeface="Arial" charset="0"/>
            </a:endParaRPr>
          </a:p>
        </p:txBody>
      </p:sp>
      <p:grpSp>
        <p:nvGrpSpPr>
          <p:cNvPr id="10" name="Group 11"/>
          <p:cNvGrpSpPr>
            <a:grpSpLocks/>
          </p:cNvGrpSpPr>
          <p:nvPr/>
        </p:nvGrpSpPr>
        <p:grpSpPr bwMode="auto">
          <a:xfrm>
            <a:off x="5481797" y="1996180"/>
            <a:ext cx="871538" cy="871538"/>
            <a:chOff x="945" y="1666"/>
            <a:chExt cx="549" cy="549"/>
          </a:xfrm>
        </p:grpSpPr>
        <p:grpSp>
          <p:nvGrpSpPr>
            <p:cNvPr id="11" name="Group 5"/>
            <p:cNvGrpSpPr>
              <a:grpSpLocks/>
            </p:cNvGrpSpPr>
            <p:nvPr/>
          </p:nvGrpSpPr>
          <p:grpSpPr bwMode="auto">
            <a:xfrm>
              <a:off x="945" y="1666"/>
              <a:ext cx="413" cy="413"/>
              <a:chOff x="1437" y="2200"/>
              <a:chExt cx="413" cy="413"/>
            </a:xfrm>
          </p:grpSpPr>
          <p:sp>
            <p:nvSpPr>
              <p:cNvPr id="45" name="Oval 6"/>
              <p:cNvSpPr>
                <a:spLocks noChangeArrowheads="1"/>
              </p:cNvSpPr>
              <p:nvPr/>
            </p:nvSpPr>
            <p:spPr bwMode="auto">
              <a:xfrm>
                <a:off x="1437" y="2200"/>
                <a:ext cx="277" cy="277"/>
              </a:xfrm>
              <a:prstGeom prst="ellipse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46" name="Oval 7"/>
              <p:cNvSpPr>
                <a:spLocks noChangeArrowheads="1"/>
              </p:cNvSpPr>
              <p:nvPr/>
            </p:nvSpPr>
            <p:spPr bwMode="auto">
              <a:xfrm>
                <a:off x="1573" y="2336"/>
                <a:ext cx="277" cy="277"/>
              </a:xfrm>
              <a:prstGeom prst="ellipse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grpSp>
          <p:nvGrpSpPr>
            <p:cNvPr id="12" name="Group 8"/>
            <p:cNvGrpSpPr>
              <a:grpSpLocks/>
            </p:cNvGrpSpPr>
            <p:nvPr/>
          </p:nvGrpSpPr>
          <p:grpSpPr bwMode="auto">
            <a:xfrm>
              <a:off x="1081" y="1802"/>
              <a:ext cx="413" cy="413"/>
              <a:chOff x="1437" y="2200"/>
              <a:chExt cx="413" cy="413"/>
            </a:xfrm>
          </p:grpSpPr>
          <p:sp>
            <p:nvSpPr>
              <p:cNvPr id="43" name="Oval 9"/>
              <p:cNvSpPr>
                <a:spLocks noChangeArrowheads="1"/>
              </p:cNvSpPr>
              <p:nvPr/>
            </p:nvSpPr>
            <p:spPr bwMode="auto">
              <a:xfrm>
                <a:off x="1437" y="2200"/>
                <a:ext cx="277" cy="277"/>
              </a:xfrm>
              <a:prstGeom prst="ellipse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44" name="Oval 10"/>
              <p:cNvSpPr>
                <a:spLocks noChangeArrowheads="1"/>
              </p:cNvSpPr>
              <p:nvPr/>
            </p:nvSpPr>
            <p:spPr bwMode="auto">
              <a:xfrm>
                <a:off x="1573" y="2336"/>
                <a:ext cx="277" cy="277"/>
              </a:xfrm>
              <a:prstGeom prst="ellipse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</p:grp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6592119" y="3138036"/>
            <a:ext cx="871537" cy="871538"/>
            <a:chOff x="945" y="1666"/>
            <a:chExt cx="549" cy="549"/>
          </a:xfrm>
        </p:grpSpPr>
        <p:grpSp>
          <p:nvGrpSpPr>
            <p:cNvPr id="14" name="Group 13"/>
            <p:cNvGrpSpPr>
              <a:grpSpLocks/>
            </p:cNvGrpSpPr>
            <p:nvPr/>
          </p:nvGrpSpPr>
          <p:grpSpPr bwMode="auto">
            <a:xfrm>
              <a:off x="945" y="1666"/>
              <a:ext cx="413" cy="413"/>
              <a:chOff x="1437" y="2200"/>
              <a:chExt cx="413" cy="413"/>
            </a:xfrm>
          </p:grpSpPr>
          <p:sp>
            <p:nvSpPr>
              <p:cNvPr id="52" name="Oval 14"/>
              <p:cNvSpPr>
                <a:spLocks noChangeArrowheads="1"/>
              </p:cNvSpPr>
              <p:nvPr/>
            </p:nvSpPr>
            <p:spPr bwMode="auto">
              <a:xfrm>
                <a:off x="1437" y="2200"/>
                <a:ext cx="277" cy="277"/>
              </a:xfrm>
              <a:prstGeom prst="ellipse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53" name="Oval 15"/>
              <p:cNvSpPr>
                <a:spLocks noChangeArrowheads="1"/>
              </p:cNvSpPr>
              <p:nvPr/>
            </p:nvSpPr>
            <p:spPr bwMode="auto">
              <a:xfrm>
                <a:off x="1573" y="2336"/>
                <a:ext cx="277" cy="277"/>
              </a:xfrm>
              <a:prstGeom prst="ellipse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grpSp>
          <p:nvGrpSpPr>
            <p:cNvPr id="15" name="Group 16"/>
            <p:cNvGrpSpPr>
              <a:grpSpLocks/>
            </p:cNvGrpSpPr>
            <p:nvPr/>
          </p:nvGrpSpPr>
          <p:grpSpPr bwMode="auto">
            <a:xfrm>
              <a:off x="1081" y="1802"/>
              <a:ext cx="413" cy="413"/>
              <a:chOff x="1437" y="2200"/>
              <a:chExt cx="413" cy="413"/>
            </a:xfrm>
          </p:grpSpPr>
          <p:sp>
            <p:nvSpPr>
              <p:cNvPr id="50" name="Oval 17"/>
              <p:cNvSpPr>
                <a:spLocks noChangeArrowheads="1"/>
              </p:cNvSpPr>
              <p:nvPr/>
            </p:nvSpPr>
            <p:spPr bwMode="auto">
              <a:xfrm>
                <a:off x="1437" y="2200"/>
                <a:ext cx="277" cy="277"/>
              </a:xfrm>
              <a:prstGeom prst="ellipse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51" name="Oval 18"/>
              <p:cNvSpPr>
                <a:spLocks noChangeArrowheads="1"/>
              </p:cNvSpPr>
              <p:nvPr/>
            </p:nvSpPr>
            <p:spPr bwMode="auto">
              <a:xfrm>
                <a:off x="1573" y="2336"/>
                <a:ext cx="277" cy="277"/>
              </a:xfrm>
              <a:prstGeom prst="ellipse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</p:grpSp>
      <p:grpSp>
        <p:nvGrpSpPr>
          <p:cNvPr id="16" name="Group 19"/>
          <p:cNvGrpSpPr>
            <a:grpSpLocks/>
          </p:cNvGrpSpPr>
          <p:nvPr/>
        </p:nvGrpSpPr>
        <p:grpSpPr bwMode="auto">
          <a:xfrm>
            <a:off x="5298306" y="3068186"/>
            <a:ext cx="871538" cy="871538"/>
            <a:chOff x="945" y="1666"/>
            <a:chExt cx="549" cy="549"/>
          </a:xfrm>
        </p:grpSpPr>
        <p:grpSp>
          <p:nvGrpSpPr>
            <p:cNvPr id="17" name="Group 20"/>
            <p:cNvGrpSpPr>
              <a:grpSpLocks/>
            </p:cNvGrpSpPr>
            <p:nvPr/>
          </p:nvGrpSpPr>
          <p:grpSpPr bwMode="auto">
            <a:xfrm>
              <a:off x="945" y="1666"/>
              <a:ext cx="413" cy="413"/>
              <a:chOff x="1437" y="2200"/>
              <a:chExt cx="413" cy="413"/>
            </a:xfrm>
          </p:grpSpPr>
          <p:sp>
            <p:nvSpPr>
              <p:cNvPr id="59" name="Oval 21"/>
              <p:cNvSpPr>
                <a:spLocks noChangeArrowheads="1"/>
              </p:cNvSpPr>
              <p:nvPr/>
            </p:nvSpPr>
            <p:spPr bwMode="auto">
              <a:xfrm>
                <a:off x="1437" y="2200"/>
                <a:ext cx="277" cy="277"/>
              </a:xfrm>
              <a:prstGeom prst="ellipse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0" name="Oval 22"/>
              <p:cNvSpPr>
                <a:spLocks noChangeArrowheads="1"/>
              </p:cNvSpPr>
              <p:nvPr/>
            </p:nvSpPr>
            <p:spPr bwMode="auto">
              <a:xfrm>
                <a:off x="1573" y="2336"/>
                <a:ext cx="277" cy="277"/>
              </a:xfrm>
              <a:prstGeom prst="ellipse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grpSp>
          <p:nvGrpSpPr>
            <p:cNvPr id="18" name="Group 23"/>
            <p:cNvGrpSpPr>
              <a:grpSpLocks/>
            </p:cNvGrpSpPr>
            <p:nvPr/>
          </p:nvGrpSpPr>
          <p:grpSpPr bwMode="auto">
            <a:xfrm>
              <a:off x="1081" y="1802"/>
              <a:ext cx="413" cy="413"/>
              <a:chOff x="1437" y="2200"/>
              <a:chExt cx="413" cy="413"/>
            </a:xfrm>
          </p:grpSpPr>
          <p:sp>
            <p:nvSpPr>
              <p:cNvPr id="57" name="Oval 24"/>
              <p:cNvSpPr>
                <a:spLocks noChangeArrowheads="1"/>
              </p:cNvSpPr>
              <p:nvPr/>
            </p:nvSpPr>
            <p:spPr bwMode="auto">
              <a:xfrm>
                <a:off x="1437" y="2200"/>
                <a:ext cx="277" cy="277"/>
              </a:xfrm>
              <a:prstGeom prst="ellipse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58" name="Oval 25"/>
              <p:cNvSpPr>
                <a:spLocks noChangeArrowheads="1"/>
              </p:cNvSpPr>
              <p:nvPr/>
            </p:nvSpPr>
            <p:spPr bwMode="auto">
              <a:xfrm>
                <a:off x="1573" y="2336"/>
                <a:ext cx="277" cy="277"/>
              </a:xfrm>
              <a:prstGeom prst="ellipse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</p:grpSp>
      <p:grpSp>
        <p:nvGrpSpPr>
          <p:cNvPr id="19" name="Group 26"/>
          <p:cNvGrpSpPr>
            <a:grpSpLocks/>
          </p:cNvGrpSpPr>
          <p:nvPr/>
        </p:nvGrpSpPr>
        <p:grpSpPr bwMode="auto">
          <a:xfrm>
            <a:off x="7607344" y="3993534"/>
            <a:ext cx="871537" cy="871538"/>
            <a:chOff x="945" y="1666"/>
            <a:chExt cx="549" cy="549"/>
          </a:xfrm>
        </p:grpSpPr>
        <p:grpSp>
          <p:nvGrpSpPr>
            <p:cNvPr id="20" name="Group 27"/>
            <p:cNvGrpSpPr>
              <a:grpSpLocks/>
            </p:cNvGrpSpPr>
            <p:nvPr/>
          </p:nvGrpSpPr>
          <p:grpSpPr bwMode="auto">
            <a:xfrm>
              <a:off x="945" y="1666"/>
              <a:ext cx="413" cy="413"/>
              <a:chOff x="1437" y="2200"/>
              <a:chExt cx="413" cy="413"/>
            </a:xfrm>
          </p:grpSpPr>
          <p:sp>
            <p:nvSpPr>
              <p:cNvPr id="66" name="Oval 28"/>
              <p:cNvSpPr>
                <a:spLocks noChangeArrowheads="1"/>
              </p:cNvSpPr>
              <p:nvPr/>
            </p:nvSpPr>
            <p:spPr bwMode="auto">
              <a:xfrm>
                <a:off x="1437" y="2200"/>
                <a:ext cx="277" cy="277"/>
              </a:xfrm>
              <a:prstGeom prst="ellipse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7" name="Oval 29"/>
              <p:cNvSpPr>
                <a:spLocks noChangeArrowheads="1"/>
              </p:cNvSpPr>
              <p:nvPr/>
            </p:nvSpPr>
            <p:spPr bwMode="auto">
              <a:xfrm>
                <a:off x="1573" y="2336"/>
                <a:ext cx="277" cy="277"/>
              </a:xfrm>
              <a:prstGeom prst="ellipse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grpSp>
          <p:nvGrpSpPr>
            <p:cNvPr id="21" name="Group 30"/>
            <p:cNvGrpSpPr>
              <a:grpSpLocks/>
            </p:cNvGrpSpPr>
            <p:nvPr/>
          </p:nvGrpSpPr>
          <p:grpSpPr bwMode="auto">
            <a:xfrm>
              <a:off x="1081" y="1802"/>
              <a:ext cx="413" cy="413"/>
              <a:chOff x="1437" y="2200"/>
              <a:chExt cx="413" cy="413"/>
            </a:xfrm>
          </p:grpSpPr>
          <p:sp>
            <p:nvSpPr>
              <p:cNvPr id="64" name="Oval 31"/>
              <p:cNvSpPr>
                <a:spLocks noChangeArrowheads="1"/>
              </p:cNvSpPr>
              <p:nvPr/>
            </p:nvSpPr>
            <p:spPr bwMode="auto">
              <a:xfrm>
                <a:off x="1437" y="2200"/>
                <a:ext cx="277" cy="277"/>
              </a:xfrm>
              <a:prstGeom prst="ellipse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5" name="Oval 32"/>
              <p:cNvSpPr>
                <a:spLocks noChangeArrowheads="1"/>
              </p:cNvSpPr>
              <p:nvPr/>
            </p:nvSpPr>
            <p:spPr bwMode="auto">
              <a:xfrm>
                <a:off x="1573" y="2336"/>
                <a:ext cx="277" cy="277"/>
              </a:xfrm>
              <a:prstGeom prst="ellipse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</p:grpSp>
      <p:grpSp>
        <p:nvGrpSpPr>
          <p:cNvPr id="22" name="Group 47"/>
          <p:cNvGrpSpPr>
            <a:grpSpLocks/>
          </p:cNvGrpSpPr>
          <p:nvPr/>
        </p:nvGrpSpPr>
        <p:grpSpPr bwMode="auto">
          <a:xfrm>
            <a:off x="5231284" y="4103687"/>
            <a:ext cx="871537" cy="871538"/>
            <a:chOff x="945" y="1666"/>
            <a:chExt cx="549" cy="549"/>
          </a:xfrm>
        </p:grpSpPr>
        <p:grpSp>
          <p:nvGrpSpPr>
            <p:cNvPr id="23" name="Group 48"/>
            <p:cNvGrpSpPr>
              <a:grpSpLocks/>
            </p:cNvGrpSpPr>
            <p:nvPr/>
          </p:nvGrpSpPr>
          <p:grpSpPr bwMode="auto">
            <a:xfrm>
              <a:off x="945" y="1666"/>
              <a:ext cx="413" cy="413"/>
              <a:chOff x="1437" y="2200"/>
              <a:chExt cx="413" cy="413"/>
            </a:xfrm>
          </p:grpSpPr>
          <p:sp>
            <p:nvSpPr>
              <p:cNvPr id="73" name="Oval 49"/>
              <p:cNvSpPr>
                <a:spLocks noChangeArrowheads="1"/>
              </p:cNvSpPr>
              <p:nvPr/>
            </p:nvSpPr>
            <p:spPr bwMode="auto">
              <a:xfrm>
                <a:off x="1437" y="2200"/>
                <a:ext cx="277" cy="277"/>
              </a:xfrm>
              <a:prstGeom prst="ellipse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74" name="Oval 50"/>
              <p:cNvSpPr>
                <a:spLocks noChangeArrowheads="1"/>
              </p:cNvSpPr>
              <p:nvPr/>
            </p:nvSpPr>
            <p:spPr bwMode="auto">
              <a:xfrm>
                <a:off x="1573" y="2336"/>
                <a:ext cx="277" cy="277"/>
              </a:xfrm>
              <a:prstGeom prst="ellipse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grpSp>
          <p:nvGrpSpPr>
            <p:cNvPr id="24" name="Group 51"/>
            <p:cNvGrpSpPr>
              <a:grpSpLocks/>
            </p:cNvGrpSpPr>
            <p:nvPr/>
          </p:nvGrpSpPr>
          <p:grpSpPr bwMode="auto">
            <a:xfrm>
              <a:off x="1081" y="1802"/>
              <a:ext cx="413" cy="413"/>
              <a:chOff x="1437" y="2200"/>
              <a:chExt cx="413" cy="413"/>
            </a:xfrm>
          </p:grpSpPr>
          <p:sp>
            <p:nvSpPr>
              <p:cNvPr id="71" name="Oval 52"/>
              <p:cNvSpPr>
                <a:spLocks noChangeArrowheads="1"/>
              </p:cNvSpPr>
              <p:nvPr/>
            </p:nvSpPr>
            <p:spPr bwMode="auto">
              <a:xfrm>
                <a:off x="1437" y="2200"/>
                <a:ext cx="277" cy="277"/>
              </a:xfrm>
              <a:prstGeom prst="ellipse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72" name="Oval 53"/>
              <p:cNvSpPr>
                <a:spLocks noChangeArrowheads="1"/>
              </p:cNvSpPr>
              <p:nvPr/>
            </p:nvSpPr>
            <p:spPr bwMode="auto">
              <a:xfrm>
                <a:off x="1573" y="2336"/>
                <a:ext cx="277" cy="277"/>
              </a:xfrm>
              <a:prstGeom prst="ellipse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</p:grpSp>
      <p:grpSp>
        <p:nvGrpSpPr>
          <p:cNvPr id="25" name="Group 54"/>
          <p:cNvGrpSpPr>
            <a:grpSpLocks/>
          </p:cNvGrpSpPr>
          <p:nvPr/>
        </p:nvGrpSpPr>
        <p:grpSpPr bwMode="auto">
          <a:xfrm>
            <a:off x="7358881" y="2229986"/>
            <a:ext cx="871538" cy="871538"/>
            <a:chOff x="945" y="1666"/>
            <a:chExt cx="549" cy="549"/>
          </a:xfrm>
        </p:grpSpPr>
        <p:grpSp>
          <p:nvGrpSpPr>
            <p:cNvPr id="26" name="Group 55"/>
            <p:cNvGrpSpPr>
              <a:grpSpLocks/>
            </p:cNvGrpSpPr>
            <p:nvPr/>
          </p:nvGrpSpPr>
          <p:grpSpPr bwMode="auto">
            <a:xfrm>
              <a:off x="945" y="1666"/>
              <a:ext cx="413" cy="413"/>
              <a:chOff x="1437" y="2200"/>
              <a:chExt cx="413" cy="413"/>
            </a:xfrm>
          </p:grpSpPr>
          <p:sp>
            <p:nvSpPr>
              <p:cNvPr id="80" name="Oval 56"/>
              <p:cNvSpPr>
                <a:spLocks noChangeArrowheads="1"/>
              </p:cNvSpPr>
              <p:nvPr/>
            </p:nvSpPr>
            <p:spPr bwMode="auto">
              <a:xfrm>
                <a:off x="1437" y="2200"/>
                <a:ext cx="277" cy="277"/>
              </a:xfrm>
              <a:prstGeom prst="ellipse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81" name="Oval 57"/>
              <p:cNvSpPr>
                <a:spLocks noChangeArrowheads="1"/>
              </p:cNvSpPr>
              <p:nvPr/>
            </p:nvSpPr>
            <p:spPr bwMode="auto">
              <a:xfrm>
                <a:off x="1573" y="2336"/>
                <a:ext cx="277" cy="277"/>
              </a:xfrm>
              <a:prstGeom prst="ellipse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grpSp>
          <p:nvGrpSpPr>
            <p:cNvPr id="27" name="Group 58"/>
            <p:cNvGrpSpPr>
              <a:grpSpLocks/>
            </p:cNvGrpSpPr>
            <p:nvPr/>
          </p:nvGrpSpPr>
          <p:grpSpPr bwMode="auto">
            <a:xfrm>
              <a:off x="1081" y="1802"/>
              <a:ext cx="413" cy="413"/>
              <a:chOff x="1437" y="2200"/>
              <a:chExt cx="413" cy="413"/>
            </a:xfrm>
          </p:grpSpPr>
          <p:sp>
            <p:nvSpPr>
              <p:cNvPr id="78" name="Oval 59"/>
              <p:cNvSpPr>
                <a:spLocks noChangeArrowheads="1"/>
              </p:cNvSpPr>
              <p:nvPr/>
            </p:nvSpPr>
            <p:spPr bwMode="auto">
              <a:xfrm>
                <a:off x="1437" y="2200"/>
                <a:ext cx="277" cy="277"/>
              </a:xfrm>
              <a:prstGeom prst="ellipse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79" name="Oval 60"/>
              <p:cNvSpPr>
                <a:spLocks noChangeArrowheads="1"/>
              </p:cNvSpPr>
              <p:nvPr/>
            </p:nvSpPr>
            <p:spPr bwMode="auto">
              <a:xfrm>
                <a:off x="1573" y="2336"/>
                <a:ext cx="277" cy="277"/>
              </a:xfrm>
              <a:prstGeom prst="ellipse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</p:grpSp>
      <p:sp>
        <p:nvSpPr>
          <p:cNvPr id="2" name="Rektangel 1"/>
          <p:cNvSpPr/>
          <p:nvPr/>
        </p:nvSpPr>
        <p:spPr>
          <a:xfrm>
            <a:off x="5655817" y="5149665"/>
            <a:ext cx="30187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nb-NO" b="1" dirty="0">
                <a:latin typeface="Arial" charset="0"/>
              </a:rPr>
              <a:t>Eksempel: CO</a:t>
            </a:r>
            <a:r>
              <a:rPr lang="nb-NO" b="1" baseline="-25000" dirty="0">
                <a:latin typeface="Arial" charset="0"/>
              </a:rPr>
              <a:t>2 </a:t>
            </a:r>
            <a:r>
              <a:rPr lang="nb-NO" b="1" dirty="0">
                <a:latin typeface="Arial" charset="0"/>
              </a:rPr>
              <a:t>er en gass</a:t>
            </a:r>
          </a:p>
        </p:txBody>
      </p:sp>
      <p:sp>
        <p:nvSpPr>
          <p:cNvPr id="68" name="Date Placeholder 6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14.01.2014</a:t>
            </a:r>
            <a:endParaRPr lang="nb-NO"/>
          </a:p>
        </p:txBody>
      </p:sp>
      <p:sp>
        <p:nvSpPr>
          <p:cNvPr id="69" name="Slide Number Placeholder 6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5FF52-158E-4D05-B275-6ABAC306CC04}" type="slidenum">
              <a:rPr lang="nb-NO" smtClean="0"/>
              <a:pPr/>
              <a:t>27</a:t>
            </a:fld>
            <a:endParaRPr lang="nb-NO"/>
          </a:p>
        </p:txBody>
      </p:sp>
      <p:sp>
        <p:nvSpPr>
          <p:cNvPr id="70" name="Footer Placeholder 6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Skaugrud, Skolelab-kjemi, UiO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07555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8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426170"/>
          </a:xfrm>
        </p:spPr>
        <p:txBody>
          <a:bodyPr>
            <a:noAutofit/>
          </a:bodyPr>
          <a:lstStyle/>
          <a:p>
            <a:r>
              <a:rPr lang="nb-NO" dirty="0"/>
              <a:t>Molekyler og atomer 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>med </a:t>
            </a:r>
            <a:r>
              <a:rPr lang="nb-NO" dirty="0"/>
              <a:t>ladning kaller vi ioner</a:t>
            </a:r>
            <a:endParaRPr lang="en-US" dirty="0"/>
          </a:p>
        </p:txBody>
      </p:sp>
      <p:grpSp>
        <p:nvGrpSpPr>
          <p:cNvPr id="2" name="Gruppe 5"/>
          <p:cNvGrpSpPr/>
          <p:nvPr/>
        </p:nvGrpSpPr>
        <p:grpSpPr>
          <a:xfrm>
            <a:off x="6588224" y="4291434"/>
            <a:ext cx="872959" cy="1225798"/>
            <a:chOff x="3628695" y="4221841"/>
            <a:chExt cx="872959" cy="1225798"/>
          </a:xfrm>
        </p:grpSpPr>
        <p:grpSp>
          <p:nvGrpSpPr>
            <p:cNvPr id="3" name="Group 16"/>
            <p:cNvGrpSpPr>
              <a:grpSpLocks/>
            </p:cNvGrpSpPr>
            <p:nvPr/>
          </p:nvGrpSpPr>
          <p:grpSpPr bwMode="auto">
            <a:xfrm>
              <a:off x="3628695" y="4221841"/>
              <a:ext cx="871537" cy="881063"/>
              <a:chOff x="945" y="1660"/>
              <a:chExt cx="549" cy="555"/>
            </a:xfrm>
          </p:grpSpPr>
          <p:grpSp>
            <p:nvGrpSpPr>
              <p:cNvPr id="4" name="Group 4"/>
              <p:cNvGrpSpPr>
                <a:grpSpLocks/>
              </p:cNvGrpSpPr>
              <p:nvPr/>
            </p:nvGrpSpPr>
            <p:grpSpPr bwMode="auto">
              <a:xfrm>
                <a:off x="945" y="1666"/>
                <a:ext cx="549" cy="549"/>
                <a:chOff x="945" y="1666"/>
                <a:chExt cx="549" cy="549"/>
              </a:xfrm>
            </p:grpSpPr>
            <p:grpSp>
              <p:nvGrpSpPr>
                <p:cNvPr id="5" name="Group 5"/>
                <p:cNvGrpSpPr>
                  <a:grpSpLocks/>
                </p:cNvGrpSpPr>
                <p:nvPr/>
              </p:nvGrpSpPr>
              <p:grpSpPr bwMode="auto">
                <a:xfrm>
                  <a:off x="945" y="1666"/>
                  <a:ext cx="413" cy="413"/>
                  <a:chOff x="1437" y="2200"/>
                  <a:chExt cx="413" cy="413"/>
                </a:xfrm>
              </p:grpSpPr>
              <p:sp>
                <p:nvSpPr>
                  <p:cNvPr id="760838" name="Oval 6"/>
                  <p:cNvSpPr>
                    <a:spLocks noChangeArrowheads="1"/>
                  </p:cNvSpPr>
                  <p:nvPr/>
                </p:nvSpPr>
                <p:spPr bwMode="auto">
                  <a:xfrm>
                    <a:off x="1437" y="2200"/>
                    <a:ext cx="277" cy="277"/>
                  </a:xfrm>
                  <a:prstGeom prst="ellipse">
                    <a:avLst/>
                  </a:prstGeom>
                  <a:solidFill>
                    <a:srgbClr val="FF0000"/>
                  </a:solidFill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  <p:sp>
                <p:nvSpPr>
                  <p:cNvPr id="760839" name="Oval 7"/>
                  <p:cNvSpPr>
                    <a:spLocks noChangeArrowheads="1"/>
                  </p:cNvSpPr>
                  <p:nvPr/>
                </p:nvSpPr>
                <p:spPr bwMode="auto">
                  <a:xfrm>
                    <a:off x="1573" y="2336"/>
                    <a:ext cx="277" cy="277"/>
                  </a:xfrm>
                  <a:prstGeom prst="ellipse">
                    <a:avLst/>
                  </a:prstGeom>
                  <a:solidFill>
                    <a:srgbClr val="FF0000"/>
                  </a:solidFill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</p:grpSp>
            <p:grpSp>
              <p:nvGrpSpPr>
                <p:cNvPr id="6" name="Group 8"/>
                <p:cNvGrpSpPr>
                  <a:grpSpLocks/>
                </p:cNvGrpSpPr>
                <p:nvPr/>
              </p:nvGrpSpPr>
              <p:grpSpPr bwMode="auto">
                <a:xfrm>
                  <a:off x="1081" y="1802"/>
                  <a:ext cx="413" cy="413"/>
                  <a:chOff x="1437" y="2200"/>
                  <a:chExt cx="413" cy="413"/>
                </a:xfrm>
              </p:grpSpPr>
              <p:sp>
                <p:nvSpPr>
                  <p:cNvPr id="760841" name="Oval 9"/>
                  <p:cNvSpPr>
                    <a:spLocks noChangeArrowheads="1"/>
                  </p:cNvSpPr>
                  <p:nvPr/>
                </p:nvSpPr>
                <p:spPr bwMode="auto">
                  <a:xfrm>
                    <a:off x="1437" y="2200"/>
                    <a:ext cx="277" cy="277"/>
                  </a:xfrm>
                  <a:prstGeom prst="ellipse">
                    <a:avLst/>
                  </a:prstGeom>
                  <a:solidFill>
                    <a:srgbClr val="FF0000"/>
                  </a:solidFill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  <p:sp>
                <p:nvSpPr>
                  <p:cNvPr id="760842" name="Oval 10"/>
                  <p:cNvSpPr>
                    <a:spLocks noChangeArrowheads="1"/>
                  </p:cNvSpPr>
                  <p:nvPr/>
                </p:nvSpPr>
                <p:spPr bwMode="auto">
                  <a:xfrm>
                    <a:off x="1573" y="2336"/>
                    <a:ext cx="277" cy="277"/>
                  </a:xfrm>
                  <a:prstGeom prst="ellipse">
                    <a:avLst/>
                  </a:prstGeom>
                  <a:solidFill>
                    <a:srgbClr val="FF0000"/>
                  </a:solidFill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</p:grpSp>
          </p:grpSp>
          <p:sp>
            <p:nvSpPr>
              <p:cNvPr id="760844" name="Oval 12"/>
              <p:cNvSpPr>
                <a:spLocks noChangeArrowheads="1"/>
              </p:cNvSpPr>
              <p:nvPr/>
            </p:nvSpPr>
            <p:spPr bwMode="auto">
              <a:xfrm>
                <a:off x="949" y="1927"/>
                <a:ext cx="277" cy="277"/>
              </a:xfrm>
              <a:prstGeom prst="ellipse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760845" name="Oval 13"/>
              <p:cNvSpPr>
                <a:spLocks noChangeArrowheads="1"/>
              </p:cNvSpPr>
              <p:nvPr/>
            </p:nvSpPr>
            <p:spPr bwMode="auto">
              <a:xfrm>
                <a:off x="1197" y="1660"/>
                <a:ext cx="277" cy="277"/>
              </a:xfrm>
              <a:prstGeom prst="ellipse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760846" name="Line 14"/>
              <p:cNvSpPr>
                <a:spLocks noChangeShapeType="1"/>
              </p:cNvSpPr>
              <p:nvPr/>
            </p:nvSpPr>
            <p:spPr bwMode="auto">
              <a:xfrm>
                <a:off x="1277" y="1797"/>
                <a:ext cx="97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760847" name="Line 15"/>
              <p:cNvSpPr>
                <a:spLocks noChangeShapeType="1"/>
              </p:cNvSpPr>
              <p:nvPr/>
            </p:nvSpPr>
            <p:spPr bwMode="auto">
              <a:xfrm>
                <a:off x="1025" y="2044"/>
                <a:ext cx="97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</p:grpSp>
        <p:sp>
          <p:nvSpPr>
            <p:cNvPr id="760849" name="Text Box 17"/>
            <p:cNvSpPr txBox="1">
              <a:spLocks noChangeArrowheads="1"/>
            </p:cNvSpPr>
            <p:nvPr/>
          </p:nvSpPr>
          <p:spPr bwMode="auto">
            <a:xfrm>
              <a:off x="3707904" y="5080927"/>
              <a:ext cx="79375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sz="1800" b="1" dirty="0">
                  <a:latin typeface="Arial" charset="0"/>
                </a:rPr>
                <a:t>SO</a:t>
              </a:r>
              <a:r>
                <a:rPr lang="nb-NO" sz="1800" b="1" baseline="-25000" dirty="0">
                  <a:latin typeface="Arial" charset="0"/>
                </a:rPr>
                <a:t>4</a:t>
              </a:r>
              <a:r>
                <a:rPr lang="nb-NO" sz="1800" b="1" baseline="30000" dirty="0">
                  <a:latin typeface="Arial" charset="0"/>
                </a:rPr>
                <a:t>2-</a:t>
              </a:r>
              <a:endParaRPr lang="en-US" sz="1800" b="1" baseline="-25000" dirty="0">
                <a:latin typeface="Arial" charset="0"/>
              </a:endParaRPr>
            </a:p>
          </p:txBody>
        </p:sp>
      </p:grpSp>
      <p:grpSp>
        <p:nvGrpSpPr>
          <p:cNvPr id="7" name="Gruppe 4"/>
          <p:cNvGrpSpPr/>
          <p:nvPr/>
        </p:nvGrpSpPr>
        <p:grpSpPr>
          <a:xfrm>
            <a:off x="5652120" y="1988840"/>
            <a:ext cx="981075" cy="1281029"/>
            <a:chOff x="1763688" y="4382616"/>
            <a:chExt cx="981075" cy="1281029"/>
          </a:xfrm>
        </p:grpSpPr>
        <p:pic>
          <p:nvPicPr>
            <p:cNvPr id="28682" name="Picture 10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63688" y="4382616"/>
              <a:ext cx="981075" cy="990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1" name="Text Box 17"/>
            <p:cNvSpPr txBox="1">
              <a:spLocks noChangeArrowheads="1"/>
            </p:cNvSpPr>
            <p:nvPr/>
          </p:nvSpPr>
          <p:spPr bwMode="auto">
            <a:xfrm>
              <a:off x="1946275" y="5294313"/>
              <a:ext cx="793750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sz="1800" b="1" dirty="0" smtClean="0">
                  <a:latin typeface="Arial" charset="0"/>
                </a:rPr>
                <a:t>NH</a:t>
              </a:r>
              <a:r>
                <a:rPr lang="nb-NO" sz="1800" b="1" baseline="-25000" dirty="0" smtClean="0">
                  <a:latin typeface="Arial" charset="0"/>
                </a:rPr>
                <a:t>4</a:t>
              </a:r>
              <a:r>
                <a:rPr lang="nb-NO" sz="1800" b="1" baseline="30000" dirty="0" smtClean="0">
                  <a:latin typeface="Arial" charset="0"/>
                </a:rPr>
                <a:t>+</a:t>
              </a:r>
              <a:endParaRPr lang="en-US" sz="1800" b="1" baseline="-25000" dirty="0">
                <a:latin typeface="Arial" charset="0"/>
              </a:endParaRPr>
            </a:p>
          </p:txBody>
        </p:sp>
      </p:grpSp>
      <p:grpSp>
        <p:nvGrpSpPr>
          <p:cNvPr id="8" name="Gruppe 1"/>
          <p:cNvGrpSpPr/>
          <p:nvPr/>
        </p:nvGrpSpPr>
        <p:grpSpPr>
          <a:xfrm>
            <a:off x="4232738" y="2214225"/>
            <a:ext cx="693444" cy="926743"/>
            <a:chOff x="6643197" y="3661811"/>
            <a:chExt cx="693444" cy="926743"/>
          </a:xfrm>
        </p:grpSpPr>
        <p:sp>
          <p:nvSpPr>
            <p:cNvPr id="153" name="Text Box 142"/>
            <p:cNvSpPr txBox="1">
              <a:spLocks noChangeArrowheads="1"/>
            </p:cNvSpPr>
            <p:nvPr/>
          </p:nvSpPr>
          <p:spPr bwMode="auto">
            <a:xfrm>
              <a:off x="6644483" y="4221841"/>
              <a:ext cx="692158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sz="1800" b="1" dirty="0" smtClean="0">
                  <a:latin typeface="Arial" charset="0"/>
                </a:rPr>
                <a:t>Ca</a:t>
              </a:r>
              <a:r>
                <a:rPr lang="nb-NO" sz="1800" b="1" baseline="30000" dirty="0" smtClean="0">
                  <a:latin typeface="Arial" charset="0"/>
                </a:rPr>
                <a:t>2+</a:t>
              </a:r>
              <a:endParaRPr lang="en-US" sz="1800" b="1" baseline="-25000" dirty="0">
                <a:latin typeface="Arial" charset="0"/>
              </a:endParaRPr>
            </a:p>
          </p:txBody>
        </p:sp>
        <p:pic>
          <p:nvPicPr>
            <p:cNvPr id="28685" name="Picture 1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3197" y="3661811"/>
              <a:ext cx="542925" cy="552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" name="Gruppe 6"/>
          <p:cNvGrpSpPr/>
          <p:nvPr/>
        </p:nvGrpSpPr>
        <p:grpSpPr>
          <a:xfrm>
            <a:off x="4860032" y="4276333"/>
            <a:ext cx="1016808" cy="1240899"/>
            <a:chOff x="5188818" y="4458816"/>
            <a:chExt cx="1016808" cy="1240899"/>
          </a:xfrm>
        </p:grpSpPr>
        <p:pic>
          <p:nvPicPr>
            <p:cNvPr id="155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8818" y="4458816"/>
              <a:ext cx="895350" cy="914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7" name="Text Box 17"/>
            <p:cNvSpPr txBox="1">
              <a:spLocks noChangeArrowheads="1"/>
            </p:cNvSpPr>
            <p:nvPr/>
          </p:nvSpPr>
          <p:spPr bwMode="auto">
            <a:xfrm>
              <a:off x="5239617" y="5330383"/>
              <a:ext cx="966009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b="1" dirty="0" smtClean="0">
                  <a:latin typeface="Arial" charset="0"/>
                </a:rPr>
                <a:t>HC</a:t>
              </a:r>
              <a:r>
                <a:rPr lang="nb-NO" sz="1800" b="1" dirty="0" smtClean="0">
                  <a:latin typeface="Arial" charset="0"/>
                </a:rPr>
                <a:t>O</a:t>
              </a:r>
              <a:r>
                <a:rPr lang="nb-NO" sz="1800" b="1" baseline="-25000" dirty="0" smtClean="0">
                  <a:latin typeface="Arial" charset="0"/>
                </a:rPr>
                <a:t>3</a:t>
              </a:r>
              <a:r>
                <a:rPr lang="nb-NO" sz="1800" b="1" baseline="30000" dirty="0" smtClean="0">
                  <a:latin typeface="Arial" charset="0"/>
                </a:rPr>
                <a:t>−</a:t>
              </a:r>
              <a:endParaRPr lang="en-US" sz="1800" b="1" baseline="-25000" dirty="0">
                <a:latin typeface="Arial" charset="0"/>
              </a:endParaRPr>
            </a:p>
          </p:txBody>
        </p:sp>
      </p:grpSp>
      <p:grpSp>
        <p:nvGrpSpPr>
          <p:cNvPr id="10" name="Gruppe 3"/>
          <p:cNvGrpSpPr/>
          <p:nvPr/>
        </p:nvGrpSpPr>
        <p:grpSpPr>
          <a:xfrm>
            <a:off x="1907704" y="4530043"/>
            <a:ext cx="566654" cy="879735"/>
            <a:chOff x="2027238" y="2431107"/>
            <a:chExt cx="566654" cy="879735"/>
          </a:xfrm>
        </p:grpSpPr>
        <p:pic>
          <p:nvPicPr>
            <p:cNvPr id="28684" name="Picture 1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27238" y="2431107"/>
              <a:ext cx="542925" cy="581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8" name="Text Box 17"/>
            <p:cNvSpPr txBox="1">
              <a:spLocks noChangeArrowheads="1"/>
            </p:cNvSpPr>
            <p:nvPr/>
          </p:nvSpPr>
          <p:spPr bwMode="auto">
            <a:xfrm>
              <a:off x="2059856" y="2941510"/>
              <a:ext cx="534036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b="1" dirty="0" smtClean="0">
                  <a:latin typeface="Arial" charset="0"/>
                </a:rPr>
                <a:t>C</a:t>
              </a:r>
              <a:r>
                <a:rPr lang="nb-NO" sz="1800" b="1" dirty="0" smtClean="0">
                  <a:latin typeface="Arial" charset="0"/>
                </a:rPr>
                <a:t>l</a:t>
              </a:r>
              <a:r>
                <a:rPr lang="nb-NO" sz="1800" b="1" baseline="30000" dirty="0" smtClean="0">
                  <a:latin typeface="Arial" charset="0"/>
                </a:rPr>
                <a:t>−</a:t>
              </a:r>
              <a:endParaRPr lang="en-US" sz="1800" b="1" baseline="-25000" dirty="0">
                <a:latin typeface="Arial" charset="0"/>
              </a:endParaRPr>
            </a:p>
          </p:txBody>
        </p:sp>
      </p:grpSp>
      <p:grpSp>
        <p:nvGrpSpPr>
          <p:cNvPr id="11" name="Gruppe 2"/>
          <p:cNvGrpSpPr/>
          <p:nvPr/>
        </p:nvGrpSpPr>
        <p:grpSpPr>
          <a:xfrm>
            <a:off x="2904957" y="2262860"/>
            <a:ext cx="814427" cy="878108"/>
            <a:chOff x="7069941" y="2622900"/>
            <a:chExt cx="814427" cy="878108"/>
          </a:xfrm>
        </p:grpSpPr>
        <p:sp>
          <p:nvSpPr>
            <p:cNvPr id="760974" name="Text Box 142"/>
            <p:cNvSpPr txBox="1">
              <a:spLocks noChangeArrowheads="1"/>
            </p:cNvSpPr>
            <p:nvPr/>
          </p:nvSpPr>
          <p:spPr bwMode="auto">
            <a:xfrm>
              <a:off x="7090618" y="3134295"/>
              <a:ext cx="79375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sz="1800" b="1" dirty="0">
                  <a:latin typeface="Arial" charset="0"/>
                </a:rPr>
                <a:t>Na</a:t>
              </a:r>
              <a:r>
                <a:rPr lang="nb-NO" sz="1800" b="1" baseline="30000" dirty="0">
                  <a:latin typeface="Arial" charset="0"/>
                </a:rPr>
                <a:t>+</a:t>
              </a:r>
              <a:endParaRPr lang="en-US" sz="1800" b="1" baseline="-25000" dirty="0">
                <a:latin typeface="Arial" charset="0"/>
              </a:endParaRPr>
            </a:p>
          </p:txBody>
        </p:sp>
        <p:pic>
          <p:nvPicPr>
            <p:cNvPr id="28686" name="Picture 14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69941" y="2622900"/>
              <a:ext cx="533400" cy="533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Gruppe 7"/>
          <p:cNvGrpSpPr/>
          <p:nvPr/>
        </p:nvGrpSpPr>
        <p:grpSpPr>
          <a:xfrm>
            <a:off x="3322509" y="4573765"/>
            <a:ext cx="771525" cy="880751"/>
            <a:chOff x="3322509" y="4573765"/>
            <a:chExt cx="771525" cy="880751"/>
          </a:xfrm>
        </p:grpSpPr>
        <p:pic>
          <p:nvPicPr>
            <p:cNvPr id="28689" name="Picture 17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22509" y="4573765"/>
              <a:ext cx="771525" cy="542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9" name="Text Box 17"/>
            <p:cNvSpPr txBox="1">
              <a:spLocks noChangeArrowheads="1"/>
            </p:cNvSpPr>
            <p:nvPr/>
          </p:nvSpPr>
          <p:spPr bwMode="auto">
            <a:xfrm>
              <a:off x="3419872" y="5085184"/>
              <a:ext cx="657199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b="1" dirty="0" smtClean="0">
                  <a:latin typeface="Arial" charset="0"/>
                </a:rPr>
                <a:t>OH</a:t>
              </a:r>
              <a:r>
                <a:rPr lang="nb-NO" sz="1800" b="1" baseline="30000" dirty="0" smtClean="0">
                  <a:latin typeface="Arial" charset="0"/>
                </a:rPr>
                <a:t>−</a:t>
              </a:r>
              <a:endParaRPr lang="en-US" sz="1800" b="1" baseline="-25000" dirty="0">
                <a:latin typeface="Arial" charset="0"/>
              </a:endParaRPr>
            </a:p>
          </p:txBody>
        </p:sp>
      </p:grpSp>
      <p:sp>
        <p:nvSpPr>
          <p:cNvPr id="35" name="Date Placeholder 3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14.01.2014</a:t>
            </a:r>
            <a:endParaRPr lang="nb-NO"/>
          </a:p>
        </p:txBody>
      </p:sp>
      <p:sp>
        <p:nvSpPr>
          <p:cNvPr id="36" name="Slide Number Placeholder 3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5FF52-158E-4D05-B275-6ABAC306CC04}" type="slidenum">
              <a:rPr lang="nb-NO" smtClean="0"/>
              <a:pPr/>
              <a:t>28</a:t>
            </a:fld>
            <a:endParaRPr lang="nb-NO"/>
          </a:p>
        </p:txBody>
      </p:sp>
      <p:sp>
        <p:nvSpPr>
          <p:cNvPr id="37" name="Footer Placeholder 3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Skaugrud, Skolelab-kjemi, UiO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45592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Faste stoffer, væsker og gasser</a:t>
            </a:r>
            <a:endParaRPr lang="nb-NO" dirty="0"/>
          </a:p>
        </p:txBody>
      </p:sp>
      <p:sp>
        <p:nvSpPr>
          <p:cNvPr id="5" name="Plassholder for innhold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smtClean="0"/>
              <a:t>              Se deg rundt. </a:t>
            </a:r>
          </a:p>
          <a:p>
            <a:pPr marL="0" indent="0">
              <a:buNone/>
            </a:pPr>
            <a:r>
              <a:rPr lang="nb-NO" dirty="0"/>
              <a:t> </a:t>
            </a:r>
            <a:r>
              <a:rPr lang="nb-NO" dirty="0" smtClean="0"/>
              <a:t>             Nevn fem rene stoffer </a:t>
            </a:r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13.08.2014</a:t>
            </a:r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- Skolelab-kjemi</a:t>
            </a:r>
            <a:endParaRPr lang="nb-NO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8712" y="3165723"/>
            <a:ext cx="90805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0588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Forsøk 2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Hvordan kan vi vise at karbondioksid er tyngre enn luft?</a:t>
            </a:r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  <a:p>
            <a:r>
              <a:rPr lang="nb-NO" dirty="0" smtClean="0"/>
              <a:t>Se også Naturfag nr. 1, 2011</a:t>
            </a:r>
            <a:endParaRPr lang="nb-NO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13.08.2014</a:t>
            </a:r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- Skolelab-kjemi</a:t>
            </a:r>
            <a:endParaRPr lang="nb-NO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924945"/>
            <a:ext cx="2240248" cy="2566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8503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Kjemiske reaksjoner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Kjemiske reaksjoner</a:t>
            </a:r>
            <a:br>
              <a:rPr lang="nb-NO" dirty="0" smtClean="0"/>
            </a:br>
            <a:r>
              <a:rPr lang="nb-NO" dirty="0" smtClean="0"/>
              <a:t>er likevektsreaksjoner</a:t>
            </a:r>
            <a:br>
              <a:rPr lang="nb-NO" dirty="0" smtClean="0"/>
            </a:br>
            <a:r>
              <a:rPr lang="nb-NO" dirty="0" smtClean="0">
                <a:hlinkClick r:id="rId2"/>
              </a:rPr>
              <a:t>Guldberg-Waage</a:t>
            </a:r>
            <a:endParaRPr lang="nb-NO" dirty="0" smtClean="0"/>
          </a:p>
          <a:p>
            <a:r>
              <a:rPr lang="nb-NO" dirty="0" smtClean="0">
                <a:hlinkClick r:id="rId3"/>
              </a:rPr>
              <a:t>Kjemi på boks</a:t>
            </a:r>
            <a:r>
              <a:rPr lang="nb-NO" dirty="0" smtClean="0"/>
              <a:t> (ska-as.no)</a:t>
            </a:r>
          </a:p>
          <a:p>
            <a:r>
              <a:rPr lang="nb-NO" dirty="0">
                <a:hlinkClick r:id="rId4"/>
              </a:rPr>
              <a:t>”Ammoniakk”</a:t>
            </a:r>
            <a:endParaRPr lang="nb-NO" dirty="0"/>
          </a:p>
          <a:p>
            <a:endParaRPr lang="nb-NO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13.08.2014</a:t>
            </a:r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- Skolelab-kjemi</a:t>
            </a:r>
            <a:endParaRPr lang="nb-NO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692696"/>
            <a:ext cx="2808312" cy="3553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7" y="4509120"/>
            <a:ext cx="1591829" cy="1576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8948" y="4474585"/>
            <a:ext cx="1095020" cy="1610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158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79296" cy="994122"/>
          </a:xfrm>
        </p:spPr>
        <p:txBody>
          <a:bodyPr>
            <a:normAutofit/>
          </a:bodyPr>
          <a:lstStyle/>
          <a:p>
            <a:pPr algn="l"/>
            <a:r>
              <a:rPr lang="nb-NO" sz="2800" dirty="0" smtClean="0"/>
              <a:t>To formler for hornsalt: NH</a:t>
            </a:r>
            <a:r>
              <a:rPr lang="nb-NO" sz="2800" baseline="-25000" dirty="0" smtClean="0"/>
              <a:t>4</a:t>
            </a:r>
            <a:r>
              <a:rPr lang="nb-NO" sz="2800" dirty="0" smtClean="0"/>
              <a:t>HCO</a:t>
            </a:r>
            <a:r>
              <a:rPr lang="nb-NO" sz="2800" baseline="-25000" dirty="0" smtClean="0"/>
              <a:t>3 </a:t>
            </a:r>
            <a:r>
              <a:rPr lang="nb-NO" sz="2800" dirty="0" smtClean="0"/>
              <a:t>og CH</a:t>
            </a:r>
            <a:r>
              <a:rPr lang="nb-NO" sz="2800" baseline="-25000" dirty="0" smtClean="0"/>
              <a:t>5</a:t>
            </a:r>
            <a:r>
              <a:rPr lang="nb-NO" sz="2800" dirty="0" smtClean="0"/>
              <a:t>NO</a:t>
            </a:r>
            <a:r>
              <a:rPr lang="nb-NO" sz="2800" baseline="-25000" dirty="0" smtClean="0"/>
              <a:t>3</a:t>
            </a:r>
            <a:endParaRPr lang="nb-NO" sz="2800" baseline="-25000" dirty="0"/>
          </a:p>
        </p:txBody>
      </p:sp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1197" y="4962872"/>
            <a:ext cx="8953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0745" y="5011414"/>
            <a:ext cx="8953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tel 1"/>
          <p:cNvSpPr txBox="1">
            <a:spLocks/>
          </p:cNvSpPr>
          <p:nvPr/>
        </p:nvSpPr>
        <p:spPr>
          <a:xfrm>
            <a:off x="599423" y="1196752"/>
            <a:ext cx="8229600" cy="48245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b-NO" sz="1200" b="1" dirty="0" smtClean="0"/>
              <a:t>Formelen </a:t>
            </a:r>
            <a:r>
              <a:rPr lang="nb-NO" sz="1200" b="1" dirty="0"/>
              <a:t>CH</a:t>
            </a:r>
            <a:r>
              <a:rPr lang="nb-NO" sz="1200" b="1" baseline="-25000" dirty="0"/>
              <a:t>5</a:t>
            </a:r>
            <a:r>
              <a:rPr lang="nb-NO" sz="1200" b="1" dirty="0"/>
              <a:t>O</a:t>
            </a:r>
            <a:r>
              <a:rPr lang="nb-NO" sz="1200" b="1" baseline="-25000" dirty="0"/>
              <a:t>3</a:t>
            </a:r>
            <a:r>
              <a:rPr lang="nb-NO" sz="1200" b="1" dirty="0"/>
              <a:t>N </a:t>
            </a:r>
            <a:r>
              <a:rPr lang="nb-NO" sz="1200" b="1" dirty="0" smtClean="0"/>
              <a:t> </a:t>
            </a:r>
          </a:p>
          <a:p>
            <a:pPr algn="l"/>
            <a:r>
              <a:rPr lang="nb-NO" sz="1200" dirty="0" smtClean="0"/>
              <a:t>sier hvilke atomtyper som inngår i stoffet og forholdet mellom antall atomer av hvert slag, i stoffet.</a:t>
            </a:r>
            <a:br>
              <a:rPr lang="nb-NO" sz="1200" dirty="0" smtClean="0"/>
            </a:br>
            <a:endParaRPr lang="nb-NO" sz="1200" dirty="0" smtClean="0"/>
          </a:p>
          <a:p>
            <a:pPr algn="l"/>
            <a:r>
              <a:rPr lang="nb-NO" sz="1200" b="1" dirty="0" smtClean="0"/>
              <a:t>Formelen NH</a:t>
            </a:r>
            <a:r>
              <a:rPr lang="nb-NO" sz="1200" b="1" baseline="-25000" dirty="0" smtClean="0"/>
              <a:t>4</a:t>
            </a:r>
            <a:r>
              <a:rPr lang="nb-NO" sz="1200" b="1" dirty="0" smtClean="0"/>
              <a:t>HCO</a:t>
            </a:r>
            <a:r>
              <a:rPr lang="nb-NO" sz="1200" b="1" baseline="-25000" dirty="0" smtClean="0"/>
              <a:t>3</a:t>
            </a:r>
            <a:r>
              <a:rPr lang="nb-NO" sz="1200" b="1" dirty="0" smtClean="0"/>
              <a:t> </a:t>
            </a:r>
          </a:p>
          <a:p>
            <a:pPr algn="l"/>
            <a:r>
              <a:rPr lang="nb-NO" sz="1200" dirty="0" smtClean="0"/>
              <a:t>sier at stoffet er bygd opp av to forskjellige partikler. </a:t>
            </a:r>
            <a:r>
              <a:rPr lang="nb-NO" sz="1200" dirty="0"/>
              <a:t>Begge partiklene er bygd opp av 5 atomer</a:t>
            </a:r>
            <a:r>
              <a:rPr lang="nb-NO" sz="1200" dirty="0" smtClean="0"/>
              <a:t>. Den første består av ett nitrogenatom og 4 hydrogenatomer, den andre består av ett karbonatom, 3 oksygenatomer og ett hydrogenatom.</a:t>
            </a:r>
          </a:p>
          <a:p>
            <a:pPr algn="l"/>
            <a:endParaRPr lang="nb-NO" sz="1200" dirty="0"/>
          </a:p>
          <a:p>
            <a:pPr algn="l"/>
            <a:r>
              <a:rPr lang="nb-NO" sz="1200" dirty="0" smtClean="0"/>
              <a:t>At den første partikkelen er positiv og den andre er negativ, kan vi ikke se av formelen. Partiklene er  </a:t>
            </a:r>
            <a:r>
              <a:rPr lang="nb-NO" sz="1200" dirty="0"/>
              <a:t>NH</a:t>
            </a:r>
            <a:r>
              <a:rPr lang="nb-NO" sz="1200" baseline="-25000" dirty="0"/>
              <a:t>4</a:t>
            </a:r>
            <a:r>
              <a:rPr lang="nb-NO" sz="1200" baseline="30000" dirty="0"/>
              <a:t>+</a:t>
            </a:r>
            <a:r>
              <a:rPr lang="nb-NO" sz="1200" dirty="0"/>
              <a:t> </a:t>
            </a:r>
            <a:r>
              <a:rPr lang="nb-NO" sz="1200" dirty="0" smtClean="0"/>
              <a:t>og </a:t>
            </a:r>
            <a:r>
              <a:rPr lang="nb-NO" sz="1200" dirty="0"/>
              <a:t>HCO</a:t>
            </a:r>
            <a:r>
              <a:rPr lang="nb-NO" sz="1200" baseline="-25000" dirty="0"/>
              <a:t>3</a:t>
            </a:r>
            <a:r>
              <a:rPr lang="nb-NO" sz="1200" baseline="30000" dirty="0" smtClean="0"/>
              <a:t>−</a:t>
            </a:r>
            <a:r>
              <a:rPr lang="nb-NO" sz="1200" dirty="0" smtClean="0"/>
              <a:t>. Ladete partikler kaller vi ioner.</a:t>
            </a:r>
          </a:p>
          <a:p>
            <a:pPr algn="l"/>
            <a:endParaRPr lang="nb-NO" sz="1200" dirty="0"/>
          </a:p>
          <a:p>
            <a:pPr algn="l"/>
            <a:endParaRPr lang="nb-NO" sz="1200" dirty="0" smtClean="0"/>
          </a:p>
          <a:p>
            <a:pPr algn="l"/>
            <a:endParaRPr lang="nb-NO" sz="1200" dirty="0"/>
          </a:p>
          <a:p>
            <a:pPr algn="l"/>
            <a:endParaRPr lang="nb-NO" sz="1200" dirty="0" smtClean="0"/>
          </a:p>
          <a:p>
            <a:pPr algn="l"/>
            <a:endParaRPr lang="nb-NO" sz="1200" dirty="0"/>
          </a:p>
          <a:p>
            <a:pPr algn="l"/>
            <a:endParaRPr lang="nb-NO" sz="1200" dirty="0" smtClean="0"/>
          </a:p>
          <a:p>
            <a:pPr algn="l"/>
            <a:endParaRPr lang="nb-NO" sz="1200" dirty="0"/>
          </a:p>
          <a:p>
            <a:pPr algn="l"/>
            <a:endParaRPr lang="nb-NO" sz="1200" dirty="0" smtClean="0"/>
          </a:p>
          <a:p>
            <a:pPr algn="l"/>
            <a:r>
              <a:rPr lang="nb-NO" sz="1200" dirty="0" smtClean="0"/>
              <a:t>Alle atomene i begge partikler er </a:t>
            </a:r>
            <a:r>
              <a:rPr lang="nb-NO" sz="1200" i="1" dirty="0" smtClean="0"/>
              <a:t>ikke-metaller, </a:t>
            </a:r>
            <a:r>
              <a:rPr lang="nb-NO" sz="1200" dirty="0" smtClean="0"/>
              <a:t>det vil si det er atomer som danner molekyler.</a:t>
            </a:r>
          </a:p>
          <a:p>
            <a:pPr algn="l"/>
            <a:endParaRPr lang="nb-NO" sz="1200" dirty="0"/>
          </a:p>
          <a:p>
            <a:pPr algn="l"/>
            <a:endParaRPr lang="nb-NO" sz="1200" dirty="0" smtClean="0"/>
          </a:p>
          <a:p>
            <a:pPr algn="l"/>
            <a:endParaRPr lang="nb-NO" sz="1200" dirty="0"/>
          </a:p>
          <a:p>
            <a:pPr algn="l"/>
            <a:endParaRPr lang="nb-NO" sz="1200" dirty="0" smtClean="0"/>
          </a:p>
          <a:p>
            <a:pPr algn="l"/>
            <a:endParaRPr lang="nb-NO" sz="1200" dirty="0" smtClean="0"/>
          </a:p>
        </p:txBody>
      </p:sp>
      <p:sp>
        <p:nvSpPr>
          <p:cNvPr id="5" name="Rektangel 4"/>
          <p:cNvSpPr/>
          <p:nvPr/>
        </p:nvSpPr>
        <p:spPr>
          <a:xfrm>
            <a:off x="1547664" y="3696201"/>
            <a:ext cx="6864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NH</a:t>
            </a:r>
            <a:r>
              <a:rPr lang="nb-NO" baseline="-25000" dirty="0"/>
              <a:t>4</a:t>
            </a:r>
            <a:r>
              <a:rPr lang="nb-NO" baseline="30000" dirty="0"/>
              <a:t>+</a:t>
            </a:r>
            <a:r>
              <a:rPr lang="nb-NO" dirty="0"/>
              <a:t> </a:t>
            </a:r>
          </a:p>
        </p:txBody>
      </p:sp>
      <p:sp>
        <p:nvSpPr>
          <p:cNvPr id="24" name="Rektangel 23"/>
          <p:cNvSpPr/>
          <p:nvPr/>
        </p:nvSpPr>
        <p:spPr>
          <a:xfrm>
            <a:off x="4460126" y="3696201"/>
            <a:ext cx="758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HCO</a:t>
            </a:r>
            <a:r>
              <a:rPr lang="nb-NO" baseline="-25000" dirty="0"/>
              <a:t>3</a:t>
            </a:r>
            <a:r>
              <a:rPr lang="nb-NO" baseline="30000" dirty="0"/>
              <a:t>−</a:t>
            </a:r>
            <a:endParaRPr lang="nb-NO" dirty="0"/>
          </a:p>
        </p:txBody>
      </p:sp>
      <p:pic>
        <p:nvPicPr>
          <p:cNvPr id="30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5472" y="3356992"/>
            <a:ext cx="981075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7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4070" y="3421017"/>
            <a:ext cx="102870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14.01.2014</a:t>
            </a:r>
            <a:endParaRPr lang="nb-NO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5FF52-158E-4D05-B275-6ABAC306CC04}" type="slidenum">
              <a:rPr lang="nb-NO" smtClean="0"/>
              <a:pPr/>
              <a:t>32</a:t>
            </a:fld>
            <a:endParaRPr lang="nb-NO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Skaugrud, Skolelab-kjemi, UiO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39740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79296" cy="994122"/>
          </a:xfrm>
        </p:spPr>
        <p:txBody>
          <a:bodyPr>
            <a:normAutofit/>
          </a:bodyPr>
          <a:lstStyle/>
          <a:p>
            <a:r>
              <a:rPr lang="nb-NO" sz="3600" dirty="0" smtClean="0"/>
              <a:t>NH</a:t>
            </a:r>
            <a:r>
              <a:rPr lang="nb-NO" sz="3600" baseline="-25000" dirty="0" smtClean="0"/>
              <a:t>4</a:t>
            </a:r>
            <a:r>
              <a:rPr lang="nb-NO" sz="3600" dirty="0" smtClean="0"/>
              <a:t>HCO</a:t>
            </a:r>
            <a:r>
              <a:rPr lang="nb-NO" sz="3600" baseline="-25000" dirty="0" smtClean="0"/>
              <a:t>3 </a:t>
            </a:r>
            <a:r>
              <a:rPr lang="nb-NO" sz="3600" dirty="0" smtClean="0"/>
              <a:t>er bygd opp av ioner</a:t>
            </a:r>
            <a:endParaRPr lang="nb-NO" sz="3600" baseline="-25000" dirty="0"/>
          </a:p>
        </p:txBody>
      </p:sp>
      <p:sp>
        <p:nvSpPr>
          <p:cNvPr id="6" name="Tittel 1"/>
          <p:cNvSpPr txBox="1">
            <a:spLocks/>
          </p:cNvSpPr>
          <p:nvPr/>
        </p:nvSpPr>
        <p:spPr>
          <a:xfrm>
            <a:off x="599423" y="1196752"/>
            <a:ext cx="82296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b-NO" sz="1400" b="1" dirty="0" smtClean="0"/>
              <a:t>Formelen NH</a:t>
            </a:r>
            <a:r>
              <a:rPr lang="nb-NO" sz="1400" b="1" baseline="-25000" dirty="0" smtClean="0"/>
              <a:t>4</a:t>
            </a:r>
            <a:r>
              <a:rPr lang="nb-NO" sz="1400" b="1" dirty="0" smtClean="0"/>
              <a:t>HCO</a:t>
            </a:r>
            <a:r>
              <a:rPr lang="nb-NO" sz="1400" b="1" baseline="-25000" dirty="0" smtClean="0"/>
              <a:t>3</a:t>
            </a:r>
            <a:r>
              <a:rPr lang="nb-NO" sz="1400" b="1" dirty="0" smtClean="0"/>
              <a:t> </a:t>
            </a:r>
          </a:p>
          <a:p>
            <a:pPr algn="l"/>
            <a:r>
              <a:rPr lang="nb-NO" sz="1400" dirty="0" smtClean="0"/>
              <a:t>sier at stoffet er bygd partiklene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5674776"/>
            <a:ext cx="8953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7237" y="5674776"/>
            <a:ext cx="8953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8951" y="4810680"/>
            <a:ext cx="8953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4605" y="4810680"/>
            <a:ext cx="8953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958089"/>
            <a:ext cx="8953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7237" y="3958089"/>
            <a:ext cx="8953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8951" y="3087003"/>
            <a:ext cx="8953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4605" y="3087003"/>
            <a:ext cx="8953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ktangel 3"/>
          <p:cNvSpPr/>
          <p:nvPr/>
        </p:nvSpPr>
        <p:spPr>
          <a:xfrm>
            <a:off x="5357742" y="1412776"/>
            <a:ext cx="324670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 smtClean="0"/>
              <a:t>Hornsalt </a:t>
            </a:r>
            <a:r>
              <a:rPr lang="nb-NO" dirty="0"/>
              <a:t>er bygd opp av disse to ionene: NH</a:t>
            </a:r>
            <a:r>
              <a:rPr lang="nb-NO" baseline="-25000" dirty="0"/>
              <a:t>4</a:t>
            </a:r>
            <a:r>
              <a:rPr lang="nb-NO" baseline="30000" dirty="0"/>
              <a:t>+</a:t>
            </a:r>
            <a:r>
              <a:rPr lang="nb-NO" dirty="0"/>
              <a:t> og HCO</a:t>
            </a:r>
            <a:r>
              <a:rPr lang="nb-NO" baseline="-25000" dirty="0"/>
              <a:t>3</a:t>
            </a:r>
            <a:r>
              <a:rPr lang="nb-NO" baseline="30000" dirty="0"/>
              <a:t>− </a:t>
            </a:r>
            <a:r>
              <a:rPr lang="nb-NO" dirty="0" smtClean="0"/>
              <a:t>(som er molekyler </a:t>
            </a:r>
            <a:r>
              <a:rPr lang="nb-NO" dirty="0"/>
              <a:t>med ladning</a:t>
            </a:r>
            <a:r>
              <a:rPr lang="nb-NO" dirty="0" smtClean="0"/>
              <a:t>).  </a:t>
            </a:r>
            <a:r>
              <a:rPr lang="nb-NO" dirty="0"/>
              <a:t>Begge ionene er bygd opp av 5 atomer</a:t>
            </a:r>
            <a:r>
              <a:rPr lang="nb-NO" dirty="0" smtClean="0"/>
              <a:t>. </a:t>
            </a:r>
            <a:endParaRPr lang="nb-NO" dirty="0"/>
          </a:p>
        </p:txBody>
      </p:sp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3309" y="4846424"/>
            <a:ext cx="904875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3668" y="3967614"/>
            <a:ext cx="904875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8779" y="3935525"/>
            <a:ext cx="904875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39" y="3087003"/>
            <a:ext cx="904875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5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3093420"/>
            <a:ext cx="904875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6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8951" y="5692477"/>
            <a:ext cx="904875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7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5684301"/>
            <a:ext cx="904875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8" name="Picture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3654" y="4815195"/>
            <a:ext cx="904875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077903"/>
            <a:ext cx="8953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0" name="Picture 1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4813" y="2420888"/>
            <a:ext cx="1057275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1" name="Picture 1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7200" y="4058853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" name="Picture 1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826" y="2525663"/>
            <a:ext cx="102870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Pil ned 33"/>
          <p:cNvSpPr/>
          <p:nvPr/>
        </p:nvSpPr>
        <p:spPr>
          <a:xfrm>
            <a:off x="1203251" y="3517523"/>
            <a:ext cx="72008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5" name="Pil ned 114"/>
          <p:cNvSpPr/>
          <p:nvPr/>
        </p:nvSpPr>
        <p:spPr>
          <a:xfrm>
            <a:off x="2931442" y="3551312"/>
            <a:ext cx="72008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5" name="Pil høyre 34"/>
          <p:cNvSpPr/>
          <p:nvPr/>
        </p:nvSpPr>
        <p:spPr>
          <a:xfrm>
            <a:off x="3851920" y="4346286"/>
            <a:ext cx="1008112" cy="25753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7" name="Rektangel 116"/>
          <p:cNvSpPr/>
          <p:nvPr/>
        </p:nvSpPr>
        <p:spPr>
          <a:xfrm>
            <a:off x="971600" y="2166951"/>
            <a:ext cx="6864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NH</a:t>
            </a:r>
            <a:r>
              <a:rPr lang="nb-NO" baseline="-25000" dirty="0"/>
              <a:t>4</a:t>
            </a:r>
            <a:r>
              <a:rPr lang="nb-NO" baseline="30000" dirty="0"/>
              <a:t>+</a:t>
            </a:r>
            <a:r>
              <a:rPr lang="nb-NO" dirty="0"/>
              <a:t> </a:t>
            </a:r>
          </a:p>
        </p:txBody>
      </p:sp>
      <p:sp>
        <p:nvSpPr>
          <p:cNvPr id="118" name="Rektangel 117"/>
          <p:cNvSpPr/>
          <p:nvPr/>
        </p:nvSpPr>
        <p:spPr>
          <a:xfrm>
            <a:off x="2661779" y="2166951"/>
            <a:ext cx="758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HCO</a:t>
            </a:r>
            <a:r>
              <a:rPr lang="nb-NO" baseline="-25000" dirty="0"/>
              <a:t>3</a:t>
            </a:r>
            <a:r>
              <a:rPr lang="nb-NO" baseline="30000" dirty="0"/>
              <a:t>−</a:t>
            </a:r>
            <a:endParaRPr lang="nb-NO" dirty="0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14.01.2014</a:t>
            </a:r>
            <a:endParaRPr lang="nb-NO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5FF52-158E-4D05-B275-6ABAC306CC04}" type="slidenum">
              <a:rPr lang="nb-NO" smtClean="0"/>
              <a:pPr/>
              <a:t>33</a:t>
            </a:fld>
            <a:endParaRPr lang="nb-NO"/>
          </a:p>
        </p:txBody>
      </p:sp>
      <p:sp>
        <p:nvSpPr>
          <p:cNvPr id="32" name="Footer Placeholder 3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Skaugrud, Skolelab-kjemi, UiO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1358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ktangel 16"/>
          <p:cNvSpPr/>
          <p:nvPr/>
        </p:nvSpPr>
        <p:spPr>
          <a:xfrm>
            <a:off x="952248" y="4653136"/>
            <a:ext cx="1907187" cy="1570522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NH</a:t>
            </a:r>
            <a:r>
              <a:rPr lang="nb-NO" baseline="-25000" dirty="0" smtClean="0"/>
              <a:t>4</a:t>
            </a:r>
            <a:r>
              <a:rPr lang="nb-NO" dirty="0" smtClean="0"/>
              <a:t>HCO</a:t>
            </a:r>
            <a:r>
              <a:rPr lang="nb-NO" baseline="-25000" dirty="0" smtClean="0"/>
              <a:t>3 </a:t>
            </a:r>
            <a:r>
              <a:rPr lang="nb-NO" dirty="0" smtClean="0"/>
              <a:t>blir til tre gasser</a:t>
            </a:r>
            <a:endParaRPr lang="nb-NO" dirty="0"/>
          </a:p>
        </p:txBody>
      </p:sp>
      <p:sp>
        <p:nvSpPr>
          <p:cNvPr id="9" name="Rektangel 8"/>
          <p:cNvSpPr/>
          <p:nvPr/>
        </p:nvSpPr>
        <p:spPr>
          <a:xfrm>
            <a:off x="2516232" y="2278420"/>
            <a:ext cx="6864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NH</a:t>
            </a:r>
            <a:r>
              <a:rPr lang="nb-NO" baseline="-25000" dirty="0"/>
              <a:t>4</a:t>
            </a:r>
            <a:r>
              <a:rPr lang="nb-NO" baseline="30000" dirty="0"/>
              <a:t>+</a:t>
            </a:r>
            <a:r>
              <a:rPr lang="nb-NO" dirty="0"/>
              <a:t> </a:t>
            </a:r>
          </a:p>
        </p:txBody>
      </p:sp>
      <p:sp>
        <p:nvSpPr>
          <p:cNvPr id="10" name="Rektangel 9"/>
          <p:cNvSpPr/>
          <p:nvPr/>
        </p:nvSpPr>
        <p:spPr>
          <a:xfrm>
            <a:off x="1020876" y="2276872"/>
            <a:ext cx="758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HCO</a:t>
            </a:r>
            <a:r>
              <a:rPr lang="nb-NO" baseline="-25000" dirty="0"/>
              <a:t>3</a:t>
            </a:r>
            <a:r>
              <a:rPr lang="nb-NO" baseline="30000" dirty="0"/>
              <a:t>−</a:t>
            </a:r>
            <a:endParaRPr lang="nb-NO" dirty="0"/>
          </a:p>
        </p:txBody>
      </p:sp>
      <p:cxnSp>
        <p:nvCxnSpPr>
          <p:cNvPr id="12" name="Buet linje 11"/>
          <p:cNvCxnSpPr/>
          <p:nvPr/>
        </p:nvCxnSpPr>
        <p:spPr>
          <a:xfrm rot="16200000" flipH="1">
            <a:off x="990239" y="3788991"/>
            <a:ext cx="1114850" cy="720080"/>
          </a:xfrm>
          <a:prstGeom prst="curvedConnector3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Buet linje 13"/>
          <p:cNvCxnSpPr/>
          <p:nvPr/>
        </p:nvCxnSpPr>
        <p:spPr>
          <a:xfrm rot="16200000" flipH="1">
            <a:off x="1325127" y="3958158"/>
            <a:ext cx="949130" cy="216025"/>
          </a:xfrm>
          <a:prstGeom prst="curvedConnector3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Buet linje 15"/>
          <p:cNvCxnSpPr/>
          <p:nvPr/>
        </p:nvCxnSpPr>
        <p:spPr>
          <a:xfrm rot="5400000">
            <a:off x="1772983" y="3798334"/>
            <a:ext cx="1061531" cy="648072"/>
          </a:xfrm>
          <a:prstGeom prst="curvedConnector3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630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2874" y="2101142"/>
            <a:ext cx="99060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2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6646" y="3101267"/>
            <a:ext cx="1362075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3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071688"/>
            <a:ext cx="10287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Rektangel 28"/>
          <p:cNvSpPr/>
          <p:nvPr/>
        </p:nvSpPr>
        <p:spPr>
          <a:xfrm>
            <a:off x="5754015" y="1772816"/>
            <a:ext cx="5368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 smtClean="0"/>
              <a:t>CO</a:t>
            </a:r>
            <a:r>
              <a:rPr lang="nb-NO" baseline="-25000" dirty="0" smtClean="0"/>
              <a:t>2</a:t>
            </a:r>
            <a:endParaRPr lang="nb-NO" dirty="0"/>
          </a:p>
        </p:txBody>
      </p:sp>
      <p:sp>
        <p:nvSpPr>
          <p:cNvPr id="30" name="Rektangel 29"/>
          <p:cNvSpPr/>
          <p:nvPr/>
        </p:nvSpPr>
        <p:spPr>
          <a:xfrm>
            <a:off x="7255797" y="1781936"/>
            <a:ext cx="5565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 smtClean="0"/>
              <a:t>NH</a:t>
            </a:r>
            <a:r>
              <a:rPr lang="nb-NO" baseline="-25000" dirty="0" smtClean="0"/>
              <a:t>3</a:t>
            </a:r>
            <a:endParaRPr lang="nb-NO" dirty="0"/>
          </a:p>
        </p:txBody>
      </p:sp>
      <p:sp>
        <p:nvSpPr>
          <p:cNvPr id="31" name="Rektangel 30"/>
          <p:cNvSpPr/>
          <p:nvPr/>
        </p:nvSpPr>
        <p:spPr>
          <a:xfrm>
            <a:off x="6369401" y="4077072"/>
            <a:ext cx="5597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 smtClean="0"/>
              <a:t>H</a:t>
            </a:r>
            <a:r>
              <a:rPr lang="nb-NO" baseline="-25000" dirty="0" smtClean="0"/>
              <a:t>2</a:t>
            </a:r>
            <a:r>
              <a:rPr lang="nb-NO" dirty="0" smtClean="0"/>
              <a:t>O</a:t>
            </a:r>
            <a:endParaRPr lang="nb-NO" dirty="0"/>
          </a:p>
        </p:txBody>
      </p:sp>
      <p:pic>
        <p:nvPicPr>
          <p:cNvPr id="26634" name="Picture 1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384" y="2598843"/>
            <a:ext cx="981075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5" name="Picture 1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3810" y="4941168"/>
            <a:ext cx="1323975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9" name="Buet linje 18"/>
          <p:cNvCxnSpPr>
            <a:stCxn id="17" idx="3"/>
          </p:cNvCxnSpPr>
          <p:nvPr/>
        </p:nvCxnSpPr>
        <p:spPr>
          <a:xfrm flipV="1">
            <a:off x="2859435" y="3703378"/>
            <a:ext cx="2894580" cy="1735019"/>
          </a:xfrm>
          <a:prstGeom prst="curvedConnector3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636" name="Picture 1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5085" y="2701376"/>
            <a:ext cx="102870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Pil høyre 24"/>
          <p:cNvSpPr/>
          <p:nvPr/>
        </p:nvSpPr>
        <p:spPr>
          <a:xfrm>
            <a:off x="3779912" y="3055346"/>
            <a:ext cx="1296144" cy="2296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14.01.2014</a:t>
            </a:r>
            <a:endParaRPr lang="nb-NO"/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5FF52-158E-4D05-B275-6ABAC306CC04}" type="slidenum">
              <a:rPr lang="nb-NO" smtClean="0"/>
              <a:pPr/>
              <a:t>34</a:t>
            </a:fld>
            <a:endParaRPr lang="nb-NO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Skaugrud, Skolelab-kjemi, UiO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73026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23528" y="476672"/>
            <a:ext cx="4824536" cy="2064191"/>
          </a:xfrm>
        </p:spPr>
        <p:txBody>
          <a:bodyPr>
            <a:noAutofit/>
          </a:bodyPr>
          <a:lstStyle/>
          <a:p>
            <a:pPr algn="l"/>
            <a:r>
              <a:rPr lang="nb-NO" sz="3600" b="1" dirty="0" smtClean="0"/>
              <a:t>Krystaller</a:t>
            </a:r>
            <a:r>
              <a:rPr lang="nb-NO" sz="2400" dirty="0" smtClean="0"/>
              <a:t/>
            </a:r>
            <a:br>
              <a:rPr lang="nb-NO" sz="2400" dirty="0" smtClean="0"/>
            </a:br>
            <a:r>
              <a:rPr lang="nb-NO" sz="2000" dirty="0" smtClean="0"/>
              <a:t>er stoffer hvor atomer, molekyler </a:t>
            </a:r>
            <a:br>
              <a:rPr lang="nb-NO" sz="2000" dirty="0" smtClean="0"/>
            </a:br>
            <a:r>
              <a:rPr lang="nb-NO" sz="2000" dirty="0" smtClean="0"/>
              <a:t>eller ioner er ordnet i et spesielt mønster.</a:t>
            </a:r>
            <a:endParaRPr lang="nb-NO" sz="2000" dirty="0"/>
          </a:p>
        </p:txBody>
      </p:sp>
      <p:pic>
        <p:nvPicPr>
          <p:cNvPr id="3" name="Bilde 2" descr="A clear faceted gem supported in four clamps attached to a wedding ring">
            <a:hlinkClick r:id="rId2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36912"/>
            <a:ext cx="2100949" cy="2318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Bilde 3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3" y="2636912"/>
            <a:ext cx="2016224" cy="2318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Bilde 5"/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356992"/>
            <a:ext cx="2136307" cy="201866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ktangel 6"/>
          <p:cNvSpPr/>
          <p:nvPr/>
        </p:nvSpPr>
        <p:spPr>
          <a:xfrm>
            <a:off x="395536" y="5002624"/>
            <a:ext cx="19593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400" dirty="0" smtClean="0"/>
              <a:t>Diamant er bygd opp av </a:t>
            </a:r>
          </a:p>
          <a:p>
            <a:r>
              <a:rPr lang="nb-NO" sz="1400" b="1" dirty="0" smtClean="0">
                <a:solidFill>
                  <a:srgbClr val="FF0000"/>
                </a:solidFill>
              </a:rPr>
              <a:t>karbonatomer</a:t>
            </a:r>
            <a:endParaRPr lang="nb-NO" sz="1400" b="1" dirty="0">
              <a:solidFill>
                <a:srgbClr val="FF0000"/>
              </a:solidFill>
            </a:endParaRPr>
          </a:p>
        </p:txBody>
      </p:sp>
      <p:sp>
        <p:nvSpPr>
          <p:cNvPr id="9" name="Rektangel 8"/>
          <p:cNvSpPr/>
          <p:nvPr/>
        </p:nvSpPr>
        <p:spPr>
          <a:xfrm>
            <a:off x="2699792" y="5028933"/>
            <a:ext cx="20162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400" dirty="0" smtClean="0"/>
              <a:t>Jern er bygd opp av </a:t>
            </a:r>
          </a:p>
          <a:p>
            <a:r>
              <a:rPr lang="nb-NO" sz="1400" b="1" dirty="0" smtClean="0">
                <a:solidFill>
                  <a:srgbClr val="0070C0"/>
                </a:solidFill>
              </a:rPr>
              <a:t>jernatomer</a:t>
            </a:r>
            <a:endParaRPr lang="nb-NO" sz="1400" b="1" dirty="0">
              <a:solidFill>
                <a:srgbClr val="0070C0"/>
              </a:solidFill>
            </a:endParaRPr>
          </a:p>
        </p:txBody>
      </p:sp>
      <p:sp>
        <p:nvSpPr>
          <p:cNvPr id="10" name="Rektangel 9"/>
          <p:cNvSpPr/>
          <p:nvPr/>
        </p:nvSpPr>
        <p:spPr>
          <a:xfrm>
            <a:off x="5076056" y="5373216"/>
            <a:ext cx="26529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400" dirty="0" smtClean="0"/>
              <a:t>Vanlig bordsalt er bygd opp av to </a:t>
            </a:r>
          </a:p>
          <a:p>
            <a:r>
              <a:rPr lang="nb-NO" sz="1400" b="1" dirty="0" smtClean="0">
                <a:solidFill>
                  <a:srgbClr val="0070C0"/>
                </a:solidFill>
              </a:rPr>
              <a:t>typer</a:t>
            </a:r>
            <a:r>
              <a:rPr lang="nb-NO" sz="1400" b="1" dirty="0" smtClean="0">
                <a:solidFill>
                  <a:srgbClr val="FF0000"/>
                </a:solidFill>
              </a:rPr>
              <a:t> ioner</a:t>
            </a:r>
            <a:r>
              <a:rPr lang="nb-NO" sz="1400" b="1" dirty="0" smtClean="0"/>
              <a:t> </a:t>
            </a:r>
            <a:r>
              <a:rPr lang="nb-NO" sz="1400" b="1" dirty="0" smtClean="0">
                <a:solidFill>
                  <a:srgbClr val="0070C0"/>
                </a:solidFill>
              </a:rPr>
              <a:t>som</a:t>
            </a:r>
            <a:r>
              <a:rPr lang="nb-NO" sz="1400" b="1" dirty="0" smtClean="0"/>
              <a:t> </a:t>
            </a:r>
            <a:r>
              <a:rPr lang="nb-NO" sz="1400" b="1" dirty="0" smtClean="0">
                <a:solidFill>
                  <a:srgbClr val="FF0000"/>
                </a:solidFill>
              </a:rPr>
              <a:t>er</a:t>
            </a:r>
            <a:r>
              <a:rPr lang="nb-NO" sz="1400" b="1" dirty="0" smtClean="0"/>
              <a:t> </a:t>
            </a:r>
            <a:r>
              <a:rPr lang="nb-NO" sz="1400" b="1" dirty="0" smtClean="0">
                <a:solidFill>
                  <a:srgbClr val="0070C0"/>
                </a:solidFill>
              </a:rPr>
              <a:t>ladete</a:t>
            </a:r>
            <a:r>
              <a:rPr lang="nb-NO" sz="1400" b="1" dirty="0" smtClean="0"/>
              <a:t> </a:t>
            </a:r>
            <a:r>
              <a:rPr lang="nb-NO" sz="1400" b="1" dirty="0" smtClean="0">
                <a:solidFill>
                  <a:srgbClr val="FF0000"/>
                </a:solidFill>
              </a:rPr>
              <a:t>atomer</a:t>
            </a:r>
            <a:endParaRPr lang="nb-NO" sz="1400" b="1" dirty="0">
              <a:solidFill>
                <a:srgbClr val="FF0000"/>
              </a:solidFill>
            </a:endParaRPr>
          </a:p>
        </p:txBody>
      </p:sp>
      <p:pic>
        <p:nvPicPr>
          <p:cNvPr id="11" name="Bilde 10" descr="C:\Users\britsk_adm\AppData\Local\Microsoft\Windows\Temporary Internet Files\Content.Word\P1010705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76672"/>
            <a:ext cx="2376264" cy="2318112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ktangel 11"/>
          <p:cNvSpPr/>
          <p:nvPr/>
        </p:nvSpPr>
        <p:spPr>
          <a:xfrm>
            <a:off x="5076056" y="2780928"/>
            <a:ext cx="18346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400" dirty="0" smtClean="0"/>
              <a:t>Sukker er bygd opp av </a:t>
            </a:r>
          </a:p>
          <a:p>
            <a:r>
              <a:rPr lang="nb-NO" sz="1400" b="1" dirty="0" smtClean="0">
                <a:solidFill>
                  <a:srgbClr val="FF0000"/>
                </a:solidFill>
              </a:rPr>
              <a:t>sukkermolekyler</a:t>
            </a:r>
            <a:endParaRPr lang="nb-NO" sz="1400" b="1" dirty="0">
              <a:solidFill>
                <a:srgbClr val="FF0000"/>
              </a:solidFill>
            </a:endParaRPr>
          </a:p>
        </p:txBody>
      </p:sp>
      <p:sp>
        <p:nvSpPr>
          <p:cNvPr id="13" name="Høyre klammeparentes 12"/>
          <p:cNvSpPr/>
          <p:nvPr/>
        </p:nvSpPr>
        <p:spPr>
          <a:xfrm>
            <a:off x="7740352" y="476672"/>
            <a:ext cx="360040" cy="5355538"/>
          </a:xfrm>
          <a:prstGeom prst="rightBrace">
            <a:avLst>
              <a:gd name="adj1" fmla="val 14380"/>
              <a:gd name="adj2" fmla="val 50000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Høyre klammeparentes 13"/>
          <p:cNvSpPr/>
          <p:nvPr/>
        </p:nvSpPr>
        <p:spPr>
          <a:xfrm rot="5400000">
            <a:off x="2375757" y="3606250"/>
            <a:ext cx="360040" cy="4320481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Rektangel 14"/>
          <p:cNvSpPr/>
          <p:nvPr/>
        </p:nvSpPr>
        <p:spPr>
          <a:xfrm>
            <a:off x="7966944" y="3068960"/>
            <a:ext cx="10924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400" b="1" i="1" dirty="0" smtClean="0"/>
              <a:t>Kjemiske </a:t>
            </a:r>
          </a:p>
          <a:p>
            <a:r>
              <a:rPr lang="nb-NO" sz="1400" b="1" i="1" dirty="0"/>
              <a:t>f</a:t>
            </a:r>
            <a:r>
              <a:rPr lang="nb-NO" sz="1400" b="1" i="1" dirty="0" smtClean="0"/>
              <a:t>o</a:t>
            </a:r>
            <a:r>
              <a:rPr lang="nb-NO" sz="1400" b="1" i="1" dirty="0"/>
              <a:t>rbindelser</a:t>
            </a:r>
          </a:p>
        </p:txBody>
      </p:sp>
      <p:sp>
        <p:nvSpPr>
          <p:cNvPr id="16" name="Rektangel 15"/>
          <p:cNvSpPr/>
          <p:nvPr/>
        </p:nvSpPr>
        <p:spPr>
          <a:xfrm>
            <a:off x="2019700" y="5877272"/>
            <a:ext cx="14001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400" b="1" i="1" dirty="0" smtClean="0"/>
              <a:t>Grunnstoffer</a:t>
            </a:r>
            <a:endParaRPr lang="nb-NO" sz="1400" b="1" i="1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14.01.2014</a:t>
            </a:r>
            <a:endParaRPr lang="nb-NO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5FF52-158E-4D05-B275-6ABAC306CC04}" type="slidenum">
              <a:rPr lang="nb-NO" smtClean="0"/>
              <a:pPr/>
              <a:t>35</a:t>
            </a:fld>
            <a:endParaRPr lang="nb-NO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Skaugrud, Skolelab-kjemi, UiO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8652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VGG reaksjonen</a:t>
            </a:r>
            <a:endParaRPr lang="nb-NO" dirty="0"/>
          </a:p>
        </p:txBody>
      </p:sp>
      <p:sp>
        <p:nvSpPr>
          <p:cNvPr id="5" name="Plassholder for innhold 4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b-NO" dirty="0" smtClean="0"/>
              <a:t>vannfritt salt løses i vann, denne reaksjonen avgir varme</a:t>
            </a:r>
          </a:p>
          <a:p>
            <a:r>
              <a:rPr lang="nb-NO" dirty="0" smtClean="0"/>
              <a:t>i en løsning med hydrogenkarbonationer finnes alltid også karbonationer</a:t>
            </a:r>
          </a:p>
          <a:p>
            <a:r>
              <a:rPr lang="nb-NO" dirty="0" smtClean="0"/>
              <a:t>når en løsning med kalsiumioner blandes med en løsning med karbonationer, felles det ut </a:t>
            </a:r>
            <a:r>
              <a:rPr lang="nb-NO" dirty="0" err="1" smtClean="0"/>
              <a:t>kalsiumkarbonat</a:t>
            </a:r>
            <a:r>
              <a:rPr lang="nb-NO" dirty="0" smtClean="0"/>
              <a:t> (marmor er en form for </a:t>
            </a:r>
            <a:r>
              <a:rPr lang="nb-NO" dirty="0" err="1" smtClean="0"/>
              <a:t>kalsiumkarbonat</a:t>
            </a:r>
            <a:r>
              <a:rPr lang="nb-NO" dirty="0" smtClean="0"/>
              <a:t>)</a:t>
            </a:r>
          </a:p>
          <a:p>
            <a:r>
              <a:rPr lang="nb-NO" dirty="0" smtClean="0"/>
              <a:t>når karbonationer fjernes fra løsningen (utfellingen av </a:t>
            </a:r>
            <a:r>
              <a:rPr lang="nb-NO" dirty="0" err="1" smtClean="0"/>
              <a:t>kalsiumkarbonat</a:t>
            </a:r>
            <a:r>
              <a:rPr lang="nb-NO" dirty="0" smtClean="0"/>
              <a:t>), dannes det mer karbonationer fra hydrogenkarbonat som gir fra seg H</a:t>
            </a:r>
            <a:r>
              <a:rPr lang="nb-NO" baseline="30000" dirty="0" smtClean="0"/>
              <a:t>+</a:t>
            </a:r>
            <a:r>
              <a:rPr lang="nb-NO" dirty="0" smtClean="0"/>
              <a:t> ioner. Det blir overskudd av H</a:t>
            </a:r>
            <a:r>
              <a:rPr lang="nb-NO" baseline="30000" dirty="0" smtClean="0"/>
              <a:t>+</a:t>
            </a:r>
            <a:r>
              <a:rPr lang="nb-NO" dirty="0" smtClean="0"/>
              <a:t> ioner og løsningen blir sur</a:t>
            </a:r>
          </a:p>
          <a:p>
            <a:r>
              <a:rPr lang="nb-NO" dirty="0" smtClean="0"/>
              <a:t>fenolrødt er en syrebaseindikator som er gul i sur løsning</a:t>
            </a:r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13.08.2014</a:t>
            </a:r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- Skolelab-kjemi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46036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kolelab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3C8C92"/>
      </a:hlink>
      <a:folHlink>
        <a:srgbClr val="7299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2013-tynn-tynnere-tynnest-gabriel</Template>
  <TotalTime>4607</TotalTime>
  <Words>1211</Words>
  <Application>Microsoft Office PowerPoint</Application>
  <PresentationFormat>On-screen Show (4:3)</PresentationFormat>
  <Paragraphs>350</Paragraphs>
  <Slides>36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skolelab</vt:lpstr>
      <vt:lpstr> Oppbygning av stoffer Kjemiske endringer</vt:lpstr>
      <vt:lpstr>PowerPoint Presentation</vt:lpstr>
      <vt:lpstr>HØR</vt:lpstr>
      <vt:lpstr>Oppbygning av stoffer</vt:lpstr>
      <vt:lpstr>Kjemiske endringer</vt:lpstr>
      <vt:lpstr>Forsøk</vt:lpstr>
      <vt:lpstr>Aktivere forkunnskaper:</vt:lpstr>
      <vt:lpstr>Læreplanen 1. – 4. årstrinn</vt:lpstr>
      <vt:lpstr>Læreplanen 5. – 7. årstrinn</vt:lpstr>
      <vt:lpstr>Forsøk 1: Sortering, del 1</vt:lpstr>
      <vt:lpstr>Hva er et stoff?</vt:lpstr>
      <vt:lpstr>Forsøk 1: Sortering, del 2</vt:lpstr>
      <vt:lpstr>Resultat</vt:lpstr>
      <vt:lpstr>Nye spørsmål?</vt:lpstr>
      <vt:lpstr>Hva er kjennetegn på en løsning?</vt:lpstr>
      <vt:lpstr>Faremerkingen avhenger av konsentrasjonen</vt:lpstr>
      <vt:lpstr>Forskjellige atomer</vt:lpstr>
      <vt:lpstr>Flammeprøver - demo</vt:lpstr>
      <vt:lpstr>PowerPoint Presentation</vt:lpstr>
      <vt:lpstr>PowerPoint Presentation</vt:lpstr>
      <vt:lpstr>Atomer</vt:lpstr>
      <vt:lpstr>To grupper atomer</vt:lpstr>
      <vt:lpstr>Kjemiske forbindelser består av minst to forskjellige atomer</vt:lpstr>
      <vt:lpstr>”Uendelige” partikler</vt:lpstr>
      <vt:lpstr>Atomer, små og store molekyler (eller ioner)</vt:lpstr>
      <vt:lpstr>Stoffer som består av store eller meget store molekyler, er faste stoffer.</vt:lpstr>
      <vt:lpstr>Stoffer som består av små molekyler, er som oftest gasser</vt:lpstr>
      <vt:lpstr>Molekyler og atomer  med ladning kaller vi ioner</vt:lpstr>
      <vt:lpstr>Faste stoffer, væsker og gasser</vt:lpstr>
      <vt:lpstr>Forsøk 2</vt:lpstr>
      <vt:lpstr>Kjemiske reaksjoner</vt:lpstr>
      <vt:lpstr>To formler for hornsalt: NH4HCO3 og CH5NO3</vt:lpstr>
      <vt:lpstr>NH4HCO3 er bygd opp av ioner</vt:lpstr>
      <vt:lpstr>NH4HCO3 blir til tre gasser</vt:lpstr>
      <vt:lpstr>Krystaller er stoffer hvor atomer, molekyler  eller ioner er ordnet i et spesielt mønster.</vt:lpstr>
      <vt:lpstr>VGG reaksjonen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Brit Skaugrud</dc:creator>
  <cp:lastModifiedBy>Svein Tveit</cp:lastModifiedBy>
  <cp:revision>72</cp:revision>
  <cp:lastPrinted>2014-08-27T20:42:01Z</cp:lastPrinted>
  <dcterms:created xsi:type="dcterms:W3CDTF">2014-08-11T07:38:08Z</dcterms:created>
  <dcterms:modified xsi:type="dcterms:W3CDTF">2014-08-29T12:11:18Z</dcterms:modified>
</cp:coreProperties>
</file>