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9" r:id="rId3"/>
    <p:sldId id="258" r:id="rId4"/>
    <p:sldId id="257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3200C-11BC-465E-BC59-970066EBECB0}" type="datetimeFigureOut">
              <a:rPr lang="de-DE" smtClean="0"/>
              <a:t>28.04.2021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BEC924-D270-400C-99A6-D06C2091DC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833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050066-4A47-4DC9-867C-CC54DD482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29DE53-752E-4654-9DA3-BA945B713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3011CF-A1B0-4DDF-BA3B-3070D2C78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6D1BF-BADE-46CF-B3F0-93603C43E805}" type="datetimeFigureOut">
              <a:rPr lang="de-DE" smtClean="0"/>
              <a:t>28.04.2021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D05A4D-57BD-4527-B344-AA393D446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2A3F6D-4C19-478E-9215-B72A54A2B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4D02-4F17-410C-B82C-B154C78F60B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3534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323FCD-7F2D-4C75-8A0A-3DD9D945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178C61-4334-4F39-B2CF-3E196001B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7118325-AD58-4F22-90C3-E29C383C8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6D1BF-BADE-46CF-B3F0-93603C43E805}" type="datetimeFigureOut">
              <a:rPr lang="de-DE" smtClean="0"/>
              <a:t>28.04.2021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FE0308-6CF5-46E6-B84D-87ABDBED5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CEF2BF-F31E-43A7-A570-0347D6CDE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4D02-4F17-410C-B82C-B154C78F60B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3979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92B43-65D0-4707-A65C-91C732ED5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47F286-3453-463B-9196-C873AD65E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774264A-E7DE-4DEC-9AEA-1054CF18C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6D1BF-BADE-46CF-B3F0-93603C43E805}" type="datetimeFigureOut">
              <a:rPr lang="de-DE" smtClean="0"/>
              <a:t>28.04.2021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286DEF-8C0B-4D95-921F-CA20E7C13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AA2A168-5246-4BC5-BB9E-E63AC6F49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4D02-4F17-410C-B82C-B154C78F60B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9511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99F27F-4167-48B5-9EBC-06C93ACA4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AC0672-D552-4723-9669-34F9327C3C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88C944C-6422-4A15-9873-5E0204D40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6A93A00-ABA1-4EE2-851B-2C5AFA25B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6D1BF-BADE-46CF-B3F0-93603C43E805}" type="datetimeFigureOut">
              <a:rPr lang="de-DE" smtClean="0"/>
              <a:t>28.04.2021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5DA3106-C310-4E74-BEE8-F84DD2AEE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656BA7A-28E3-4D2C-B544-9F4A790A0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4D02-4F17-410C-B82C-B154C78F60B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3377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44C3E3-0A4F-42FF-8A07-E12A43D5F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6FA1A1-D412-42F5-986D-A74E0866C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553D72A-856B-4554-BC8B-C4303E4413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80BEB9D-8616-48C9-AA26-56678458DA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9B33616-3B29-4596-AB74-81090CDABF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A6AF29D-AAE3-4288-98CC-AD0F1CBFD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6D1BF-BADE-46CF-B3F0-93603C43E805}" type="datetimeFigureOut">
              <a:rPr lang="de-DE" smtClean="0"/>
              <a:t>28.04.2021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DB5D62-726D-4D9B-87E6-0FD60470E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EF47EBC-4824-4ACE-86DB-68786580A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4D02-4F17-410C-B82C-B154C78F60B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7888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AAFBA0-F725-441A-B396-4CCFDF70A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F75794-0266-4E75-B835-1BA7145C0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6D1BF-BADE-46CF-B3F0-93603C43E805}" type="datetimeFigureOut">
              <a:rPr lang="de-DE" smtClean="0"/>
              <a:t>28.04.2021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13A950-A135-4CCC-A8C3-73FD77D33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6B64EE3-485C-404E-B548-8FA5073D0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4D02-4F17-410C-B82C-B154C78F60B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4477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934611B-2C5B-40AE-99F0-5E3890593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6D1BF-BADE-46CF-B3F0-93603C43E805}" type="datetimeFigureOut">
              <a:rPr lang="de-DE" smtClean="0"/>
              <a:t>28.04.2021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0600549-9CC8-4A29-B5E9-479AD58BE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A468B8-DA32-40AA-A774-27F5A4C8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4D02-4F17-410C-B82C-B154C78F60B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494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085117-FA35-4CE3-BDE9-D59ECAD70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41DE1D-E6C5-498F-8A14-0AA597422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239944A-A6DB-4D6B-92A9-79EF0D204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08FE88A-253D-4C45-A1CA-1ED89BD1A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6D1BF-BADE-46CF-B3F0-93603C43E805}" type="datetimeFigureOut">
              <a:rPr lang="de-DE" smtClean="0"/>
              <a:t>28.04.2021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93BD082-1C15-4F74-BF21-9700A1518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78AEEB8-052A-48B9-AD97-CF51B4BFE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4D02-4F17-410C-B82C-B154C78F60B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4459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7A5EA0-5B49-4668-BC01-094FAC046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027AE19-BD9A-4C38-A7B2-309550B17B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7FDD4BF-331E-4FA2-B18C-2BB33FE42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72C83E3-B563-4D5D-9554-BB085DBB4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6D1BF-BADE-46CF-B3F0-93603C43E805}" type="datetimeFigureOut">
              <a:rPr lang="de-DE" smtClean="0"/>
              <a:t>28.04.2021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985D10B-3307-4E97-9E60-C1789A30E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BEE3DA8-B6FB-45AC-B77D-853A8FDBD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4D02-4F17-410C-B82C-B154C78F60B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8048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102AEB-03E1-40D3-9E77-53A86156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9E1EA4C-EFF9-4F68-8949-97874D9F5F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31AFB6-3AF0-43BE-BE2C-1CBBE70BA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6D1BF-BADE-46CF-B3F0-93603C43E805}" type="datetimeFigureOut">
              <a:rPr lang="de-DE" smtClean="0"/>
              <a:t>28.04.2021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334333-1F41-4F2A-A01A-B65FEFD8A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02276E-69AE-46AF-A8E4-C6D07252D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4D02-4F17-410C-B82C-B154C78F60B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3282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C3932B3-CE42-4ADC-AD82-97CCF0C737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B8AED8B-2E33-4B28-B1C8-CDCBAB12A3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B4D36D-C85D-4A58-A161-CAC5FFB66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6D1BF-BADE-46CF-B3F0-93603C43E805}" type="datetimeFigureOut">
              <a:rPr lang="de-DE" smtClean="0"/>
              <a:t>28.04.2021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629411-D7EA-493B-A95C-94C7F6127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339A2E-E1C5-4F27-888D-EE6EDD6E4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4D02-4F17-410C-B82C-B154C78F60B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6688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7346052-D972-4AB0-883B-24C5FBBD2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184CFA-8281-4ACF-91F1-7D1FFA65B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1368A6-84AA-432D-BB1D-8D5562592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6D1BF-BADE-46CF-B3F0-93603C43E805}" type="datetimeFigureOut">
              <a:rPr lang="de-DE" smtClean="0"/>
              <a:t>28.04.2021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124FFD-0B44-492D-89BD-6B8705451B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B88F6E-46FD-4DD2-A90A-50EA98A47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C4D02-4F17-410C-B82C-B154C78F60B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446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9C95BBB-0271-4C4E-93F1-530313E977CD}"/>
              </a:ext>
            </a:extLst>
          </p:cNvPr>
          <p:cNvSpPr txBox="1"/>
          <p:nvPr/>
        </p:nvSpPr>
        <p:spPr>
          <a:xfrm>
            <a:off x="118714" y="884730"/>
            <a:ext cx="846704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I dag er en stor dag! Deres sjef Professor </a:t>
            </a:r>
            <a:r>
              <a:rPr lang="nb-NO" sz="2800" dirty="0" err="1"/>
              <a:t>X</a:t>
            </a:r>
            <a:r>
              <a:rPr lang="nb-NO" sz="2800" dirty="0"/>
              <a:t> skal delta på en seremoni i ære av hans oppdagelse av </a:t>
            </a:r>
            <a:r>
              <a:rPr lang="nb-NO" sz="2800" b="1" dirty="0"/>
              <a:t>skallmodellen </a:t>
            </a:r>
            <a:r>
              <a:rPr lang="nb-NO" sz="2800" dirty="0"/>
              <a:t>og dens </a:t>
            </a:r>
            <a:r>
              <a:rPr lang="nb-NO" sz="2800" b="1" dirty="0"/>
              <a:t>sammenheng med periodesystemet</a:t>
            </a:r>
            <a:r>
              <a:rPr lang="nb-NO" sz="2800" dirty="0"/>
              <a:t>.</a:t>
            </a:r>
          </a:p>
          <a:p>
            <a:endParaRPr lang="nb-NO" sz="1000" dirty="0"/>
          </a:p>
          <a:p>
            <a:r>
              <a:rPr lang="nb-NO" sz="2800" dirty="0"/>
              <a:t>Professor </a:t>
            </a:r>
            <a:r>
              <a:rPr lang="nb-NO" sz="2800" dirty="0" err="1"/>
              <a:t>X</a:t>
            </a:r>
            <a:r>
              <a:rPr lang="nb-NO" sz="2800" dirty="0"/>
              <a:t> er allerede på vei til seremonien, men har glemt å ta med sitt </a:t>
            </a:r>
            <a:r>
              <a:rPr lang="nb-NO" sz="2800" b="1" dirty="0" err="1"/>
              <a:t>handout</a:t>
            </a:r>
            <a:r>
              <a:rPr lang="nb-NO" sz="2800" b="1" dirty="0"/>
              <a:t> </a:t>
            </a:r>
            <a:r>
              <a:rPr lang="nb-NO" sz="2800" dirty="0"/>
              <a:t>til presentasjonen.</a:t>
            </a:r>
          </a:p>
          <a:p>
            <a:endParaRPr lang="nb-NO" sz="1000" dirty="0"/>
          </a:p>
          <a:p>
            <a:r>
              <a:rPr lang="nb-NO" sz="2800" dirty="0"/>
              <a:t>Dessverre er alle notatene til professoren fordelt over hele laboratoriet. I tillegg har han </a:t>
            </a:r>
            <a:r>
              <a:rPr lang="nb-NO" sz="2800" b="1" dirty="0"/>
              <a:t>kodet</a:t>
            </a:r>
            <a:r>
              <a:rPr lang="nb-NO" sz="2800" dirty="0"/>
              <a:t> disse for å forhindre at uvedkommende skal få tak i de. </a:t>
            </a:r>
          </a:p>
          <a:p>
            <a:endParaRPr lang="nb-NO" sz="1000" dirty="0"/>
          </a:p>
          <a:p>
            <a:r>
              <a:rPr lang="nb-NO" sz="2800" dirty="0"/>
              <a:t>Dere har bare </a:t>
            </a:r>
            <a:r>
              <a:rPr lang="nb-NO" sz="2800" b="1" dirty="0"/>
              <a:t>20 minutter</a:t>
            </a:r>
            <a:r>
              <a:rPr lang="nb-NO" sz="2800" dirty="0"/>
              <a:t> for å avkode informasjonen som trengs for å kunne ferdigstille </a:t>
            </a:r>
            <a:r>
              <a:rPr lang="nb-NO" sz="2800" b="1" dirty="0" err="1"/>
              <a:t>handoutet</a:t>
            </a:r>
            <a:r>
              <a:rPr lang="nb-NO" sz="2800" b="1" dirty="0"/>
              <a:t> </a:t>
            </a:r>
            <a:r>
              <a:rPr lang="nb-NO" sz="2800" dirty="0"/>
              <a:t>i tide for presentasjonen.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ED04EAF-A92A-4042-B730-0DE0B1DB6B39}"/>
              </a:ext>
            </a:extLst>
          </p:cNvPr>
          <p:cNvGrpSpPr/>
          <p:nvPr/>
        </p:nvGrpSpPr>
        <p:grpSpPr>
          <a:xfrm>
            <a:off x="8320712" y="1989915"/>
            <a:ext cx="3512381" cy="3593787"/>
            <a:chOff x="8560904" y="2719350"/>
            <a:chExt cx="3512381" cy="3593787"/>
          </a:xfrm>
        </p:grpSpPr>
        <p:pic>
          <p:nvPicPr>
            <p:cNvPr id="8" name="Grafik 7" descr="Ein Bild, das Raum enthält.&#10;&#10;Automatisch generierte Beschreibung">
              <a:extLst>
                <a:ext uri="{FF2B5EF4-FFF2-40B4-BE49-F238E27FC236}">
                  <a16:creationId xmlns:a16="http://schemas.microsoft.com/office/drawing/2014/main" id="{ADDE153D-BDEC-4D35-AEA9-26F0A170C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1300" y="3338221"/>
              <a:ext cx="2621860" cy="2953101"/>
            </a:xfrm>
            <a:prstGeom prst="rect">
              <a:avLst/>
            </a:prstGeom>
          </p:spPr>
        </p:pic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E0036A5-4E26-4649-979E-E0D7934F8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85754" y="2719350"/>
              <a:ext cx="1605050" cy="2199992"/>
            </a:xfrm>
            <a:prstGeom prst="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E03E7792-CD0F-49EB-9FE1-E326024D769E}"/>
                </a:ext>
              </a:extLst>
            </p:cNvPr>
            <p:cNvSpPr/>
            <p:nvPr/>
          </p:nvSpPr>
          <p:spPr>
            <a:xfrm>
              <a:off x="8560904" y="2735915"/>
              <a:ext cx="3512381" cy="35772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129541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D900CE3-281E-4898-BB85-4112EDE7BEF5}"/>
              </a:ext>
            </a:extLst>
          </p:cNvPr>
          <p:cNvSpPr txBox="1"/>
          <p:nvPr/>
        </p:nvSpPr>
        <p:spPr>
          <a:xfrm>
            <a:off x="742950" y="742951"/>
            <a:ext cx="3476625" cy="4962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nb-NO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Finn alle notatene</a:t>
            </a:r>
            <a:r>
              <a:rPr lang="nb-NO" sz="4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for å kunne fylle inn </a:t>
            </a:r>
            <a:r>
              <a:rPr lang="nb-NO" sz="48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</a:t>
            </a:r>
            <a:r>
              <a:rPr lang="nb-NO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andoutet</a:t>
            </a:r>
            <a:r>
              <a:rPr lang="nb-NO" sz="4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!</a:t>
            </a:r>
            <a:endParaRPr lang="nb-NO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20 MINUTE - TIMER &amp; ALARM - 1080p - COUNTDOWN">
            <a:hlinkClick r:id="" action="ppaction://media"/>
            <a:extLst>
              <a:ext uri="{FF2B5EF4-FFF2-40B4-BE49-F238E27FC236}">
                <a16:creationId xmlns:a16="http://schemas.microsoft.com/office/drawing/2014/main" id="{C89E3DA7-F3A8-49F0-A356-81766C3182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30640" y="742951"/>
            <a:ext cx="6315077" cy="3552231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E270E3C0-9E05-4F20-959B-FC8A2D98C560}"/>
              </a:ext>
            </a:extLst>
          </p:cNvPr>
          <p:cNvGrpSpPr/>
          <p:nvPr/>
        </p:nvGrpSpPr>
        <p:grpSpPr>
          <a:xfrm>
            <a:off x="5459075" y="5437829"/>
            <a:ext cx="5858205" cy="1001398"/>
            <a:chOff x="5459075" y="5437829"/>
            <a:chExt cx="5858205" cy="1001398"/>
          </a:xfrm>
        </p:grpSpPr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6DFA1CBE-1AAB-4C06-BDB0-CAF2C738B229}"/>
                </a:ext>
              </a:extLst>
            </p:cNvPr>
            <p:cNvSpPr txBox="1"/>
            <p:nvPr/>
          </p:nvSpPr>
          <p:spPr>
            <a:xfrm>
              <a:off x="5459075" y="5437829"/>
              <a:ext cx="5858205" cy="1001398"/>
            </a:xfrm>
            <a:prstGeom prst="rect">
              <a:avLst/>
            </a:prstGeom>
            <a:solidFill>
              <a:srgbClr val="404040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nb-NO" sz="2400" dirty="0">
                  <a:solidFill>
                    <a:schemeClr val="bg1"/>
                  </a:solidFill>
                  <a:latin typeface="+mj-lt"/>
                </a:rPr>
                <a:t>Hvis dere er ferdig før tiden er ute finner dere en bonusoppgave i den siste kisten!</a:t>
              </a: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C73662D3-91C7-4E2A-919E-F4F9D5B49790}"/>
                </a:ext>
              </a:extLst>
            </p:cNvPr>
            <p:cNvSpPr/>
            <p:nvPr/>
          </p:nvSpPr>
          <p:spPr>
            <a:xfrm>
              <a:off x="5495287" y="5477347"/>
              <a:ext cx="5785329" cy="925667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886157940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B694AFF-0AE6-45D1-9298-DAE163BDDD06}"/>
              </a:ext>
            </a:extLst>
          </p:cNvPr>
          <p:cNvSpPr txBox="1"/>
          <p:nvPr/>
        </p:nvSpPr>
        <p:spPr>
          <a:xfrm>
            <a:off x="3951204" y="139348"/>
            <a:ext cx="3251723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nb-NO" sz="2000" b="1" dirty="0"/>
              <a:t>Organisasjon „Escape Room“</a:t>
            </a:r>
          </a:p>
        </p:txBody>
      </p: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84464B6B-9131-4DF0-819A-460698857B3F}"/>
              </a:ext>
            </a:extLst>
          </p:cNvPr>
          <p:cNvGrpSpPr/>
          <p:nvPr/>
        </p:nvGrpSpPr>
        <p:grpSpPr>
          <a:xfrm>
            <a:off x="473145" y="1103963"/>
            <a:ext cx="759558" cy="4075685"/>
            <a:chOff x="1396599" y="1103963"/>
            <a:chExt cx="759558" cy="4075685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DF183303-D2ED-4B64-B7DE-F3B2FEE54C60}"/>
                </a:ext>
              </a:extLst>
            </p:cNvPr>
            <p:cNvSpPr/>
            <p:nvPr/>
          </p:nvSpPr>
          <p:spPr>
            <a:xfrm rot="5400000">
              <a:off x="-261465" y="2762027"/>
              <a:ext cx="4075685" cy="7595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4AF3AA43-1212-4E81-A8CB-B32A596C74B9}"/>
                </a:ext>
              </a:extLst>
            </p:cNvPr>
            <p:cNvSpPr txBox="1"/>
            <p:nvPr/>
          </p:nvSpPr>
          <p:spPr>
            <a:xfrm>
              <a:off x="1563018" y="1261908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R1</a:t>
              </a:r>
            </a:p>
          </p:txBody>
        </p:sp>
        <p:pic>
          <p:nvPicPr>
            <p:cNvPr id="24" name="Grafik 23" descr="Schloss">
              <a:extLst>
                <a:ext uri="{FF2B5EF4-FFF2-40B4-BE49-F238E27FC236}">
                  <a16:creationId xmlns:a16="http://schemas.microsoft.com/office/drawing/2014/main" id="{BAF9559B-EA48-4D4C-AD6A-E01493642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9920" y="2230240"/>
              <a:ext cx="401851" cy="401851"/>
            </a:xfrm>
            <a:prstGeom prst="rect">
              <a:avLst/>
            </a:prstGeom>
          </p:spPr>
        </p:pic>
        <p:pic>
          <p:nvPicPr>
            <p:cNvPr id="28" name="Grafik 27" descr="Laptop">
              <a:extLst>
                <a:ext uri="{FF2B5EF4-FFF2-40B4-BE49-F238E27FC236}">
                  <a16:creationId xmlns:a16="http://schemas.microsoft.com/office/drawing/2014/main" id="{037F0A6C-753B-47D4-815E-1618CB5F8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53965" y="1491839"/>
              <a:ext cx="433762" cy="433762"/>
            </a:xfrm>
            <a:prstGeom prst="rect">
              <a:avLst/>
            </a:prstGeom>
          </p:spPr>
        </p:pic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38DED283-64D0-4CE9-B72D-09A7DE48235A}"/>
                </a:ext>
              </a:extLst>
            </p:cNvPr>
            <p:cNvSpPr txBox="1"/>
            <p:nvPr/>
          </p:nvSpPr>
          <p:spPr>
            <a:xfrm>
              <a:off x="1561007" y="2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R2</a:t>
              </a: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D0E6340C-D658-483B-9A12-9F36E3E322C7}"/>
                </a:ext>
              </a:extLst>
            </p:cNvPr>
            <p:cNvSpPr/>
            <p:nvPr/>
          </p:nvSpPr>
          <p:spPr>
            <a:xfrm>
              <a:off x="1587148" y="2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1" name="Grafik 30" descr="Schloss">
              <a:extLst>
                <a:ext uri="{FF2B5EF4-FFF2-40B4-BE49-F238E27FC236}">
                  <a16:creationId xmlns:a16="http://schemas.microsoft.com/office/drawing/2014/main" id="{01E2D080-17EE-4506-B7C7-CDCD5D775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7298" y="3230240"/>
              <a:ext cx="401851" cy="401851"/>
            </a:xfrm>
            <a:prstGeom prst="rect">
              <a:avLst/>
            </a:prstGeom>
          </p:spPr>
        </p:pic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B14CC889-4194-411B-8B57-A6721AE203F2}"/>
                </a:ext>
              </a:extLst>
            </p:cNvPr>
            <p:cNvSpPr txBox="1"/>
            <p:nvPr/>
          </p:nvSpPr>
          <p:spPr>
            <a:xfrm>
              <a:off x="1558385" y="3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R3</a:t>
              </a: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DD161B4C-1141-4353-AFA2-31D74FC145D7}"/>
                </a:ext>
              </a:extLst>
            </p:cNvPr>
            <p:cNvSpPr/>
            <p:nvPr/>
          </p:nvSpPr>
          <p:spPr>
            <a:xfrm>
              <a:off x="1584526" y="3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4" name="Grafik 33" descr="Schloss">
              <a:extLst>
                <a:ext uri="{FF2B5EF4-FFF2-40B4-BE49-F238E27FC236}">
                  <a16:creationId xmlns:a16="http://schemas.microsoft.com/office/drawing/2014/main" id="{7EBA1084-F322-4E2C-A60B-F3810A48A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55889" y="4230240"/>
              <a:ext cx="401851" cy="401851"/>
            </a:xfrm>
            <a:prstGeom prst="rect">
              <a:avLst/>
            </a:prstGeom>
          </p:spPr>
        </p:pic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B93820F9-4F4D-4961-8717-7C2CCED98041}"/>
                </a:ext>
              </a:extLst>
            </p:cNvPr>
            <p:cNvSpPr txBox="1"/>
            <p:nvPr/>
          </p:nvSpPr>
          <p:spPr>
            <a:xfrm>
              <a:off x="1546976" y="4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/>
                <a:t>B</a:t>
              </a:r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62CF0536-4FC9-4597-B2DB-93E14701BFB1}"/>
                </a:ext>
              </a:extLst>
            </p:cNvPr>
            <p:cNvSpPr/>
            <p:nvPr/>
          </p:nvSpPr>
          <p:spPr>
            <a:xfrm>
              <a:off x="1573117" y="4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38" name="Grafik 37" descr="Safe">
            <a:extLst>
              <a:ext uri="{FF2B5EF4-FFF2-40B4-BE49-F238E27FC236}">
                <a16:creationId xmlns:a16="http://schemas.microsoft.com/office/drawing/2014/main" id="{3188B45E-5106-4612-9ACA-BCE382D2E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16533" y="5567525"/>
            <a:ext cx="1106079" cy="1106079"/>
          </a:xfrm>
          <a:prstGeom prst="rect">
            <a:avLst/>
          </a:prstGeom>
        </p:spPr>
      </p:pic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FB8C3731-9ECE-4B46-B5A7-CB0C280AB812}"/>
              </a:ext>
            </a:extLst>
          </p:cNvPr>
          <p:cNvGrpSpPr/>
          <p:nvPr/>
        </p:nvGrpSpPr>
        <p:grpSpPr>
          <a:xfrm>
            <a:off x="1658464" y="1103963"/>
            <a:ext cx="759558" cy="4075685"/>
            <a:chOff x="1396599" y="1103963"/>
            <a:chExt cx="759558" cy="4075685"/>
          </a:xfrm>
        </p:grpSpPr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EF0D4E0C-45AC-40B0-960A-D1BB00BD215B}"/>
                </a:ext>
              </a:extLst>
            </p:cNvPr>
            <p:cNvSpPr/>
            <p:nvPr/>
          </p:nvSpPr>
          <p:spPr>
            <a:xfrm rot="5400000">
              <a:off x="-261465" y="2762027"/>
              <a:ext cx="4075685" cy="7595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A46EBB53-EFB3-45F0-B49A-FFAD4679675D}"/>
                </a:ext>
              </a:extLst>
            </p:cNvPr>
            <p:cNvSpPr txBox="1"/>
            <p:nvPr/>
          </p:nvSpPr>
          <p:spPr>
            <a:xfrm>
              <a:off x="1563018" y="1261908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R1</a:t>
              </a:r>
            </a:p>
          </p:txBody>
        </p:sp>
        <p:pic>
          <p:nvPicPr>
            <p:cNvPr id="43" name="Grafik 42" descr="Schloss">
              <a:extLst>
                <a:ext uri="{FF2B5EF4-FFF2-40B4-BE49-F238E27FC236}">
                  <a16:creationId xmlns:a16="http://schemas.microsoft.com/office/drawing/2014/main" id="{FC1819A5-205C-46FD-AC47-EB15A6D00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9920" y="2230240"/>
              <a:ext cx="401851" cy="401851"/>
            </a:xfrm>
            <a:prstGeom prst="rect">
              <a:avLst/>
            </a:prstGeom>
          </p:spPr>
        </p:pic>
        <p:pic>
          <p:nvPicPr>
            <p:cNvPr id="44" name="Grafik 43" descr="Laptop">
              <a:extLst>
                <a:ext uri="{FF2B5EF4-FFF2-40B4-BE49-F238E27FC236}">
                  <a16:creationId xmlns:a16="http://schemas.microsoft.com/office/drawing/2014/main" id="{243DBD28-248E-4EC7-8488-095A8EA19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53965" y="1491839"/>
              <a:ext cx="433762" cy="433762"/>
            </a:xfrm>
            <a:prstGeom prst="rect">
              <a:avLst/>
            </a:prstGeom>
          </p:spPr>
        </p:pic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2495FC8A-270A-4419-9B7B-877CDC8DF7BD}"/>
                </a:ext>
              </a:extLst>
            </p:cNvPr>
            <p:cNvSpPr txBox="1"/>
            <p:nvPr/>
          </p:nvSpPr>
          <p:spPr>
            <a:xfrm>
              <a:off x="1561007" y="2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R2</a:t>
              </a: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1702DF36-89A2-41FB-A6BF-444244B69DC3}"/>
                </a:ext>
              </a:extLst>
            </p:cNvPr>
            <p:cNvSpPr/>
            <p:nvPr/>
          </p:nvSpPr>
          <p:spPr>
            <a:xfrm>
              <a:off x="1587148" y="2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7" name="Grafik 46" descr="Schloss">
              <a:extLst>
                <a:ext uri="{FF2B5EF4-FFF2-40B4-BE49-F238E27FC236}">
                  <a16:creationId xmlns:a16="http://schemas.microsoft.com/office/drawing/2014/main" id="{ECB3B95C-7586-44DE-A9A0-D84A46FA5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7298" y="3230240"/>
              <a:ext cx="401851" cy="401851"/>
            </a:xfrm>
            <a:prstGeom prst="rect">
              <a:avLst/>
            </a:prstGeom>
          </p:spPr>
        </p:pic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1152271F-A3BA-4E5E-A4E7-59A073D31675}"/>
                </a:ext>
              </a:extLst>
            </p:cNvPr>
            <p:cNvSpPr txBox="1"/>
            <p:nvPr/>
          </p:nvSpPr>
          <p:spPr>
            <a:xfrm>
              <a:off x="1558385" y="3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R3</a:t>
              </a: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96244CBE-1A8E-40D7-BE51-C1340A7412AA}"/>
                </a:ext>
              </a:extLst>
            </p:cNvPr>
            <p:cNvSpPr/>
            <p:nvPr/>
          </p:nvSpPr>
          <p:spPr>
            <a:xfrm>
              <a:off x="1584526" y="3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50" name="Grafik 49" descr="Schloss">
              <a:extLst>
                <a:ext uri="{FF2B5EF4-FFF2-40B4-BE49-F238E27FC236}">
                  <a16:creationId xmlns:a16="http://schemas.microsoft.com/office/drawing/2014/main" id="{02D66D68-8AFC-4F9A-9810-CEB254227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55889" y="4230240"/>
              <a:ext cx="401851" cy="401851"/>
            </a:xfrm>
            <a:prstGeom prst="rect">
              <a:avLst/>
            </a:prstGeom>
          </p:spPr>
        </p:pic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723DC5A5-9A3F-4371-87C3-C78AC392399B}"/>
                </a:ext>
              </a:extLst>
            </p:cNvPr>
            <p:cNvSpPr txBox="1"/>
            <p:nvPr/>
          </p:nvSpPr>
          <p:spPr>
            <a:xfrm>
              <a:off x="1546976" y="4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/>
                <a:t>B</a:t>
              </a:r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29A58B6D-E9BD-4ADD-A9E0-4843630BEDD1}"/>
                </a:ext>
              </a:extLst>
            </p:cNvPr>
            <p:cNvSpPr/>
            <p:nvPr/>
          </p:nvSpPr>
          <p:spPr>
            <a:xfrm>
              <a:off x="1573117" y="4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2BC89935-2EE8-4131-AC9B-9F1D46147E2E}"/>
              </a:ext>
            </a:extLst>
          </p:cNvPr>
          <p:cNvGrpSpPr/>
          <p:nvPr/>
        </p:nvGrpSpPr>
        <p:grpSpPr>
          <a:xfrm>
            <a:off x="2843783" y="1103963"/>
            <a:ext cx="759558" cy="4075685"/>
            <a:chOff x="1396599" y="1103963"/>
            <a:chExt cx="759558" cy="4075685"/>
          </a:xfrm>
        </p:grpSpPr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0B30B141-A442-4670-B7A0-7A5D2A0D3584}"/>
                </a:ext>
              </a:extLst>
            </p:cNvPr>
            <p:cNvSpPr/>
            <p:nvPr/>
          </p:nvSpPr>
          <p:spPr>
            <a:xfrm rot="5400000">
              <a:off x="-261465" y="2762027"/>
              <a:ext cx="4075685" cy="7595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CE4574FC-BA17-4394-87A5-C35F27B58264}"/>
                </a:ext>
              </a:extLst>
            </p:cNvPr>
            <p:cNvSpPr txBox="1"/>
            <p:nvPr/>
          </p:nvSpPr>
          <p:spPr>
            <a:xfrm>
              <a:off x="1563018" y="1261908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R1</a:t>
              </a:r>
            </a:p>
          </p:txBody>
        </p:sp>
        <p:pic>
          <p:nvPicPr>
            <p:cNvPr id="56" name="Grafik 55" descr="Schloss">
              <a:extLst>
                <a:ext uri="{FF2B5EF4-FFF2-40B4-BE49-F238E27FC236}">
                  <a16:creationId xmlns:a16="http://schemas.microsoft.com/office/drawing/2014/main" id="{89420317-391E-4743-B665-10B258A51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9920" y="2230240"/>
              <a:ext cx="401851" cy="401851"/>
            </a:xfrm>
            <a:prstGeom prst="rect">
              <a:avLst/>
            </a:prstGeom>
          </p:spPr>
        </p:pic>
        <p:pic>
          <p:nvPicPr>
            <p:cNvPr id="57" name="Grafik 56" descr="Laptop">
              <a:extLst>
                <a:ext uri="{FF2B5EF4-FFF2-40B4-BE49-F238E27FC236}">
                  <a16:creationId xmlns:a16="http://schemas.microsoft.com/office/drawing/2014/main" id="{BA64DE83-B3A6-48F1-A0B9-8C1E84D7B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53965" y="1491839"/>
              <a:ext cx="433762" cy="433762"/>
            </a:xfrm>
            <a:prstGeom prst="rect">
              <a:avLst/>
            </a:prstGeom>
          </p:spPr>
        </p:pic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5D63C775-0569-407A-AEE3-E5444C553BA8}"/>
                </a:ext>
              </a:extLst>
            </p:cNvPr>
            <p:cNvSpPr txBox="1"/>
            <p:nvPr/>
          </p:nvSpPr>
          <p:spPr>
            <a:xfrm>
              <a:off x="1561007" y="2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R2</a:t>
              </a:r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1F42E1E9-D260-470E-B32D-1486E7810057}"/>
                </a:ext>
              </a:extLst>
            </p:cNvPr>
            <p:cNvSpPr/>
            <p:nvPr/>
          </p:nvSpPr>
          <p:spPr>
            <a:xfrm>
              <a:off x="1587148" y="2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60" name="Grafik 59" descr="Schloss">
              <a:extLst>
                <a:ext uri="{FF2B5EF4-FFF2-40B4-BE49-F238E27FC236}">
                  <a16:creationId xmlns:a16="http://schemas.microsoft.com/office/drawing/2014/main" id="{6E9F5E52-AE05-42C2-B77D-9B1F81ED9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7298" y="3230240"/>
              <a:ext cx="401851" cy="401851"/>
            </a:xfrm>
            <a:prstGeom prst="rect">
              <a:avLst/>
            </a:prstGeom>
          </p:spPr>
        </p:pic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8AA89362-1938-4325-865C-827929417936}"/>
                </a:ext>
              </a:extLst>
            </p:cNvPr>
            <p:cNvSpPr txBox="1"/>
            <p:nvPr/>
          </p:nvSpPr>
          <p:spPr>
            <a:xfrm>
              <a:off x="1558385" y="3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R3</a:t>
              </a:r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C630E1E3-A8AC-487C-8274-C2F7D7D09D35}"/>
                </a:ext>
              </a:extLst>
            </p:cNvPr>
            <p:cNvSpPr/>
            <p:nvPr/>
          </p:nvSpPr>
          <p:spPr>
            <a:xfrm>
              <a:off x="1584526" y="3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63" name="Grafik 62" descr="Schloss">
              <a:extLst>
                <a:ext uri="{FF2B5EF4-FFF2-40B4-BE49-F238E27FC236}">
                  <a16:creationId xmlns:a16="http://schemas.microsoft.com/office/drawing/2014/main" id="{97C7990B-7F50-4877-B4A9-4B65314CD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55889" y="4230240"/>
              <a:ext cx="401851" cy="401851"/>
            </a:xfrm>
            <a:prstGeom prst="rect">
              <a:avLst/>
            </a:prstGeom>
          </p:spPr>
        </p:pic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76A5E751-0B7D-4A05-AABF-7CF7032A923C}"/>
                </a:ext>
              </a:extLst>
            </p:cNvPr>
            <p:cNvSpPr txBox="1"/>
            <p:nvPr/>
          </p:nvSpPr>
          <p:spPr>
            <a:xfrm>
              <a:off x="1546976" y="4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/>
                <a:t>B</a:t>
              </a:r>
            </a:p>
          </p:txBody>
        </p:sp>
        <p:sp>
          <p:nvSpPr>
            <p:cNvPr id="65" name="Rechteck 64">
              <a:extLst>
                <a:ext uri="{FF2B5EF4-FFF2-40B4-BE49-F238E27FC236}">
                  <a16:creationId xmlns:a16="http://schemas.microsoft.com/office/drawing/2014/main" id="{B230AA8F-A776-453F-8488-D4A80F6148DB}"/>
                </a:ext>
              </a:extLst>
            </p:cNvPr>
            <p:cNvSpPr/>
            <p:nvPr/>
          </p:nvSpPr>
          <p:spPr>
            <a:xfrm>
              <a:off x="1573117" y="4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60834535-7035-437A-A211-C4D808532D01}"/>
              </a:ext>
            </a:extLst>
          </p:cNvPr>
          <p:cNvGrpSpPr/>
          <p:nvPr/>
        </p:nvGrpSpPr>
        <p:grpSpPr>
          <a:xfrm>
            <a:off x="4029102" y="1103963"/>
            <a:ext cx="759558" cy="4075685"/>
            <a:chOff x="1396599" y="1103963"/>
            <a:chExt cx="759558" cy="4075685"/>
          </a:xfrm>
        </p:grpSpPr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A807E624-7821-48F0-A6BE-79A7D875219F}"/>
                </a:ext>
              </a:extLst>
            </p:cNvPr>
            <p:cNvSpPr/>
            <p:nvPr/>
          </p:nvSpPr>
          <p:spPr>
            <a:xfrm rot="5400000">
              <a:off x="-261465" y="2762027"/>
              <a:ext cx="4075685" cy="7595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D36095A4-B5C3-4052-820D-46D3BA02F2AF}"/>
                </a:ext>
              </a:extLst>
            </p:cNvPr>
            <p:cNvSpPr txBox="1"/>
            <p:nvPr/>
          </p:nvSpPr>
          <p:spPr>
            <a:xfrm>
              <a:off x="1563018" y="1261908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R1</a:t>
              </a:r>
            </a:p>
          </p:txBody>
        </p:sp>
        <p:pic>
          <p:nvPicPr>
            <p:cNvPr id="69" name="Grafik 68" descr="Schloss">
              <a:extLst>
                <a:ext uri="{FF2B5EF4-FFF2-40B4-BE49-F238E27FC236}">
                  <a16:creationId xmlns:a16="http://schemas.microsoft.com/office/drawing/2014/main" id="{55CA4B1E-FDE4-4456-981A-0C66656A8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9920" y="2230240"/>
              <a:ext cx="401851" cy="401851"/>
            </a:xfrm>
            <a:prstGeom prst="rect">
              <a:avLst/>
            </a:prstGeom>
          </p:spPr>
        </p:pic>
        <p:pic>
          <p:nvPicPr>
            <p:cNvPr id="70" name="Grafik 69" descr="Laptop">
              <a:extLst>
                <a:ext uri="{FF2B5EF4-FFF2-40B4-BE49-F238E27FC236}">
                  <a16:creationId xmlns:a16="http://schemas.microsoft.com/office/drawing/2014/main" id="{A77FF6FF-EF7B-481A-84C7-9A1E28FFE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53965" y="1491839"/>
              <a:ext cx="433762" cy="433762"/>
            </a:xfrm>
            <a:prstGeom prst="rect">
              <a:avLst/>
            </a:prstGeom>
          </p:spPr>
        </p:pic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425EF631-8FA0-46F1-B963-E98E905CAA79}"/>
                </a:ext>
              </a:extLst>
            </p:cNvPr>
            <p:cNvSpPr txBox="1"/>
            <p:nvPr/>
          </p:nvSpPr>
          <p:spPr>
            <a:xfrm>
              <a:off x="1561007" y="2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R2</a:t>
              </a:r>
            </a:p>
          </p:txBody>
        </p:sp>
        <p:sp>
          <p:nvSpPr>
            <p:cNvPr id="72" name="Rechteck 71">
              <a:extLst>
                <a:ext uri="{FF2B5EF4-FFF2-40B4-BE49-F238E27FC236}">
                  <a16:creationId xmlns:a16="http://schemas.microsoft.com/office/drawing/2014/main" id="{64E87C42-1F9A-47A4-8A33-572D7416E440}"/>
                </a:ext>
              </a:extLst>
            </p:cNvPr>
            <p:cNvSpPr/>
            <p:nvPr/>
          </p:nvSpPr>
          <p:spPr>
            <a:xfrm>
              <a:off x="1587148" y="2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73" name="Grafik 72" descr="Schloss">
              <a:extLst>
                <a:ext uri="{FF2B5EF4-FFF2-40B4-BE49-F238E27FC236}">
                  <a16:creationId xmlns:a16="http://schemas.microsoft.com/office/drawing/2014/main" id="{68EB4DA7-D59D-47A9-9432-68E608B33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7298" y="3230240"/>
              <a:ext cx="401851" cy="401851"/>
            </a:xfrm>
            <a:prstGeom prst="rect">
              <a:avLst/>
            </a:prstGeom>
          </p:spPr>
        </p:pic>
        <p:sp>
          <p:nvSpPr>
            <p:cNvPr id="74" name="Textfeld 73">
              <a:extLst>
                <a:ext uri="{FF2B5EF4-FFF2-40B4-BE49-F238E27FC236}">
                  <a16:creationId xmlns:a16="http://schemas.microsoft.com/office/drawing/2014/main" id="{896D7DAC-3EF1-4508-A88E-3EE61BE28467}"/>
                </a:ext>
              </a:extLst>
            </p:cNvPr>
            <p:cNvSpPr txBox="1"/>
            <p:nvPr/>
          </p:nvSpPr>
          <p:spPr>
            <a:xfrm>
              <a:off x="1558385" y="3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R3</a:t>
              </a:r>
            </a:p>
          </p:txBody>
        </p:sp>
        <p:sp>
          <p:nvSpPr>
            <p:cNvPr id="75" name="Rechteck 74">
              <a:extLst>
                <a:ext uri="{FF2B5EF4-FFF2-40B4-BE49-F238E27FC236}">
                  <a16:creationId xmlns:a16="http://schemas.microsoft.com/office/drawing/2014/main" id="{DF203AAE-0706-4B69-A719-0BBE3A82F378}"/>
                </a:ext>
              </a:extLst>
            </p:cNvPr>
            <p:cNvSpPr/>
            <p:nvPr/>
          </p:nvSpPr>
          <p:spPr>
            <a:xfrm>
              <a:off x="1584526" y="3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76" name="Grafik 75" descr="Schloss">
              <a:extLst>
                <a:ext uri="{FF2B5EF4-FFF2-40B4-BE49-F238E27FC236}">
                  <a16:creationId xmlns:a16="http://schemas.microsoft.com/office/drawing/2014/main" id="{C06DA77C-FD57-49A4-A296-01027718D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55889" y="4230240"/>
              <a:ext cx="401851" cy="401851"/>
            </a:xfrm>
            <a:prstGeom prst="rect">
              <a:avLst/>
            </a:prstGeom>
          </p:spPr>
        </p:pic>
        <p:sp>
          <p:nvSpPr>
            <p:cNvPr id="77" name="Textfeld 76">
              <a:extLst>
                <a:ext uri="{FF2B5EF4-FFF2-40B4-BE49-F238E27FC236}">
                  <a16:creationId xmlns:a16="http://schemas.microsoft.com/office/drawing/2014/main" id="{33259383-B3BD-4DFB-B8F9-83A1BADB953F}"/>
                </a:ext>
              </a:extLst>
            </p:cNvPr>
            <p:cNvSpPr txBox="1"/>
            <p:nvPr/>
          </p:nvSpPr>
          <p:spPr>
            <a:xfrm>
              <a:off x="1546976" y="4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/>
                <a:t>B</a:t>
              </a:r>
            </a:p>
          </p:txBody>
        </p:sp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5B436B3C-D606-47FA-A9A3-FE851798A457}"/>
                </a:ext>
              </a:extLst>
            </p:cNvPr>
            <p:cNvSpPr/>
            <p:nvPr/>
          </p:nvSpPr>
          <p:spPr>
            <a:xfrm>
              <a:off x="1573117" y="4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5F11B36E-D385-4B67-8BB8-EC6F0C075F89}"/>
              </a:ext>
            </a:extLst>
          </p:cNvPr>
          <p:cNvGrpSpPr/>
          <p:nvPr/>
        </p:nvGrpSpPr>
        <p:grpSpPr>
          <a:xfrm>
            <a:off x="5214421" y="1103963"/>
            <a:ext cx="759558" cy="4075685"/>
            <a:chOff x="1396599" y="1103963"/>
            <a:chExt cx="759558" cy="4075685"/>
          </a:xfrm>
        </p:grpSpPr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32BF6E3D-1193-410E-B446-5F743BCAFA14}"/>
                </a:ext>
              </a:extLst>
            </p:cNvPr>
            <p:cNvSpPr/>
            <p:nvPr/>
          </p:nvSpPr>
          <p:spPr>
            <a:xfrm rot="5400000">
              <a:off x="-261465" y="2762027"/>
              <a:ext cx="4075685" cy="7595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A703B7EB-76DE-4B80-BA43-89E08759EE46}"/>
                </a:ext>
              </a:extLst>
            </p:cNvPr>
            <p:cNvSpPr txBox="1"/>
            <p:nvPr/>
          </p:nvSpPr>
          <p:spPr>
            <a:xfrm>
              <a:off x="1563018" y="1261908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R1</a:t>
              </a:r>
            </a:p>
          </p:txBody>
        </p:sp>
        <p:pic>
          <p:nvPicPr>
            <p:cNvPr id="82" name="Grafik 81" descr="Schloss">
              <a:extLst>
                <a:ext uri="{FF2B5EF4-FFF2-40B4-BE49-F238E27FC236}">
                  <a16:creationId xmlns:a16="http://schemas.microsoft.com/office/drawing/2014/main" id="{E5B6A070-7BDA-4321-81A1-561F8F173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9920" y="2230240"/>
              <a:ext cx="401851" cy="401851"/>
            </a:xfrm>
            <a:prstGeom prst="rect">
              <a:avLst/>
            </a:prstGeom>
          </p:spPr>
        </p:pic>
        <p:pic>
          <p:nvPicPr>
            <p:cNvPr id="83" name="Grafik 82" descr="Laptop">
              <a:extLst>
                <a:ext uri="{FF2B5EF4-FFF2-40B4-BE49-F238E27FC236}">
                  <a16:creationId xmlns:a16="http://schemas.microsoft.com/office/drawing/2014/main" id="{82E11079-DBC9-435F-806B-9D2861C41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53965" y="1491839"/>
              <a:ext cx="433762" cy="433762"/>
            </a:xfrm>
            <a:prstGeom prst="rect">
              <a:avLst/>
            </a:prstGeom>
          </p:spPr>
        </p:pic>
        <p:sp>
          <p:nvSpPr>
            <p:cNvPr id="84" name="Textfeld 83">
              <a:extLst>
                <a:ext uri="{FF2B5EF4-FFF2-40B4-BE49-F238E27FC236}">
                  <a16:creationId xmlns:a16="http://schemas.microsoft.com/office/drawing/2014/main" id="{BD62B87D-BD2E-4ACF-B123-FE95AB0BE8F9}"/>
                </a:ext>
              </a:extLst>
            </p:cNvPr>
            <p:cNvSpPr txBox="1"/>
            <p:nvPr/>
          </p:nvSpPr>
          <p:spPr>
            <a:xfrm>
              <a:off x="1561007" y="2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R2</a:t>
              </a:r>
            </a:p>
          </p:txBody>
        </p:sp>
        <p:sp>
          <p:nvSpPr>
            <p:cNvPr id="85" name="Rechteck 84">
              <a:extLst>
                <a:ext uri="{FF2B5EF4-FFF2-40B4-BE49-F238E27FC236}">
                  <a16:creationId xmlns:a16="http://schemas.microsoft.com/office/drawing/2014/main" id="{D8E9FD1C-B311-44C1-9F58-1CBE06886B65}"/>
                </a:ext>
              </a:extLst>
            </p:cNvPr>
            <p:cNvSpPr/>
            <p:nvPr/>
          </p:nvSpPr>
          <p:spPr>
            <a:xfrm>
              <a:off x="1587148" y="2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86" name="Grafik 85" descr="Schloss">
              <a:extLst>
                <a:ext uri="{FF2B5EF4-FFF2-40B4-BE49-F238E27FC236}">
                  <a16:creationId xmlns:a16="http://schemas.microsoft.com/office/drawing/2014/main" id="{B7259D83-9FE1-41EF-8AF8-01567F48E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7298" y="3230240"/>
              <a:ext cx="401851" cy="401851"/>
            </a:xfrm>
            <a:prstGeom prst="rect">
              <a:avLst/>
            </a:prstGeom>
          </p:spPr>
        </p:pic>
        <p:sp>
          <p:nvSpPr>
            <p:cNvPr id="87" name="Textfeld 86">
              <a:extLst>
                <a:ext uri="{FF2B5EF4-FFF2-40B4-BE49-F238E27FC236}">
                  <a16:creationId xmlns:a16="http://schemas.microsoft.com/office/drawing/2014/main" id="{E109F230-9E3E-4B0A-A1AB-2C7FAC741F8E}"/>
                </a:ext>
              </a:extLst>
            </p:cNvPr>
            <p:cNvSpPr txBox="1"/>
            <p:nvPr/>
          </p:nvSpPr>
          <p:spPr>
            <a:xfrm>
              <a:off x="1558385" y="3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R3</a:t>
              </a:r>
            </a:p>
          </p:txBody>
        </p:sp>
        <p:sp>
          <p:nvSpPr>
            <p:cNvPr id="88" name="Rechteck 87">
              <a:extLst>
                <a:ext uri="{FF2B5EF4-FFF2-40B4-BE49-F238E27FC236}">
                  <a16:creationId xmlns:a16="http://schemas.microsoft.com/office/drawing/2014/main" id="{C33CDC86-A7FB-4321-B626-1727C7ADDFBA}"/>
                </a:ext>
              </a:extLst>
            </p:cNvPr>
            <p:cNvSpPr/>
            <p:nvPr/>
          </p:nvSpPr>
          <p:spPr>
            <a:xfrm>
              <a:off x="1584526" y="3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89" name="Grafik 88" descr="Schloss">
              <a:extLst>
                <a:ext uri="{FF2B5EF4-FFF2-40B4-BE49-F238E27FC236}">
                  <a16:creationId xmlns:a16="http://schemas.microsoft.com/office/drawing/2014/main" id="{43595CAB-C094-4BF1-A3A6-FC9F87601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55889" y="4230240"/>
              <a:ext cx="401851" cy="401851"/>
            </a:xfrm>
            <a:prstGeom prst="rect">
              <a:avLst/>
            </a:prstGeom>
          </p:spPr>
        </p:pic>
        <p:sp>
          <p:nvSpPr>
            <p:cNvPr id="90" name="Textfeld 89">
              <a:extLst>
                <a:ext uri="{FF2B5EF4-FFF2-40B4-BE49-F238E27FC236}">
                  <a16:creationId xmlns:a16="http://schemas.microsoft.com/office/drawing/2014/main" id="{54595C0C-88F1-42D5-B457-EE996D5F33A9}"/>
                </a:ext>
              </a:extLst>
            </p:cNvPr>
            <p:cNvSpPr txBox="1"/>
            <p:nvPr/>
          </p:nvSpPr>
          <p:spPr>
            <a:xfrm>
              <a:off x="1546976" y="4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/>
                <a:t>B</a:t>
              </a:r>
            </a:p>
          </p:txBody>
        </p:sp>
        <p:sp>
          <p:nvSpPr>
            <p:cNvPr id="91" name="Rechteck 90">
              <a:extLst>
                <a:ext uri="{FF2B5EF4-FFF2-40B4-BE49-F238E27FC236}">
                  <a16:creationId xmlns:a16="http://schemas.microsoft.com/office/drawing/2014/main" id="{A08B0CDB-0887-4CAE-8642-840817E5C960}"/>
                </a:ext>
              </a:extLst>
            </p:cNvPr>
            <p:cNvSpPr/>
            <p:nvPr/>
          </p:nvSpPr>
          <p:spPr>
            <a:xfrm>
              <a:off x="1573117" y="4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2" name="Gruppieren 91">
            <a:extLst>
              <a:ext uri="{FF2B5EF4-FFF2-40B4-BE49-F238E27FC236}">
                <a16:creationId xmlns:a16="http://schemas.microsoft.com/office/drawing/2014/main" id="{AA94AAEE-CC0D-4F3F-9FE9-B0CB12CC5E4D}"/>
              </a:ext>
            </a:extLst>
          </p:cNvPr>
          <p:cNvGrpSpPr/>
          <p:nvPr/>
        </p:nvGrpSpPr>
        <p:grpSpPr>
          <a:xfrm>
            <a:off x="6399740" y="1103963"/>
            <a:ext cx="759558" cy="4075685"/>
            <a:chOff x="1396599" y="1103963"/>
            <a:chExt cx="759558" cy="4075685"/>
          </a:xfrm>
        </p:grpSpPr>
        <p:sp>
          <p:nvSpPr>
            <p:cNvPr id="93" name="Rechteck 92">
              <a:extLst>
                <a:ext uri="{FF2B5EF4-FFF2-40B4-BE49-F238E27FC236}">
                  <a16:creationId xmlns:a16="http://schemas.microsoft.com/office/drawing/2014/main" id="{F4C1EAFB-63A1-4106-83A9-E5187EDCA34D}"/>
                </a:ext>
              </a:extLst>
            </p:cNvPr>
            <p:cNvSpPr/>
            <p:nvPr/>
          </p:nvSpPr>
          <p:spPr>
            <a:xfrm rot="5400000">
              <a:off x="-261465" y="2762027"/>
              <a:ext cx="4075685" cy="7595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4" name="Textfeld 93">
              <a:extLst>
                <a:ext uri="{FF2B5EF4-FFF2-40B4-BE49-F238E27FC236}">
                  <a16:creationId xmlns:a16="http://schemas.microsoft.com/office/drawing/2014/main" id="{B6FCAA99-3554-40A8-A5C4-EB0CD73069EB}"/>
                </a:ext>
              </a:extLst>
            </p:cNvPr>
            <p:cNvSpPr txBox="1"/>
            <p:nvPr/>
          </p:nvSpPr>
          <p:spPr>
            <a:xfrm>
              <a:off x="1563018" y="1261908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R1</a:t>
              </a:r>
            </a:p>
          </p:txBody>
        </p:sp>
        <p:pic>
          <p:nvPicPr>
            <p:cNvPr id="95" name="Grafik 94" descr="Schloss">
              <a:extLst>
                <a:ext uri="{FF2B5EF4-FFF2-40B4-BE49-F238E27FC236}">
                  <a16:creationId xmlns:a16="http://schemas.microsoft.com/office/drawing/2014/main" id="{61B335D5-4FB1-4E22-83E1-AD884239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9920" y="2230240"/>
              <a:ext cx="401851" cy="401851"/>
            </a:xfrm>
            <a:prstGeom prst="rect">
              <a:avLst/>
            </a:prstGeom>
          </p:spPr>
        </p:pic>
        <p:pic>
          <p:nvPicPr>
            <p:cNvPr id="96" name="Grafik 95" descr="Laptop">
              <a:extLst>
                <a:ext uri="{FF2B5EF4-FFF2-40B4-BE49-F238E27FC236}">
                  <a16:creationId xmlns:a16="http://schemas.microsoft.com/office/drawing/2014/main" id="{03B27A2A-401B-4311-B4FE-8D31CB011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53965" y="1491839"/>
              <a:ext cx="433762" cy="433762"/>
            </a:xfrm>
            <a:prstGeom prst="rect">
              <a:avLst/>
            </a:prstGeom>
          </p:spPr>
        </p:pic>
        <p:sp>
          <p:nvSpPr>
            <p:cNvPr id="97" name="Textfeld 96">
              <a:extLst>
                <a:ext uri="{FF2B5EF4-FFF2-40B4-BE49-F238E27FC236}">
                  <a16:creationId xmlns:a16="http://schemas.microsoft.com/office/drawing/2014/main" id="{607AB72D-16BF-4ED3-B3AD-C4C08B9ED18A}"/>
                </a:ext>
              </a:extLst>
            </p:cNvPr>
            <p:cNvSpPr txBox="1"/>
            <p:nvPr/>
          </p:nvSpPr>
          <p:spPr>
            <a:xfrm>
              <a:off x="1561007" y="2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R2</a:t>
              </a:r>
            </a:p>
          </p:txBody>
        </p:sp>
        <p:sp>
          <p:nvSpPr>
            <p:cNvPr id="98" name="Rechteck 97">
              <a:extLst>
                <a:ext uri="{FF2B5EF4-FFF2-40B4-BE49-F238E27FC236}">
                  <a16:creationId xmlns:a16="http://schemas.microsoft.com/office/drawing/2014/main" id="{93EF5F9C-E548-4F34-89A0-A5050BAB2ED7}"/>
                </a:ext>
              </a:extLst>
            </p:cNvPr>
            <p:cNvSpPr/>
            <p:nvPr/>
          </p:nvSpPr>
          <p:spPr>
            <a:xfrm>
              <a:off x="1587148" y="2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99" name="Grafik 98" descr="Schloss">
              <a:extLst>
                <a:ext uri="{FF2B5EF4-FFF2-40B4-BE49-F238E27FC236}">
                  <a16:creationId xmlns:a16="http://schemas.microsoft.com/office/drawing/2014/main" id="{40ACF63A-CAB3-40AE-B4C9-CD6421D0E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7298" y="3230240"/>
              <a:ext cx="401851" cy="401851"/>
            </a:xfrm>
            <a:prstGeom prst="rect">
              <a:avLst/>
            </a:prstGeom>
          </p:spPr>
        </p:pic>
        <p:sp>
          <p:nvSpPr>
            <p:cNvPr id="100" name="Textfeld 99">
              <a:extLst>
                <a:ext uri="{FF2B5EF4-FFF2-40B4-BE49-F238E27FC236}">
                  <a16:creationId xmlns:a16="http://schemas.microsoft.com/office/drawing/2014/main" id="{FFB3409F-F1E1-4F0F-B2D5-65F797D2D8FE}"/>
                </a:ext>
              </a:extLst>
            </p:cNvPr>
            <p:cNvSpPr txBox="1"/>
            <p:nvPr/>
          </p:nvSpPr>
          <p:spPr>
            <a:xfrm>
              <a:off x="1558385" y="3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R3</a:t>
              </a:r>
            </a:p>
          </p:txBody>
        </p:sp>
        <p:sp>
          <p:nvSpPr>
            <p:cNvPr id="101" name="Rechteck 100">
              <a:extLst>
                <a:ext uri="{FF2B5EF4-FFF2-40B4-BE49-F238E27FC236}">
                  <a16:creationId xmlns:a16="http://schemas.microsoft.com/office/drawing/2014/main" id="{719320A3-C467-4CF5-9DC0-CF6043FBD84F}"/>
                </a:ext>
              </a:extLst>
            </p:cNvPr>
            <p:cNvSpPr/>
            <p:nvPr/>
          </p:nvSpPr>
          <p:spPr>
            <a:xfrm>
              <a:off x="1584526" y="3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02" name="Grafik 101" descr="Schloss">
              <a:extLst>
                <a:ext uri="{FF2B5EF4-FFF2-40B4-BE49-F238E27FC236}">
                  <a16:creationId xmlns:a16="http://schemas.microsoft.com/office/drawing/2014/main" id="{2FDF7C0A-7986-4915-BAD5-075175039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55889" y="4230240"/>
              <a:ext cx="401851" cy="401851"/>
            </a:xfrm>
            <a:prstGeom prst="rect">
              <a:avLst/>
            </a:prstGeom>
          </p:spPr>
        </p:pic>
        <p:sp>
          <p:nvSpPr>
            <p:cNvPr id="103" name="Textfeld 102">
              <a:extLst>
                <a:ext uri="{FF2B5EF4-FFF2-40B4-BE49-F238E27FC236}">
                  <a16:creationId xmlns:a16="http://schemas.microsoft.com/office/drawing/2014/main" id="{B72A19A5-A9F0-4B4F-8BC2-5CFB9EE3CE5B}"/>
                </a:ext>
              </a:extLst>
            </p:cNvPr>
            <p:cNvSpPr txBox="1"/>
            <p:nvPr/>
          </p:nvSpPr>
          <p:spPr>
            <a:xfrm>
              <a:off x="1546976" y="4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/>
                <a:t>B</a:t>
              </a:r>
            </a:p>
          </p:txBody>
        </p:sp>
        <p:sp>
          <p:nvSpPr>
            <p:cNvPr id="104" name="Rechteck 103">
              <a:extLst>
                <a:ext uri="{FF2B5EF4-FFF2-40B4-BE49-F238E27FC236}">
                  <a16:creationId xmlns:a16="http://schemas.microsoft.com/office/drawing/2014/main" id="{8775AF3C-14A6-4E7D-9AEE-030D6CC8D5E5}"/>
                </a:ext>
              </a:extLst>
            </p:cNvPr>
            <p:cNvSpPr/>
            <p:nvPr/>
          </p:nvSpPr>
          <p:spPr>
            <a:xfrm>
              <a:off x="1573117" y="4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05" name="Gruppieren 104">
            <a:extLst>
              <a:ext uri="{FF2B5EF4-FFF2-40B4-BE49-F238E27FC236}">
                <a16:creationId xmlns:a16="http://schemas.microsoft.com/office/drawing/2014/main" id="{A8104DBB-435C-4C9E-BB81-7BD779167E41}"/>
              </a:ext>
            </a:extLst>
          </p:cNvPr>
          <p:cNvGrpSpPr/>
          <p:nvPr/>
        </p:nvGrpSpPr>
        <p:grpSpPr>
          <a:xfrm>
            <a:off x="7585059" y="1103963"/>
            <a:ext cx="759558" cy="4075685"/>
            <a:chOff x="1396599" y="1103963"/>
            <a:chExt cx="759558" cy="4075685"/>
          </a:xfrm>
        </p:grpSpPr>
        <p:sp>
          <p:nvSpPr>
            <p:cNvPr id="106" name="Rechteck 105">
              <a:extLst>
                <a:ext uri="{FF2B5EF4-FFF2-40B4-BE49-F238E27FC236}">
                  <a16:creationId xmlns:a16="http://schemas.microsoft.com/office/drawing/2014/main" id="{0335115C-0BA5-416D-A565-1F3C9937FAE0}"/>
                </a:ext>
              </a:extLst>
            </p:cNvPr>
            <p:cNvSpPr/>
            <p:nvPr/>
          </p:nvSpPr>
          <p:spPr>
            <a:xfrm rot="5400000">
              <a:off x="-261465" y="2762027"/>
              <a:ext cx="4075685" cy="7595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07" name="Textfeld 106">
              <a:extLst>
                <a:ext uri="{FF2B5EF4-FFF2-40B4-BE49-F238E27FC236}">
                  <a16:creationId xmlns:a16="http://schemas.microsoft.com/office/drawing/2014/main" id="{0D0D78D4-884D-4587-A8DF-EFF2A291D2B9}"/>
                </a:ext>
              </a:extLst>
            </p:cNvPr>
            <p:cNvSpPr txBox="1"/>
            <p:nvPr/>
          </p:nvSpPr>
          <p:spPr>
            <a:xfrm>
              <a:off x="1563018" y="1261908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R1</a:t>
              </a:r>
            </a:p>
          </p:txBody>
        </p:sp>
        <p:pic>
          <p:nvPicPr>
            <p:cNvPr id="108" name="Grafik 107" descr="Schloss">
              <a:extLst>
                <a:ext uri="{FF2B5EF4-FFF2-40B4-BE49-F238E27FC236}">
                  <a16:creationId xmlns:a16="http://schemas.microsoft.com/office/drawing/2014/main" id="{F55C24F1-CF73-4BED-9F95-3725550B4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9920" y="2230240"/>
              <a:ext cx="401851" cy="401851"/>
            </a:xfrm>
            <a:prstGeom prst="rect">
              <a:avLst/>
            </a:prstGeom>
          </p:spPr>
        </p:pic>
        <p:pic>
          <p:nvPicPr>
            <p:cNvPr id="109" name="Grafik 108" descr="Laptop">
              <a:extLst>
                <a:ext uri="{FF2B5EF4-FFF2-40B4-BE49-F238E27FC236}">
                  <a16:creationId xmlns:a16="http://schemas.microsoft.com/office/drawing/2014/main" id="{767FEA93-5962-4273-8675-083811E16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53965" y="1491839"/>
              <a:ext cx="433762" cy="433762"/>
            </a:xfrm>
            <a:prstGeom prst="rect">
              <a:avLst/>
            </a:prstGeom>
          </p:spPr>
        </p:pic>
        <p:sp>
          <p:nvSpPr>
            <p:cNvPr id="110" name="Textfeld 109">
              <a:extLst>
                <a:ext uri="{FF2B5EF4-FFF2-40B4-BE49-F238E27FC236}">
                  <a16:creationId xmlns:a16="http://schemas.microsoft.com/office/drawing/2014/main" id="{53B1A566-2168-4B03-A571-4D04904ED349}"/>
                </a:ext>
              </a:extLst>
            </p:cNvPr>
            <p:cNvSpPr txBox="1"/>
            <p:nvPr/>
          </p:nvSpPr>
          <p:spPr>
            <a:xfrm>
              <a:off x="1561007" y="2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R2</a:t>
              </a:r>
            </a:p>
          </p:txBody>
        </p:sp>
        <p:sp>
          <p:nvSpPr>
            <p:cNvPr id="111" name="Rechteck 110">
              <a:extLst>
                <a:ext uri="{FF2B5EF4-FFF2-40B4-BE49-F238E27FC236}">
                  <a16:creationId xmlns:a16="http://schemas.microsoft.com/office/drawing/2014/main" id="{B6D105EF-E067-4749-9A34-B89686E3A0FE}"/>
                </a:ext>
              </a:extLst>
            </p:cNvPr>
            <p:cNvSpPr/>
            <p:nvPr/>
          </p:nvSpPr>
          <p:spPr>
            <a:xfrm>
              <a:off x="1587148" y="2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12" name="Grafik 111" descr="Schloss">
              <a:extLst>
                <a:ext uri="{FF2B5EF4-FFF2-40B4-BE49-F238E27FC236}">
                  <a16:creationId xmlns:a16="http://schemas.microsoft.com/office/drawing/2014/main" id="{0E79E180-ED7B-4C65-A304-9FDBFA59C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7298" y="3230240"/>
              <a:ext cx="401851" cy="401851"/>
            </a:xfrm>
            <a:prstGeom prst="rect">
              <a:avLst/>
            </a:prstGeom>
          </p:spPr>
        </p:pic>
        <p:sp>
          <p:nvSpPr>
            <p:cNvPr id="113" name="Textfeld 112">
              <a:extLst>
                <a:ext uri="{FF2B5EF4-FFF2-40B4-BE49-F238E27FC236}">
                  <a16:creationId xmlns:a16="http://schemas.microsoft.com/office/drawing/2014/main" id="{371054EB-18BB-42FB-94C0-CC9292BEBAFA}"/>
                </a:ext>
              </a:extLst>
            </p:cNvPr>
            <p:cNvSpPr txBox="1"/>
            <p:nvPr/>
          </p:nvSpPr>
          <p:spPr>
            <a:xfrm>
              <a:off x="1558385" y="3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R3</a:t>
              </a:r>
            </a:p>
          </p:txBody>
        </p:sp>
        <p:sp>
          <p:nvSpPr>
            <p:cNvPr id="114" name="Rechteck 113">
              <a:extLst>
                <a:ext uri="{FF2B5EF4-FFF2-40B4-BE49-F238E27FC236}">
                  <a16:creationId xmlns:a16="http://schemas.microsoft.com/office/drawing/2014/main" id="{67A1A7F4-4677-49E9-B250-9A45EB66D0A7}"/>
                </a:ext>
              </a:extLst>
            </p:cNvPr>
            <p:cNvSpPr/>
            <p:nvPr/>
          </p:nvSpPr>
          <p:spPr>
            <a:xfrm>
              <a:off x="1584526" y="3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15" name="Grafik 114" descr="Schloss">
              <a:extLst>
                <a:ext uri="{FF2B5EF4-FFF2-40B4-BE49-F238E27FC236}">
                  <a16:creationId xmlns:a16="http://schemas.microsoft.com/office/drawing/2014/main" id="{73791CD4-EA6A-4D81-BA21-93A1C0CEB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55889" y="4230240"/>
              <a:ext cx="401851" cy="401851"/>
            </a:xfrm>
            <a:prstGeom prst="rect">
              <a:avLst/>
            </a:prstGeom>
          </p:spPr>
        </p:pic>
        <p:sp>
          <p:nvSpPr>
            <p:cNvPr id="116" name="Textfeld 115">
              <a:extLst>
                <a:ext uri="{FF2B5EF4-FFF2-40B4-BE49-F238E27FC236}">
                  <a16:creationId xmlns:a16="http://schemas.microsoft.com/office/drawing/2014/main" id="{E90DA4D9-3365-4053-99A8-E3BEA44B9763}"/>
                </a:ext>
              </a:extLst>
            </p:cNvPr>
            <p:cNvSpPr txBox="1"/>
            <p:nvPr/>
          </p:nvSpPr>
          <p:spPr>
            <a:xfrm>
              <a:off x="1546976" y="4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/>
                <a:t>B</a:t>
              </a:r>
            </a:p>
          </p:txBody>
        </p:sp>
        <p:sp>
          <p:nvSpPr>
            <p:cNvPr id="117" name="Rechteck 116">
              <a:extLst>
                <a:ext uri="{FF2B5EF4-FFF2-40B4-BE49-F238E27FC236}">
                  <a16:creationId xmlns:a16="http://schemas.microsoft.com/office/drawing/2014/main" id="{3081B0F9-8530-44C5-9185-DF7477819FA5}"/>
                </a:ext>
              </a:extLst>
            </p:cNvPr>
            <p:cNvSpPr/>
            <p:nvPr/>
          </p:nvSpPr>
          <p:spPr>
            <a:xfrm>
              <a:off x="1573117" y="4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18" name="Gruppieren 117">
            <a:extLst>
              <a:ext uri="{FF2B5EF4-FFF2-40B4-BE49-F238E27FC236}">
                <a16:creationId xmlns:a16="http://schemas.microsoft.com/office/drawing/2014/main" id="{795AB6D0-5923-4203-A928-5A34800232A6}"/>
              </a:ext>
            </a:extLst>
          </p:cNvPr>
          <p:cNvGrpSpPr/>
          <p:nvPr/>
        </p:nvGrpSpPr>
        <p:grpSpPr>
          <a:xfrm>
            <a:off x="8770381" y="1103963"/>
            <a:ext cx="759558" cy="4075685"/>
            <a:chOff x="1396599" y="1103963"/>
            <a:chExt cx="759558" cy="4075685"/>
          </a:xfrm>
        </p:grpSpPr>
        <p:sp>
          <p:nvSpPr>
            <p:cNvPr id="119" name="Rechteck 118">
              <a:extLst>
                <a:ext uri="{FF2B5EF4-FFF2-40B4-BE49-F238E27FC236}">
                  <a16:creationId xmlns:a16="http://schemas.microsoft.com/office/drawing/2014/main" id="{778A9B74-0F58-448C-80A3-63182C1CBB4D}"/>
                </a:ext>
              </a:extLst>
            </p:cNvPr>
            <p:cNvSpPr/>
            <p:nvPr/>
          </p:nvSpPr>
          <p:spPr>
            <a:xfrm rot="5400000">
              <a:off x="-261465" y="2762027"/>
              <a:ext cx="4075685" cy="7595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20" name="Textfeld 119">
              <a:extLst>
                <a:ext uri="{FF2B5EF4-FFF2-40B4-BE49-F238E27FC236}">
                  <a16:creationId xmlns:a16="http://schemas.microsoft.com/office/drawing/2014/main" id="{70FA4382-CAD1-402A-BECF-B7D3CAF6FD92}"/>
                </a:ext>
              </a:extLst>
            </p:cNvPr>
            <p:cNvSpPr txBox="1"/>
            <p:nvPr/>
          </p:nvSpPr>
          <p:spPr>
            <a:xfrm>
              <a:off x="1563018" y="1261908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R1</a:t>
              </a:r>
            </a:p>
          </p:txBody>
        </p:sp>
        <p:pic>
          <p:nvPicPr>
            <p:cNvPr id="121" name="Grafik 120" descr="Schloss">
              <a:extLst>
                <a:ext uri="{FF2B5EF4-FFF2-40B4-BE49-F238E27FC236}">
                  <a16:creationId xmlns:a16="http://schemas.microsoft.com/office/drawing/2014/main" id="{A084F3DB-D5F7-4C67-906F-D06142798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9920" y="2230240"/>
              <a:ext cx="401851" cy="401851"/>
            </a:xfrm>
            <a:prstGeom prst="rect">
              <a:avLst/>
            </a:prstGeom>
          </p:spPr>
        </p:pic>
        <p:pic>
          <p:nvPicPr>
            <p:cNvPr id="122" name="Grafik 121" descr="Laptop">
              <a:extLst>
                <a:ext uri="{FF2B5EF4-FFF2-40B4-BE49-F238E27FC236}">
                  <a16:creationId xmlns:a16="http://schemas.microsoft.com/office/drawing/2014/main" id="{4A749682-6560-4982-AD8F-B501C48AE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53965" y="1491839"/>
              <a:ext cx="433762" cy="433762"/>
            </a:xfrm>
            <a:prstGeom prst="rect">
              <a:avLst/>
            </a:prstGeom>
          </p:spPr>
        </p:pic>
        <p:sp>
          <p:nvSpPr>
            <p:cNvPr id="123" name="Textfeld 122">
              <a:extLst>
                <a:ext uri="{FF2B5EF4-FFF2-40B4-BE49-F238E27FC236}">
                  <a16:creationId xmlns:a16="http://schemas.microsoft.com/office/drawing/2014/main" id="{F17A4F30-4243-42B9-B6F6-1DC84A56603F}"/>
                </a:ext>
              </a:extLst>
            </p:cNvPr>
            <p:cNvSpPr txBox="1"/>
            <p:nvPr/>
          </p:nvSpPr>
          <p:spPr>
            <a:xfrm>
              <a:off x="1561007" y="2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R2</a:t>
              </a:r>
            </a:p>
          </p:txBody>
        </p:sp>
        <p:sp>
          <p:nvSpPr>
            <p:cNvPr id="124" name="Rechteck 123">
              <a:extLst>
                <a:ext uri="{FF2B5EF4-FFF2-40B4-BE49-F238E27FC236}">
                  <a16:creationId xmlns:a16="http://schemas.microsoft.com/office/drawing/2014/main" id="{77FCFAFC-EDF3-4C56-8F69-07127709F2B8}"/>
                </a:ext>
              </a:extLst>
            </p:cNvPr>
            <p:cNvSpPr/>
            <p:nvPr/>
          </p:nvSpPr>
          <p:spPr>
            <a:xfrm>
              <a:off x="1587148" y="2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25" name="Grafik 124" descr="Schloss">
              <a:extLst>
                <a:ext uri="{FF2B5EF4-FFF2-40B4-BE49-F238E27FC236}">
                  <a16:creationId xmlns:a16="http://schemas.microsoft.com/office/drawing/2014/main" id="{FE6CEE45-89C2-46C6-9E76-D04B78F35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67298" y="3230240"/>
              <a:ext cx="401851" cy="401851"/>
            </a:xfrm>
            <a:prstGeom prst="rect">
              <a:avLst/>
            </a:prstGeom>
          </p:spPr>
        </p:pic>
        <p:sp>
          <p:nvSpPr>
            <p:cNvPr id="126" name="Textfeld 125">
              <a:extLst>
                <a:ext uri="{FF2B5EF4-FFF2-40B4-BE49-F238E27FC236}">
                  <a16:creationId xmlns:a16="http://schemas.microsoft.com/office/drawing/2014/main" id="{AF69C751-57C1-439A-9431-09E17C2A0C5C}"/>
                </a:ext>
              </a:extLst>
            </p:cNvPr>
            <p:cNvSpPr txBox="1"/>
            <p:nvPr/>
          </p:nvSpPr>
          <p:spPr>
            <a:xfrm>
              <a:off x="1558385" y="3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R3</a:t>
              </a:r>
            </a:p>
          </p:txBody>
        </p:sp>
        <p:sp>
          <p:nvSpPr>
            <p:cNvPr id="127" name="Rechteck 126">
              <a:extLst>
                <a:ext uri="{FF2B5EF4-FFF2-40B4-BE49-F238E27FC236}">
                  <a16:creationId xmlns:a16="http://schemas.microsoft.com/office/drawing/2014/main" id="{6CC66760-6E16-4A60-9955-27C10117DB17}"/>
                </a:ext>
              </a:extLst>
            </p:cNvPr>
            <p:cNvSpPr/>
            <p:nvPr/>
          </p:nvSpPr>
          <p:spPr>
            <a:xfrm>
              <a:off x="1584526" y="3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28" name="Grafik 127" descr="Schloss">
              <a:extLst>
                <a:ext uri="{FF2B5EF4-FFF2-40B4-BE49-F238E27FC236}">
                  <a16:creationId xmlns:a16="http://schemas.microsoft.com/office/drawing/2014/main" id="{35D4D096-68BF-4899-B524-6A29BD2DF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55889" y="4230240"/>
              <a:ext cx="401851" cy="401851"/>
            </a:xfrm>
            <a:prstGeom prst="rect">
              <a:avLst/>
            </a:prstGeom>
          </p:spPr>
        </p:pic>
        <p:sp>
          <p:nvSpPr>
            <p:cNvPr id="129" name="Textfeld 128">
              <a:extLst>
                <a:ext uri="{FF2B5EF4-FFF2-40B4-BE49-F238E27FC236}">
                  <a16:creationId xmlns:a16="http://schemas.microsoft.com/office/drawing/2014/main" id="{C39A98EB-2585-43CE-9BD8-6AFE83DA7FDD}"/>
                </a:ext>
              </a:extLst>
            </p:cNvPr>
            <p:cNvSpPr txBox="1"/>
            <p:nvPr/>
          </p:nvSpPr>
          <p:spPr>
            <a:xfrm>
              <a:off x="1546976" y="4514402"/>
              <a:ext cx="4267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/>
                <a:t>B</a:t>
              </a:r>
            </a:p>
          </p:txBody>
        </p:sp>
        <p:sp>
          <p:nvSpPr>
            <p:cNvPr id="130" name="Rechteck 129">
              <a:extLst>
                <a:ext uri="{FF2B5EF4-FFF2-40B4-BE49-F238E27FC236}">
                  <a16:creationId xmlns:a16="http://schemas.microsoft.com/office/drawing/2014/main" id="{000BAB68-144A-45C9-A208-09B8E69E0879}"/>
                </a:ext>
              </a:extLst>
            </p:cNvPr>
            <p:cNvSpPr/>
            <p:nvPr/>
          </p:nvSpPr>
          <p:spPr>
            <a:xfrm>
              <a:off x="1573117" y="4514402"/>
              <a:ext cx="3673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132" name="Verbinder: gekrümmt 131">
            <a:extLst>
              <a:ext uri="{FF2B5EF4-FFF2-40B4-BE49-F238E27FC236}">
                <a16:creationId xmlns:a16="http://schemas.microsoft.com/office/drawing/2014/main" id="{17035793-86C8-469E-9BDF-86CB3BC2A1EB}"/>
              </a:ext>
            </a:extLst>
          </p:cNvPr>
          <p:cNvCxnSpPr>
            <a:stCxn id="7" idx="3"/>
            <a:endCxn id="38" idx="1"/>
          </p:cNvCxnSpPr>
          <p:nvPr/>
        </p:nvCxnSpPr>
        <p:spPr>
          <a:xfrm rot="16200000" flipH="1">
            <a:off x="2164270" y="3868302"/>
            <a:ext cx="940916" cy="356360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Verbinder: gekrümmt 133">
            <a:extLst>
              <a:ext uri="{FF2B5EF4-FFF2-40B4-BE49-F238E27FC236}">
                <a16:creationId xmlns:a16="http://schemas.microsoft.com/office/drawing/2014/main" id="{F0E0ADDA-7CEF-46E4-B017-4B870BBD37E0}"/>
              </a:ext>
            </a:extLst>
          </p:cNvPr>
          <p:cNvCxnSpPr>
            <a:cxnSpLocks/>
            <a:stCxn id="41" idx="3"/>
          </p:cNvCxnSpPr>
          <p:nvPr/>
        </p:nvCxnSpPr>
        <p:spPr>
          <a:xfrm rot="16200000" flipH="1">
            <a:off x="2840944" y="4376948"/>
            <a:ext cx="757083" cy="236248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Verbinder: gekrümmt 137">
            <a:extLst>
              <a:ext uri="{FF2B5EF4-FFF2-40B4-BE49-F238E27FC236}">
                <a16:creationId xmlns:a16="http://schemas.microsoft.com/office/drawing/2014/main" id="{95745C44-F976-40FC-A318-A5C7419841D8}"/>
              </a:ext>
            </a:extLst>
          </p:cNvPr>
          <p:cNvCxnSpPr>
            <a:stCxn id="67" idx="3"/>
          </p:cNvCxnSpPr>
          <p:nvPr/>
        </p:nvCxnSpPr>
        <p:spPr>
          <a:xfrm rot="16200000" flipH="1">
            <a:off x="4404832" y="5183697"/>
            <a:ext cx="387876" cy="379779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Verbinder: gekrümmt 143">
            <a:extLst>
              <a:ext uri="{FF2B5EF4-FFF2-40B4-BE49-F238E27FC236}">
                <a16:creationId xmlns:a16="http://schemas.microsoft.com/office/drawing/2014/main" id="{B09FB6A3-B880-4216-97BA-F1B3E11BCF03}"/>
              </a:ext>
            </a:extLst>
          </p:cNvPr>
          <p:cNvCxnSpPr>
            <a:cxnSpLocks/>
            <a:stCxn id="54" idx="3"/>
          </p:cNvCxnSpPr>
          <p:nvPr/>
        </p:nvCxnSpPr>
        <p:spPr>
          <a:xfrm rot="16200000" flipH="1">
            <a:off x="3562640" y="4840571"/>
            <a:ext cx="514816" cy="1192972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Verbinder: gekrümmt 155">
            <a:extLst>
              <a:ext uri="{FF2B5EF4-FFF2-40B4-BE49-F238E27FC236}">
                <a16:creationId xmlns:a16="http://schemas.microsoft.com/office/drawing/2014/main" id="{FB6FEC84-DF02-4EDD-B3B6-B5EC91BE8477}"/>
              </a:ext>
            </a:extLst>
          </p:cNvPr>
          <p:cNvCxnSpPr>
            <a:cxnSpLocks/>
          </p:cNvCxnSpPr>
          <p:nvPr/>
        </p:nvCxnSpPr>
        <p:spPr>
          <a:xfrm rot="5400000">
            <a:off x="5181986" y="5183698"/>
            <a:ext cx="387876" cy="379779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Verbinder: gekrümmt 157">
            <a:extLst>
              <a:ext uri="{FF2B5EF4-FFF2-40B4-BE49-F238E27FC236}">
                <a16:creationId xmlns:a16="http://schemas.microsoft.com/office/drawing/2014/main" id="{053F2C53-C346-416D-9947-CA2D2039CDE8}"/>
              </a:ext>
            </a:extLst>
          </p:cNvPr>
          <p:cNvCxnSpPr>
            <a:stCxn id="93" idx="3"/>
          </p:cNvCxnSpPr>
          <p:nvPr/>
        </p:nvCxnSpPr>
        <p:spPr>
          <a:xfrm rot="5400000">
            <a:off x="5893658" y="4808604"/>
            <a:ext cx="514816" cy="1256907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Verbinder: gekrümmt 159">
            <a:extLst>
              <a:ext uri="{FF2B5EF4-FFF2-40B4-BE49-F238E27FC236}">
                <a16:creationId xmlns:a16="http://schemas.microsoft.com/office/drawing/2014/main" id="{F75B28A3-A2CC-4DF1-AD73-A88F45DE1FB3}"/>
              </a:ext>
            </a:extLst>
          </p:cNvPr>
          <p:cNvCxnSpPr>
            <a:stCxn id="106" idx="3"/>
          </p:cNvCxnSpPr>
          <p:nvPr/>
        </p:nvCxnSpPr>
        <p:spPr>
          <a:xfrm rot="5400000">
            <a:off x="6365184" y="4337077"/>
            <a:ext cx="757083" cy="244222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Verbinder: gekrümmt 161">
            <a:extLst>
              <a:ext uri="{FF2B5EF4-FFF2-40B4-BE49-F238E27FC236}">
                <a16:creationId xmlns:a16="http://schemas.microsoft.com/office/drawing/2014/main" id="{2ABE60B0-95EF-436E-B267-8336B0438FD0}"/>
              </a:ext>
            </a:extLst>
          </p:cNvPr>
          <p:cNvCxnSpPr>
            <a:stCxn id="119" idx="3"/>
            <a:endCxn id="38" idx="3"/>
          </p:cNvCxnSpPr>
          <p:nvPr/>
        </p:nvCxnSpPr>
        <p:spPr>
          <a:xfrm rot="5400000">
            <a:off x="6865928" y="3836333"/>
            <a:ext cx="940916" cy="362754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Textfeld 162">
            <a:extLst>
              <a:ext uri="{FF2B5EF4-FFF2-40B4-BE49-F238E27FC236}">
                <a16:creationId xmlns:a16="http://schemas.microsoft.com/office/drawing/2014/main" id="{7FB562EB-5362-4C69-9FD6-6AF5D0FCB1B2}"/>
              </a:ext>
            </a:extLst>
          </p:cNvPr>
          <p:cNvSpPr txBox="1"/>
          <p:nvPr/>
        </p:nvSpPr>
        <p:spPr>
          <a:xfrm>
            <a:off x="419951" y="749149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Gruppe 1</a:t>
            </a:r>
          </a:p>
        </p:txBody>
      </p:sp>
      <p:sp>
        <p:nvSpPr>
          <p:cNvPr id="164" name="Textfeld 163">
            <a:extLst>
              <a:ext uri="{FF2B5EF4-FFF2-40B4-BE49-F238E27FC236}">
                <a16:creationId xmlns:a16="http://schemas.microsoft.com/office/drawing/2014/main" id="{3EFA4830-1CF5-4032-8663-05F6CF1414F1}"/>
              </a:ext>
            </a:extLst>
          </p:cNvPr>
          <p:cNvSpPr txBox="1"/>
          <p:nvPr/>
        </p:nvSpPr>
        <p:spPr>
          <a:xfrm>
            <a:off x="1585706" y="749148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Gruppe 2</a:t>
            </a:r>
          </a:p>
        </p:txBody>
      </p:sp>
      <p:sp>
        <p:nvSpPr>
          <p:cNvPr id="165" name="Textfeld 164">
            <a:extLst>
              <a:ext uri="{FF2B5EF4-FFF2-40B4-BE49-F238E27FC236}">
                <a16:creationId xmlns:a16="http://schemas.microsoft.com/office/drawing/2014/main" id="{34417C02-BC47-4E55-AD07-DD5D77086003}"/>
              </a:ext>
            </a:extLst>
          </p:cNvPr>
          <p:cNvSpPr txBox="1"/>
          <p:nvPr/>
        </p:nvSpPr>
        <p:spPr>
          <a:xfrm>
            <a:off x="2782434" y="749147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Gruppe 3</a:t>
            </a:r>
          </a:p>
        </p:txBody>
      </p:sp>
      <p:sp>
        <p:nvSpPr>
          <p:cNvPr id="166" name="Textfeld 165">
            <a:extLst>
              <a:ext uri="{FF2B5EF4-FFF2-40B4-BE49-F238E27FC236}">
                <a16:creationId xmlns:a16="http://schemas.microsoft.com/office/drawing/2014/main" id="{55911CFC-0A8F-4954-BEC7-5AB2559F0A83}"/>
              </a:ext>
            </a:extLst>
          </p:cNvPr>
          <p:cNvSpPr txBox="1"/>
          <p:nvPr/>
        </p:nvSpPr>
        <p:spPr>
          <a:xfrm>
            <a:off x="3956344" y="749146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Gruppe 4</a:t>
            </a:r>
          </a:p>
        </p:txBody>
      </p:sp>
      <p:sp>
        <p:nvSpPr>
          <p:cNvPr id="167" name="Textfeld 166">
            <a:extLst>
              <a:ext uri="{FF2B5EF4-FFF2-40B4-BE49-F238E27FC236}">
                <a16:creationId xmlns:a16="http://schemas.microsoft.com/office/drawing/2014/main" id="{D6BC6B7D-0669-411A-8CBB-4E1F28B17B40}"/>
              </a:ext>
            </a:extLst>
          </p:cNvPr>
          <p:cNvSpPr txBox="1"/>
          <p:nvPr/>
        </p:nvSpPr>
        <p:spPr>
          <a:xfrm>
            <a:off x="5153072" y="749145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Gruppe 5</a:t>
            </a:r>
          </a:p>
        </p:txBody>
      </p:sp>
      <p:sp>
        <p:nvSpPr>
          <p:cNvPr id="168" name="Textfeld 167">
            <a:extLst>
              <a:ext uri="{FF2B5EF4-FFF2-40B4-BE49-F238E27FC236}">
                <a16:creationId xmlns:a16="http://schemas.microsoft.com/office/drawing/2014/main" id="{FA9A5084-1654-4EA5-89CD-A4D185D89976}"/>
              </a:ext>
            </a:extLst>
          </p:cNvPr>
          <p:cNvSpPr txBox="1"/>
          <p:nvPr/>
        </p:nvSpPr>
        <p:spPr>
          <a:xfrm>
            <a:off x="6326982" y="749144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Gruppe 6</a:t>
            </a:r>
          </a:p>
        </p:txBody>
      </p:sp>
      <p:sp>
        <p:nvSpPr>
          <p:cNvPr id="169" name="Textfeld 168">
            <a:extLst>
              <a:ext uri="{FF2B5EF4-FFF2-40B4-BE49-F238E27FC236}">
                <a16:creationId xmlns:a16="http://schemas.microsoft.com/office/drawing/2014/main" id="{96E16318-1A29-4797-9575-F9D4B3766BB9}"/>
              </a:ext>
            </a:extLst>
          </p:cNvPr>
          <p:cNvSpPr txBox="1"/>
          <p:nvPr/>
        </p:nvSpPr>
        <p:spPr>
          <a:xfrm>
            <a:off x="7526037" y="749143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Gruppe 7</a:t>
            </a:r>
          </a:p>
        </p:txBody>
      </p:sp>
      <p:sp>
        <p:nvSpPr>
          <p:cNvPr id="170" name="Textfeld 169">
            <a:extLst>
              <a:ext uri="{FF2B5EF4-FFF2-40B4-BE49-F238E27FC236}">
                <a16:creationId xmlns:a16="http://schemas.microsoft.com/office/drawing/2014/main" id="{38924014-78C8-4F49-A5D1-8CD03174C0B4}"/>
              </a:ext>
            </a:extLst>
          </p:cNvPr>
          <p:cNvSpPr txBox="1"/>
          <p:nvPr/>
        </p:nvSpPr>
        <p:spPr>
          <a:xfrm>
            <a:off x="8720438" y="749142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Gruppe 8</a:t>
            </a:r>
          </a:p>
        </p:txBody>
      </p:sp>
      <p:sp>
        <p:nvSpPr>
          <p:cNvPr id="184" name="Rechteck 183">
            <a:extLst>
              <a:ext uri="{FF2B5EF4-FFF2-40B4-BE49-F238E27FC236}">
                <a16:creationId xmlns:a16="http://schemas.microsoft.com/office/drawing/2014/main" id="{9736A324-3FB9-4D4E-B099-B0853F18BCBD}"/>
              </a:ext>
            </a:extLst>
          </p:cNvPr>
          <p:cNvSpPr/>
          <p:nvPr/>
        </p:nvSpPr>
        <p:spPr>
          <a:xfrm>
            <a:off x="9884113" y="1925601"/>
            <a:ext cx="2138890" cy="3254047"/>
          </a:xfrm>
          <a:prstGeom prst="rect">
            <a:avLst/>
          </a:prstGeom>
          <a:solidFill>
            <a:srgbClr val="D9D9D9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>
                <a:solidFill>
                  <a:schemeClr val="tx1"/>
                </a:solidFill>
              </a:rPr>
              <a:t>Tegnforklaring:</a:t>
            </a:r>
          </a:p>
          <a:p>
            <a:endParaRPr lang="nb-NO" dirty="0">
              <a:solidFill>
                <a:schemeClr val="tx1"/>
              </a:solidFill>
            </a:endParaRPr>
          </a:p>
          <a:p>
            <a:r>
              <a:rPr lang="nb-NO" b="1" dirty="0">
                <a:solidFill>
                  <a:schemeClr val="tx1"/>
                </a:solidFill>
              </a:rPr>
              <a:t>R</a:t>
            </a:r>
            <a:r>
              <a:rPr lang="nb-NO" dirty="0">
                <a:solidFill>
                  <a:schemeClr val="tx1"/>
                </a:solidFill>
              </a:rPr>
              <a:t>: Rebus/oppgave</a:t>
            </a:r>
          </a:p>
          <a:p>
            <a:endParaRPr lang="nb-NO" dirty="0">
              <a:solidFill>
                <a:schemeClr val="tx1"/>
              </a:solidFill>
            </a:endParaRPr>
          </a:p>
          <a:p>
            <a:r>
              <a:rPr lang="nb-NO" dirty="0">
                <a:solidFill>
                  <a:schemeClr val="tx1"/>
                </a:solidFill>
              </a:rPr>
              <a:t>     : Krever tallkode fra forrige oppgave</a:t>
            </a:r>
          </a:p>
          <a:p>
            <a:endParaRPr lang="nb-NO" dirty="0">
              <a:solidFill>
                <a:schemeClr val="tx1"/>
              </a:solidFill>
            </a:endParaRPr>
          </a:p>
          <a:p>
            <a:r>
              <a:rPr lang="nb-NO" b="1" dirty="0">
                <a:solidFill>
                  <a:schemeClr val="tx1"/>
                </a:solidFill>
              </a:rPr>
              <a:t>B</a:t>
            </a:r>
            <a:r>
              <a:rPr lang="nb-NO" dirty="0">
                <a:solidFill>
                  <a:schemeClr val="tx1"/>
                </a:solidFill>
              </a:rPr>
              <a:t>: Bonusoppgave</a:t>
            </a:r>
          </a:p>
          <a:p>
            <a:endParaRPr lang="nb-NO" dirty="0">
              <a:solidFill>
                <a:schemeClr val="tx1"/>
              </a:solidFill>
            </a:endParaRPr>
          </a:p>
          <a:p>
            <a:r>
              <a:rPr lang="nb-NO" dirty="0">
                <a:solidFill>
                  <a:schemeClr val="tx1"/>
                </a:solidFill>
              </a:rPr>
              <a:t>     : Klassekisten</a:t>
            </a:r>
          </a:p>
        </p:txBody>
      </p:sp>
      <p:pic>
        <p:nvPicPr>
          <p:cNvPr id="186" name="Grafik 185" descr="Schloss">
            <a:extLst>
              <a:ext uri="{FF2B5EF4-FFF2-40B4-BE49-F238E27FC236}">
                <a16:creationId xmlns:a16="http://schemas.microsoft.com/office/drawing/2014/main" id="{66F547D9-41F7-4342-8319-EE4ADBA22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1765" y="3230240"/>
            <a:ext cx="378586" cy="378586"/>
          </a:xfrm>
          <a:prstGeom prst="rect">
            <a:avLst/>
          </a:prstGeom>
        </p:spPr>
      </p:pic>
      <p:pic>
        <p:nvPicPr>
          <p:cNvPr id="187" name="Grafik 186" descr="Safe">
            <a:extLst>
              <a:ext uri="{FF2B5EF4-FFF2-40B4-BE49-F238E27FC236}">
                <a16:creationId xmlns:a16="http://schemas.microsoft.com/office/drawing/2014/main" id="{F91B762D-D36C-4A29-A4F5-85C9095196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89806" y="4604932"/>
            <a:ext cx="383746" cy="383746"/>
          </a:xfrm>
          <a:prstGeom prst="rect">
            <a:avLst/>
          </a:prstGeom>
        </p:spPr>
      </p:pic>
      <p:sp>
        <p:nvSpPr>
          <p:cNvPr id="188" name="Textfeld 187">
            <a:extLst>
              <a:ext uri="{FF2B5EF4-FFF2-40B4-BE49-F238E27FC236}">
                <a16:creationId xmlns:a16="http://schemas.microsoft.com/office/drawing/2014/main" id="{F7B4F1A1-E491-45D6-BF4A-A1D0CE395484}"/>
              </a:ext>
            </a:extLst>
          </p:cNvPr>
          <p:cNvSpPr txBox="1"/>
          <p:nvPr/>
        </p:nvSpPr>
        <p:spPr>
          <a:xfrm>
            <a:off x="9877277" y="749142"/>
            <a:ext cx="2138890" cy="1093905"/>
          </a:xfrm>
          <a:prstGeom prst="rect">
            <a:avLst/>
          </a:prstGeom>
          <a:solidFill>
            <a:srgbClr val="D9D9D9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wrap="none" rtlCol="0">
            <a:noAutofit/>
          </a:bodyPr>
          <a:lstStyle/>
          <a:p>
            <a:endParaRPr lang="nb-NO" sz="1600" dirty="0"/>
          </a:p>
          <a:p>
            <a:r>
              <a:rPr lang="nb-NO" sz="1600" dirty="0"/>
              <a:t>Hver Gruppe kan bytte</a:t>
            </a:r>
          </a:p>
          <a:p>
            <a:r>
              <a:rPr lang="nb-NO" sz="1600" dirty="0"/>
              <a:t>nøkkelen mot et hint</a:t>
            </a:r>
          </a:p>
        </p:txBody>
      </p:sp>
      <p:pic>
        <p:nvPicPr>
          <p:cNvPr id="26" name="Grafik 25" descr="Schlüssel">
            <a:extLst>
              <a:ext uri="{FF2B5EF4-FFF2-40B4-BE49-F238E27FC236}">
                <a16:creationId xmlns:a16="http://schemas.microsoft.com/office/drawing/2014/main" id="{D99819DD-F682-4374-A4C5-E70282895C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39660" y="749142"/>
            <a:ext cx="414124" cy="41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2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D900CE3-281E-4898-BB85-4112EDE7BEF5}"/>
              </a:ext>
            </a:extLst>
          </p:cNvPr>
          <p:cNvSpPr txBox="1"/>
          <p:nvPr/>
        </p:nvSpPr>
        <p:spPr>
          <a:xfrm>
            <a:off x="742950" y="742951"/>
            <a:ext cx="3476625" cy="4962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nb-NO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Finn alle notatene</a:t>
            </a:r>
            <a:r>
              <a:rPr lang="nb-NO" sz="4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for å kunne fylle inn </a:t>
            </a:r>
            <a:r>
              <a:rPr lang="nb-NO" sz="48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</a:t>
            </a:r>
            <a:r>
              <a:rPr lang="nb-NO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andoutet</a:t>
            </a:r>
            <a:r>
              <a:rPr lang="nb-NO" sz="4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!</a:t>
            </a:r>
            <a:endParaRPr lang="nb-NO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20 MINUTE - TIMER &amp; ALARM - 1080p - COUNTDOWN">
            <a:hlinkClick r:id="" action="ppaction://media"/>
            <a:extLst>
              <a:ext uri="{FF2B5EF4-FFF2-40B4-BE49-F238E27FC236}">
                <a16:creationId xmlns:a16="http://schemas.microsoft.com/office/drawing/2014/main" id="{C89E3DA7-F3A8-49F0-A356-81766C3182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30640" y="742951"/>
            <a:ext cx="6315077" cy="3552231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E270E3C0-9E05-4F20-959B-FC8A2D98C560}"/>
              </a:ext>
            </a:extLst>
          </p:cNvPr>
          <p:cNvGrpSpPr/>
          <p:nvPr/>
        </p:nvGrpSpPr>
        <p:grpSpPr>
          <a:xfrm>
            <a:off x="5459075" y="5437829"/>
            <a:ext cx="5858205" cy="1001398"/>
            <a:chOff x="5459075" y="5437829"/>
            <a:chExt cx="5858205" cy="1001398"/>
          </a:xfrm>
        </p:grpSpPr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6DFA1CBE-1AAB-4C06-BDB0-CAF2C738B229}"/>
                </a:ext>
              </a:extLst>
            </p:cNvPr>
            <p:cNvSpPr txBox="1"/>
            <p:nvPr/>
          </p:nvSpPr>
          <p:spPr>
            <a:xfrm>
              <a:off x="5459075" y="5437829"/>
              <a:ext cx="5858205" cy="1001398"/>
            </a:xfrm>
            <a:prstGeom prst="rect">
              <a:avLst/>
            </a:prstGeom>
            <a:solidFill>
              <a:srgbClr val="404040"/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nb-NO" sz="2400" dirty="0">
                  <a:solidFill>
                    <a:schemeClr val="bg1"/>
                  </a:solidFill>
                  <a:latin typeface="+mj-lt"/>
                </a:rPr>
                <a:t>Hvis dere er ferdig før tiden er ute finner dere en bonusoppgave i den siste kisten!</a:t>
              </a: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C73662D3-91C7-4E2A-919E-F4F9D5B49790}"/>
                </a:ext>
              </a:extLst>
            </p:cNvPr>
            <p:cNvSpPr/>
            <p:nvPr/>
          </p:nvSpPr>
          <p:spPr>
            <a:xfrm>
              <a:off x="5495287" y="5477347"/>
              <a:ext cx="5785329" cy="925667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15397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397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  <wetp:taskpane dockstate="right" visibility="0" width="350" row="5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5BB99EF1-117A-4031-B0E0-4358D9EBCF2D}">
  <we:reference id="wa104006972" version="1.0.0.0" store="de-DE" storeType="OMEX"/>
  <we:alternateReferences>
    <we:reference id="WA104006972" version="1.0.0.0" store="WA104006972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CE9CBCCE-8F57-416C-B2DF-EC3159094218}">
  <we:reference id="wa104374245" version="1.0.0.0" store="de-DE" storeType="OMEX"/>
  <we:alternateReferences>
    <we:reference id="WA104374245" version="1.0.0.0" store="WA104374245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233</Words>
  <Application>Microsoft Office PowerPoint</Application>
  <PresentationFormat>Widescreen</PresentationFormat>
  <Paragraphs>64</Paragraphs>
  <Slides>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 Alhorn</dc:creator>
  <cp:lastModifiedBy>Veronica Hemmerle</cp:lastModifiedBy>
  <cp:revision>9</cp:revision>
  <dcterms:created xsi:type="dcterms:W3CDTF">2020-04-10T15:09:42Z</dcterms:created>
  <dcterms:modified xsi:type="dcterms:W3CDTF">2021-04-28T09:08:26Z</dcterms:modified>
</cp:coreProperties>
</file>