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61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2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eg"/><Relationship Id="rId1" Type="http://schemas.openxmlformats.org/officeDocument/2006/relationships/image" Target="../media/image1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eg"/><Relationship Id="rId1" Type="http://schemas.openxmlformats.org/officeDocument/2006/relationships/image" Target="../media/image1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0C3016-4AF4-4800-B805-144BA5219AD8}" type="doc">
      <dgm:prSet loTypeId="urn:microsoft.com/office/officeart/2005/8/layout/vList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1ABFC900-CB31-47F7-8F29-BE02B390BF8C}">
      <dgm:prSet phldrT="[Text]" custT="1"/>
      <dgm:spPr/>
      <dgm:t>
        <a:bodyPr/>
        <a:lstStyle/>
        <a:p>
          <a:r>
            <a:rPr lang="nb-NO" sz="2600" dirty="0"/>
            <a:t>Før du leser</a:t>
          </a:r>
        </a:p>
      </dgm:t>
    </dgm:pt>
    <dgm:pt modelId="{640EA297-839C-4F7D-B1A0-47B10DB56257}" type="parTrans" cxnId="{8C6137D3-5238-450D-A54B-69FAC14F288B}">
      <dgm:prSet/>
      <dgm:spPr/>
      <dgm:t>
        <a:bodyPr/>
        <a:lstStyle/>
        <a:p>
          <a:endParaRPr lang="nb-NO"/>
        </a:p>
      </dgm:t>
    </dgm:pt>
    <dgm:pt modelId="{3164772B-5316-40BB-8001-92D93D6C8E81}" type="sibTrans" cxnId="{8C6137D3-5238-450D-A54B-69FAC14F288B}">
      <dgm:prSet/>
      <dgm:spPr/>
      <dgm:t>
        <a:bodyPr/>
        <a:lstStyle/>
        <a:p>
          <a:endParaRPr lang="nb-NO"/>
        </a:p>
      </dgm:t>
    </dgm:pt>
    <dgm:pt modelId="{61DCB99E-CFB6-4738-B133-BE9114F8124F}">
      <dgm:prSet phldrT="[Text]" custT="1"/>
      <dgm:spPr/>
      <dgm:t>
        <a:bodyPr/>
        <a:lstStyle/>
        <a:p>
          <a:r>
            <a:rPr lang="nb-NO" sz="2000" dirty="0"/>
            <a:t>Se på oppbygningen av teksten: overskrift, underoverskrift, bilder, bildetekst, figurer, annet. </a:t>
          </a:r>
        </a:p>
      </dgm:t>
    </dgm:pt>
    <dgm:pt modelId="{1464AFC8-DAFA-4ECC-B854-07BD61A3B443}" type="parTrans" cxnId="{C59B5A55-405A-44D9-A743-34A11472C349}">
      <dgm:prSet/>
      <dgm:spPr/>
      <dgm:t>
        <a:bodyPr/>
        <a:lstStyle/>
        <a:p>
          <a:endParaRPr lang="nb-NO"/>
        </a:p>
      </dgm:t>
    </dgm:pt>
    <dgm:pt modelId="{E2443C20-AFC1-405F-B304-A0D885EFEF7F}" type="sibTrans" cxnId="{C59B5A55-405A-44D9-A743-34A11472C349}">
      <dgm:prSet/>
      <dgm:spPr/>
      <dgm:t>
        <a:bodyPr/>
        <a:lstStyle/>
        <a:p>
          <a:endParaRPr lang="nb-NO"/>
        </a:p>
      </dgm:t>
    </dgm:pt>
    <dgm:pt modelId="{B9CB9F9B-85BB-4B03-9697-8FE89BB2D284}">
      <dgm:prSet phldrT="[Text]" custT="1"/>
      <dgm:spPr/>
      <dgm:t>
        <a:bodyPr/>
        <a:lstStyle/>
        <a:p>
          <a:r>
            <a:rPr lang="nb-NO" sz="2000" dirty="0"/>
            <a:t>Skriv stikkord om hva du tror teksten kommer til å handle om. Marker gjerne i teksten. </a:t>
          </a:r>
        </a:p>
      </dgm:t>
    </dgm:pt>
    <dgm:pt modelId="{D530C541-22E9-49D0-95DE-68244F6F8669}" type="parTrans" cxnId="{67DE8F17-7EB4-4B54-A0DC-13BBA3063428}">
      <dgm:prSet/>
      <dgm:spPr/>
      <dgm:t>
        <a:bodyPr/>
        <a:lstStyle/>
        <a:p>
          <a:endParaRPr lang="nb-NO"/>
        </a:p>
      </dgm:t>
    </dgm:pt>
    <dgm:pt modelId="{7E4198E7-6377-44D4-9E8A-780EC38DB9FE}" type="sibTrans" cxnId="{67DE8F17-7EB4-4B54-A0DC-13BBA3063428}">
      <dgm:prSet/>
      <dgm:spPr/>
      <dgm:t>
        <a:bodyPr/>
        <a:lstStyle/>
        <a:p>
          <a:endParaRPr lang="nb-NO"/>
        </a:p>
      </dgm:t>
    </dgm:pt>
    <dgm:pt modelId="{BEFAD899-91F8-4692-B187-F35356E1F1C5}">
      <dgm:prSet phldrT="[Text]" custT="1"/>
      <dgm:spPr/>
      <dgm:t>
        <a:bodyPr/>
        <a:lstStyle/>
        <a:p>
          <a:r>
            <a:rPr lang="nb-NO" sz="2600" dirty="0"/>
            <a:t>Mens du leser</a:t>
          </a:r>
        </a:p>
      </dgm:t>
    </dgm:pt>
    <dgm:pt modelId="{7CB42360-8338-4FF7-85B4-FC70B1F2B588}" type="parTrans" cxnId="{D067E265-D38A-4E54-8A1B-305926990620}">
      <dgm:prSet/>
      <dgm:spPr/>
      <dgm:t>
        <a:bodyPr/>
        <a:lstStyle/>
        <a:p>
          <a:endParaRPr lang="nb-NO"/>
        </a:p>
      </dgm:t>
    </dgm:pt>
    <dgm:pt modelId="{AC335529-FC4B-4200-AC95-AFDE2DB57591}" type="sibTrans" cxnId="{D067E265-D38A-4E54-8A1B-305926990620}">
      <dgm:prSet/>
      <dgm:spPr/>
      <dgm:t>
        <a:bodyPr/>
        <a:lstStyle/>
        <a:p>
          <a:endParaRPr lang="nb-NO"/>
        </a:p>
      </dgm:t>
    </dgm:pt>
    <dgm:pt modelId="{C2E8C35F-F3E3-49BE-BBCA-557A60C775B4}">
      <dgm:prSet phldrT="[Text]" custT="1"/>
      <dgm:spPr/>
      <dgm:t>
        <a:bodyPr/>
        <a:lstStyle/>
        <a:p>
          <a:r>
            <a:rPr lang="nb-NO" sz="2000" dirty="0"/>
            <a:t>Bruk to penner med ulike farger for å markere i teksten</a:t>
          </a:r>
        </a:p>
      </dgm:t>
    </dgm:pt>
    <dgm:pt modelId="{4D34B4E8-A9B8-44FC-844A-8B8F625C5A0C}" type="parTrans" cxnId="{AA3D50BF-EA6D-4676-9579-DC1C8C0B9F39}">
      <dgm:prSet/>
      <dgm:spPr/>
      <dgm:t>
        <a:bodyPr/>
        <a:lstStyle/>
        <a:p>
          <a:endParaRPr lang="nb-NO"/>
        </a:p>
      </dgm:t>
    </dgm:pt>
    <dgm:pt modelId="{1E68A7C9-1A8B-4D22-991E-457EDC625A55}" type="sibTrans" cxnId="{AA3D50BF-EA6D-4676-9579-DC1C8C0B9F39}">
      <dgm:prSet/>
      <dgm:spPr/>
      <dgm:t>
        <a:bodyPr/>
        <a:lstStyle/>
        <a:p>
          <a:endParaRPr lang="nb-NO"/>
        </a:p>
      </dgm:t>
    </dgm:pt>
    <dgm:pt modelId="{25DC5A45-B07E-4B9C-BB8C-7B934F0235C6}">
      <dgm:prSet phldrT="[Text]" custT="1"/>
      <dgm:spPr/>
      <dgm:t>
        <a:bodyPr/>
        <a:lstStyle/>
        <a:p>
          <a:r>
            <a:rPr lang="nb-NO" sz="2000" dirty="0"/>
            <a:t>Farge 1 = viktige ord som sier noe om  budskapet </a:t>
          </a:r>
        </a:p>
      </dgm:t>
    </dgm:pt>
    <dgm:pt modelId="{97417468-8569-4606-921A-63413661F6FC}" type="parTrans" cxnId="{2C0A1037-A1EF-4041-896F-3033046E8210}">
      <dgm:prSet/>
      <dgm:spPr/>
      <dgm:t>
        <a:bodyPr/>
        <a:lstStyle/>
        <a:p>
          <a:endParaRPr lang="nb-NO"/>
        </a:p>
      </dgm:t>
    </dgm:pt>
    <dgm:pt modelId="{75D74F00-EB18-4995-A7B9-CD609AE19CE3}" type="sibTrans" cxnId="{2C0A1037-A1EF-4041-896F-3033046E8210}">
      <dgm:prSet/>
      <dgm:spPr/>
      <dgm:t>
        <a:bodyPr/>
        <a:lstStyle/>
        <a:p>
          <a:endParaRPr lang="nb-NO"/>
        </a:p>
      </dgm:t>
    </dgm:pt>
    <dgm:pt modelId="{5EFC3ED5-3026-4E14-A7E2-A471A62EC98D}">
      <dgm:prSet phldrT="[Text]" custT="1"/>
      <dgm:spPr/>
      <dgm:t>
        <a:bodyPr/>
        <a:lstStyle/>
        <a:p>
          <a:r>
            <a:rPr lang="nb-NO" sz="2600" dirty="0"/>
            <a:t>Etter at du har lest</a:t>
          </a:r>
        </a:p>
      </dgm:t>
    </dgm:pt>
    <dgm:pt modelId="{68521F0C-25E5-42A4-ABE2-1CE4168C09F7}" type="parTrans" cxnId="{29CC7785-893E-4DCC-8C0A-4F94D9DC204E}">
      <dgm:prSet/>
      <dgm:spPr/>
      <dgm:t>
        <a:bodyPr/>
        <a:lstStyle/>
        <a:p>
          <a:endParaRPr lang="nb-NO"/>
        </a:p>
      </dgm:t>
    </dgm:pt>
    <dgm:pt modelId="{D3B8CA16-3A90-452E-8FF4-A4857507E23A}" type="sibTrans" cxnId="{29CC7785-893E-4DCC-8C0A-4F94D9DC204E}">
      <dgm:prSet/>
      <dgm:spPr/>
      <dgm:t>
        <a:bodyPr/>
        <a:lstStyle/>
        <a:p>
          <a:endParaRPr lang="nb-NO"/>
        </a:p>
      </dgm:t>
    </dgm:pt>
    <dgm:pt modelId="{5DD65A2C-F387-4C9A-A85B-9E4BBB94E090}">
      <dgm:prSet phldrT="[Text]" custT="1"/>
      <dgm:spPr/>
      <dgm:t>
        <a:bodyPr/>
        <a:lstStyle/>
        <a:p>
          <a:r>
            <a:rPr lang="nb-NO" sz="2000" dirty="0"/>
            <a:t>Du leder diskusjonen om innhold. Snakk om de markerte ordene i teksten. Slå opp ord dere ikke forstår og skriv opp definisjoner. Er dere enig om hva teksten handler om? Er dere enig i de sentrale ordene? </a:t>
          </a:r>
        </a:p>
      </dgm:t>
    </dgm:pt>
    <dgm:pt modelId="{40C44E36-351B-4B66-AF95-BC352D450DBA}" type="parTrans" cxnId="{1A02290F-FB05-4021-B74F-02A909C2AD9B}">
      <dgm:prSet/>
      <dgm:spPr/>
      <dgm:t>
        <a:bodyPr/>
        <a:lstStyle/>
        <a:p>
          <a:endParaRPr lang="nb-NO"/>
        </a:p>
      </dgm:t>
    </dgm:pt>
    <dgm:pt modelId="{439CC27A-7364-41F9-BED8-55A709909CB6}" type="sibTrans" cxnId="{1A02290F-FB05-4021-B74F-02A909C2AD9B}">
      <dgm:prSet/>
      <dgm:spPr/>
      <dgm:t>
        <a:bodyPr/>
        <a:lstStyle/>
        <a:p>
          <a:endParaRPr lang="nb-NO"/>
        </a:p>
      </dgm:t>
    </dgm:pt>
    <dgm:pt modelId="{B471BCF0-E106-459F-99ED-48BBA7BDFAAF}">
      <dgm:prSet phldrT="[Text]" custT="1"/>
      <dgm:spPr/>
      <dgm:t>
        <a:bodyPr/>
        <a:lstStyle/>
        <a:p>
          <a:r>
            <a:rPr lang="nb-NO" sz="2000" dirty="0"/>
            <a:t>Sammen med gruppen din, fyll inn «boks 1 – tolk teksten» på samtalekartet</a:t>
          </a:r>
          <a:r>
            <a:rPr lang="nb-NO" sz="2100" dirty="0"/>
            <a:t>.</a:t>
          </a:r>
        </a:p>
      </dgm:t>
    </dgm:pt>
    <dgm:pt modelId="{8897F965-A189-48D4-89F5-46DE7E49715E}" type="parTrans" cxnId="{03B889EF-3A39-4801-A9DD-14E12D238BD8}">
      <dgm:prSet/>
      <dgm:spPr/>
      <dgm:t>
        <a:bodyPr/>
        <a:lstStyle/>
        <a:p>
          <a:endParaRPr lang="nb-NO"/>
        </a:p>
      </dgm:t>
    </dgm:pt>
    <dgm:pt modelId="{1DB868C2-5B85-4804-81D8-71AC23E9204D}" type="sibTrans" cxnId="{03B889EF-3A39-4801-A9DD-14E12D238BD8}">
      <dgm:prSet/>
      <dgm:spPr/>
      <dgm:t>
        <a:bodyPr/>
        <a:lstStyle/>
        <a:p>
          <a:endParaRPr lang="nb-NO"/>
        </a:p>
      </dgm:t>
    </dgm:pt>
    <dgm:pt modelId="{1FA6B53D-64F8-4745-9FD1-6EBC37E1098F}">
      <dgm:prSet phldrT="[Text]" custT="1"/>
      <dgm:spPr/>
      <dgm:t>
        <a:bodyPr/>
        <a:lstStyle/>
        <a:p>
          <a:r>
            <a:rPr lang="nb-NO" sz="2000" dirty="0"/>
            <a:t>Farge 2 = vanskelige ord som kan være vanskelig å forstå</a:t>
          </a:r>
        </a:p>
      </dgm:t>
    </dgm:pt>
    <dgm:pt modelId="{229D09BE-75EB-482A-A840-CBA61DB79F4F}" type="parTrans" cxnId="{EA401155-4090-48F7-9E5B-B49F6831C22C}">
      <dgm:prSet/>
      <dgm:spPr/>
      <dgm:t>
        <a:bodyPr/>
        <a:lstStyle/>
        <a:p>
          <a:endParaRPr lang="nb-NO"/>
        </a:p>
      </dgm:t>
    </dgm:pt>
    <dgm:pt modelId="{64EED0E7-F9F4-48A7-ABEE-BABBA3423161}" type="sibTrans" cxnId="{EA401155-4090-48F7-9E5B-B49F6831C22C}">
      <dgm:prSet/>
      <dgm:spPr/>
      <dgm:t>
        <a:bodyPr/>
        <a:lstStyle/>
        <a:p>
          <a:endParaRPr lang="nb-NO"/>
        </a:p>
      </dgm:t>
    </dgm:pt>
    <dgm:pt modelId="{30BE15A6-DDDC-4E75-A42A-8C9423319570}" type="pres">
      <dgm:prSet presAssocID="{BF0C3016-4AF4-4800-B805-144BA5219AD8}" presName="linear" presStyleCnt="0">
        <dgm:presLayoutVars>
          <dgm:dir/>
          <dgm:resizeHandles val="exact"/>
        </dgm:presLayoutVars>
      </dgm:prSet>
      <dgm:spPr/>
    </dgm:pt>
    <dgm:pt modelId="{FF3F4315-EDE6-4807-BAAB-6A53163F9066}" type="pres">
      <dgm:prSet presAssocID="{1ABFC900-CB31-47F7-8F29-BE02B390BF8C}" presName="comp" presStyleCnt="0"/>
      <dgm:spPr/>
    </dgm:pt>
    <dgm:pt modelId="{AA54C281-93B0-4A23-8EBA-E9513DF5A434}" type="pres">
      <dgm:prSet presAssocID="{1ABFC900-CB31-47F7-8F29-BE02B390BF8C}" presName="box" presStyleLbl="node1" presStyleIdx="0" presStyleCnt="3"/>
      <dgm:spPr/>
    </dgm:pt>
    <dgm:pt modelId="{41AFA3C9-F89F-44D3-AA88-4547A6066F87}" type="pres">
      <dgm:prSet presAssocID="{1ABFC900-CB31-47F7-8F29-BE02B390BF8C}" presName="img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t="-22000" b="-22000"/>
          </a:stretch>
        </a:blipFill>
      </dgm:spPr>
    </dgm:pt>
    <dgm:pt modelId="{6E364D80-C690-42B3-8013-221B8315FA72}" type="pres">
      <dgm:prSet presAssocID="{1ABFC900-CB31-47F7-8F29-BE02B390BF8C}" presName="text" presStyleLbl="node1" presStyleIdx="0" presStyleCnt="3">
        <dgm:presLayoutVars>
          <dgm:bulletEnabled val="1"/>
        </dgm:presLayoutVars>
      </dgm:prSet>
      <dgm:spPr/>
    </dgm:pt>
    <dgm:pt modelId="{D5D26523-889D-45C9-B672-5C9CD5B70BD8}" type="pres">
      <dgm:prSet presAssocID="{3164772B-5316-40BB-8001-92D93D6C8E81}" presName="spacer" presStyleCnt="0"/>
      <dgm:spPr/>
    </dgm:pt>
    <dgm:pt modelId="{8CA6B1E1-639F-4C3D-AE0C-1DD775C0D989}" type="pres">
      <dgm:prSet presAssocID="{BEFAD899-91F8-4692-B187-F35356E1F1C5}" presName="comp" presStyleCnt="0"/>
      <dgm:spPr/>
    </dgm:pt>
    <dgm:pt modelId="{F90A67D4-6496-492B-A039-BE95BF4897A6}" type="pres">
      <dgm:prSet presAssocID="{BEFAD899-91F8-4692-B187-F35356E1F1C5}" presName="box" presStyleLbl="node1" presStyleIdx="1" presStyleCnt="3"/>
      <dgm:spPr/>
    </dgm:pt>
    <dgm:pt modelId="{F58A7ECC-37FB-423F-A1F8-0D922152961C}" type="pres">
      <dgm:prSet presAssocID="{BEFAD899-91F8-4692-B187-F35356E1F1C5}" presName="img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t="-22000" b="-22000"/>
          </a:stretch>
        </a:blipFill>
      </dgm:spPr>
    </dgm:pt>
    <dgm:pt modelId="{84039083-B936-471F-8207-3D3106FE98BD}" type="pres">
      <dgm:prSet presAssocID="{BEFAD899-91F8-4692-B187-F35356E1F1C5}" presName="text" presStyleLbl="node1" presStyleIdx="1" presStyleCnt="3">
        <dgm:presLayoutVars>
          <dgm:bulletEnabled val="1"/>
        </dgm:presLayoutVars>
      </dgm:prSet>
      <dgm:spPr/>
    </dgm:pt>
    <dgm:pt modelId="{9F13E91E-BA84-4384-8134-C77290354562}" type="pres">
      <dgm:prSet presAssocID="{AC335529-FC4B-4200-AC95-AFDE2DB57591}" presName="spacer" presStyleCnt="0"/>
      <dgm:spPr/>
    </dgm:pt>
    <dgm:pt modelId="{F9A7F4A2-6B0F-4DA0-AC2A-FA7C0E5F5D6E}" type="pres">
      <dgm:prSet presAssocID="{5EFC3ED5-3026-4E14-A7E2-A471A62EC98D}" presName="comp" presStyleCnt="0"/>
      <dgm:spPr/>
    </dgm:pt>
    <dgm:pt modelId="{F8B70E04-FFB1-4FB8-A6BA-A8B28F001F76}" type="pres">
      <dgm:prSet presAssocID="{5EFC3ED5-3026-4E14-A7E2-A471A62EC98D}" presName="box" presStyleLbl="node1" presStyleIdx="2" presStyleCnt="3"/>
      <dgm:spPr/>
    </dgm:pt>
    <dgm:pt modelId="{F6E68855-CDB1-4EAD-BA4D-710B02560B88}" type="pres">
      <dgm:prSet presAssocID="{5EFC3ED5-3026-4E14-A7E2-A471A62EC98D}" presName="img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5000" r="-5000"/>
          </a:stretch>
        </a:blipFill>
      </dgm:spPr>
    </dgm:pt>
    <dgm:pt modelId="{B3E95377-6CD5-449D-B7B3-E1AF4E3CCC4A}" type="pres">
      <dgm:prSet presAssocID="{5EFC3ED5-3026-4E14-A7E2-A471A62EC98D}" presName="text" presStyleLbl="node1" presStyleIdx="2" presStyleCnt="3">
        <dgm:presLayoutVars>
          <dgm:bulletEnabled val="1"/>
        </dgm:presLayoutVars>
      </dgm:prSet>
      <dgm:spPr/>
    </dgm:pt>
  </dgm:ptLst>
  <dgm:cxnLst>
    <dgm:cxn modelId="{DFC23602-7F1C-4F87-8622-5991EEB56058}" type="presOf" srcId="{1FA6B53D-64F8-4745-9FD1-6EBC37E1098F}" destId="{84039083-B936-471F-8207-3D3106FE98BD}" srcOrd="1" destOrd="3" presId="urn:microsoft.com/office/officeart/2005/8/layout/vList4"/>
    <dgm:cxn modelId="{901C0D09-4615-454D-A2BD-1A7B4B657CE2}" type="presOf" srcId="{61DCB99E-CFB6-4738-B133-BE9114F8124F}" destId="{6E364D80-C690-42B3-8013-221B8315FA72}" srcOrd="1" destOrd="1" presId="urn:microsoft.com/office/officeart/2005/8/layout/vList4"/>
    <dgm:cxn modelId="{1A02290F-FB05-4021-B74F-02A909C2AD9B}" srcId="{5EFC3ED5-3026-4E14-A7E2-A471A62EC98D}" destId="{5DD65A2C-F387-4C9A-A85B-9E4BBB94E090}" srcOrd="0" destOrd="0" parTransId="{40C44E36-351B-4B66-AF95-BC352D450DBA}" sibTransId="{439CC27A-7364-41F9-BED8-55A709909CB6}"/>
    <dgm:cxn modelId="{67DE8F17-7EB4-4B54-A0DC-13BBA3063428}" srcId="{1ABFC900-CB31-47F7-8F29-BE02B390BF8C}" destId="{B9CB9F9B-85BB-4B03-9697-8FE89BB2D284}" srcOrd="1" destOrd="0" parTransId="{D530C541-22E9-49D0-95DE-68244F6F8669}" sibTransId="{7E4198E7-6377-44D4-9E8A-780EC38DB9FE}"/>
    <dgm:cxn modelId="{B5DAC51F-6740-4241-8AE8-A6387A305358}" type="presOf" srcId="{1ABFC900-CB31-47F7-8F29-BE02B390BF8C}" destId="{6E364D80-C690-42B3-8013-221B8315FA72}" srcOrd="1" destOrd="0" presId="urn:microsoft.com/office/officeart/2005/8/layout/vList4"/>
    <dgm:cxn modelId="{6C1E572C-9E58-47A9-BF94-6353583FE271}" type="presOf" srcId="{5DD65A2C-F387-4C9A-A85B-9E4BBB94E090}" destId="{F8B70E04-FFB1-4FB8-A6BA-A8B28F001F76}" srcOrd="0" destOrd="1" presId="urn:microsoft.com/office/officeart/2005/8/layout/vList4"/>
    <dgm:cxn modelId="{972B922D-3C6A-45A6-89C6-715DE31BE30D}" type="presOf" srcId="{C2E8C35F-F3E3-49BE-BBCA-557A60C775B4}" destId="{F90A67D4-6496-492B-A039-BE95BF4897A6}" srcOrd="0" destOrd="1" presId="urn:microsoft.com/office/officeart/2005/8/layout/vList4"/>
    <dgm:cxn modelId="{2C0A1037-A1EF-4041-896F-3033046E8210}" srcId="{BEFAD899-91F8-4692-B187-F35356E1F1C5}" destId="{25DC5A45-B07E-4B9C-BB8C-7B934F0235C6}" srcOrd="1" destOrd="0" parTransId="{97417468-8569-4606-921A-63413661F6FC}" sibTransId="{75D74F00-EB18-4995-A7B9-CD609AE19CE3}"/>
    <dgm:cxn modelId="{91DC943D-1431-46DC-898D-3259A11D8A4A}" type="presOf" srcId="{B9CB9F9B-85BB-4B03-9697-8FE89BB2D284}" destId="{6E364D80-C690-42B3-8013-221B8315FA72}" srcOrd="1" destOrd="2" presId="urn:microsoft.com/office/officeart/2005/8/layout/vList4"/>
    <dgm:cxn modelId="{941FF561-8D96-4E71-85FE-D46F59CF0CDD}" type="presOf" srcId="{5DD65A2C-F387-4C9A-A85B-9E4BBB94E090}" destId="{B3E95377-6CD5-449D-B7B3-E1AF4E3CCC4A}" srcOrd="1" destOrd="1" presId="urn:microsoft.com/office/officeart/2005/8/layout/vList4"/>
    <dgm:cxn modelId="{A6FA6264-7B3A-4644-95EF-ECA72F08E0EA}" type="presOf" srcId="{25DC5A45-B07E-4B9C-BB8C-7B934F0235C6}" destId="{84039083-B936-471F-8207-3D3106FE98BD}" srcOrd="1" destOrd="2" presId="urn:microsoft.com/office/officeart/2005/8/layout/vList4"/>
    <dgm:cxn modelId="{4CB5B165-4025-4EFF-908A-B1D20E39AA83}" type="presOf" srcId="{1FA6B53D-64F8-4745-9FD1-6EBC37E1098F}" destId="{F90A67D4-6496-492B-A039-BE95BF4897A6}" srcOrd="0" destOrd="3" presId="urn:microsoft.com/office/officeart/2005/8/layout/vList4"/>
    <dgm:cxn modelId="{D067E265-D38A-4E54-8A1B-305926990620}" srcId="{BF0C3016-4AF4-4800-B805-144BA5219AD8}" destId="{BEFAD899-91F8-4692-B187-F35356E1F1C5}" srcOrd="1" destOrd="0" parTransId="{7CB42360-8338-4FF7-85B4-FC70B1F2B588}" sibTransId="{AC335529-FC4B-4200-AC95-AFDE2DB57591}"/>
    <dgm:cxn modelId="{D9FBED46-2D36-48FE-997B-88B8371BC83B}" type="presOf" srcId="{BEFAD899-91F8-4692-B187-F35356E1F1C5}" destId="{84039083-B936-471F-8207-3D3106FE98BD}" srcOrd="1" destOrd="0" presId="urn:microsoft.com/office/officeart/2005/8/layout/vList4"/>
    <dgm:cxn modelId="{A2DED64B-DB9E-4763-8040-73B94F33E02E}" type="presOf" srcId="{5EFC3ED5-3026-4E14-A7E2-A471A62EC98D}" destId="{F8B70E04-FFB1-4FB8-A6BA-A8B28F001F76}" srcOrd="0" destOrd="0" presId="urn:microsoft.com/office/officeart/2005/8/layout/vList4"/>
    <dgm:cxn modelId="{EA401155-4090-48F7-9E5B-B49F6831C22C}" srcId="{BEFAD899-91F8-4692-B187-F35356E1F1C5}" destId="{1FA6B53D-64F8-4745-9FD1-6EBC37E1098F}" srcOrd="2" destOrd="0" parTransId="{229D09BE-75EB-482A-A840-CBA61DB79F4F}" sibTransId="{64EED0E7-F9F4-48A7-ABEE-BABBA3423161}"/>
    <dgm:cxn modelId="{C59B5A55-405A-44D9-A743-34A11472C349}" srcId="{1ABFC900-CB31-47F7-8F29-BE02B390BF8C}" destId="{61DCB99E-CFB6-4738-B133-BE9114F8124F}" srcOrd="0" destOrd="0" parTransId="{1464AFC8-DAFA-4ECC-B854-07BD61A3B443}" sibTransId="{E2443C20-AFC1-405F-B304-A0D885EFEF7F}"/>
    <dgm:cxn modelId="{DBA2525A-3416-4727-812E-6D4838E1DC3A}" type="presOf" srcId="{B471BCF0-E106-459F-99ED-48BBA7BDFAAF}" destId="{F8B70E04-FFB1-4FB8-A6BA-A8B28F001F76}" srcOrd="0" destOrd="2" presId="urn:microsoft.com/office/officeart/2005/8/layout/vList4"/>
    <dgm:cxn modelId="{919BEF7D-A98F-4914-AA83-DCBDC84D1C87}" type="presOf" srcId="{1ABFC900-CB31-47F7-8F29-BE02B390BF8C}" destId="{AA54C281-93B0-4A23-8EBA-E9513DF5A434}" srcOrd="0" destOrd="0" presId="urn:microsoft.com/office/officeart/2005/8/layout/vList4"/>
    <dgm:cxn modelId="{1E64D47F-F8FD-4580-A4E0-67435C586D60}" type="presOf" srcId="{BF0C3016-4AF4-4800-B805-144BA5219AD8}" destId="{30BE15A6-DDDC-4E75-A42A-8C9423319570}" srcOrd="0" destOrd="0" presId="urn:microsoft.com/office/officeart/2005/8/layout/vList4"/>
    <dgm:cxn modelId="{29CC7785-893E-4DCC-8C0A-4F94D9DC204E}" srcId="{BF0C3016-4AF4-4800-B805-144BA5219AD8}" destId="{5EFC3ED5-3026-4E14-A7E2-A471A62EC98D}" srcOrd="2" destOrd="0" parTransId="{68521F0C-25E5-42A4-ABE2-1CE4168C09F7}" sibTransId="{D3B8CA16-3A90-452E-8FF4-A4857507E23A}"/>
    <dgm:cxn modelId="{20D7D196-91D3-4E97-AB20-8083503CBC98}" type="presOf" srcId="{61DCB99E-CFB6-4738-B133-BE9114F8124F}" destId="{AA54C281-93B0-4A23-8EBA-E9513DF5A434}" srcOrd="0" destOrd="1" presId="urn:microsoft.com/office/officeart/2005/8/layout/vList4"/>
    <dgm:cxn modelId="{8FD8E396-A5A6-4E5C-A6DA-9A8C5ACE2F71}" type="presOf" srcId="{B471BCF0-E106-459F-99ED-48BBA7BDFAAF}" destId="{B3E95377-6CD5-449D-B7B3-E1AF4E3CCC4A}" srcOrd="1" destOrd="2" presId="urn:microsoft.com/office/officeart/2005/8/layout/vList4"/>
    <dgm:cxn modelId="{AA3D50BF-EA6D-4676-9579-DC1C8C0B9F39}" srcId="{BEFAD899-91F8-4692-B187-F35356E1F1C5}" destId="{C2E8C35F-F3E3-49BE-BBCA-557A60C775B4}" srcOrd="0" destOrd="0" parTransId="{4D34B4E8-A9B8-44FC-844A-8B8F625C5A0C}" sibTransId="{1E68A7C9-1A8B-4D22-991E-457EDC625A55}"/>
    <dgm:cxn modelId="{8C6137D3-5238-450D-A54B-69FAC14F288B}" srcId="{BF0C3016-4AF4-4800-B805-144BA5219AD8}" destId="{1ABFC900-CB31-47F7-8F29-BE02B390BF8C}" srcOrd="0" destOrd="0" parTransId="{640EA297-839C-4F7D-B1A0-47B10DB56257}" sibTransId="{3164772B-5316-40BB-8001-92D93D6C8E81}"/>
    <dgm:cxn modelId="{6D6F42D9-B3C5-4767-8200-F5338A4F3E79}" type="presOf" srcId="{C2E8C35F-F3E3-49BE-BBCA-557A60C775B4}" destId="{84039083-B936-471F-8207-3D3106FE98BD}" srcOrd="1" destOrd="1" presId="urn:microsoft.com/office/officeart/2005/8/layout/vList4"/>
    <dgm:cxn modelId="{423D1FDA-4E98-4D71-B1B4-189EE994C529}" type="presOf" srcId="{B9CB9F9B-85BB-4B03-9697-8FE89BB2D284}" destId="{AA54C281-93B0-4A23-8EBA-E9513DF5A434}" srcOrd="0" destOrd="2" presId="urn:microsoft.com/office/officeart/2005/8/layout/vList4"/>
    <dgm:cxn modelId="{CBF5D1DD-9E6A-408B-9E70-675804E99EBB}" type="presOf" srcId="{25DC5A45-B07E-4B9C-BB8C-7B934F0235C6}" destId="{F90A67D4-6496-492B-A039-BE95BF4897A6}" srcOrd="0" destOrd="2" presId="urn:microsoft.com/office/officeart/2005/8/layout/vList4"/>
    <dgm:cxn modelId="{03B889EF-3A39-4801-A9DD-14E12D238BD8}" srcId="{5EFC3ED5-3026-4E14-A7E2-A471A62EC98D}" destId="{B471BCF0-E106-459F-99ED-48BBA7BDFAAF}" srcOrd="1" destOrd="0" parTransId="{8897F965-A189-48D4-89F5-46DE7E49715E}" sibTransId="{1DB868C2-5B85-4804-81D8-71AC23E9204D}"/>
    <dgm:cxn modelId="{4F36B8F5-F695-4F02-9E83-18620D477194}" type="presOf" srcId="{5EFC3ED5-3026-4E14-A7E2-A471A62EC98D}" destId="{B3E95377-6CD5-449D-B7B3-E1AF4E3CCC4A}" srcOrd="1" destOrd="0" presId="urn:microsoft.com/office/officeart/2005/8/layout/vList4"/>
    <dgm:cxn modelId="{5D09B1FC-7A92-436B-9110-8D1D9AB46E93}" type="presOf" srcId="{BEFAD899-91F8-4692-B187-F35356E1F1C5}" destId="{F90A67D4-6496-492B-A039-BE95BF4897A6}" srcOrd="0" destOrd="0" presId="urn:microsoft.com/office/officeart/2005/8/layout/vList4"/>
    <dgm:cxn modelId="{722CEF9D-4549-4304-8FE0-461A1040A4D2}" type="presParOf" srcId="{30BE15A6-DDDC-4E75-A42A-8C9423319570}" destId="{FF3F4315-EDE6-4807-BAAB-6A53163F9066}" srcOrd="0" destOrd="0" presId="urn:microsoft.com/office/officeart/2005/8/layout/vList4"/>
    <dgm:cxn modelId="{EB6372AF-2FFD-4E61-9EEF-DBB9BE0855B1}" type="presParOf" srcId="{FF3F4315-EDE6-4807-BAAB-6A53163F9066}" destId="{AA54C281-93B0-4A23-8EBA-E9513DF5A434}" srcOrd="0" destOrd="0" presId="urn:microsoft.com/office/officeart/2005/8/layout/vList4"/>
    <dgm:cxn modelId="{93CA4085-709A-486E-BC93-C5B7E9B66F41}" type="presParOf" srcId="{FF3F4315-EDE6-4807-BAAB-6A53163F9066}" destId="{41AFA3C9-F89F-44D3-AA88-4547A6066F87}" srcOrd="1" destOrd="0" presId="urn:microsoft.com/office/officeart/2005/8/layout/vList4"/>
    <dgm:cxn modelId="{FAEF6CC0-CFE4-41E3-831E-BB578A7C399E}" type="presParOf" srcId="{FF3F4315-EDE6-4807-BAAB-6A53163F9066}" destId="{6E364D80-C690-42B3-8013-221B8315FA72}" srcOrd="2" destOrd="0" presId="urn:microsoft.com/office/officeart/2005/8/layout/vList4"/>
    <dgm:cxn modelId="{912D1620-BF75-4B3A-ABD2-5DEBA68A22DF}" type="presParOf" srcId="{30BE15A6-DDDC-4E75-A42A-8C9423319570}" destId="{D5D26523-889D-45C9-B672-5C9CD5B70BD8}" srcOrd="1" destOrd="0" presId="urn:microsoft.com/office/officeart/2005/8/layout/vList4"/>
    <dgm:cxn modelId="{CD8CCCA0-A082-48CF-9F11-43C317A7046B}" type="presParOf" srcId="{30BE15A6-DDDC-4E75-A42A-8C9423319570}" destId="{8CA6B1E1-639F-4C3D-AE0C-1DD775C0D989}" srcOrd="2" destOrd="0" presId="urn:microsoft.com/office/officeart/2005/8/layout/vList4"/>
    <dgm:cxn modelId="{48220573-E7DB-4F0D-BFAA-6CDDD50FD799}" type="presParOf" srcId="{8CA6B1E1-639F-4C3D-AE0C-1DD775C0D989}" destId="{F90A67D4-6496-492B-A039-BE95BF4897A6}" srcOrd="0" destOrd="0" presId="urn:microsoft.com/office/officeart/2005/8/layout/vList4"/>
    <dgm:cxn modelId="{68E104EC-EF49-483A-B8AF-139AE79C6D91}" type="presParOf" srcId="{8CA6B1E1-639F-4C3D-AE0C-1DD775C0D989}" destId="{F58A7ECC-37FB-423F-A1F8-0D922152961C}" srcOrd="1" destOrd="0" presId="urn:microsoft.com/office/officeart/2005/8/layout/vList4"/>
    <dgm:cxn modelId="{5C61FB3B-1370-4ADB-85AA-78885A48BD86}" type="presParOf" srcId="{8CA6B1E1-639F-4C3D-AE0C-1DD775C0D989}" destId="{84039083-B936-471F-8207-3D3106FE98BD}" srcOrd="2" destOrd="0" presId="urn:microsoft.com/office/officeart/2005/8/layout/vList4"/>
    <dgm:cxn modelId="{6148769D-DE03-456F-B418-E14D35F246FB}" type="presParOf" srcId="{30BE15A6-DDDC-4E75-A42A-8C9423319570}" destId="{9F13E91E-BA84-4384-8134-C77290354562}" srcOrd="3" destOrd="0" presId="urn:microsoft.com/office/officeart/2005/8/layout/vList4"/>
    <dgm:cxn modelId="{EA9A71B6-5A67-4771-8E10-32CD891E2006}" type="presParOf" srcId="{30BE15A6-DDDC-4E75-A42A-8C9423319570}" destId="{F9A7F4A2-6B0F-4DA0-AC2A-FA7C0E5F5D6E}" srcOrd="4" destOrd="0" presId="urn:microsoft.com/office/officeart/2005/8/layout/vList4"/>
    <dgm:cxn modelId="{7ED9C686-8906-4F0C-ACE6-035BA70495FB}" type="presParOf" srcId="{F9A7F4A2-6B0F-4DA0-AC2A-FA7C0E5F5D6E}" destId="{F8B70E04-FFB1-4FB8-A6BA-A8B28F001F76}" srcOrd="0" destOrd="0" presId="urn:microsoft.com/office/officeart/2005/8/layout/vList4"/>
    <dgm:cxn modelId="{1B09CC7D-9F5A-4008-8077-94B7C9154374}" type="presParOf" srcId="{F9A7F4A2-6B0F-4DA0-AC2A-FA7C0E5F5D6E}" destId="{F6E68855-CDB1-4EAD-BA4D-710B02560B88}" srcOrd="1" destOrd="0" presId="urn:microsoft.com/office/officeart/2005/8/layout/vList4"/>
    <dgm:cxn modelId="{C0BE276E-990A-4978-A949-C6F150FA0036}" type="presParOf" srcId="{F9A7F4A2-6B0F-4DA0-AC2A-FA7C0E5F5D6E}" destId="{B3E95377-6CD5-449D-B7B3-E1AF4E3CCC4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0C3016-4AF4-4800-B805-144BA5219AD8}" type="doc">
      <dgm:prSet loTypeId="urn:microsoft.com/office/officeart/2005/8/layout/vList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1ABFC900-CB31-47F7-8F29-BE02B390BF8C}">
      <dgm:prSet phldrT="[Text]"/>
      <dgm:spPr/>
      <dgm:t>
        <a:bodyPr/>
        <a:lstStyle/>
        <a:p>
          <a:r>
            <a:rPr lang="nb-NO" dirty="0"/>
            <a:t>Før du leser</a:t>
          </a:r>
        </a:p>
      </dgm:t>
    </dgm:pt>
    <dgm:pt modelId="{640EA297-839C-4F7D-B1A0-47B10DB56257}" type="parTrans" cxnId="{8C6137D3-5238-450D-A54B-69FAC14F288B}">
      <dgm:prSet/>
      <dgm:spPr/>
      <dgm:t>
        <a:bodyPr/>
        <a:lstStyle/>
        <a:p>
          <a:endParaRPr lang="nb-NO"/>
        </a:p>
      </dgm:t>
    </dgm:pt>
    <dgm:pt modelId="{3164772B-5316-40BB-8001-92D93D6C8E81}" type="sibTrans" cxnId="{8C6137D3-5238-450D-A54B-69FAC14F288B}">
      <dgm:prSet/>
      <dgm:spPr/>
      <dgm:t>
        <a:bodyPr/>
        <a:lstStyle/>
        <a:p>
          <a:endParaRPr lang="nb-NO"/>
        </a:p>
      </dgm:t>
    </dgm:pt>
    <dgm:pt modelId="{61DCB99E-CFB6-4738-B133-BE9114F8124F}">
      <dgm:prSet phldrT="[Text]"/>
      <dgm:spPr/>
      <dgm:t>
        <a:bodyPr/>
        <a:lstStyle/>
        <a:p>
          <a:r>
            <a:rPr lang="nb-NO" dirty="0"/>
            <a:t>Se på hvor teksten kommer fra: forfatter, utgivelsesdato, sjanger, utgivelsessted.</a:t>
          </a:r>
        </a:p>
      </dgm:t>
    </dgm:pt>
    <dgm:pt modelId="{1464AFC8-DAFA-4ECC-B854-07BD61A3B443}" type="parTrans" cxnId="{C59B5A55-405A-44D9-A743-34A11472C349}">
      <dgm:prSet/>
      <dgm:spPr/>
      <dgm:t>
        <a:bodyPr/>
        <a:lstStyle/>
        <a:p>
          <a:endParaRPr lang="nb-NO"/>
        </a:p>
      </dgm:t>
    </dgm:pt>
    <dgm:pt modelId="{E2443C20-AFC1-405F-B304-A0D885EFEF7F}" type="sibTrans" cxnId="{C59B5A55-405A-44D9-A743-34A11472C349}">
      <dgm:prSet/>
      <dgm:spPr/>
      <dgm:t>
        <a:bodyPr/>
        <a:lstStyle/>
        <a:p>
          <a:endParaRPr lang="nb-NO"/>
        </a:p>
      </dgm:t>
    </dgm:pt>
    <dgm:pt modelId="{B9CB9F9B-85BB-4B03-9697-8FE89BB2D284}">
      <dgm:prSet phldrT="[Text]"/>
      <dgm:spPr/>
      <dgm:t>
        <a:bodyPr/>
        <a:lstStyle/>
        <a:p>
          <a:r>
            <a:rPr lang="nb-NO" dirty="0"/>
            <a:t>Marker stedene i teksten som gir deg informasjon om punktene over. </a:t>
          </a:r>
        </a:p>
      </dgm:t>
    </dgm:pt>
    <dgm:pt modelId="{D530C541-22E9-49D0-95DE-68244F6F8669}" type="parTrans" cxnId="{67DE8F17-7EB4-4B54-A0DC-13BBA3063428}">
      <dgm:prSet/>
      <dgm:spPr/>
      <dgm:t>
        <a:bodyPr/>
        <a:lstStyle/>
        <a:p>
          <a:endParaRPr lang="nb-NO"/>
        </a:p>
      </dgm:t>
    </dgm:pt>
    <dgm:pt modelId="{7E4198E7-6377-44D4-9E8A-780EC38DB9FE}" type="sibTrans" cxnId="{67DE8F17-7EB4-4B54-A0DC-13BBA3063428}">
      <dgm:prSet/>
      <dgm:spPr/>
      <dgm:t>
        <a:bodyPr/>
        <a:lstStyle/>
        <a:p>
          <a:endParaRPr lang="nb-NO"/>
        </a:p>
      </dgm:t>
    </dgm:pt>
    <dgm:pt modelId="{BEFAD899-91F8-4692-B187-F35356E1F1C5}">
      <dgm:prSet phldrT="[Text]"/>
      <dgm:spPr/>
      <dgm:t>
        <a:bodyPr/>
        <a:lstStyle/>
        <a:p>
          <a:r>
            <a:rPr lang="nb-NO" dirty="0"/>
            <a:t>Mens du leser </a:t>
          </a:r>
        </a:p>
      </dgm:t>
    </dgm:pt>
    <dgm:pt modelId="{7CB42360-8338-4FF7-85B4-FC70B1F2B588}" type="parTrans" cxnId="{D067E265-D38A-4E54-8A1B-305926990620}">
      <dgm:prSet/>
      <dgm:spPr/>
      <dgm:t>
        <a:bodyPr/>
        <a:lstStyle/>
        <a:p>
          <a:endParaRPr lang="nb-NO"/>
        </a:p>
      </dgm:t>
    </dgm:pt>
    <dgm:pt modelId="{AC335529-FC4B-4200-AC95-AFDE2DB57591}" type="sibTrans" cxnId="{D067E265-D38A-4E54-8A1B-305926990620}">
      <dgm:prSet/>
      <dgm:spPr/>
      <dgm:t>
        <a:bodyPr/>
        <a:lstStyle/>
        <a:p>
          <a:endParaRPr lang="nb-NO"/>
        </a:p>
      </dgm:t>
    </dgm:pt>
    <dgm:pt modelId="{C2E8C35F-F3E3-49BE-BBCA-557A60C775B4}">
      <dgm:prSet phldrT="[Text]"/>
      <dgm:spPr/>
      <dgm:t>
        <a:bodyPr/>
        <a:lstStyle/>
        <a:p>
          <a:r>
            <a:rPr lang="nb-NO" dirty="0"/>
            <a:t>Mens du leser bruk penn eller markeringstusj for å markere alle henvisninger til kilder i tekste. </a:t>
          </a:r>
        </a:p>
      </dgm:t>
    </dgm:pt>
    <dgm:pt modelId="{4D34B4E8-A9B8-44FC-844A-8B8F625C5A0C}" type="parTrans" cxnId="{AA3D50BF-EA6D-4676-9579-DC1C8C0B9F39}">
      <dgm:prSet/>
      <dgm:spPr/>
      <dgm:t>
        <a:bodyPr/>
        <a:lstStyle/>
        <a:p>
          <a:endParaRPr lang="nb-NO"/>
        </a:p>
      </dgm:t>
    </dgm:pt>
    <dgm:pt modelId="{1E68A7C9-1A8B-4D22-991E-457EDC625A55}" type="sibTrans" cxnId="{AA3D50BF-EA6D-4676-9579-DC1C8C0B9F39}">
      <dgm:prSet/>
      <dgm:spPr/>
      <dgm:t>
        <a:bodyPr/>
        <a:lstStyle/>
        <a:p>
          <a:endParaRPr lang="nb-NO"/>
        </a:p>
      </dgm:t>
    </dgm:pt>
    <dgm:pt modelId="{5EFC3ED5-3026-4E14-A7E2-A471A62EC98D}">
      <dgm:prSet phldrT="[Text]"/>
      <dgm:spPr/>
      <dgm:t>
        <a:bodyPr/>
        <a:lstStyle/>
        <a:p>
          <a:r>
            <a:rPr lang="nb-NO" dirty="0"/>
            <a:t>Etter at du har lest</a:t>
          </a:r>
        </a:p>
      </dgm:t>
    </dgm:pt>
    <dgm:pt modelId="{68521F0C-25E5-42A4-ABE2-1CE4168C09F7}" type="parTrans" cxnId="{29CC7785-893E-4DCC-8C0A-4F94D9DC204E}">
      <dgm:prSet/>
      <dgm:spPr/>
      <dgm:t>
        <a:bodyPr/>
        <a:lstStyle/>
        <a:p>
          <a:endParaRPr lang="nb-NO"/>
        </a:p>
      </dgm:t>
    </dgm:pt>
    <dgm:pt modelId="{D3B8CA16-3A90-452E-8FF4-A4857507E23A}" type="sibTrans" cxnId="{29CC7785-893E-4DCC-8C0A-4F94D9DC204E}">
      <dgm:prSet/>
      <dgm:spPr/>
      <dgm:t>
        <a:bodyPr/>
        <a:lstStyle/>
        <a:p>
          <a:endParaRPr lang="nb-NO"/>
        </a:p>
      </dgm:t>
    </dgm:pt>
    <dgm:pt modelId="{5DD65A2C-F387-4C9A-A85B-9E4BBB94E090}">
      <dgm:prSet phldrT="[Text]"/>
      <dgm:spPr/>
      <dgm:t>
        <a:bodyPr/>
        <a:lstStyle/>
        <a:p>
          <a:r>
            <a:rPr lang="nb-NO" dirty="0"/>
            <a:t>Du leder diskusjonen om forfatter og kilder. Snakk om kildene som er markerte. Sammen slå opp personer og institusjoner som refereres. Hvem er stemmen/stemmene i teksten? Hvorfor har forfatteren skrevet denne teksten?  </a:t>
          </a:r>
        </a:p>
      </dgm:t>
    </dgm:pt>
    <dgm:pt modelId="{40C44E36-351B-4B66-AF95-BC352D450DBA}" type="parTrans" cxnId="{1A02290F-FB05-4021-B74F-02A909C2AD9B}">
      <dgm:prSet/>
      <dgm:spPr/>
      <dgm:t>
        <a:bodyPr/>
        <a:lstStyle/>
        <a:p>
          <a:endParaRPr lang="nb-NO"/>
        </a:p>
      </dgm:t>
    </dgm:pt>
    <dgm:pt modelId="{439CC27A-7364-41F9-BED8-55A709909CB6}" type="sibTrans" cxnId="{1A02290F-FB05-4021-B74F-02A909C2AD9B}">
      <dgm:prSet/>
      <dgm:spPr/>
      <dgm:t>
        <a:bodyPr/>
        <a:lstStyle/>
        <a:p>
          <a:endParaRPr lang="nb-NO"/>
        </a:p>
      </dgm:t>
    </dgm:pt>
    <dgm:pt modelId="{B471BCF0-E106-459F-99ED-48BBA7BDFAAF}">
      <dgm:prSet phldrT="[Text]"/>
      <dgm:spPr/>
      <dgm:t>
        <a:bodyPr/>
        <a:lstStyle/>
        <a:p>
          <a:r>
            <a:rPr lang="nb-NO" dirty="0"/>
            <a:t>Sammen med gruppen din, fyll inn «boks 2 – vær kritisk» på samtalekartet.</a:t>
          </a:r>
        </a:p>
      </dgm:t>
    </dgm:pt>
    <dgm:pt modelId="{8897F965-A189-48D4-89F5-46DE7E49715E}" type="parTrans" cxnId="{03B889EF-3A39-4801-A9DD-14E12D238BD8}">
      <dgm:prSet/>
      <dgm:spPr/>
      <dgm:t>
        <a:bodyPr/>
        <a:lstStyle/>
        <a:p>
          <a:endParaRPr lang="nb-NO"/>
        </a:p>
      </dgm:t>
    </dgm:pt>
    <dgm:pt modelId="{1DB868C2-5B85-4804-81D8-71AC23E9204D}" type="sibTrans" cxnId="{03B889EF-3A39-4801-A9DD-14E12D238BD8}">
      <dgm:prSet/>
      <dgm:spPr/>
      <dgm:t>
        <a:bodyPr/>
        <a:lstStyle/>
        <a:p>
          <a:endParaRPr lang="nb-NO"/>
        </a:p>
      </dgm:t>
    </dgm:pt>
    <dgm:pt modelId="{30BE15A6-DDDC-4E75-A42A-8C9423319570}" type="pres">
      <dgm:prSet presAssocID="{BF0C3016-4AF4-4800-B805-144BA5219AD8}" presName="linear" presStyleCnt="0">
        <dgm:presLayoutVars>
          <dgm:dir/>
          <dgm:resizeHandles val="exact"/>
        </dgm:presLayoutVars>
      </dgm:prSet>
      <dgm:spPr/>
    </dgm:pt>
    <dgm:pt modelId="{FF3F4315-EDE6-4807-BAAB-6A53163F9066}" type="pres">
      <dgm:prSet presAssocID="{1ABFC900-CB31-47F7-8F29-BE02B390BF8C}" presName="comp" presStyleCnt="0"/>
      <dgm:spPr/>
    </dgm:pt>
    <dgm:pt modelId="{AA54C281-93B0-4A23-8EBA-E9513DF5A434}" type="pres">
      <dgm:prSet presAssocID="{1ABFC900-CB31-47F7-8F29-BE02B390BF8C}" presName="box" presStyleLbl="node1" presStyleIdx="0" presStyleCnt="3"/>
      <dgm:spPr/>
    </dgm:pt>
    <dgm:pt modelId="{41AFA3C9-F89F-44D3-AA88-4547A6066F87}" type="pres">
      <dgm:prSet presAssocID="{1ABFC900-CB31-47F7-8F29-BE02B390BF8C}" presName="img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t="-22000" b="-22000"/>
          </a:stretch>
        </a:blipFill>
      </dgm:spPr>
    </dgm:pt>
    <dgm:pt modelId="{6E364D80-C690-42B3-8013-221B8315FA72}" type="pres">
      <dgm:prSet presAssocID="{1ABFC900-CB31-47F7-8F29-BE02B390BF8C}" presName="text" presStyleLbl="node1" presStyleIdx="0" presStyleCnt="3">
        <dgm:presLayoutVars>
          <dgm:bulletEnabled val="1"/>
        </dgm:presLayoutVars>
      </dgm:prSet>
      <dgm:spPr/>
    </dgm:pt>
    <dgm:pt modelId="{D5D26523-889D-45C9-B672-5C9CD5B70BD8}" type="pres">
      <dgm:prSet presAssocID="{3164772B-5316-40BB-8001-92D93D6C8E81}" presName="spacer" presStyleCnt="0"/>
      <dgm:spPr/>
    </dgm:pt>
    <dgm:pt modelId="{8CA6B1E1-639F-4C3D-AE0C-1DD775C0D989}" type="pres">
      <dgm:prSet presAssocID="{BEFAD899-91F8-4692-B187-F35356E1F1C5}" presName="comp" presStyleCnt="0"/>
      <dgm:spPr/>
    </dgm:pt>
    <dgm:pt modelId="{F90A67D4-6496-492B-A039-BE95BF4897A6}" type="pres">
      <dgm:prSet presAssocID="{BEFAD899-91F8-4692-B187-F35356E1F1C5}" presName="box" presStyleLbl="node1" presStyleIdx="1" presStyleCnt="3"/>
      <dgm:spPr/>
    </dgm:pt>
    <dgm:pt modelId="{F58A7ECC-37FB-423F-A1F8-0D922152961C}" type="pres">
      <dgm:prSet presAssocID="{BEFAD899-91F8-4692-B187-F35356E1F1C5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84039083-B936-471F-8207-3D3106FE98BD}" type="pres">
      <dgm:prSet presAssocID="{BEFAD899-91F8-4692-B187-F35356E1F1C5}" presName="text" presStyleLbl="node1" presStyleIdx="1" presStyleCnt="3">
        <dgm:presLayoutVars>
          <dgm:bulletEnabled val="1"/>
        </dgm:presLayoutVars>
      </dgm:prSet>
      <dgm:spPr/>
    </dgm:pt>
    <dgm:pt modelId="{9F13E91E-BA84-4384-8134-C77290354562}" type="pres">
      <dgm:prSet presAssocID="{AC335529-FC4B-4200-AC95-AFDE2DB57591}" presName="spacer" presStyleCnt="0"/>
      <dgm:spPr/>
    </dgm:pt>
    <dgm:pt modelId="{F9A7F4A2-6B0F-4DA0-AC2A-FA7C0E5F5D6E}" type="pres">
      <dgm:prSet presAssocID="{5EFC3ED5-3026-4E14-A7E2-A471A62EC98D}" presName="comp" presStyleCnt="0"/>
      <dgm:spPr/>
    </dgm:pt>
    <dgm:pt modelId="{F8B70E04-FFB1-4FB8-A6BA-A8B28F001F76}" type="pres">
      <dgm:prSet presAssocID="{5EFC3ED5-3026-4E14-A7E2-A471A62EC98D}" presName="box" presStyleLbl="node1" presStyleIdx="2" presStyleCnt="3"/>
      <dgm:spPr/>
    </dgm:pt>
    <dgm:pt modelId="{F6E68855-CDB1-4EAD-BA4D-710B02560B88}" type="pres">
      <dgm:prSet presAssocID="{5EFC3ED5-3026-4E14-A7E2-A471A62EC98D}" presName="img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l="-5000" r="-5000"/>
          </a:stretch>
        </a:blipFill>
      </dgm:spPr>
    </dgm:pt>
    <dgm:pt modelId="{B3E95377-6CD5-449D-B7B3-E1AF4E3CCC4A}" type="pres">
      <dgm:prSet presAssocID="{5EFC3ED5-3026-4E14-A7E2-A471A62EC98D}" presName="text" presStyleLbl="node1" presStyleIdx="2" presStyleCnt="3">
        <dgm:presLayoutVars>
          <dgm:bulletEnabled val="1"/>
        </dgm:presLayoutVars>
      </dgm:prSet>
      <dgm:spPr/>
    </dgm:pt>
  </dgm:ptLst>
  <dgm:cxnLst>
    <dgm:cxn modelId="{901C0D09-4615-454D-A2BD-1A7B4B657CE2}" type="presOf" srcId="{61DCB99E-CFB6-4738-B133-BE9114F8124F}" destId="{6E364D80-C690-42B3-8013-221B8315FA72}" srcOrd="1" destOrd="1" presId="urn:microsoft.com/office/officeart/2005/8/layout/vList4"/>
    <dgm:cxn modelId="{1A02290F-FB05-4021-B74F-02A909C2AD9B}" srcId="{5EFC3ED5-3026-4E14-A7E2-A471A62EC98D}" destId="{5DD65A2C-F387-4C9A-A85B-9E4BBB94E090}" srcOrd="0" destOrd="0" parTransId="{40C44E36-351B-4B66-AF95-BC352D450DBA}" sibTransId="{439CC27A-7364-41F9-BED8-55A709909CB6}"/>
    <dgm:cxn modelId="{67DE8F17-7EB4-4B54-A0DC-13BBA3063428}" srcId="{1ABFC900-CB31-47F7-8F29-BE02B390BF8C}" destId="{B9CB9F9B-85BB-4B03-9697-8FE89BB2D284}" srcOrd="1" destOrd="0" parTransId="{D530C541-22E9-49D0-95DE-68244F6F8669}" sibTransId="{7E4198E7-6377-44D4-9E8A-780EC38DB9FE}"/>
    <dgm:cxn modelId="{B5DAC51F-6740-4241-8AE8-A6387A305358}" type="presOf" srcId="{1ABFC900-CB31-47F7-8F29-BE02B390BF8C}" destId="{6E364D80-C690-42B3-8013-221B8315FA72}" srcOrd="1" destOrd="0" presId="urn:microsoft.com/office/officeart/2005/8/layout/vList4"/>
    <dgm:cxn modelId="{6C1E572C-9E58-47A9-BF94-6353583FE271}" type="presOf" srcId="{5DD65A2C-F387-4C9A-A85B-9E4BBB94E090}" destId="{F8B70E04-FFB1-4FB8-A6BA-A8B28F001F76}" srcOrd="0" destOrd="1" presId="urn:microsoft.com/office/officeart/2005/8/layout/vList4"/>
    <dgm:cxn modelId="{972B922D-3C6A-45A6-89C6-715DE31BE30D}" type="presOf" srcId="{C2E8C35F-F3E3-49BE-BBCA-557A60C775B4}" destId="{F90A67D4-6496-492B-A039-BE95BF4897A6}" srcOrd="0" destOrd="1" presId="urn:microsoft.com/office/officeart/2005/8/layout/vList4"/>
    <dgm:cxn modelId="{91DC943D-1431-46DC-898D-3259A11D8A4A}" type="presOf" srcId="{B9CB9F9B-85BB-4B03-9697-8FE89BB2D284}" destId="{6E364D80-C690-42B3-8013-221B8315FA72}" srcOrd="1" destOrd="2" presId="urn:microsoft.com/office/officeart/2005/8/layout/vList4"/>
    <dgm:cxn modelId="{941FF561-8D96-4E71-85FE-D46F59CF0CDD}" type="presOf" srcId="{5DD65A2C-F387-4C9A-A85B-9E4BBB94E090}" destId="{B3E95377-6CD5-449D-B7B3-E1AF4E3CCC4A}" srcOrd="1" destOrd="1" presId="urn:microsoft.com/office/officeart/2005/8/layout/vList4"/>
    <dgm:cxn modelId="{D067E265-D38A-4E54-8A1B-305926990620}" srcId="{BF0C3016-4AF4-4800-B805-144BA5219AD8}" destId="{BEFAD899-91F8-4692-B187-F35356E1F1C5}" srcOrd="1" destOrd="0" parTransId="{7CB42360-8338-4FF7-85B4-FC70B1F2B588}" sibTransId="{AC335529-FC4B-4200-AC95-AFDE2DB57591}"/>
    <dgm:cxn modelId="{D9FBED46-2D36-48FE-997B-88B8371BC83B}" type="presOf" srcId="{BEFAD899-91F8-4692-B187-F35356E1F1C5}" destId="{84039083-B936-471F-8207-3D3106FE98BD}" srcOrd="1" destOrd="0" presId="urn:microsoft.com/office/officeart/2005/8/layout/vList4"/>
    <dgm:cxn modelId="{A2DED64B-DB9E-4763-8040-73B94F33E02E}" type="presOf" srcId="{5EFC3ED5-3026-4E14-A7E2-A471A62EC98D}" destId="{F8B70E04-FFB1-4FB8-A6BA-A8B28F001F76}" srcOrd="0" destOrd="0" presId="urn:microsoft.com/office/officeart/2005/8/layout/vList4"/>
    <dgm:cxn modelId="{C59B5A55-405A-44D9-A743-34A11472C349}" srcId="{1ABFC900-CB31-47F7-8F29-BE02B390BF8C}" destId="{61DCB99E-CFB6-4738-B133-BE9114F8124F}" srcOrd="0" destOrd="0" parTransId="{1464AFC8-DAFA-4ECC-B854-07BD61A3B443}" sibTransId="{E2443C20-AFC1-405F-B304-A0D885EFEF7F}"/>
    <dgm:cxn modelId="{DBA2525A-3416-4727-812E-6D4838E1DC3A}" type="presOf" srcId="{B471BCF0-E106-459F-99ED-48BBA7BDFAAF}" destId="{F8B70E04-FFB1-4FB8-A6BA-A8B28F001F76}" srcOrd="0" destOrd="2" presId="urn:microsoft.com/office/officeart/2005/8/layout/vList4"/>
    <dgm:cxn modelId="{919BEF7D-A98F-4914-AA83-DCBDC84D1C87}" type="presOf" srcId="{1ABFC900-CB31-47F7-8F29-BE02B390BF8C}" destId="{AA54C281-93B0-4A23-8EBA-E9513DF5A434}" srcOrd="0" destOrd="0" presId="urn:microsoft.com/office/officeart/2005/8/layout/vList4"/>
    <dgm:cxn modelId="{1E64D47F-F8FD-4580-A4E0-67435C586D60}" type="presOf" srcId="{BF0C3016-4AF4-4800-B805-144BA5219AD8}" destId="{30BE15A6-DDDC-4E75-A42A-8C9423319570}" srcOrd="0" destOrd="0" presId="urn:microsoft.com/office/officeart/2005/8/layout/vList4"/>
    <dgm:cxn modelId="{29CC7785-893E-4DCC-8C0A-4F94D9DC204E}" srcId="{BF0C3016-4AF4-4800-B805-144BA5219AD8}" destId="{5EFC3ED5-3026-4E14-A7E2-A471A62EC98D}" srcOrd="2" destOrd="0" parTransId="{68521F0C-25E5-42A4-ABE2-1CE4168C09F7}" sibTransId="{D3B8CA16-3A90-452E-8FF4-A4857507E23A}"/>
    <dgm:cxn modelId="{20D7D196-91D3-4E97-AB20-8083503CBC98}" type="presOf" srcId="{61DCB99E-CFB6-4738-B133-BE9114F8124F}" destId="{AA54C281-93B0-4A23-8EBA-E9513DF5A434}" srcOrd="0" destOrd="1" presId="urn:microsoft.com/office/officeart/2005/8/layout/vList4"/>
    <dgm:cxn modelId="{8FD8E396-A5A6-4E5C-A6DA-9A8C5ACE2F71}" type="presOf" srcId="{B471BCF0-E106-459F-99ED-48BBA7BDFAAF}" destId="{B3E95377-6CD5-449D-B7B3-E1AF4E3CCC4A}" srcOrd="1" destOrd="2" presId="urn:microsoft.com/office/officeart/2005/8/layout/vList4"/>
    <dgm:cxn modelId="{AA3D50BF-EA6D-4676-9579-DC1C8C0B9F39}" srcId="{BEFAD899-91F8-4692-B187-F35356E1F1C5}" destId="{C2E8C35F-F3E3-49BE-BBCA-557A60C775B4}" srcOrd="0" destOrd="0" parTransId="{4D34B4E8-A9B8-44FC-844A-8B8F625C5A0C}" sibTransId="{1E68A7C9-1A8B-4D22-991E-457EDC625A55}"/>
    <dgm:cxn modelId="{8C6137D3-5238-450D-A54B-69FAC14F288B}" srcId="{BF0C3016-4AF4-4800-B805-144BA5219AD8}" destId="{1ABFC900-CB31-47F7-8F29-BE02B390BF8C}" srcOrd="0" destOrd="0" parTransId="{640EA297-839C-4F7D-B1A0-47B10DB56257}" sibTransId="{3164772B-5316-40BB-8001-92D93D6C8E81}"/>
    <dgm:cxn modelId="{6D6F42D9-B3C5-4767-8200-F5338A4F3E79}" type="presOf" srcId="{C2E8C35F-F3E3-49BE-BBCA-557A60C775B4}" destId="{84039083-B936-471F-8207-3D3106FE98BD}" srcOrd="1" destOrd="1" presId="urn:microsoft.com/office/officeart/2005/8/layout/vList4"/>
    <dgm:cxn modelId="{423D1FDA-4E98-4D71-B1B4-189EE994C529}" type="presOf" srcId="{B9CB9F9B-85BB-4B03-9697-8FE89BB2D284}" destId="{AA54C281-93B0-4A23-8EBA-E9513DF5A434}" srcOrd="0" destOrd="2" presId="urn:microsoft.com/office/officeart/2005/8/layout/vList4"/>
    <dgm:cxn modelId="{03B889EF-3A39-4801-A9DD-14E12D238BD8}" srcId="{5EFC3ED5-3026-4E14-A7E2-A471A62EC98D}" destId="{B471BCF0-E106-459F-99ED-48BBA7BDFAAF}" srcOrd="1" destOrd="0" parTransId="{8897F965-A189-48D4-89F5-46DE7E49715E}" sibTransId="{1DB868C2-5B85-4804-81D8-71AC23E9204D}"/>
    <dgm:cxn modelId="{4F36B8F5-F695-4F02-9E83-18620D477194}" type="presOf" srcId="{5EFC3ED5-3026-4E14-A7E2-A471A62EC98D}" destId="{B3E95377-6CD5-449D-B7B3-E1AF4E3CCC4A}" srcOrd="1" destOrd="0" presId="urn:microsoft.com/office/officeart/2005/8/layout/vList4"/>
    <dgm:cxn modelId="{5D09B1FC-7A92-436B-9110-8D1D9AB46E93}" type="presOf" srcId="{BEFAD899-91F8-4692-B187-F35356E1F1C5}" destId="{F90A67D4-6496-492B-A039-BE95BF4897A6}" srcOrd="0" destOrd="0" presId="urn:microsoft.com/office/officeart/2005/8/layout/vList4"/>
    <dgm:cxn modelId="{722CEF9D-4549-4304-8FE0-461A1040A4D2}" type="presParOf" srcId="{30BE15A6-DDDC-4E75-A42A-8C9423319570}" destId="{FF3F4315-EDE6-4807-BAAB-6A53163F9066}" srcOrd="0" destOrd="0" presId="urn:microsoft.com/office/officeart/2005/8/layout/vList4"/>
    <dgm:cxn modelId="{EB6372AF-2FFD-4E61-9EEF-DBB9BE0855B1}" type="presParOf" srcId="{FF3F4315-EDE6-4807-BAAB-6A53163F9066}" destId="{AA54C281-93B0-4A23-8EBA-E9513DF5A434}" srcOrd="0" destOrd="0" presId="urn:microsoft.com/office/officeart/2005/8/layout/vList4"/>
    <dgm:cxn modelId="{93CA4085-709A-486E-BC93-C5B7E9B66F41}" type="presParOf" srcId="{FF3F4315-EDE6-4807-BAAB-6A53163F9066}" destId="{41AFA3C9-F89F-44D3-AA88-4547A6066F87}" srcOrd="1" destOrd="0" presId="urn:microsoft.com/office/officeart/2005/8/layout/vList4"/>
    <dgm:cxn modelId="{FAEF6CC0-CFE4-41E3-831E-BB578A7C399E}" type="presParOf" srcId="{FF3F4315-EDE6-4807-BAAB-6A53163F9066}" destId="{6E364D80-C690-42B3-8013-221B8315FA72}" srcOrd="2" destOrd="0" presId="urn:microsoft.com/office/officeart/2005/8/layout/vList4"/>
    <dgm:cxn modelId="{912D1620-BF75-4B3A-ABD2-5DEBA68A22DF}" type="presParOf" srcId="{30BE15A6-DDDC-4E75-A42A-8C9423319570}" destId="{D5D26523-889D-45C9-B672-5C9CD5B70BD8}" srcOrd="1" destOrd="0" presId="urn:microsoft.com/office/officeart/2005/8/layout/vList4"/>
    <dgm:cxn modelId="{CD8CCCA0-A082-48CF-9F11-43C317A7046B}" type="presParOf" srcId="{30BE15A6-DDDC-4E75-A42A-8C9423319570}" destId="{8CA6B1E1-639F-4C3D-AE0C-1DD775C0D989}" srcOrd="2" destOrd="0" presId="urn:microsoft.com/office/officeart/2005/8/layout/vList4"/>
    <dgm:cxn modelId="{48220573-E7DB-4F0D-BFAA-6CDDD50FD799}" type="presParOf" srcId="{8CA6B1E1-639F-4C3D-AE0C-1DD775C0D989}" destId="{F90A67D4-6496-492B-A039-BE95BF4897A6}" srcOrd="0" destOrd="0" presId="urn:microsoft.com/office/officeart/2005/8/layout/vList4"/>
    <dgm:cxn modelId="{68E104EC-EF49-483A-B8AF-139AE79C6D91}" type="presParOf" srcId="{8CA6B1E1-639F-4C3D-AE0C-1DD775C0D989}" destId="{F58A7ECC-37FB-423F-A1F8-0D922152961C}" srcOrd="1" destOrd="0" presId="urn:microsoft.com/office/officeart/2005/8/layout/vList4"/>
    <dgm:cxn modelId="{5C61FB3B-1370-4ADB-85AA-78885A48BD86}" type="presParOf" srcId="{8CA6B1E1-639F-4C3D-AE0C-1DD775C0D989}" destId="{84039083-B936-471F-8207-3D3106FE98BD}" srcOrd="2" destOrd="0" presId="urn:microsoft.com/office/officeart/2005/8/layout/vList4"/>
    <dgm:cxn modelId="{6148769D-DE03-456F-B418-E14D35F246FB}" type="presParOf" srcId="{30BE15A6-DDDC-4E75-A42A-8C9423319570}" destId="{9F13E91E-BA84-4384-8134-C77290354562}" srcOrd="3" destOrd="0" presId="urn:microsoft.com/office/officeart/2005/8/layout/vList4"/>
    <dgm:cxn modelId="{EA9A71B6-5A67-4771-8E10-32CD891E2006}" type="presParOf" srcId="{30BE15A6-DDDC-4E75-A42A-8C9423319570}" destId="{F9A7F4A2-6B0F-4DA0-AC2A-FA7C0E5F5D6E}" srcOrd="4" destOrd="0" presId="urn:microsoft.com/office/officeart/2005/8/layout/vList4"/>
    <dgm:cxn modelId="{7ED9C686-8906-4F0C-ACE6-035BA70495FB}" type="presParOf" srcId="{F9A7F4A2-6B0F-4DA0-AC2A-FA7C0E5F5D6E}" destId="{F8B70E04-FFB1-4FB8-A6BA-A8B28F001F76}" srcOrd="0" destOrd="0" presId="urn:microsoft.com/office/officeart/2005/8/layout/vList4"/>
    <dgm:cxn modelId="{1B09CC7D-9F5A-4008-8077-94B7C9154374}" type="presParOf" srcId="{F9A7F4A2-6B0F-4DA0-AC2A-FA7C0E5F5D6E}" destId="{F6E68855-CDB1-4EAD-BA4D-710B02560B88}" srcOrd="1" destOrd="0" presId="urn:microsoft.com/office/officeart/2005/8/layout/vList4"/>
    <dgm:cxn modelId="{C0BE276E-990A-4978-A949-C6F150FA0036}" type="presParOf" srcId="{F9A7F4A2-6B0F-4DA0-AC2A-FA7C0E5F5D6E}" destId="{B3E95377-6CD5-449D-B7B3-E1AF4E3CCC4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0C3016-4AF4-4800-B805-144BA5219AD8}" type="doc">
      <dgm:prSet loTypeId="urn:microsoft.com/office/officeart/2005/8/layout/vList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1ABFC900-CB31-47F7-8F29-BE02B390BF8C}">
      <dgm:prSet phldrT="[Text]"/>
      <dgm:spPr/>
      <dgm:t>
        <a:bodyPr/>
        <a:lstStyle/>
        <a:p>
          <a:r>
            <a:rPr lang="nb-NO" dirty="0"/>
            <a:t>Før du leser</a:t>
          </a:r>
        </a:p>
      </dgm:t>
    </dgm:pt>
    <dgm:pt modelId="{640EA297-839C-4F7D-B1A0-47B10DB56257}" type="parTrans" cxnId="{8C6137D3-5238-450D-A54B-69FAC14F288B}">
      <dgm:prSet/>
      <dgm:spPr/>
      <dgm:t>
        <a:bodyPr/>
        <a:lstStyle/>
        <a:p>
          <a:endParaRPr lang="nb-NO"/>
        </a:p>
      </dgm:t>
    </dgm:pt>
    <dgm:pt modelId="{3164772B-5316-40BB-8001-92D93D6C8E81}" type="sibTrans" cxnId="{8C6137D3-5238-450D-A54B-69FAC14F288B}">
      <dgm:prSet/>
      <dgm:spPr/>
      <dgm:t>
        <a:bodyPr/>
        <a:lstStyle/>
        <a:p>
          <a:endParaRPr lang="nb-NO"/>
        </a:p>
      </dgm:t>
    </dgm:pt>
    <dgm:pt modelId="{61DCB99E-CFB6-4738-B133-BE9114F8124F}">
      <dgm:prSet phldrT="[Text]"/>
      <dgm:spPr/>
      <dgm:t>
        <a:bodyPr/>
        <a:lstStyle/>
        <a:p>
          <a:r>
            <a:rPr lang="nb-NO" dirty="0"/>
            <a:t>Se på oppbygningen av teksten: overskrift, underoverskrift, bilder, bildetekst, figurer, annet. </a:t>
          </a:r>
        </a:p>
      </dgm:t>
    </dgm:pt>
    <dgm:pt modelId="{1464AFC8-DAFA-4ECC-B854-07BD61A3B443}" type="parTrans" cxnId="{C59B5A55-405A-44D9-A743-34A11472C349}">
      <dgm:prSet/>
      <dgm:spPr/>
      <dgm:t>
        <a:bodyPr/>
        <a:lstStyle/>
        <a:p>
          <a:endParaRPr lang="nb-NO"/>
        </a:p>
      </dgm:t>
    </dgm:pt>
    <dgm:pt modelId="{E2443C20-AFC1-405F-B304-A0D885EFEF7F}" type="sibTrans" cxnId="{C59B5A55-405A-44D9-A743-34A11472C349}">
      <dgm:prSet/>
      <dgm:spPr/>
      <dgm:t>
        <a:bodyPr/>
        <a:lstStyle/>
        <a:p>
          <a:endParaRPr lang="nb-NO"/>
        </a:p>
      </dgm:t>
    </dgm:pt>
    <dgm:pt modelId="{BEFAD899-91F8-4692-B187-F35356E1F1C5}">
      <dgm:prSet phldrT="[Text]"/>
      <dgm:spPr/>
      <dgm:t>
        <a:bodyPr/>
        <a:lstStyle/>
        <a:p>
          <a:r>
            <a:rPr lang="nb-NO" dirty="0"/>
            <a:t>Mens du leser</a:t>
          </a:r>
        </a:p>
      </dgm:t>
    </dgm:pt>
    <dgm:pt modelId="{7CB42360-8338-4FF7-85B4-FC70B1F2B588}" type="parTrans" cxnId="{D067E265-D38A-4E54-8A1B-305926990620}">
      <dgm:prSet/>
      <dgm:spPr/>
      <dgm:t>
        <a:bodyPr/>
        <a:lstStyle/>
        <a:p>
          <a:endParaRPr lang="nb-NO"/>
        </a:p>
      </dgm:t>
    </dgm:pt>
    <dgm:pt modelId="{AC335529-FC4B-4200-AC95-AFDE2DB57591}" type="sibTrans" cxnId="{D067E265-D38A-4E54-8A1B-305926990620}">
      <dgm:prSet/>
      <dgm:spPr/>
      <dgm:t>
        <a:bodyPr/>
        <a:lstStyle/>
        <a:p>
          <a:endParaRPr lang="nb-NO"/>
        </a:p>
      </dgm:t>
    </dgm:pt>
    <dgm:pt modelId="{C2E8C35F-F3E3-49BE-BBCA-557A60C775B4}">
      <dgm:prSet phldrT="[Text]"/>
      <dgm:spPr/>
      <dgm:t>
        <a:bodyPr/>
        <a:lstStyle/>
        <a:p>
          <a:r>
            <a:rPr lang="nb-NO" dirty="0"/>
            <a:t>Bruk penn eller markeringstusj for å markere de store temaene i teksten. Skriv ned sammenhenger du ser med naturfag eller hverdagen din.</a:t>
          </a:r>
        </a:p>
      </dgm:t>
    </dgm:pt>
    <dgm:pt modelId="{4D34B4E8-A9B8-44FC-844A-8B8F625C5A0C}" type="parTrans" cxnId="{AA3D50BF-EA6D-4676-9579-DC1C8C0B9F39}">
      <dgm:prSet/>
      <dgm:spPr/>
      <dgm:t>
        <a:bodyPr/>
        <a:lstStyle/>
        <a:p>
          <a:endParaRPr lang="nb-NO"/>
        </a:p>
      </dgm:t>
    </dgm:pt>
    <dgm:pt modelId="{1E68A7C9-1A8B-4D22-991E-457EDC625A55}" type="sibTrans" cxnId="{AA3D50BF-EA6D-4676-9579-DC1C8C0B9F39}">
      <dgm:prSet/>
      <dgm:spPr/>
      <dgm:t>
        <a:bodyPr/>
        <a:lstStyle/>
        <a:p>
          <a:endParaRPr lang="nb-NO"/>
        </a:p>
      </dgm:t>
    </dgm:pt>
    <dgm:pt modelId="{5EFC3ED5-3026-4E14-A7E2-A471A62EC98D}">
      <dgm:prSet phldrT="[Text]"/>
      <dgm:spPr/>
      <dgm:t>
        <a:bodyPr/>
        <a:lstStyle/>
        <a:p>
          <a:r>
            <a:rPr lang="nb-NO" dirty="0"/>
            <a:t>Etter at du har lest</a:t>
          </a:r>
        </a:p>
      </dgm:t>
    </dgm:pt>
    <dgm:pt modelId="{68521F0C-25E5-42A4-ABE2-1CE4168C09F7}" type="parTrans" cxnId="{29CC7785-893E-4DCC-8C0A-4F94D9DC204E}">
      <dgm:prSet/>
      <dgm:spPr/>
      <dgm:t>
        <a:bodyPr/>
        <a:lstStyle/>
        <a:p>
          <a:endParaRPr lang="nb-NO"/>
        </a:p>
      </dgm:t>
    </dgm:pt>
    <dgm:pt modelId="{D3B8CA16-3A90-452E-8FF4-A4857507E23A}" type="sibTrans" cxnId="{29CC7785-893E-4DCC-8C0A-4F94D9DC204E}">
      <dgm:prSet/>
      <dgm:spPr/>
      <dgm:t>
        <a:bodyPr/>
        <a:lstStyle/>
        <a:p>
          <a:endParaRPr lang="nb-NO"/>
        </a:p>
      </dgm:t>
    </dgm:pt>
    <dgm:pt modelId="{5DD65A2C-F387-4C9A-A85B-9E4BBB94E090}">
      <dgm:prSet phldrT="[Text]"/>
      <dgm:spPr/>
      <dgm:t>
        <a:bodyPr/>
        <a:lstStyle/>
        <a:p>
          <a:r>
            <a:rPr lang="nb-NO" dirty="0"/>
            <a:t>Du leder diskusjonene om kontekst og tema. Snakk om temaene du identifiserte i teksten. Er dette tema aktuelt for naturfag, samfunnet, og deg? Har dere ulike synspunkter? </a:t>
          </a:r>
        </a:p>
      </dgm:t>
    </dgm:pt>
    <dgm:pt modelId="{40C44E36-351B-4B66-AF95-BC352D450DBA}" type="parTrans" cxnId="{1A02290F-FB05-4021-B74F-02A909C2AD9B}">
      <dgm:prSet/>
      <dgm:spPr/>
      <dgm:t>
        <a:bodyPr/>
        <a:lstStyle/>
        <a:p>
          <a:endParaRPr lang="nb-NO"/>
        </a:p>
      </dgm:t>
    </dgm:pt>
    <dgm:pt modelId="{439CC27A-7364-41F9-BED8-55A709909CB6}" type="sibTrans" cxnId="{1A02290F-FB05-4021-B74F-02A909C2AD9B}">
      <dgm:prSet/>
      <dgm:spPr/>
      <dgm:t>
        <a:bodyPr/>
        <a:lstStyle/>
        <a:p>
          <a:endParaRPr lang="nb-NO"/>
        </a:p>
      </dgm:t>
    </dgm:pt>
    <dgm:pt modelId="{B471BCF0-E106-459F-99ED-48BBA7BDFAAF}">
      <dgm:prSet phldrT="[Text]"/>
      <dgm:spPr/>
      <dgm:t>
        <a:bodyPr/>
        <a:lstStyle/>
        <a:p>
          <a:r>
            <a:rPr lang="nb-NO" dirty="0"/>
            <a:t>Sammen med gruppen din, fyll inn «boks 3 – lag koblinger» på samtalekartet.</a:t>
          </a:r>
        </a:p>
      </dgm:t>
    </dgm:pt>
    <dgm:pt modelId="{8897F965-A189-48D4-89F5-46DE7E49715E}" type="parTrans" cxnId="{03B889EF-3A39-4801-A9DD-14E12D238BD8}">
      <dgm:prSet/>
      <dgm:spPr/>
      <dgm:t>
        <a:bodyPr/>
        <a:lstStyle/>
        <a:p>
          <a:endParaRPr lang="nb-NO"/>
        </a:p>
      </dgm:t>
    </dgm:pt>
    <dgm:pt modelId="{1DB868C2-5B85-4804-81D8-71AC23E9204D}" type="sibTrans" cxnId="{03B889EF-3A39-4801-A9DD-14E12D238BD8}">
      <dgm:prSet/>
      <dgm:spPr/>
      <dgm:t>
        <a:bodyPr/>
        <a:lstStyle/>
        <a:p>
          <a:endParaRPr lang="nb-NO"/>
        </a:p>
      </dgm:t>
    </dgm:pt>
    <dgm:pt modelId="{FBA32588-D02F-4BEB-BC59-C90DC68D61A9}">
      <dgm:prSet/>
      <dgm:spPr/>
      <dgm:t>
        <a:bodyPr/>
        <a:lstStyle/>
        <a:p>
          <a:r>
            <a:rPr lang="nb-NO" dirty="0"/>
            <a:t>Med stikkord skriv ned assosiasjoner til andre ting du har lært på skolen eller kan fra før. </a:t>
          </a:r>
        </a:p>
      </dgm:t>
    </dgm:pt>
    <dgm:pt modelId="{3D14D3D8-9F7B-4B23-9546-D31C04B636FF}" type="parTrans" cxnId="{FFCD8E10-13EA-4560-B250-6C537487268B}">
      <dgm:prSet/>
      <dgm:spPr/>
      <dgm:t>
        <a:bodyPr/>
        <a:lstStyle/>
        <a:p>
          <a:endParaRPr lang="nb-NO"/>
        </a:p>
      </dgm:t>
    </dgm:pt>
    <dgm:pt modelId="{7F98CE3D-8791-45BC-8ABE-EFB4A271C416}" type="sibTrans" cxnId="{FFCD8E10-13EA-4560-B250-6C537487268B}">
      <dgm:prSet/>
      <dgm:spPr/>
      <dgm:t>
        <a:bodyPr/>
        <a:lstStyle/>
        <a:p>
          <a:endParaRPr lang="nb-NO"/>
        </a:p>
      </dgm:t>
    </dgm:pt>
    <dgm:pt modelId="{30BE15A6-DDDC-4E75-A42A-8C9423319570}" type="pres">
      <dgm:prSet presAssocID="{BF0C3016-4AF4-4800-B805-144BA5219AD8}" presName="linear" presStyleCnt="0">
        <dgm:presLayoutVars>
          <dgm:dir/>
          <dgm:resizeHandles val="exact"/>
        </dgm:presLayoutVars>
      </dgm:prSet>
      <dgm:spPr/>
    </dgm:pt>
    <dgm:pt modelId="{FF3F4315-EDE6-4807-BAAB-6A53163F9066}" type="pres">
      <dgm:prSet presAssocID="{1ABFC900-CB31-47F7-8F29-BE02B390BF8C}" presName="comp" presStyleCnt="0"/>
      <dgm:spPr/>
    </dgm:pt>
    <dgm:pt modelId="{AA54C281-93B0-4A23-8EBA-E9513DF5A434}" type="pres">
      <dgm:prSet presAssocID="{1ABFC900-CB31-47F7-8F29-BE02B390BF8C}" presName="box" presStyleLbl="node1" presStyleIdx="0" presStyleCnt="3"/>
      <dgm:spPr/>
    </dgm:pt>
    <dgm:pt modelId="{41AFA3C9-F89F-44D3-AA88-4547A6066F87}" type="pres">
      <dgm:prSet presAssocID="{1ABFC900-CB31-47F7-8F29-BE02B390BF8C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6E364D80-C690-42B3-8013-221B8315FA72}" type="pres">
      <dgm:prSet presAssocID="{1ABFC900-CB31-47F7-8F29-BE02B390BF8C}" presName="text" presStyleLbl="node1" presStyleIdx="0" presStyleCnt="3">
        <dgm:presLayoutVars>
          <dgm:bulletEnabled val="1"/>
        </dgm:presLayoutVars>
      </dgm:prSet>
      <dgm:spPr/>
    </dgm:pt>
    <dgm:pt modelId="{D5D26523-889D-45C9-B672-5C9CD5B70BD8}" type="pres">
      <dgm:prSet presAssocID="{3164772B-5316-40BB-8001-92D93D6C8E81}" presName="spacer" presStyleCnt="0"/>
      <dgm:spPr/>
    </dgm:pt>
    <dgm:pt modelId="{8CA6B1E1-639F-4C3D-AE0C-1DD775C0D989}" type="pres">
      <dgm:prSet presAssocID="{BEFAD899-91F8-4692-B187-F35356E1F1C5}" presName="comp" presStyleCnt="0"/>
      <dgm:spPr/>
    </dgm:pt>
    <dgm:pt modelId="{F90A67D4-6496-492B-A039-BE95BF4897A6}" type="pres">
      <dgm:prSet presAssocID="{BEFAD899-91F8-4692-B187-F35356E1F1C5}" presName="box" presStyleLbl="node1" presStyleIdx="1" presStyleCnt="3"/>
      <dgm:spPr/>
    </dgm:pt>
    <dgm:pt modelId="{F58A7ECC-37FB-423F-A1F8-0D922152961C}" type="pres">
      <dgm:prSet presAssocID="{BEFAD899-91F8-4692-B187-F35356E1F1C5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84039083-B936-471F-8207-3D3106FE98BD}" type="pres">
      <dgm:prSet presAssocID="{BEFAD899-91F8-4692-B187-F35356E1F1C5}" presName="text" presStyleLbl="node1" presStyleIdx="1" presStyleCnt="3">
        <dgm:presLayoutVars>
          <dgm:bulletEnabled val="1"/>
        </dgm:presLayoutVars>
      </dgm:prSet>
      <dgm:spPr/>
    </dgm:pt>
    <dgm:pt modelId="{9F13E91E-BA84-4384-8134-C77290354562}" type="pres">
      <dgm:prSet presAssocID="{AC335529-FC4B-4200-AC95-AFDE2DB57591}" presName="spacer" presStyleCnt="0"/>
      <dgm:spPr/>
    </dgm:pt>
    <dgm:pt modelId="{F9A7F4A2-6B0F-4DA0-AC2A-FA7C0E5F5D6E}" type="pres">
      <dgm:prSet presAssocID="{5EFC3ED5-3026-4E14-A7E2-A471A62EC98D}" presName="comp" presStyleCnt="0"/>
      <dgm:spPr/>
    </dgm:pt>
    <dgm:pt modelId="{F8B70E04-FFB1-4FB8-A6BA-A8B28F001F76}" type="pres">
      <dgm:prSet presAssocID="{5EFC3ED5-3026-4E14-A7E2-A471A62EC98D}" presName="box" presStyleLbl="node1" presStyleIdx="2" presStyleCnt="3"/>
      <dgm:spPr/>
    </dgm:pt>
    <dgm:pt modelId="{F6E68855-CDB1-4EAD-BA4D-710B02560B88}" type="pres">
      <dgm:prSet presAssocID="{5EFC3ED5-3026-4E14-A7E2-A471A62EC98D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B3E95377-6CD5-449D-B7B3-E1AF4E3CCC4A}" type="pres">
      <dgm:prSet presAssocID="{5EFC3ED5-3026-4E14-A7E2-A471A62EC98D}" presName="text" presStyleLbl="node1" presStyleIdx="2" presStyleCnt="3">
        <dgm:presLayoutVars>
          <dgm:bulletEnabled val="1"/>
        </dgm:presLayoutVars>
      </dgm:prSet>
      <dgm:spPr/>
    </dgm:pt>
  </dgm:ptLst>
  <dgm:cxnLst>
    <dgm:cxn modelId="{901C0D09-4615-454D-A2BD-1A7B4B657CE2}" type="presOf" srcId="{61DCB99E-CFB6-4738-B133-BE9114F8124F}" destId="{6E364D80-C690-42B3-8013-221B8315FA72}" srcOrd="1" destOrd="1" presId="urn:microsoft.com/office/officeart/2005/8/layout/vList4"/>
    <dgm:cxn modelId="{1A02290F-FB05-4021-B74F-02A909C2AD9B}" srcId="{5EFC3ED5-3026-4E14-A7E2-A471A62EC98D}" destId="{5DD65A2C-F387-4C9A-A85B-9E4BBB94E090}" srcOrd="0" destOrd="0" parTransId="{40C44E36-351B-4B66-AF95-BC352D450DBA}" sibTransId="{439CC27A-7364-41F9-BED8-55A709909CB6}"/>
    <dgm:cxn modelId="{FFCD8E10-13EA-4560-B250-6C537487268B}" srcId="{1ABFC900-CB31-47F7-8F29-BE02B390BF8C}" destId="{FBA32588-D02F-4BEB-BC59-C90DC68D61A9}" srcOrd="1" destOrd="0" parTransId="{3D14D3D8-9F7B-4B23-9546-D31C04B636FF}" sibTransId="{7F98CE3D-8791-45BC-8ABE-EFB4A271C416}"/>
    <dgm:cxn modelId="{B5DAC51F-6740-4241-8AE8-A6387A305358}" type="presOf" srcId="{1ABFC900-CB31-47F7-8F29-BE02B390BF8C}" destId="{6E364D80-C690-42B3-8013-221B8315FA72}" srcOrd="1" destOrd="0" presId="urn:microsoft.com/office/officeart/2005/8/layout/vList4"/>
    <dgm:cxn modelId="{6C1E572C-9E58-47A9-BF94-6353583FE271}" type="presOf" srcId="{5DD65A2C-F387-4C9A-A85B-9E4BBB94E090}" destId="{F8B70E04-FFB1-4FB8-A6BA-A8B28F001F76}" srcOrd="0" destOrd="1" presId="urn:microsoft.com/office/officeart/2005/8/layout/vList4"/>
    <dgm:cxn modelId="{972B922D-3C6A-45A6-89C6-715DE31BE30D}" type="presOf" srcId="{C2E8C35F-F3E3-49BE-BBCA-557A60C775B4}" destId="{F90A67D4-6496-492B-A039-BE95BF4897A6}" srcOrd="0" destOrd="1" presId="urn:microsoft.com/office/officeart/2005/8/layout/vList4"/>
    <dgm:cxn modelId="{941FF561-8D96-4E71-85FE-D46F59CF0CDD}" type="presOf" srcId="{5DD65A2C-F387-4C9A-A85B-9E4BBB94E090}" destId="{B3E95377-6CD5-449D-B7B3-E1AF4E3CCC4A}" srcOrd="1" destOrd="1" presId="urn:microsoft.com/office/officeart/2005/8/layout/vList4"/>
    <dgm:cxn modelId="{D067E265-D38A-4E54-8A1B-305926990620}" srcId="{BF0C3016-4AF4-4800-B805-144BA5219AD8}" destId="{BEFAD899-91F8-4692-B187-F35356E1F1C5}" srcOrd="1" destOrd="0" parTransId="{7CB42360-8338-4FF7-85B4-FC70B1F2B588}" sibTransId="{AC335529-FC4B-4200-AC95-AFDE2DB57591}"/>
    <dgm:cxn modelId="{D9FBED46-2D36-48FE-997B-88B8371BC83B}" type="presOf" srcId="{BEFAD899-91F8-4692-B187-F35356E1F1C5}" destId="{84039083-B936-471F-8207-3D3106FE98BD}" srcOrd="1" destOrd="0" presId="urn:microsoft.com/office/officeart/2005/8/layout/vList4"/>
    <dgm:cxn modelId="{A2DED64B-DB9E-4763-8040-73B94F33E02E}" type="presOf" srcId="{5EFC3ED5-3026-4E14-A7E2-A471A62EC98D}" destId="{F8B70E04-FFB1-4FB8-A6BA-A8B28F001F76}" srcOrd="0" destOrd="0" presId="urn:microsoft.com/office/officeart/2005/8/layout/vList4"/>
    <dgm:cxn modelId="{769D7873-478C-4686-99AF-D771572DCCBF}" type="presOf" srcId="{FBA32588-D02F-4BEB-BC59-C90DC68D61A9}" destId="{AA54C281-93B0-4A23-8EBA-E9513DF5A434}" srcOrd="0" destOrd="2" presId="urn:microsoft.com/office/officeart/2005/8/layout/vList4"/>
    <dgm:cxn modelId="{AB474575-FFF9-497F-B8CF-46D9B75A0607}" type="presOf" srcId="{FBA32588-D02F-4BEB-BC59-C90DC68D61A9}" destId="{6E364D80-C690-42B3-8013-221B8315FA72}" srcOrd="1" destOrd="2" presId="urn:microsoft.com/office/officeart/2005/8/layout/vList4"/>
    <dgm:cxn modelId="{C59B5A55-405A-44D9-A743-34A11472C349}" srcId="{1ABFC900-CB31-47F7-8F29-BE02B390BF8C}" destId="{61DCB99E-CFB6-4738-B133-BE9114F8124F}" srcOrd="0" destOrd="0" parTransId="{1464AFC8-DAFA-4ECC-B854-07BD61A3B443}" sibTransId="{E2443C20-AFC1-405F-B304-A0D885EFEF7F}"/>
    <dgm:cxn modelId="{DBA2525A-3416-4727-812E-6D4838E1DC3A}" type="presOf" srcId="{B471BCF0-E106-459F-99ED-48BBA7BDFAAF}" destId="{F8B70E04-FFB1-4FB8-A6BA-A8B28F001F76}" srcOrd="0" destOrd="2" presId="urn:microsoft.com/office/officeart/2005/8/layout/vList4"/>
    <dgm:cxn modelId="{919BEF7D-A98F-4914-AA83-DCBDC84D1C87}" type="presOf" srcId="{1ABFC900-CB31-47F7-8F29-BE02B390BF8C}" destId="{AA54C281-93B0-4A23-8EBA-E9513DF5A434}" srcOrd="0" destOrd="0" presId="urn:microsoft.com/office/officeart/2005/8/layout/vList4"/>
    <dgm:cxn modelId="{1E64D47F-F8FD-4580-A4E0-67435C586D60}" type="presOf" srcId="{BF0C3016-4AF4-4800-B805-144BA5219AD8}" destId="{30BE15A6-DDDC-4E75-A42A-8C9423319570}" srcOrd="0" destOrd="0" presId="urn:microsoft.com/office/officeart/2005/8/layout/vList4"/>
    <dgm:cxn modelId="{29CC7785-893E-4DCC-8C0A-4F94D9DC204E}" srcId="{BF0C3016-4AF4-4800-B805-144BA5219AD8}" destId="{5EFC3ED5-3026-4E14-A7E2-A471A62EC98D}" srcOrd="2" destOrd="0" parTransId="{68521F0C-25E5-42A4-ABE2-1CE4168C09F7}" sibTransId="{D3B8CA16-3A90-452E-8FF4-A4857507E23A}"/>
    <dgm:cxn modelId="{20D7D196-91D3-4E97-AB20-8083503CBC98}" type="presOf" srcId="{61DCB99E-CFB6-4738-B133-BE9114F8124F}" destId="{AA54C281-93B0-4A23-8EBA-E9513DF5A434}" srcOrd="0" destOrd="1" presId="urn:microsoft.com/office/officeart/2005/8/layout/vList4"/>
    <dgm:cxn modelId="{8FD8E396-A5A6-4E5C-A6DA-9A8C5ACE2F71}" type="presOf" srcId="{B471BCF0-E106-459F-99ED-48BBA7BDFAAF}" destId="{B3E95377-6CD5-449D-B7B3-E1AF4E3CCC4A}" srcOrd="1" destOrd="2" presId="urn:microsoft.com/office/officeart/2005/8/layout/vList4"/>
    <dgm:cxn modelId="{AA3D50BF-EA6D-4676-9579-DC1C8C0B9F39}" srcId="{BEFAD899-91F8-4692-B187-F35356E1F1C5}" destId="{C2E8C35F-F3E3-49BE-BBCA-557A60C775B4}" srcOrd="0" destOrd="0" parTransId="{4D34B4E8-A9B8-44FC-844A-8B8F625C5A0C}" sibTransId="{1E68A7C9-1A8B-4D22-991E-457EDC625A55}"/>
    <dgm:cxn modelId="{8C6137D3-5238-450D-A54B-69FAC14F288B}" srcId="{BF0C3016-4AF4-4800-B805-144BA5219AD8}" destId="{1ABFC900-CB31-47F7-8F29-BE02B390BF8C}" srcOrd="0" destOrd="0" parTransId="{640EA297-839C-4F7D-B1A0-47B10DB56257}" sibTransId="{3164772B-5316-40BB-8001-92D93D6C8E81}"/>
    <dgm:cxn modelId="{6D6F42D9-B3C5-4767-8200-F5338A4F3E79}" type="presOf" srcId="{C2E8C35F-F3E3-49BE-BBCA-557A60C775B4}" destId="{84039083-B936-471F-8207-3D3106FE98BD}" srcOrd="1" destOrd="1" presId="urn:microsoft.com/office/officeart/2005/8/layout/vList4"/>
    <dgm:cxn modelId="{03B889EF-3A39-4801-A9DD-14E12D238BD8}" srcId="{5EFC3ED5-3026-4E14-A7E2-A471A62EC98D}" destId="{B471BCF0-E106-459F-99ED-48BBA7BDFAAF}" srcOrd="1" destOrd="0" parTransId="{8897F965-A189-48D4-89F5-46DE7E49715E}" sibTransId="{1DB868C2-5B85-4804-81D8-71AC23E9204D}"/>
    <dgm:cxn modelId="{4F36B8F5-F695-4F02-9E83-18620D477194}" type="presOf" srcId="{5EFC3ED5-3026-4E14-A7E2-A471A62EC98D}" destId="{B3E95377-6CD5-449D-B7B3-E1AF4E3CCC4A}" srcOrd="1" destOrd="0" presId="urn:microsoft.com/office/officeart/2005/8/layout/vList4"/>
    <dgm:cxn modelId="{5D09B1FC-7A92-436B-9110-8D1D9AB46E93}" type="presOf" srcId="{BEFAD899-91F8-4692-B187-F35356E1F1C5}" destId="{F90A67D4-6496-492B-A039-BE95BF4897A6}" srcOrd="0" destOrd="0" presId="urn:microsoft.com/office/officeart/2005/8/layout/vList4"/>
    <dgm:cxn modelId="{722CEF9D-4549-4304-8FE0-461A1040A4D2}" type="presParOf" srcId="{30BE15A6-DDDC-4E75-A42A-8C9423319570}" destId="{FF3F4315-EDE6-4807-BAAB-6A53163F9066}" srcOrd="0" destOrd="0" presId="urn:microsoft.com/office/officeart/2005/8/layout/vList4"/>
    <dgm:cxn modelId="{EB6372AF-2FFD-4E61-9EEF-DBB9BE0855B1}" type="presParOf" srcId="{FF3F4315-EDE6-4807-BAAB-6A53163F9066}" destId="{AA54C281-93B0-4A23-8EBA-E9513DF5A434}" srcOrd="0" destOrd="0" presId="urn:microsoft.com/office/officeart/2005/8/layout/vList4"/>
    <dgm:cxn modelId="{93CA4085-709A-486E-BC93-C5B7E9B66F41}" type="presParOf" srcId="{FF3F4315-EDE6-4807-BAAB-6A53163F9066}" destId="{41AFA3C9-F89F-44D3-AA88-4547A6066F87}" srcOrd="1" destOrd="0" presId="urn:microsoft.com/office/officeart/2005/8/layout/vList4"/>
    <dgm:cxn modelId="{FAEF6CC0-CFE4-41E3-831E-BB578A7C399E}" type="presParOf" srcId="{FF3F4315-EDE6-4807-BAAB-6A53163F9066}" destId="{6E364D80-C690-42B3-8013-221B8315FA72}" srcOrd="2" destOrd="0" presId="urn:microsoft.com/office/officeart/2005/8/layout/vList4"/>
    <dgm:cxn modelId="{912D1620-BF75-4B3A-ABD2-5DEBA68A22DF}" type="presParOf" srcId="{30BE15A6-DDDC-4E75-A42A-8C9423319570}" destId="{D5D26523-889D-45C9-B672-5C9CD5B70BD8}" srcOrd="1" destOrd="0" presId="urn:microsoft.com/office/officeart/2005/8/layout/vList4"/>
    <dgm:cxn modelId="{CD8CCCA0-A082-48CF-9F11-43C317A7046B}" type="presParOf" srcId="{30BE15A6-DDDC-4E75-A42A-8C9423319570}" destId="{8CA6B1E1-639F-4C3D-AE0C-1DD775C0D989}" srcOrd="2" destOrd="0" presId="urn:microsoft.com/office/officeart/2005/8/layout/vList4"/>
    <dgm:cxn modelId="{48220573-E7DB-4F0D-BFAA-6CDDD50FD799}" type="presParOf" srcId="{8CA6B1E1-639F-4C3D-AE0C-1DD775C0D989}" destId="{F90A67D4-6496-492B-A039-BE95BF4897A6}" srcOrd="0" destOrd="0" presId="urn:microsoft.com/office/officeart/2005/8/layout/vList4"/>
    <dgm:cxn modelId="{68E104EC-EF49-483A-B8AF-139AE79C6D91}" type="presParOf" srcId="{8CA6B1E1-639F-4C3D-AE0C-1DD775C0D989}" destId="{F58A7ECC-37FB-423F-A1F8-0D922152961C}" srcOrd="1" destOrd="0" presId="urn:microsoft.com/office/officeart/2005/8/layout/vList4"/>
    <dgm:cxn modelId="{5C61FB3B-1370-4ADB-85AA-78885A48BD86}" type="presParOf" srcId="{8CA6B1E1-639F-4C3D-AE0C-1DD775C0D989}" destId="{84039083-B936-471F-8207-3D3106FE98BD}" srcOrd="2" destOrd="0" presId="urn:microsoft.com/office/officeart/2005/8/layout/vList4"/>
    <dgm:cxn modelId="{6148769D-DE03-456F-B418-E14D35F246FB}" type="presParOf" srcId="{30BE15A6-DDDC-4E75-A42A-8C9423319570}" destId="{9F13E91E-BA84-4384-8134-C77290354562}" srcOrd="3" destOrd="0" presId="urn:microsoft.com/office/officeart/2005/8/layout/vList4"/>
    <dgm:cxn modelId="{EA9A71B6-5A67-4771-8E10-32CD891E2006}" type="presParOf" srcId="{30BE15A6-DDDC-4E75-A42A-8C9423319570}" destId="{F9A7F4A2-6B0F-4DA0-AC2A-FA7C0E5F5D6E}" srcOrd="4" destOrd="0" presId="urn:microsoft.com/office/officeart/2005/8/layout/vList4"/>
    <dgm:cxn modelId="{7ED9C686-8906-4F0C-ACE6-035BA70495FB}" type="presParOf" srcId="{F9A7F4A2-6B0F-4DA0-AC2A-FA7C0E5F5D6E}" destId="{F8B70E04-FFB1-4FB8-A6BA-A8B28F001F76}" srcOrd="0" destOrd="0" presId="urn:microsoft.com/office/officeart/2005/8/layout/vList4"/>
    <dgm:cxn modelId="{1B09CC7D-9F5A-4008-8077-94B7C9154374}" type="presParOf" srcId="{F9A7F4A2-6B0F-4DA0-AC2A-FA7C0E5F5D6E}" destId="{F6E68855-CDB1-4EAD-BA4D-710B02560B88}" srcOrd="1" destOrd="0" presId="urn:microsoft.com/office/officeart/2005/8/layout/vList4"/>
    <dgm:cxn modelId="{C0BE276E-990A-4978-A949-C6F150FA0036}" type="presParOf" srcId="{F9A7F4A2-6B0F-4DA0-AC2A-FA7C0E5F5D6E}" destId="{B3E95377-6CD5-449D-B7B3-E1AF4E3CCC4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4C281-93B0-4A23-8EBA-E9513DF5A434}">
      <dsp:nvSpPr>
        <dsp:cNvPr id="0" name=""/>
        <dsp:cNvSpPr/>
      </dsp:nvSpPr>
      <dsp:spPr>
        <a:xfrm>
          <a:off x="0" y="0"/>
          <a:ext cx="11160000" cy="20623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Før du leser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Se på oppbygningen av teksten: overskrift, underoverskrift, bilder, bildetekst, figurer, annet.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Skriv stikkord om hva du tror teksten kommer til å handle om. Marker gjerne i teksten. </a:t>
          </a:r>
        </a:p>
      </dsp:txBody>
      <dsp:txXfrm>
        <a:off x="2438236" y="0"/>
        <a:ext cx="8721763" cy="2062369"/>
      </dsp:txXfrm>
    </dsp:sp>
    <dsp:sp modelId="{41AFA3C9-F89F-44D3-AA88-4547A6066F87}">
      <dsp:nvSpPr>
        <dsp:cNvPr id="0" name=""/>
        <dsp:cNvSpPr/>
      </dsp:nvSpPr>
      <dsp:spPr>
        <a:xfrm>
          <a:off x="206236" y="206236"/>
          <a:ext cx="2232000" cy="16498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22000" b="-22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0A67D4-6496-492B-A039-BE95BF4897A6}">
      <dsp:nvSpPr>
        <dsp:cNvPr id="0" name=""/>
        <dsp:cNvSpPr/>
      </dsp:nvSpPr>
      <dsp:spPr>
        <a:xfrm>
          <a:off x="0" y="2268606"/>
          <a:ext cx="11160000" cy="20623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Mens du leser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Bruk to penner med ulike farger for å markere i teksten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Farge 1 = viktige ord som sier noe om  budskapet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Farge 2 = vanskelige ord som kan være vanskelig å forstå</a:t>
          </a:r>
        </a:p>
      </dsp:txBody>
      <dsp:txXfrm>
        <a:off x="2438236" y="2268606"/>
        <a:ext cx="8721763" cy="2062369"/>
      </dsp:txXfrm>
    </dsp:sp>
    <dsp:sp modelId="{F58A7ECC-37FB-423F-A1F8-0D922152961C}">
      <dsp:nvSpPr>
        <dsp:cNvPr id="0" name=""/>
        <dsp:cNvSpPr/>
      </dsp:nvSpPr>
      <dsp:spPr>
        <a:xfrm>
          <a:off x="206236" y="2474843"/>
          <a:ext cx="2232000" cy="16498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22000" b="-22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B70E04-FFB1-4FB8-A6BA-A8B28F001F76}">
      <dsp:nvSpPr>
        <dsp:cNvPr id="0" name=""/>
        <dsp:cNvSpPr/>
      </dsp:nvSpPr>
      <dsp:spPr>
        <a:xfrm>
          <a:off x="0" y="4537213"/>
          <a:ext cx="11160000" cy="206236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Etter at du har lest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Du leder diskusjonen om innhold. Snakk om de markerte ordene i teksten. Slå opp ord dere ikke forstår og skriv opp definisjoner. Er dere enig om hva teksten handler om? Er dere enig i de sentrale ordene?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Sammen med gruppen din, fyll inn «boks 1 – tolk teksten» på samtalekartet</a:t>
          </a:r>
          <a:r>
            <a:rPr lang="nb-NO" sz="2100" kern="1200" dirty="0"/>
            <a:t>.</a:t>
          </a:r>
        </a:p>
      </dsp:txBody>
      <dsp:txXfrm>
        <a:off x="2438236" y="4537213"/>
        <a:ext cx="8721763" cy="2062369"/>
      </dsp:txXfrm>
    </dsp:sp>
    <dsp:sp modelId="{F6E68855-CDB1-4EAD-BA4D-710B02560B88}">
      <dsp:nvSpPr>
        <dsp:cNvPr id="0" name=""/>
        <dsp:cNvSpPr/>
      </dsp:nvSpPr>
      <dsp:spPr>
        <a:xfrm>
          <a:off x="206236" y="4743450"/>
          <a:ext cx="2232000" cy="16498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5000" r="-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4C281-93B0-4A23-8EBA-E9513DF5A434}">
      <dsp:nvSpPr>
        <dsp:cNvPr id="0" name=""/>
        <dsp:cNvSpPr/>
      </dsp:nvSpPr>
      <dsp:spPr>
        <a:xfrm>
          <a:off x="0" y="0"/>
          <a:ext cx="11160000" cy="20621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Før du leser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Se på hvor teksten kommer fra: forfatter, utgivelsesdato, sjanger, utgivelsessted.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Marker stedene i teksten som gir deg informasjon om punktene over. </a:t>
          </a:r>
        </a:p>
      </dsp:txBody>
      <dsp:txXfrm>
        <a:off x="2438212" y="0"/>
        <a:ext cx="8721787" cy="2062125"/>
      </dsp:txXfrm>
    </dsp:sp>
    <dsp:sp modelId="{41AFA3C9-F89F-44D3-AA88-4547A6066F87}">
      <dsp:nvSpPr>
        <dsp:cNvPr id="0" name=""/>
        <dsp:cNvSpPr/>
      </dsp:nvSpPr>
      <dsp:spPr>
        <a:xfrm>
          <a:off x="206212" y="206212"/>
          <a:ext cx="2232000" cy="1649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22000" b="-22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0A67D4-6496-492B-A039-BE95BF4897A6}">
      <dsp:nvSpPr>
        <dsp:cNvPr id="0" name=""/>
        <dsp:cNvSpPr/>
      </dsp:nvSpPr>
      <dsp:spPr>
        <a:xfrm>
          <a:off x="0" y="2268337"/>
          <a:ext cx="11160000" cy="20621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Mens du leser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Mens du leser bruk penn eller markeringstusj for å markere alle henvisninger til kilder i tekste. </a:t>
          </a:r>
        </a:p>
      </dsp:txBody>
      <dsp:txXfrm>
        <a:off x="2438212" y="2268337"/>
        <a:ext cx="8721787" cy="2062125"/>
      </dsp:txXfrm>
    </dsp:sp>
    <dsp:sp modelId="{F58A7ECC-37FB-423F-A1F8-0D922152961C}">
      <dsp:nvSpPr>
        <dsp:cNvPr id="0" name=""/>
        <dsp:cNvSpPr/>
      </dsp:nvSpPr>
      <dsp:spPr>
        <a:xfrm>
          <a:off x="206212" y="2474550"/>
          <a:ext cx="2232000" cy="1649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B70E04-FFB1-4FB8-A6BA-A8B28F001F76}">
      <dsp:nvSpPr>
        <dsp:cNvPr id="0" name=""/>
        <dsp:cNvSpPr/>
      </dsp:nvSpPr>
      <dsp:spPr>
        <a:xfrm>
          <a:off x="0" y="4536675"/>
          <a:ext cx="11160000" cy="20621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Etter at du har lest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Du leder diskusjonen om forfatter og kilder. Snakk om kildene som er markerte. Sammen slå opp personer og institusjoner som refereres. Hvem er stemmen/stemmene i teksten? Hvorfor har forfatteren skrevet denne teksten?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Sammen med gruppen din, fyll inn «boks 2 – vær kritisk» på samtalekartet.</a:t>
          </a:r>
        </a:p>
      </dsp:txBody>
      <dsp:txXfrm>
        <a:off x="2438212" y="4536675"/>
        <a:ext cx="8721787" cy="2062125"/>
      </dsp:txXfrm>
    </dsp:sp>
    <dsp:sp modelId="{F6E68855-CDB1-4EAD-BA4D-710B02560B88}">
      <dsp:nvSpPr>
        <dsp:cNvPr id="0" name=""/>
        <dsp:cNvSpPr/>
      </dsp:nvSpPr>
      <dsp:spPr>
        <a:xfrm>
          <a:off x="206212" y="4742887"/>
          <a:ext cx="2232000" cy="1649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5000" r="-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4C281-93B0-4A23-8EBA-E9513DF5A434}">
      <dsp:nvSpPr>
        <dsp:cNvPr id="0" name=""/>
        <dsp:cNvSpPr/>
      </dsp:nvSpPr>
      <dsp:spPr>
        <a:xfrm>
          <a:off x="0" y="0"/>
          <a:ext cx="11160000" cy="20621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Før du leser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Se på oppbygningen av teksten: overskrift, underoverskrift, bilder, bildetekst, figurer, annet.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Med stikkord skriv ned assosiasjoner til andre ting du har lært på skolen eller kan fra før. </a:t>
          </a:r>
        </a:p>
      </dsp:txBody>
      <dsp:txXfrm>
        <a:off x="2438212" y="0"/>
        <a:ext cx="8721787" cy="2062125"/>
      </dsp:txXfrm>
    </dsp:sp>
    <dsp:sp modelId="{41AFA3C9-F89F-44D3-AA88-4547A6066F87}">
      <dsp:nvSpPr>
        <dsp:cNvPr id="0" name=""/>
        <dsp:cNvSpPr/>
      </dsp:nvSpPr>
      <dsp:spPr>
        <a:xfrm>
          <a:off x="206212" y="206212"/>
          <a:ext cx="2232000" cy="1649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0A67D4-6496-492B-A039-BE95BF4897A6}">
      <dsp:nvSpPr>
        <dsp:cNvPr id="0" name=""/>
        <dsp:cNvSpPr/>
      </dsp:nvSpPr>
      <dsp:spPr>
        <a:xfrm>
          <a:off x="0" y="2268337"/>
          <a:ext cx="11160000" cy="20621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Mens du leser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Bruk penn eller markeringstusj for å markere de store temaene i teksten. Skriv ned sammenhenger du ser med naturfag eller hverdagen din.</a:t>
          </a:r>
        </a:p>
      </dsp:txBody>
      <dsp:txXfrm>
        <a:off x="2438212" y="2268337"/>
        <a:ext cx="8721787" cy="2062125"/>
      </dsp:txXfrm>
    </dsp:sp>
    <dsp:sp modelId="{F58A7ECC-37FB-423F-A1F8-0D922152961C}">
      <dsp:nvSpPr>
        <dsp:cNvPr id="0" name=""/>
        <dsp:cNvSpPr/>
      </dsp:nvSpPr>
      <dsp:spPr>
        <a:xfrm>
          <a:off x="206212" y="2474550"/>
          <a:ext cx="2232000" cy="1649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B70E04-FFB1-4FB8-A6BA-A8B28F001F76}">
      <dsp:nvSpPr>
        <dsp:cNvPr id="0" name=""/>
        <dsp:cNvSpPr/>
      </dsp:nvSpPr>
      <dsp:spPr>
        <a:xfrm>
          <a:off x="0" y="4536675"/>
          <a:ext cx="11160000" cy="20621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Etter at du har lest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Du leder diskusjonene om kontekst og tema. Snakk om temaene du identifiserte i teksten. Er dette tema aktuelt for naturfag, samfunnet, og deg? Har dere ulike synspunkter?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Sammen med gruppen din, fyll inn «boks 3 – lag koblinger» på samtalekartet.</a:t>
          </a:r>
        </a:p>
      </dsp:txBody>
      <dsp:txXfrm>
        <a:off x="2438212" y="4536675"/>
        <a:ext cx="8721787" cy="2062125"/>
      </dsp:txXfrm>
    </dsp:sp>
    <dsp:sp modelId="{F6E68855-CDB1-4EAD-BA4D-710B02560B88}">
      <dsp:nvSpPr>
        <dsp:cNvPr id="0" name=""/>
        <dsp:cNvSpPr/>
      </dsp:nvSpPr>
      <dsp:spPr>
        <a:xfrm>
          <a:off x="206212" y="4742887"/>
          <a:ext cx="2232000" cy="1649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D3DC7-4D23-4D14-AAE2-5FD71588A5EA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7CC7C-04E8-416D-A619-17A978DDF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8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7CC7C-04E8-416D-A619-17A978DDF4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70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KRITIKER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7CC7C-04E8-416D-A619-17A978DDF4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3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KOBLER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77CC7C-04E8-416D-A619-17A978DDF4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99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E62B3-FB3E-47D4-B5F1-AFB611028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A1A3F4-5C9A-4068-B194-F3D6C07CC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53D07-6782-419B-8AC8-A4DD498F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1FFAE-7BD6-4DC7-B693-482EADBD7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E79D5-697D-4EBF-9739-28A5A833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0744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EA945-CC6E-44B0-9880-2272B81FF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E5F3-5FCF-4335-B00D-FF2D25FF2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61FA8-CD53-4F8A-B573-7B07E894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C3D01-37CC-4A58-8B7C-5A2D7BA0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AA316-9972-48A9-A5B2-91F5A47A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612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E078A-C64C-42D8-AF8A-4A537A36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7DAC2-3467-43F2-A67C-1E0E19233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D4BFF-1012-40EC-8E79-371D2DAF0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F0CB1-3DBC-4C2C-9176-A62379A02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992FD-6CAE-4109-AA73-B8C42BC9D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176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81D8B-29C0-4C01-89D2-453072B24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EADCB-8E01-40C9-BD91-99248F857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356B2-C5E0-4525-AD46-7A6D25865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C792F-21B4-40B8-B21E-5E435A9F7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59DD7-39B6-4108-96AE-1D207C0B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C1069-D392-4E95-B084-3D9E35FD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89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906D6-5537-4837-ABB4-6567D4410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628E1-8DC2-4C3C-A7C3-FDB5F5E82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C6F81F-14B6-481A-BFAB-2A1B71B58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584E73-69DF-433B-BC16-4091355B1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68CF85-82CC-41ED-8C6B-043657A0C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420395-F8D5-46F5-83A2-652B12B6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05AD8C-174B-4DF2-923F-E2745F775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03FDFB-D397-43D5-894E-26A847D7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24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6DA6E-FE13-4394-BF43-F946F3D5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8F55F-8DBE-4162-9037-360AD441D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DA37C0-1B3C-460F-B771-D80F82A0F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977A57-2C4F-41F7-B9E0-E0D5E6395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7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4E7B7-0607-4310-B0AA-1A808C79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50898B-0BBF-4ABF-86A5-0D0D8885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C096B-D623-4783-85BF-C49CE3CE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178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89D5C-1661-4BA7-BFD0-5938CCD2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388D-A2FC-4A12-B446-32C7C3C92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05CDD-C7C4-4E50-A4DB-F15A7D52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9192F-4C73-4A3D-9F6E-4E381CDFC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51FEC-9E2F-423E-9A1A-B06FE76D8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AC6B8-08F7-4BB1-9BF4-EF0033D31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866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60A01-F0BC-41F0-B744-DB0586809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88EA81-C98C-48A5-A010-5D3BFD14C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1274B-C4F6-43F2-AD74-0498EA7C4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D3D42E-20ED-429B-9504-A22590475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F6BB2-317B-435A-905C-FEBFB3F0D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03EFE-E011-435B-B17A-32B39D351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8481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D20A-71BF-46F1-B88E-0A58441A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595FC1-55C2-4759-8CBC-43F8737CF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51D85-B88B-4F28-A9B4-9BB73D87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77DE6-775A-4C01-BBA2-73B918F8C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B6E2A-9EC7-4086-BD8C-FA25EBD9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6214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34B372-7A82-484E-B0CA-C61C4124D7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53FAF1-A39E-4A0E-86D9-2699A2AB6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112B2-ED00-4170-9FCC-D6B499F1C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A4AAD-C855-4CC6-BB6D-E475E9440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F4216-E642-48E0-BD94-4B96E8D8E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7694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A4F656-8294-44AD-A0D8-BC1F7C761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C6B29-2DBA-4F4C-9BEC-1582CD65D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188FA-645E-4A1C-9CAC-B022472D59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E1044-7E8E-4E88-ABED-3D18AB508C48}" type="datetimeFigureOut">
              <a:rPr lang="nb-NO" smtClean="0"/>
              <a:t>31.05.2021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D83BB-A675-47BD-9E41-3FFDD0082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50AF1-3010-4D5A-B0EF-D797BCBA8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EE01F-CEFB-4E28-B12F-3CA3C9208E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845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E75A569-E682-49E3-8C9C-C4C205DC6F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8480174"/>
              </p:ext>
            </p:extLst>
          </p:nvPr>
        </p:nvGraphicFramePr>
        <p:xfrm>
          <a:off x="125894" y="145774"/>
          <a:ext cx="11160000" cy="6599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6A1A807-90BE-42CD-9964-A3ADD8D776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39472" y="4815634"/>
            <a:ext cx="3313268" cy="54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F859F7-1D1A-41B3-807E-0455F91F80D1}"/>
              </a:ext>
            </a:extLst>
          </p:cNvPr>
          <p:cNvSpPr txBox="1"/>
          <p:nvPr/>
        </p:nvSpPr>
        <p:spPr>
          <a:xfrm rot="16200000">
            <a:off x="10656620" y="1100594"/>
            <a:ext cx="22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Veronica Hemmerle</a:t>
            </a:r>
          </a:p>
        </p:txBody>
      </p:sp>
    </p:spTree>
    <p:extLst>
      <p:ext uri="{BB962C8B-B14F-4D97-AF65-F5344CB8AC3E}">
        <p14:creationId xmlns:p14="http://schemas.microsoft.com/office/powerpoint/2010/main" val="207372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E75A569-E682-49E3-8C9C-C4C205DC6F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5273858"/>
              </p:ext>
            </p:extLst>
          </p:nvPr>
        </p:nvGraphicFramePr>
        <p:xfrm>
          <a:off x="125400" y="129600"/>
          <a:ext cx="11160000" cy="659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E235476-E7E8-48F1-8909-A439C2294E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39472" y="4815634"/>
            <a:ext cx="3313268" cy="54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FB303E-21DB-4F5B-B60C-FDD769F1075F}"/>
              </a:ext>
            </a:extLst>
          </p:cNvPr>
          <p:cNvSpPr txBox="1"/>
          <p:nvPr/>
        </p:nvSpPr>
        <p:spPr>
          <a:xfrm rot="16200000">
            <a:off x="10656620" y="1100594"/>
            <a:ext cx="22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Veronica Hemmerle</a:t>
            </a:r>
          </a:p>
        </p:txBody>
      </p:sp>
    </p:spTree>
    <p:extLst>
      <p:ext uri="{BB962C8B-B14F-4D97-AF65-F5344CB8AC3E}">
        <p14:creationId xmlns:p14="http://schemas.microsoft.com/office/powerpoint/2010/main" val="1510992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E75A569-E682-49E3-8C9C-C4C205DC6F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0649500"/>
              </p:ext>
            </p:extLst>
          </p:nvPr>
        </p:nvGraphicFramePr>
        <p:xfrm>
          <a:off x="125399" y="129600"/>
          <a:ext cx="11160000" cy="659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561BA5D-2E8D-4138-BC0F-147C3FFF5D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39472" y="4815634"/>
            <a:ext cx="3313268" cy="54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12F4CB-76B0-47C5-9342-D2E7CC40F5DB}"/>
              </a:ext>
            </a:extLst>
          </p:cNvPr>
          <p:cNvSpPr txBox="1"/>
          <p:nvPr/>
        </p:nvSpPr>
        <p:spPr>
          <a:xfrm rot="16200000">
            <a:off x="10656620" y="1100594"/>
            <a:ext cx="2278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 Veronica Hemmerle</a:t>
            </a:r>
          </a:p>
        </p:txBody>
      </p:sp>
    </p:spTree>
    <p:extLst>
      <p:ext uri="{BB962C8B-B14F-4D97-AF65-F5344CB8AC3E}">
        <p14:creationId xmlns:p14="http://schemas.microsoft.com/office/powerpoint/2010/main" val="2320800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385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Vroni</dc:creator>
  <cp:lastModifiedBy>Veronica Hemmerle</cp:lastModifiedBy>
  <cp:revision>11</cp:revision>
  <dcterms:created xsi:type="dcterms:W3CDTF">2020-06-09T08:12:34Z</dcterms:created>
  <dcterms:modified xsi:type="dcterms:W3CDTF">2021-05-31T08:20:22Z</dcterms:modified>
</cp:coreProperties>
</file>