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Lst>
  <p:notesMasterIdLst>
    <p:notesMasterId r:id="rId15"/>
  </p:notesMasterIdLst>
  <p:handoutMasterIdLst>
    <p:handoutMasterId r:id="rId16"/>
  </p:handoutMasterIdLst>
  <p:sldIdLst>
    <p:sldId id="256" r:id="rId5"/>
    <p:sldId id="258" r:id="rId6"/>
    <p:sldId id="261" r:id="rId7"/>
    <p:sldId id="264" r:id="rId8"/>
    <p:sldId id="260" r:id="rId9"/>
    <p:sldId id="269" r:id="rId10"/>
    <p:sldId id="268" r:id="rId11"/>
    <p:sldId id="266" r:id="rId12"/>
    <p:sldId id="265" r:id="rId13"/>
    <p:sldId id="267" r:id="rId14"/>
  </p:sldIdLst>
  <p:sldSz cx="12192000" cy="6858000"/>
  <p:notesSz cx="6858000" cy="9144000"/>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1" autoAdjust="0"/>
    <p:restoredTop sz="87044" autoAdjust="0"/>
  </p:normalViewPr>
  <p:slideViewPr>
    <p:cSldViewPr snapToGrid="0">
      <p:cViewPr varScale="1">
        <p:scale>
          <a:sx n="142" d="100"/>
          <a:sy n="142" d="100"/>
        </p:scale>
        <p:origin x="112" y="152"/>
      </p:cViewPr>
      <p:guideLst/>
    </p:cSldViewPr>
  </p:slideViewPr>
  <p:notesTextViewPr>
    <p:cViewPr>
      <p:scale>
        <a:sx n="1" d="1"/>
        <a:sy n="1" d="1"/>
      </p:scale>
      <p:origin x="0" y="0"/>
    </p:cViewPr>
  </p:notesTextViewPr>
  <p:sorterViewPr>
    <p:cViewPr>
      <p:scale>
        <a:sx n="90" d="100"/>
        <a:sy n="90" d="100"/>
      </p:scale>
      <p:origin x="0" y="0"/>
    </p:cViewPr>
  </p:sorter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8/19/2021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Oppgavetyper og undervisning som bidrar</a:t>
            </a:r>
            <a:r>
              <a:rPr lang="nb-NO" baseline="0" dirty="0" smtClean="0"/>
              <a:t> til kollektiv læring og samtidig forbereder studentene til eksamen</a:t>
            </a:r>
          </a:p>
          <a:p>
            <a:r>
              <a:rPr lang="nb-NO" baseline="0" dirty="0" smtClean="0"/>
              <a:t>Er det en motsetning her? </a:t>
            </a:r>
          </a:p>
          <a:p>
            <a:r>
              <a:rPr lang="nb-NO" baseline="0" dirty="0" smtClean="0"/>
              <a:t>Da må vi tenke over læring – hvordan lærer vi? Og hvorfor er vi opptatt av kollektiv læring?</a:t>
            </a:r>
            <a:endParaRPr lang="en-US" dirty="0"/>
          </a:p>
        </p:txBody>
      </p:sp>
      <p:sp>
        <p:nvSpPr>
          <p:cNvPr id="4" name="Slide Number Placeholder 3"/>
          <p:cNvSpPr>
            <a:spLocks noGrp="1"/>
          </p:cNvSpPr>
          <p:nvPr>
            <p:ph type="sldNum" sz="quarter" idx="10"/>
          </p:nvPr>
        </p:nvSpPr>
        <p:spPr/>
        <p:txBody>
          <a:bodyPr/>
          <a:lstStyle/>
          <a:p>
            <a:fld id="{EA72985F-36CD-4D87-8C89-674A558E8057}" type="slidenum">
              <a:rPr lang="en-US" smtClean="0"/>
              <a:t>1</a:t>
            </a:fld>
            <a:endParaRPr lang="en-US"/>
          </a:p>
        </p:txBody>
      </p:sp>
    </p:spTree>
    <p:extLst>
      <p:ext uri="{BB962C8B-B14F-4D97-AF65-F5344CB8AC3E}">
        <p14:creationId xmlns:p14="http://schemas.microsoft.com/office/powerpoint/2010/main" val="1669726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10"/>
          </p:nvPr>
        </p:nvSpPr>
        <p:spPr/>
        <p:txBody>
          <a:bodyPr/>
          <a:lstStyle/>
          <a:p>
            <a:fld id="{EA72985F-36CD-4D87-8C89-674A558E8057}" type="slidenum">
              <a:rPr lang="en-US" smtClean="0"/>
              <a:t>2</a:t>
            </a:fld>
            <a:endParaRPr lang="en-US"/>
          </a:p>
        </p:txBody>
      </p:sp>
    </p:spTree>
    <p:extLst>
      <p:ext uri="{BB962C8B-B14F-4D97-AF65-F5344CB8AC3E}">
        <p14:creationId xmlns:p14="http://schemas.microsoft.com/office/powerpoint/2010/main" val="2579592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aseline="0" dirty="0" smtClean="0"/>
              <a:t>Eksamen</a:t>
            </a:r>
            <a:r>
              <a:rPr lang="nb-NO" baseline="0" dirty="0" smtClean="0"/>
              <a:t>: vi tester kompetansen, men hvordan? Vi vet at eksamen er styrende for hva studentene legger vekt på. Hvis eksamensoppgavene ikke samsvarer med det studentene har trent på, øker sannsynligheten for at de forsøker å fuske. </a:t>
            </a:r>
          </a:p>
          <a:p>
            <a:r>
              <a:rPr lang="nb-NO" baseline="0" dirty="0" smtClean="0"/>
              <a:t>Det er vel verdt å tenkt nøye gjennom hvordan vi best mulig forbereder studentene på eksamen. </a:t>
            </a:r>
          </a:p>
          <a:p>
            <a:r>
              <a:rPr lang="nb-NO" baseline="0" dirty="0" smtClean="0"/>
              <a:t>Eksamen skal hjelpe studentene våre til å få vist sin kompetanse – hva kan de, hva forstår de og hva klarer de å gjøre</a:t>
            </a:r>
            <a:r>
              <a:rPr lang="nb-NO" baseline="0" dirty="0" smtClean="0"/>
              <a:t>?</a:t>
            </a:r>
            <a:endParaRPr lang="nb-NO" baseline="0" dirty="0" smtClean="0"/>
          </a:p>
          <a:p>
            <a:endParaRPr lang="en-US" dirty="0"/>
          </a:p>
        </p:txBody>
      </p:sp>
      <p:sp>
        <p:nvSpPr>
          <p:cNvPr id="4" name="Slide Number Placeholder 3"/>
          <p:cNvSpPr>
            <a:spLocks noGrp="1"/>
          </p:cNvSpPr>
          <p:nvPr>
            <p:ph type="sldNum" sz="quarter" idx="10"/>
          </p:nvPr>
        </p:nvSpPr>
        <p:spPr/>
        <p:txBody>
          <a:bodyPr/>
          <a:lstStyle/>
          <a:p>
            <a:fld id="{EA72985F-36CD-4D87-8C89-674A558E8057}" type="slidenum">
              <a:rPr lang="en-US" smtClean="0"/>
              <a:t>3</a:t>
            </a:fld>
            <a:endParaRPr lang="en-US"/>
          </a:p>
        </p:txBody>
      </p:sp>
    </p:spTree>
    <p:extLst>
      <p:ext uri="{BB962C8B-B14F-4D97-AF65-F5344CB8AC3E}">
        <p14:creationId xmlns:p14="http://schemas.microsoft.com/office/powerpoint/2010/main" val="4198208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i="1" kern="1200" dirty="0" smtClean="0">
                <a:solidFill>
                  <a:schemeClr val="tx1"/>
                </a:solidFill>
                <a:effectLst/>
                <a:latin typeface="+mn-lt"/>
                <a:ea typeface="+mn-ea"/>
                <a:cs typeface="+mn-cs"/>
              </a:rPr>
              <a:t>Konstruktivisme </a:t>
            </a:r>
            <a:r>
              <a:rPr lang="nb-NO" sz="1200" kern="1200" dirty="0" smtClean="0">
                <a:solidFill>
                  <a:schemeClr val="tx1"/>
                </a:solidFill>
                <a:effectLst/>
                <a:latin typeface="+mn-lt"/>
                <a:ea typeface="+mn-ea"/>
                <a:cs typeface="+mn-cs"/>
              </a:rPr>
              <a:t>som læringsteori har sine røtter i Piaget og </a:t>
            </a:r>
            <a:r>
              <a:rPr lang="nb-NO" sz="1200" kern="1200" dirty="0" err="1" smtClean="0">
                <a:solidFill>
                  <a:schemeClr val="tx1"/>
                </a:solidFill>
                <a:effectLst/>
                <a:latin typeface="+mn-lt"/>
                <a:ea typeface="+mn-ea"/>
                <a:cs typeface="+mn-cs"/>
              </a:rPr>
              <a:t>Vygotskij</a:t>
            </a:r>
            <a:r>
              <a:rPr lang="nb-NO" sz="1200" kern="1200" dirty="0" smtClean="0">
                <a:solidFill>
                  <a:schemeClr val="tx1"/>
                </a:solidFill>
                <a:effectLst/>
                <a:latin typeface="+mn-lt"/>
                <a:ea typeface="+mn-ea"/>
                <a:cs typeface="+mn-cs"/>
              </a:rPr>
              <a:t>(</a:t>
            </a:r>
            <a:r>
              <a:rPr lang="nb-NO" sz="1200" kern="1200" dirty="0" err="1" smtClean="0">
                <a:solidFill>
                  <a:schemeClr val="tx1"/>
                </a:solidFill>
                <a:effectLst/>
                <a:latin typeface="+mn-lt"/>
                <a:ea typeface="+mn-ea"/>
                <a:cs typeface="+mn-cs"/>
              </a:rPr>
              <a:t>Vygotsky</a:t>
            </a:r>
            <a:r>
              <a:rPr lang="nb-NO" sz="1200" kern="1200" dirty="0" smtClean="0">
                <a:solidFill>
                  <a:schemeClr val="tx1"/>
                </a:solidFill>
                <a:effectLst/>
                <a:latin typeface="+mn-lt"/>
                <a:ea typeface="+mn-ea"/>
                <a:cs typeface="+mn-cs"/>
              </a:rPr>
              <a:t>, 1978), men ble spesielt tydelig gjennom arbeidene til </a:t>
            </a:r>
            <a:r>
              <a:rPr lang="nb-NO" sz="1200" kern="1200" dirty="0" err="1" smtClean="0">
                <a:solidFill>
                  <a:schemeClr val="tx1"/>
                </a:solidFill>
                <a:effectLst/>
                <a:latin typeface="+mn-lt"/>
                <a:ea typeface="+mn-ea"/>
                <a:cs typeface="+mn-cs"/>
              </a:rPr>
              <a:t>Dewey</a:t>
            </a:r>
            <a:r>
              <a:rPr lang="nb-NO" sz="1200" kern="1200" dirty="0" smtClean="0">
                <a:solidFill>
                  <a:schemeClr val="tx1"/>
                </a:solidFill>
                <a:effectLst/>
                <a:latin typeface="+mn-lt"/>
                <a:ea typeface="+mn-ea"/>
                <a:cs typeface="+mn-cs"/>
              </a:rPr>
              <a:t> og </a:t>
            </a:r>
            <a:r>
              <a:rPr lang="nb-NO" sz="1200" kern="1200" dirty="0" err="1" smtClean="0">
                <a:solidFill>
                  <a:schemeClr val="tx1"/>
                </a:solidFill>
                <a:effectLst/>
                <a:latin typeface="+mn-lt"/>
                <a:ea typeface="+mn-ea"/>
                <a:cs typeface="+mn-cs"/>
              </a:rPr>
              <a:t>Ausubel</a:t>
            </a:r>
            <a:r>
              <a:rPr lang="nb-NO" sz="1200" kern="1200" dirty="0" smtClean="0">
                <a:solidFill>
                  <a:schemeClr val="tx1"/>
                </a:solidFill>
                <a:effectLst/>
                <a:latin typeface="+mn-lt"/>
                <a:ea typeface="+mn-ea"/>
                <a:cs typeface="+mn-cs"/>
              </a:rPr>
              <a:t> som for eksempel representert ved denne artikkelen: </a:t>
            </a:r>
            <a:r>
              <a:rPr lang="nb-NO" sz="1200" kern="1200" dirty="0" err="1" smtClean="0">
                <a:solidFill>
                  <a:schemeClr val="tx1"/>
                </a:solidFill>
                <a:effectLst/>
                <a:latin typeface="+mn-lt"/>
                <a:ea typeface="+mn-ea"/>
                <a:cs typeface="+mn-cs"/>
              </a:rPr>
              <a:t>Ausubel</a:t>
            </a:r>
            <a:r>
              <a:rPr lang="nb-NO" sz="1200" kern="1200" dirty="0" smtClean="0">
                <a:solidFill>
                  <a:schemeClr val="tx1"/>
                </a:solidFill>
                <a:effectLst/>
                <a:latin typeface="+mn-lt"/>
                <a:ea typeface="+mn-ea"/>
                <a:cs typeface="+mn-cs"/>
              </a:rPr>
              <a:t> (1963). Spesielt </a:t>
            </a:r>
            <a:r>
              <a:rPr lang="nb-NO" sz="1200" kern="1200" dirty="0" err="1" smtClean="0">
                <a:solidFill>
                  <a:schemeClr val="tx1"/>
                </a:solidFill>
                <a:effectLst/>
                <a:latin typeface="+mn-lt"/>
                <a:ea typeface="+mn-ea"/>
                <a:cs typeface="+mn-cs"/>
              </a:rPr>
              <a:t>Vygotskij</a:t>
            </a:r>
            <a:r>
              <a:rPr lang="nb-NO" sz="1200" kern="1200" dirty="0" smtClean="0">
                <a:solidFill>
                  <a:schemeClr val="tx1"/>
                </a:solidFill>
                <a:effectLst/>
                <a:latin typeface="+mn-lt"/>
                <a:ea typeface="+mn-ea"/>
                <a:cs typeface="+mn-cs"/>
              </a:rPr>
              <a:t> la gjennom sosialkonstruktivismen stor vekt på bruk av språk i læring og hvordan man i samarbeid med andre kan nå lenger enn når man er alene. </a:t>
            </a:r>
            <a:endParaRPr lang="en-US" sz="1200" kern="1200" dirty="0" smtClean="0">
              <a:solidFill>
                <a:schemeClr val="tx1"/>
              </a:solidFill>
              <a:effectLst/>
              <a:latin typeface="+mn-lt"/>
              <a:ea typeface="+mn-ea"/>
              <a:cs typeface="+mn-cs"/>
            </a:endParaRPr>
          </a:p>
          <a:p>
            <a:endParaRPr lang="en-US" dirty="0"/>
          </a:p>
        </p:txBody>
      </p:sp>
      <p:sp>
        <p:nvSpPr>
          <p:cNvPr id="4" name="Plassholder for lysbildenummer 3"/>
          <p:cNvSpPr>
            <a:spLocks noGrp="1"/>
          </p:cNvSpPr>
          <p:nvPr>
            <p:ph type="sldNum" sz="quarter" idx="10"/>
          </p:nvPr>
        </p:nvSpPr>
        <p:spPr/>
        <p:txBody>
          <a:bodyPr/>
          <a:lstStyle/>
          <a:p>
            <a:fld id="{EA72985F-36CD-4D87-8C89-674A558E8057}" type="slidenum">
              <a:rPr lang="en-US" smtClean="0"/>
              <a:t>4</a:t>
            </a:fld>
            <a:endParaRPr lang="en-US"/>
          </a:p>
        </p:txBody>
      </p:sp>
    </p:spTree>
    <p:extLst>
      <p:ext uri="{BB962C8B-B14F-4D97-AF65-F5344CB8AC3E}">
        <p14:creationId xmlns:p14="http://schemas.microsoft.com/office/powerpoint/2010/main" val="1244060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Det </a:t>
            </a:r>
            <a:r>
              <a:rPr lang="nb-NO" sz="1200" kern="1200" dirty="0" smtClean="0">
                <a:solidFill>
                  <a:schemeClr val="tx1"/>
                </a:solidFill>
                <a:effectLst/>
                <a:latin typeface="+mn-lt"/>
                <a:ea typeface="+mn-ea"/>
                <a:cs typeface="+mn-cs"/>
              </a:rPr>
              <a:t>er viktig at gruppen overvåker seg selv og læringsprosessen. De må være bevisst på at alle skal ha mulighet til å uttale seg, at ingen blir for dominerende og at det er en lærende gruppe der feiloppfatninger eller misforståelser tas imot med takk for en mulighet for mer læring. </a:t>
            </a:r>
            <a:endParaRPr lang="en-US" sz="1200" kern="1200" dirty="0" smtClean="0">
              <a:solidFill>
                <a:schemeClr val="tx1"/>
              </a:solidFill>
              <a:effectLst/>
              <a:latin typeface="+mn-lt"/>
              <a:ea typeface="+mn-ea"/>
              <a:cs typeface="+mn-cs"/>
            </a:endParaRPr>
          </a:p>
          <a:p>
            <a:endParaRPr lang="nb-NO" dirty="0" smtClean="0"/>
          </a:p>
          <a:p>
            <a:pPr marL="0" marR="0" lvl="0" indent="0" algn="l" defTabSz="914263"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Fordi eksamen gjerne er individuell, er det viktig også å trene på å skrive individuelle besvarelser. Gruppearbeid kan med fordel utformes slik at gruppen diskuterer oppgavene og samarbeider om problemløsing før de individuelt setter seg ned for å lage det endelige svaret på oppgaven. </a:t>
            </a:r>
            <a:r>
              <a:rPr lang="nb-NO" sz="1200" kern="1200" dirty="0" err="1" smtClean="0">
                <a:solidFill>
                  <a:schemeClr val="tx1"/>
                </a:solidFill>
                <a:effectLst/>
                <a:latin typeface="+mn-lt"/>
                <a:ea typeface="+mn-ea"/>
                <a:cs typeface="+mn-cs"/>
              </a:rPr>
              <a:t>Handelsman</a:t>
            </a:r>
            <a:r>
              <a:rPr lang="nb-NO" sz="1200" kern="1200" dirty="0" smtClean="0">
                <a:solidFill>
                  <a:schemeClr val="tx1"/>
                </a:solidFill>
                <a:effectLst/>
                <a:latin typeface="+mn-lt"/>
                <a:ea typeface="+mn-ea"/>
                <a:cs typeface="+mn-cs"/>
              </a:rPr>
              <a:t> et al. (2007) gir et eksempel på en kontrakt studentene kan inngå for å bevisstgjøres denne arbeidsformen på s. 45. </a:t>
            </a:r>
            <a:endParaRPr lang="en-US" sz="1200" kern="1200" dirty="0" smtClean="0">
              <a:solidFill>
                <a:schemeClr val="tx1"/>
              </a:solidFill>
              <a:effectLst/>
              <a:latin typeface="+mn-lt"/>
              <a:ea typeface="+mn-ea"/>
              <a:cs typeface="+mn-cs"/>
            </a:endParaRPr>
          </a:p>
          <a:p>
            <a:endParaRPr lang="en-US" dirty="0"/>
          </a:p>
        </p:txBody>
      </p:sp>
      <p:sp>
        <p:nvSpPr>
          <p:cNvPr id="4" name="Plassholder for lysbildenummer 3"/>
          <p:cNvSpPr>
            <a:spLocks noGrp="1"/>
          </p:cNvSpPr>
          <p:nvPr>
            <p:ph type="sldNum" sz="quarter" idx="10"/>
          </p:nvPr>
        </p:nvSpPr>
        <p:spPr/>
        <p:txBody>
          <a:bodyPr/>
          <a:lstStyle/>
          <a:p>
            <a:fld id="{EA72985F-36CD-4D87-8C89-674A558E8057}" type="slidenum">
              <a:rPr lang="en-US" smtClean="0"/>
              <a:t>5</a:t>
            </a:fld>
            <a:endParaRPr lang="en-US"/>
          </a:p>
        </p:txBody>
      </p:sp>
    </p:spTree>
    <p:extLst>
      <p:ext uri="{BB962C8B-B14F-4D97-AF65-F5344CB8AC3E}">
        <p14:creationId xmlns:p14="http://schemas.microsoft.com/office/powerpoint/2010/main" val="28910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10"/>
          </p:nvPr>
        </p:nvSpPr>
        <p:spPr/>
        <p:txBody>
          <a:bodyPr/>
          <a:lstStyle/>
          <a:p>
            <a:fld id="{EA72985F-36CD-4D87-8C89-674A558E8057}" type="slidenum">
              <a:rPr lang="en-US" smtClean="0"/>
              <a:t>6</a:t>
            </a:fld>
            <a:endParaRPr lang="en-US"/>
          </a:p>
        </p:txBody>
      </p:sp>
    </p:spTree>
    <p:extLst>
      <p:ext uri="{BB962C8B-B14F-4D97-AF65-F5344CB8AC3E}">
        <p14:creationId xmlns:p14="http://schemas.microsoft.com/office/powerpoint/2010/main" val="972034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Tidkrevende – tenk nøye</a:t>
            </a:r>
            <a:r>
              <a:rPr lang="nb-NO" baseline="0" dirty="0" smtClean="0"/>
              <a:t> gjennom hva du velger ut som aktiviteter – </a:t>
            </a:r>
            <a:r>
              <a:rPr lang="nb-NO" baseline="0" dirty="0" smtClean="0"/>
              <a:t>baklengsdesign</a:t>
            </a:r>
            <a:endParaRPr lang="nb-NO" baseline="0" dirty="0" smtClean="0"/>
          </a:p>
        </p:txBody>
      </p:sp>
      <p:sp>
        <p:nvSpPr>
          <p:cNvPr id="4" name="Slide Number Placeholder 3"/>
          <p:cNvSpPr>
            <a:spLocks noGrp="1"/>
          </p:cNvSpPr>
          <p:nvPr>
            <p:ph type="sldNum" sz="quarter" idx="10"/>
          </p:nvPr>
        </p:nvSpPr>
        <p:spPr/>
        <p:txBody>
          <a:bodyPr/>
          <a:lstStyle/>
          <a:p>
            <a:fld id="{EA72985F-36CD-4D87-8C89-674A558E8057}" type="slidenum">
              <a:rPr lang="en-US" smtClean="0"/>
              <a:t>8</a:t>
            </a:fld>
            <a:endParaRPr lang="en-US"/>
          </a:p>
        </p:txBody>
      </p:sp>
    </p:spTree>
    <p:extLst>
      <p:ext uri="{BB962C8B-B14F-4D97-AF65-F5344CB8AC3E}">
        <p14:creationId xmlns:p14="http://schemas.microsoft.com/office/powerpoint/2010/main" val="1678935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Meningsfylt</a:t>
            </a:r>
            <a:r>
              <a:rPr lang="nb-NO" baseline="0" dirty="0" smtClean="0"/>
              <a:t> samsvar for å unngå fusk! </a:t>
            </a:r>
            <a:endParaRPr lang="en-US" dirty="0"/>
          </a:p>
        </p:txBody>
      </p:sp>
      <p:sp>
        <p:nvSpPr>
          <p:cNvPr id="4" name="Slide Number Placeholder 3"/>
          <p:cNvSpPr>
            <a:spLocks noGrp="1"/>
          </p:cNvSpPr>
          <p:nvPr>
            <p:ph type="sldNum" sz="quarter" idx="10"/>
          </p:nvPr>
        </p:nvSpPr>
        <p:spPr/>
        <p:txBody>
          <a:bodyPr/>
          <a:lstStyle/>
          <a:p>
            <a:fld id="{EA72985F-36CD-4D87-8C89-674A558E8057}" type="slidenum">
              <a:rPr lang="en-US" smtClean="0"/>
              <a:t>9</a:t>
            </a:fld>
            <a:endParaRPr lang="en-US"/>
          </a:p>
        </p:txBody>
      </p:sp>
    </p:spTree>
    <p:extLst>
      <p:ext uri="{BB962C8B-B14F-4D97-AF65-F5344CB8AC3E}">
        <p14:creationId xmlns:p14="http://schemas.microsoft.com/office/powerpoint/2010/main" val="324204626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4.png"/><Relationship Id="rId4" Type="http://schemas.openxmlformats.org/officeDocument/2006/relationships/image" Target="../media/image5.svg"/><Relationship Id="rId9" Type="http://schemas.openxmlformats.org/officeDocument/2006/relationships/image" Target="../media/image10.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7.png"/><Relationship Id="rId9" Type="http://schemas.openxmlformats.org/officeDocument/2006/relationships/image" Target="../media/image10.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7.png"/><Relationship Id="rId10" Type="http://schemas.openxmlformats.org/officeDocument/2006/relationships/image" Target="../media/image10.svg"/><Relationship Id="rId4" Type="http://schemas.openxmlformats.org/officeDocument/2006/relationships/image" Target="../media/image5.svg"/><Relationship Id="rId9"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7.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nb-NO" smtClean="0"/>
              <a:t>Klikk ikonet for å legge til et bilde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xmlns="" r:embed="rId4"/>
                </a:ext>
              </a:extLst>
            </a:blip>
            <a:stretch>
              <a:fillRect/>
            </a:stretch>
          </a:blipFill>
        </p:spPr>
        <p:txBody>
          <a:bodyPr/>
          <a:lstStyle>
            <a:lvl1pPr>
              <a:buNone/>
              <a:defRPr/>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3375167"/>
            <a:ext cx="5716962" cy="1547605"/>
          </a:xfrm>
        </p:spPr>
        <p:txBody>
          <a:bodyPr/>
          <a:lstStyle>
            <a:lvl1pPr>
              <a:lnSpc>
                <a:spcPct val="100000"/>
              </a:lnSpc>
              <a:defRPr sz="4500"/>
            </a:lvl1pPr>
          </a:lstStyle>
          <a:p>
            <a:r>
              <a:rPr lang="nb-NO" smtClean="0"/>
              <a:t>Klikk for å redigere tittelstil</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Enhet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xmlns="" r:embed="rId6"/>
                </a:ext>
              </a:extLst>
            </a:blip>
            <a:stretch>
              <a:fillRect/>
            </a:stretch>
          </a:blipFill>
        </p:spPr>
        <p:txBody>
          <a:bodyPr/>
          <a:lstStyle>
            <a:lvl1pPr>
              <a:buNone/>
              <a:defRPr sz="100"/>
            </a:lvl1pPr>
          </a:lstStyle>
          <a:p>
            <a:pPr lvl="0"/>
            <a:r>
              <a:rPr lang="nb-NO" dirty="0"/>
              <a:t> </a:t>
            </a:r>
            <a:endParaRPr lang="en-US" dirty="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7">
            <a:extLst>
              <a:ext uri="{96DAC541-7B7A-43D3-8B79-37D633B846F1}">
                <asvg:svgBlip xmlns:asvg="http://schemas.microsoft.com/office/drawing/2016/SVG/main" xmlns=""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UiO Farge/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2" name="Title 1">
            <a:extLst>
              <a:ext uri="{FF2B5EF4-FFF2-40B4-BE49-F238E27FC236}">
                <a16:creationId xmlns:a16="http://schemas.microsoft.com/office/drawing/2014/main" id="{A069DA1E-EAF3-4579-9C13-A3B45E22F683}"/>
              </a:ext>
            </a:extLst>
          </p:cNvPr>
          <p:cNvSpPr>
            <a:spLocks noGrp="1"/>
          </p:cNvSpPr>
          <p:nvPr>
            <p:ph type="title"/>
          </p:nvPr>
        </p:nvSpPr>
        <p:spPr>
          <a:xfrm>
            <a:off x="379038" y="3375167"/>
            <a:ext cx="5716962" cy="1547605"/>
          </a:xfrm>
        </p:spPr>
        <p:txBody>
          <a:bodyPr/>
          <a:lstStyle>
            <a:lvl1pPr>
              <a:lnSpc>
                <a:spcPct val="100000"/>
              </a:lnSpc>
              <a:defRPr sz="4500"/>
            </a:lvl1pPr>
          </a:lstStyle>
          <a:p>
            <a:r>
              <a:rPr lang="nb-NO" smtClean="0"/>
              <a:t>Klikk for å redigere tittelstil</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Enhet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xmlns=""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UiO Fullbredde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nb-NO" smtClean="0"/>
              <a:t>Klikk ikonet for å legge til et bilde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xmlns="" r:embed="rId4"/>
                </a:ext>
              </a:extLst>
            </a:blip>
            <a:stretch>
              <a:fillRect/>
            </a:stretch>
          </a:blipFill>
        </p:spPr>
        <p:txBody>
          <a:bodyPr/>
          <a:lstStyle>
            <a:lvl1pPr>
              <a:buNone/>
              <a:defRPr/>
            </a:lvl1pPr>
          </a:lstStyle>
          <a:p>
            <a:pPr lvl="0"/>
            <a:r>
              <a:rPr lang="nb-NO" dirty="0"/>
              <a:t> </a:t>
            </a:r>
            <a:endParaRPr lang="en-US" dirty="0"/>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nb-NO" smtClean="0"/>
              <a:t>Klikk for å redigere tittelstil</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xmlns=""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orside UiO Fullbredde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7" name="Title 6">
            <a:extLst>
              <a:ext uri="{FF2B5EF4-FFF2-40B4-BE49-F238E27FC236}">
                <a16:creationId xmlns:a16="http://schemas.microsoft.com/office/drawing/2014/main" id="{2826FC79-CEAE-42C3-9725-FAEABEBE6540}"/>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nb-NO" smtClean="0"/>
              <a:t>Klikk for å redigere tittelstil</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xmlns=""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xmlns=""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xmlns=""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Fakultet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nb-NO" smtClean="0"/>
              <a:t>Klikk ikonet for å legge til et bilde</a:t>
            </a:r>
            <a:endParaRPr lang="en-US"/>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491820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rside Fakulte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hidden="1">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side Fakulte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nb-NO" smtClean="0"/>
              <a:t>Klikk ikonet for å legge til et bilde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nb-NO" noProof="0" smtClean="0"/>
              <a:t>Klikk for å redigere tittelstil</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276058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nb-NO" smtClean="0"/>
              <a:t>Klikk ikonet for å legge til et bilde</a:t>
            </a:r>
            <a:endParaRPr lang="en-US"/>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56917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367778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nb-NO" smtClean="0"/>
              <a:t>Klikk ikonet for å legge til et bilde</a:t>
            </a:r>
            <a:endParaRPr lang="en-US"/>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nb-NO" smtClean="0"/>
              <a:t>Rediger tekststiler i malen</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Enhet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453797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nb-NO" noProof="0" smtClean="0"/>
              <a:t>Klikk for å redigere tittelstil</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nb-NO" noProof="0" smtClean="0"/>
              <a:t>Klikk for å redigere tittelstil</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1726267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smtClean="0"/>
              <a:t>Klikk for å redigere undertittelstil i malen</a:t>
            </a:r>
            <a:endParaRPr lang="nb-NO" noProof="0"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nb-NO" noProof="0" smtClean="0"/>
              <a:t>Klikk for å redigere tittelstil</a:t>
            </a:r>
            <a:endParaRPr lang="nb-NO" noProof="0"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358685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Tree>
    <p:extLst>
      <p:ext uri="{BB962C8B-B14F-4D97-AF65-F5344CB8AC3E}">
        <p14:creationId xmlns:p14="http://schemas.microsoft.com/office/powerpoint/2010/main" val="1331471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nb-NO" noProof="0" smtClean="0"/>
              <a:t>Klikk for å redigere tittelstil</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smtClean="0"/>
              <a:t>Klikk for å redigere undertittelstil i malen</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80169" y="1704042"/>
            <a:ext cx="11431663" cy="4354559"/>
          </a:xfrm>
        </p:spPr>
        <p:txBody>
          <a:bodyPr/>
          <a:lstStyle>
            <a:lvl1pPr>
              <a:defRPr sz="2400"/>
            </a:lvl1pPr>
            <a:lvl2pPr>
              <a:defRPr sz="2400"/>
            </a:lvl2pPr>
            <a:lvl3pPr>
              <a:defRPr sz="2400"/>
            </a:lvl3pPr>
            <a:lvl4pPr>
              <a:defRPr sz="2400"/>
            </a:lvl4pPr>
            <a:lvl5pPr>
              <a:defRPr sz="2400"/>
            </a:lvl5pPr>
          </a:lstStyle>
          <a:p>
            <a:pPr lvl="0"/>
            <a:r>
              <a:rPr lang="nb-NO" noProof="0" smtClean="0"/>
              <a:t>Rediger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dirty="0"/>
          </a:p>
        </p:txBody>
      </p:sp>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8291441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nb-NO" noProof="0" smtClean="0"/>
              <a:t>Klikk for å redigere tittelstil</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5469089"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smtClean="0"/>
              <a:t>Klikk for å redigere undertittelstil i malen</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80170" y="1704042"/>
            <a:ext cx="5469088" cy="4354559"/>
          </a:xfrm>
        </p:spPr>
        <p:txBody>
          <a:bodyPr/>
          <a:lstStyle>
            <a:lvl1pPr>
              <a:defRPr sz="2400"/>
            </a:lvl1pPr>
            <a:lvl2pPr>
              <a:defRPr sz="2400"/>
            </a:lvl2pPr>
            <a:lvl3pPr>
              <a:defRPr sz="2400"/>
            </a:lvl3pPr>
            <a:lvl4pPr>
              <a:defRPr sz="2400"/>
            </a:lvl4pPr>
            <a:lvl5pPr>
              <a:defRPr sz="2400"/>
            </a:lvl5pPr>
          </a:lstStyle>
          <a:p>
            <a:pPr lvl="0"/>
            <a:r>
              <a:rPr lang="nb-NO" noProof="0" smtClean="0"/>
              <a:t>Rediger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03335"/>
            <a:ext cx="5469089" cy="494749"/>
          </a:xfrm>
        </p:spPr>
        <p:txBody>
          <a:bodyPr/>
          <a:lstStyle>
            <a:lvl1pPr marL="0" indent="0">
              <a:buNone/>
              <a:defRPr lang="en-US" sz="1800" kern="1200" dirty="0">
                <a:solidFill>
                  <a:schemeClr val="tx1"/>
                </a:solidFill>
                <a:latin typeface="+mn-lt"/>
                <a:ea typeface="+mn-ea"/>
                <a:cs typeface="+mn-cs"/>
              </a:defRPr>
            </a:lvl1pPr>
          </a:lstStyle>
          <a:p>
            <a:pPr lvl="0"/>
            <a:r>
              <a:rPr lang="nb-NO" smtClean="0"/>
              <a:t>Rediger tekststiler i malen</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04042"/>
            <a:ext cx="5469089" cy="4354851"/>
          </a:xfrm>
        </p:spPr>
        <p:txBody>
          <a:bodyPr/>
          <a:lstStyle>
            <a:lvl1pPr>
              <a:defRPr sz="2400"/>
            </a:lvl1pPr>
            <a:lvl2pPr>
              <a:defRPr sz="2400"/>
            </a:lvl2pPr>
            <a:lvl3pPr>
              <a:defRPr sz="2400"/>
            </a:lvl3pPr>
            <a:lvl4pPr>
              <a:defRPr sz="2400"/>
            </a:lvl4pPr>
            <a:lvl5pPr>
              <a:defRPr sz="2400"/>
            </a:lvl5pPr>
          </a:lstStyle>
          <a:p>
            <a:pPr lvl="0"/>
            <a:r>
              <a:rPr lang="nb-NO" noProof="0" smtClean="0"/>
              <a:t>Rediger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dirty="0"/>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120016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59098" y="371518"/>
            <a:ext cx="4152735" cy="5325998"/>
          </a:xfrm>
          <a:noFill/>
        </p:spPr>
        <p:txBody>
          <a:bodyPr/>
          <a:lstStyle>
            <a:lvl1pPr>
              <a:buNone/>
              <a:defRPr/>
            </a:lvl1pPr>
          </a:lstStyle>
          <a:p>
            <a:r>
              <a:rPr lang="nb-NO" smtClean="0"/>
              <a:t>Klikk ikonet for å legge til et bilde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59097" y="5875993"/>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Title 1">
            <a:extLst>
              <a:ext uri="{FF2B5EF4-FFF2-40B4-BE49-F238E27FC236}">
                <a16:creationId xmlns:a16="http://schemas.microsoft.com/office/drawing/2014/main" id="{700DEDF7-A715-4410-ACF2-29795822FEFA}"/>
              </a:ext>
            </a:extLst>
          </p:cNvPr>
          <p:cNvSpPr>
            <a:spLocks noGrp="1"/>
          </p:cNvSpPr>
          <p:nvPr>
            <p:ph type="title"/>
          </p:nvPr>
        </p:nvSpPr>
        <p:spPr>
          <a:xfrm>
            <a:off x="380168" y="161944"/>
            <a:ext cx="5715831" cy="754068"/>
          </a:xfrm>
        </p:spPr>
        <p:txBody>
          <a:bodyPr/>
          <a:lstStyle>
            <a:lvl1pPr>
              <a:defRPr sz="3500"/>
            </a:lvl1pPr>
          </a:lstStyle>
          <a:p>
            <a:r>
              <a:rPr lang="nb-NO" noProof="0" smtClean="0"/>
              <a:t>Klikk for å redigere tittelstil</a:t>
            </a:r>
            <a:endParaRPr lang="nb-NO" noProof="0" dirty="0"/>
          </a:p>
        </p:txBody>
      </p:sp>
      <p:sp>
        <p:nvSpPr>
          <p:cNvPr id="9" name="Subtitle 2">
            <a:extLst>
              <a:ext uri="{FF2B5EF4-FFF2-40B4-BE49-F238E27FC236}">
                <a16:creationId xmlns:a16="http://schemas.microsoft.com/office/drawing/2014/main" id="{F0A05AF4-63D3-4127-BC34-6BD82C03AF3F}"/>
              </a:ext>
            </a:extLst>
          </p:cNvPr>
          <p:cNvSpPr>
            <a:spLocks noGrp="1"/>
          </p:cNvSpPr>
          <p:nvPr>
            <p:ph type="subTitle" idx="13"/>
          </p:nvPr>
        </p:nvSpPr>
        <p:spPr>
          <a:xfrm>
            <a:off x="380168" y="1003335"/>
            <a:ext cx="5715831"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smtClean="0"/>
              <a:t>Klikk for å redigere undertittelstil i malen</a:t>
            </a:r>
            <a:endParaRPr lang="en-US" dirty="0"/>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80169" y="1704042"/>
            <a:ext cx="5715831" cy="4354559"/>
          </a:xfrm>
        </p:spPr>
        <p:txBody>
          <a:bodyPr/>
          <a:lstStyle>
            <a:lvl1pPr>
              <a:defRPr sz="2400"/>
            </a:lvl1pPr>
            <a:lvl2pPr>
              <a:defRPr sz="2400"/>
            </a:lvl2pPr>
            <a:lvl3pPr>
              <a:defRPr sz="2400"/>
            </a:lvl3pPr>
            <a:lvl4pPr>
              <a:defRPr sz="2400"/>
            </a:lvl4pPr>
            <a:lvl5pPr>
              <a:defRPr sz="2400"/>
            </a:lvl5pPr>
          </a:lstStyle>
          <a:p>
            <a:pPr lvl="0"/>
            <a:r>
              <a:rPr lang="nb-NO" noProof="0" smtClean="0"/>
              <a:t>Rediger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dirty="0"/>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949986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F22D83-B5FE-4078-A904-43A00158938B}"/>
              </a:ext>
            </a:extLst>
          </p:cNvPr>
          <p:cNvSpPr>
            <a:spLocks noGrp="1"/>
          </p:cNvSpPr>
          <p:nvPr>
            <p:ph type="title"/>
          </p:nvPr>
        </p:nvSpPr>
        <p:spPr>
          <a:xfrm>
            <a:off x="380168" y="161944"/>
            <a:ext cx="11431664" cy="754068"/>
          </a:xfrm>
        </p:spPr>
        <p:txBody>
          <a:bodyPr/>
          <a:lstStyle>
            <a:lvl1pPr>
              <a:defRPr sz="3500"/>
            </a:lvl1pPr>
          </a:lstStyle>
          <a:p>
            <a:r>
              <a:rPr lang="nb-NO" noProof="0" smtClean="0"/>
              <a:t>Klikk for å redigere tittelstil</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80168" y="1180008"/>
            <a:ext cx="11431664" cy="4720030"/>
          </a:xfrm>
          <a:prstGeom prst="rect">
            <a:avLst/>
          </a:prstGeom>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nb-NO" smtClean="0"/>
              <a:t>Rediger tekststiler i malen</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5867015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1DAFF44-670E-4F4C-85A7-C39E379A8959}"/>
              </a:ext>
            </a:extLst>
          </p:cNvPr>
          <p:cNvSpPr>
            <a:spLocks noGrp="1"/>
          </p:cNvSpPr>
          <p:nvPr>
            <p:ph type="title"/>
          </p:nvPr>
        </p:nvSpPr>
        <p:spPr>
          <a:xfrm>
            <a:off x="380168" y="161944"/>
            <a:ext cx="11431664" cy="754068"/>
          </a:xfrm>
        </p:spPr>
        <p:txBody>
          <a:bodyPr/>
          <a:lstStyle>
            <a:lvl1pPr>
              <a:defRPr/>
            </a:lvl1pPr>
          </a:lstStyle>
          <a:p>
            <a:r>
              <a:rPr lang="nb-NO" noProof="0" smtClean="0"/>
              <a:t>Klikk for å redigere tittelstil</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smtClean="0"/>
              <a:t>Rediger tekststiler i malen</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79851" y="1710199"/>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24" name="Content Placeholder 23">
            <a:extLst>
              <a:ext uri="{FF2B5EF4-FFF2-40B4-BE49-F238E27FC236}">
                <a16:creationId xmlns:a16="http://schemas.microsoft.com/office/drawing/2014/main" id="{F24F2E76-C57A-43E9-AE90-9A5885C83A59}"/>
              </a:ext>
            </a:extLst>
          </p:cNvPr>
          <p:cNvSpPr>
            <a:spLocks noGrp="1"/>
          </p:cNvSpPr>
          <p:nvPr>
            <p:ph sz="quarter" idx="36"/>
          </p:nvPr>
        </p:nvSpPr>
        <p:spPr>
          <a:xfrm>
            <a:off x="377360" y="2793528"/>
            <a:ext cx="352431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smtClean="0"/>
              <a:t>Rediger tekststiler i malen</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1" y="1720927"/>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23" name="Content Placeholder 22">
            <a:extLst>
              <a:ext uri="{FF2B5EF4-FFF2-40B4-BE49-F238E27FC236}">
                <a16:creationId xmlns:a16="http://schemas.microsoft.com/office/drawing/2014/main" id="{3FA1C9B2-210C-4D25-800A-903735EC531A}"/>
              </a:ext>
            </a:extLst>
          </p:cNvPr>
          <p:cNvSpPr>
            <a:spLocks noGrp="1"/>
          </p:cNvSpPr>
          <p:nvPr>
            <p:ph sz="quarter" idx="35"/>
          </p:nvPr>
        </p:nvSpPr>
        <p:spPr>
          <a:xfrm>
            <a:off x="4333839" y="2793528"/>
            <a:ext cx="3524320"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smtClean="0"/>
              <a:t>Rediger tekststiler i malen</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3" y="1710199"/>
            <a:ext cx="352463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25" name="Content Placeholder 24">
            <a:extLst>
              <a:ext uri="{FF2B5EF4-FFF2-40B4-BE49-F238E27FC236}">
                <a16:creationId xmlns:a16="http://schemas.microsoft.com/office/drawing/2014/main" id="{920B93BE-FC97-4838-B295-13DE19DE7FB1}"/>
              </a:ext>
            </a:extLst>
          </p:cNvPr>
          <p:cNvSpPr>
            <a:spLocks noGrp="1"/>
          </p:cNvSpPr>
          <p:nvPr>
            <p:ph sz="quarter" idx="37"/>
          </p:nvPr>
        </p:nvSpPr>
        <p:spPr>
          <a:xfrm>
            <a:off x="8284385" y="2793528"/>
            <a:ext cx="352463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4707152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94FAB1-D6B5-4A8A-91E4-BEB7326ADFAA}"/>
              </a:ext>
            </a:extLst>
          </p:cNvPr>
          <p:cNvSpPr>
            <a:spLocks noGrp="1"/>
          </p:cNvSpPr>
          <p:nvPr>
            <p:ph type="title"/>
          </p:nvPr>
        </p:nvSpPr>
        <p:spPr>
          <a:xfrm>
            <a:off x="380168" y="161944"/>
            <a:ext cx="11431664" cy="754068"/>
          </a:xfrm>
        </p:spPr>
        <p:txBody>
          <a:bodyPr/>
          <a:lstStyle>
            <a:lvl1pPr>
              <a:defRPr/>
            </a:lvl1pPr>
          </a:lstStyle>
          <a:p>
            <a:r>
              <a:rPr lang="nb-NO" noProof="0" smtClean="0"/>
              <a:t>Klikk for å redigere tittelstil</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80168" y="1002716"/>
            <a:ext cx="3558980" cy="1523583"/>
          </a:xfrm>
          <a:noFill/>
        </p:spPr>
        <p:txBody>
          <a:bodyPr/>
          <a:lstStyle>
            <a:lvl1pPr>
              <a:buNone/>
              <a:defRPr/>
            </a:lvl1pPr>
          </a:lstStyle>
          <a:p>
            <a:r>
              <a:rPr lang="nb-NO" smtClean="0"/>
              <a:t>Klikk ikonet for å legge til et bilde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81050" y="2604949"/>
            <a:ext cx="3558098" cy="494749"/>
          </a:xfrm>
        </p:spPr>
        <p:txBody>
          <a:bodyPr anchor="t"/>
          <a:lstStyle>
            <a:lvl1pPr>
              <a:buNone/>
              <a:defRPr lang="en-US" sz="1800" kern="1200" dirty="0">
                <a:solidFill>
                  <a:schemeClr val="tx1"/>
                </a:solidFill>
                <a:latin typeface="+mn-lt"/>
                <a:ea typeface="+mn-ea"/>
                <a:cs typeface="+mn-cs"/>
              </a:defRPr>
            </a:lvl1pPr>
          </a:lstStyle>
          <a:p>
            <a:pPr lvl="0"/>
            <a:r>
              <a:rPr lang="nb-NO" smtClean="0"/>
              <a:t>Rediger tekststiler i malen</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80168" y="3302287"/>
            <a:ext cx="3612984" cy="2366672"/>
          </a:xfrm>
        </p:spPr>
        <p:txBody>
          <a:bodyPr/>
          <a:lstStyle>
            <a:lvl1pPr>
              <a:defRPr sz="2400"/>
            </a:lvl1pPr>
            <a:lvl2pPr>
              <a:defRPr sz="2400"/>
            </a:lvl2pPr>
            <a:lvl3pPr>
              <a:defRPr sz="2400"/>
            </a:lvl3pPr>
            <a:lvl4pPr>
              <a:defRPr sz="2400"/>
            </a:lvl4pPr>
            <a:lvl5pPr>
              <a:defRPr sz="2400"/>
            </a:lvl5pPr>
          </a:lstStyle>
          <a:p>
            <a:pPr lvl="0"/>
            <a:r>
              <a:rPr lang="nb-NO" noProof="0" smtClean="0"/>
              <a:t>Rediger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02716"/>
            <a:ext cx="3556173" cy="1523583"/>
          </a:xfrm>
          <a:noFill/>
        </p:spPr>
        <p:txBody>
          <a:bodyPr/>
          <a:lstStyle>
            <a:lvl1pPr>
              <a:buNone/>
              <a:defRPr/>
            </a:lvl1pPr>
          </a:lstStyle>
          <a:p>
            <a:r>
              <a:rPr lang="nb-NO" smtClean="0"/>
              <a:t>Klikk ikonet for å legge til et bilde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22127"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nb-NO" smtClean="0"/>
              <a:t>Rediger tekststiler i malen</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6509" y="3302287"/>
            <a:ext cx="3612984" cy="2366672"/>
          </a:xfrm>
        </p:spPr>
        <p:txBody>
          <a:bodyPr/>
          <a:lstStyle>
            <a:lvl1pPr>
              <a:defRPr sz="2400"/>
            </a:lvl1pPr>
            <a:lvl2pPr>
              <a:defRPr sz="2400"/>
            </a:lvl2pPr>
            <a:lvl3pPr>
              <a:defRPr sz="2400"/>
            </a:lvl3pPr>
            <a:lvl4pPr>
              <a:defRPr sz="2400"/>
            </a:lvl4pPr>
            <a:lvl5pPr>
              <a:defRPr sz="2400"/>
            </a:lvl5pPr>
          </a:lstStyle>
          <a:p>
            <a:pPr lvl="0"/>
            <a:r>
              <a:rPr lang="nb-NO" noProof="0" smtClean="0"/>
              <a:t>Rediger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02716"/>
            <a:ext cx="3556173" cy="1523583"/>
          </a:xfrm>
          <a:noFill/>
        </p:spPr>
        <p:txBody>
          <a:bodyPr/>
          <a:lstStyle>
            <a:lvl1pPr>
              <a:buNone/>
              <a:defRPr/>
            </a:lvl1pPr>
          </a:lstStyle>
          <a:p>
            <a:r>
              <a:rPr lang="nb-NO" smtClean="0"/>
              <a:t>Klikk ikonet for å legge til et bilde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8468"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nb-NO" smtClean="0"/>
              <a:t>Rediger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2851" y="3302287"/>
            <a:ext cx="3612984" cy="2366672"/>
          </a:xfrm>
        </p:spPr>
        <p:txBody>
          <a:bodyPr/>
          <a:lstStyle>
            <a:lvl1pPr>
              <a:defRPr sz="2400"/>
            </a:lvl1pPr>
            <a:lvl2pPr>
              <a:defRPr sz="2400"/>
            </a:lvl2pPr>
            <a:lvl3pPr>
              <a:defRPr sz="2400"/>
            </a:lvl3pPr>
            <a:lvl4pPr>
              <a:defRPr sz="2400"/>
            </a:lvl4pPr>
            <a:lvl5pPr>
              <a:defRPr sz="2400"/>
            </a:lvl5pPr>
          </a:lstStyle>
          <a:p>
            <a:pPr lvl="0"/>
            <a:r>
              <a:rPr lang="nb-NO" noProof="0" smtClean="0"/>
              <a:t>Rediger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818459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nb-NO" noProof="0" smtClean="0"/>
              <a:t>Klikk for å redigere tittelstil</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smtClean="0"/>
              <a:t>Klikk for å redigere undertittelstil i malen</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8016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nb-NO" smtClean="0"/>
              <a:t>Rediger tekststiler i malen</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80168" y="2307944"/>
            <a:ext cx="2703713" cy="3361014"/>
          </a:xfrm>
        </p:spPr>
        <p:txBody>
          <a:bodyPr/>
          <a:lstStyle>
            <a:lvl1pPr>
              <a:defRPr sz="1200"/>
            </a:lvl1pPr>
            <a:lvl2pPr>
              <a:defRPr sz="1200"/>
            </a:lvl2pPr>
            <a:lvl3pPr>
              <a:defRPr sz="1200"/>
            </a:lvl3pPr>
            <a:lvl4pPr>
              <a:defRPr sz="1200"/>
            </a:lvl4pPr>
            <a:lvl5pPr>
              <a:defRPr sz="1200"/>
            </a:lvl5pPr>
          </a:lstStyle>
          <a:p>
            <a:pPr lvl="0"/>
            <a:r>
              <a:rPr lang="nb-NO" noProof="0" smtClean="0"/>
              <a:t>Rediger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6"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nb-NO" smtClean="0"/>
              <a:t>Rediger tekststiler i malen</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6" y="2307943"/>
            <a:ext cx="2703713" cy="3361015"/>
          </a:xfrm>
        </p:spPr>
        <p:txBody>
          <a:bodyPr/>
          <a:lstStyle>
            <a:lvl1pPr>
              <a:defRPr sz="1200"/>
            </a:lvl1pPr>
            <a:lvl2pPr>
              <a:defRPr sz="1200"/>
            </a:lvl2pPr>
            <a:lvl3pPr>
              <a:defRPr sz="1200"/>
            </a:lvl3pPr>
            <a:lvl4pPr>
              <a:defRPr sz="1200"/>
            </a:lvl4pPr>
            <a:lvl5pPr>
              <a:defRPr sz="1200"/>
            </a:lvl5pPr>
          </a:lstStyle>
          <a:p>
            <a:pPr lvl="0"/>
            <a:r>
              <a:rPr lang="nb-NO" noProof="0" smtClean="0"/>
              <a:t>Rediger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2"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nb-NO" smtClean="0"/>
              <a:t>Rediger tekststiler i malen</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2" y="2307944"/>
            <a:ext cx="2703713" cy="3361014"/>
          </a:xfrm>
        </p:spPr>
        <p:txBody>
          <a:bodyPr/>
          <a:lstStyle>
            <a:lvl1pPr>
              <a:defRPr sz="1200"/>
            </a:lvl1pPr>
            <a:lvl2pPr>
              <a:defRPr sz="1200"/>
            </a:lvl2pPr>
            <a:lvl3pPr>
              <a:defRPr sz="1200"/>
            </a:lvl3pPr>
            <a:lvl4pPr>
              <a:defRPr sz="1200"/>
            </a:lvl4pPr>
            <a:lvl5pPr>
              <a:defRPr sz="1200"/>
            </a:lvl5pPr>
          </a:lstStyle>
          <a:p>
            <a:pPr lvl="0"/>
            <a:r>
              <a:rPr lang="nb-NO" noProof="0" smtClean="0"/>
              <a:t>Rediger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nb-NO" smtClean="0"/>
              <a:t>Rediger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8" y="2307943"/>
            <a:ext cx="2703713" cy="3361013"/>
          </a:xfrm>
        </p:spPr>
        <p:txBody>
          <a:bodyPr/>
          <a:lstStyle>
            <a:lvl1pPr>
              <a:defRPr sz="1200"/>
            </a:lvl1pPr>
            <a:lvl2pPr>
              <a:defRPr sz="1200"/>
            </a:lvl2pPr>
            <a:lvl3pPr>
              <a:defRPr sz="1200"/>
            </a:lvl3pPr>
            <a:lvl4pPr>
              <a:defRPr sz="1200"/>
            </a:lvl4pPr>
            <a:lvl5pPr>
              <a:defRPr sz="1200"/>
            </a:lvl5pPr>
          </a:lstStyle>
          <a:p>
            <a:pPr lvl="0"/>
            <a:r>
              <a:rPr lang="nb-NO" noProof="0" smtClean="0"/>
              <a:t>Rediger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dirty="0"/>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589110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F856006-F837-40CC-A206-116358E5158A}"/>
              </a:ext>
            </a:extLst>
          </p:cNvPr>
          <p:cNvSpPr>
            <a:spLocks noGrp="1"/>
          </p:cNvSpPr>
          <p:nvPr>
            <p:ph type="title"/>
          </p:nvPr>
        </p:nvSpPr>
        <p:spPr>
          <a:xfrm>
            <a:off x="380168" y="161944"/>
            <a:ext cx="11431664" cy="754068"/>
          </a:xfrm>
        </p:spPr>
        <p:txBody>
          <a:bodyPr/>
          <a:lstStyle>
            <a:lvl1pPr>
              <a:defRPr/>
            </a:lvl1pPr>
          </a:lstStyle>
          <a:p>
            <a:r>
              <a:rPr lang="nb-NO" noProof="0" smtClean="0"/>
              <a:t>Klikk for å redigere tittelstil</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80167" y="1002716"/>
            <a:ext cx="2716859" cy="1523583"/>
          </a:xfrm>
          <a:noFill/>
        </p:spPr>
        <p:txBody>
          <a:bodyPr/>
          <a:lstStyle>
            <a:lvl1pPr>
              <a:buNone/>
              <a:defRPr/>
            </a:lvl1pPr>
          </a:lstStyle>
          <a:p>
            <a:r>
              <a:rPr lang="nb-NO" smtClean="0"/>
              <a:t>Klikk ikonet for å legge til et bilde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80168" y="2604949"/>
            <a:ext cx="2716858" cy="494749"/>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smtClean="0"/>
              <a:t>Klikk for å redigere undertittelstil i malen</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80167" y="3292760"/>
            <a:ext cx="2716858" cy="2376198"/>
          </a:xfrm>
        </p:spPr>
        <p:txBody>
          <a:bodyPr/>
          <a:lstStyle>
            <a:lvl1pPr>
              <a:defRPr sz="1200"/>
            </a:lvl1pPr>
            <a:lvl2pPr>
              <a:defRPr sz="1200"/>
            </a:lvl2pPr>
            <a:lvl3pPr>
              <a:defRPr sz="1200"/>
            </a:lvl3pPr>
            <a:lvl4pPr>
              <a:defRPr sz="1200"/>
            </a:lvl4pPr>
            <a:lvl5pPr>
              <a:defRPr sz="1200"/>
            </a:lvl5pPr>
          </a:lstStyle>
          <a:p>
            <a:pPr lvl="0"/>
            <a:r>
              <a:rPr lang="nb-NO" noProof="0" smtClean="0"/>
              <a:t>Rediger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7" y="1002716"/>
            <a:ext cx="2716859" cy="1523583"/>
          </a:xfrm>
          <a:noFill/>
        </p:spPr>
        <p:txBody>
          <a:bodyPr/>
          <a:lstStyle>
            <a:lvl1pPr>
              <a:buNone/>
              <a:defRPr/>
            </a:lvl1pPr>
          </a:lstStyle>
          <a:p>
            <a:r>
              <a:rPr lang="nb-NO" smtClean="0"/>
              <a:t>Klikk ikonet for å legge til et bilde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nb-NO" smtClean="0"/>
              <a:t>Rediger tekststiler i malen</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8" y="3292761"/>
            <a:ext cx="2716858" cy="2376198"/>
          </a:xfrm>
        </p:spPr>
        <p:txBody>
          <a:bodyPr/>
          <a:lstStyle>
            <a:lvl1pPr>
              <a:defRPr sz="1200"/>
            </a:lvl1pPr>
            <a:lvl2pPr>
              <a:defRPr sz="1200"/>
            </a:lvl2pPr>
            <a:lvl3pPr>
              <a:defRPr sz="1200"/>
            </a:lvl3pPr>
            <a:lvl4pPr>
              <a:defRPr sz="1200"/>
            </a:lvl4pPr>
            <a:lvl5pPr>
              <a:defRPr sz="1200"/>
            </a:lvl5pPr>
          </a:lstStyle>
          <a:p>
            <a:pPr lvl="0"/>
            <a:r>
              <a:rPr lang="nb-NO" noProof="0" smtClean="0"/>
              <a:t>Rediger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8" y="1002716"/>
            <a:ext cx="2716859" cy="1523583"/>
          </a:xfrm>
          <a:noFill/>
        </p:spPr>
        <p:txBody>
          <a:bodyPr/>
          <a:lstStyle>
            <a:lvl1pPr>
              <a:buNone/>
              <a:defRPr/>
            </a:lvl1pPr>
          </a:lstStyle>
          <a:p>
            <a:r>
              <a:rPr lang="nb-NO" smtClean="0"/>
              <a:t>Klikk ikonet for å legge til et bilde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nb-NO" smtClean="0"/>
              <a:t>Rediger tekststiler i malen</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8" y="3292761"/>
            <a:ext cx="2716858" cy="2376198"/>
          </a:xfrm>
        </p:spPr>
        <p:txBody>
          <a:bodyPr/>
          <a:lstStyle>
            <a:lvl1pPr>
              <a:defRPr sz="1200"/>
            </a:lvl1pPr>
            <a:lvl2pPr>
              <a:defRPr sz="1200"/>
            </a:lvl2pPr>
            <a:lvl3pPr>
              <a:defRPr sz="1200"/>
            </a:lvl3pPr>
            <a:lvl4pPr>
              <a:defRPr sz="1200"/>
            </a:lvl4pPr>
            <a:lvl5pPr>
              <a:defRPr sz="1200"/>
            </a:lvl5pPr>
          </a:lstStyle>
          <a:p>
            <a:pPr lvl="0"/>
            <a:r>
              <a:rPr lang="nb-NO" noProof="0" smtClean="0"/>
              <a:t>Rediger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40821"/>
            <a:ext cx="2716858" cy="1523583"/>
          </a:xfrm>
          <a:noFill/>
        </p:spPr>
        <p:txBody>
          <a:bodyPr/>
          <a:lstStyle>
            <a:lvl1pPr>
              <a:buNone/>
              <a:defRPr/>
            </a:lvl1pPr>
          </a:lstStyle>
          <a:p>
            <a:r>
              <a:rPr lang="nb-NO" smtClean="0"/>
              <a:t>Klikk ikonet for å legge til et bilde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nb-NO" smtClean="0"/>
              <a:t>Rediger tekststiler i malen</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16858" cy="2376197"/>
          </a:xfrm>
        </p:spPr>
        <p:txBody>
          <a:bodyPr/>
          <a:lstStyle>
            <a:lvl1pPr>
              <a:defRPr sz="1200"/>
            </a:lvl1pPr>
            <a:lvl2pPr>
              <a:defRPr sz="1200"/>
            </a:lvl2pPr>
            <a:lvl3pPr>
              <a:defRPr sz="1200"/>
            </a:lvl3pPr>
            <a:lvl4pPr>
              <a:defRPr sz="1200"/>
            </a:lvl4pPr>
            <a:lvl5pPr>
              <a:defRPr sz="1200"/>
            </a:lvl5pPr>
          </a:lstStyle>
          <a:p>
            <a:pPr lvl="0"/>
            <a:r>
              <a:rPr lang="nb-NO" noProof="0" smtClean="0"/>
              <a:t>Rediger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b-NO" noProof="0" dirty="0"/>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0289949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00F89B0E-F421-45EF-8C78-C84FEFC483DF}"/>
              </a:ext>
            </a:extLst>
          </p:cNvPr>
          <p:cNvSpPr>
            <a:spLocks noGrp="1"/>
          </p:cNvSpPr>
          <p:nvPr>
            <p:ph type="title"/>
          </p:nvPr>
        </p:nvSpPr>
        <p:spPr>
          <a:xfrm>
            <a:off x="380168" y="161944"/>
            <a:ext cx="11431664" cy="754068"/>
          </a:xfrm>
        </p:spPr>
        <p:txBody>
          <a:bodyPr/>
          <a:lstStyle>
            <a:lvl1pPr>
              <a:defRPr/>
            </a:lvl1pPr>
          </a:lstStyle>
          <a:p>
            <a:r>
              <a:rPr lang="nb-NO" noProof="0" smtClean="0"/>
              <a:t>Klikk for å redigere tittelstil</a:t>
            </a:r>
            <a:endParaRPr lang="nb-NO" noProof="0" dirty="0"/>
          </a:p>
        </p:txBody>
      </p:sp>
      <p:sp>
        <p:nvSpPr>
          <p:cNvPr id="23" name="Subtitle 2">
            <a:extLst>
              <a:ext uri="{FF2B5EF4-FFF2-40B4-BE49-F238E27FC236}">
                <a16:creationId xmlns:a16="http://schemas.microsoft.com/office/drawing/2014/main" id="{F7BB50C2-6F95-4C0A-8590-741501231A71}"/>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smtClean="0"/>
              <a:t>Klikk for å redigere undertittelstil i malen</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80168" y="1729109"/>
            <a:ext cx="5611759" cy="3948448"/>
          </a:xfrm>
          <a:prstGeom prst="rect">
            <a:avLst/>
          </a:prstGeom>
          <a:noFill/>
        </p:spPr>
        <p:txBody>
          <a:bodyPr lIns="0" tIns="0" rIns="0" bIns="0"/>
          <a:lstStyle>
            <a:lvl1pPr>
              <a:buNone/>
              <a:defRPr/>
            </a:lvl1pPr>
          </a:lstStyle>
          <a:p>
            <a:r>
              <a:rPr lang="nb-NO" smtClean="0"/>
              <a:t>Klikk ikonet for å legge til et bilde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80168" y="5875993"/>
            <a:ext cx="5611760"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172201" y="1729109"/>
            <a:ext cx="5611759" cy="3948448"/>
          </a:xfrm>
          <a:prstGeom prst="rect">
            <a:avLst/>
          </a:prstGeom>
          <a:noFill/>
        </p:spPr>
        <p:txBody>
          <a:bodyPr lIns="0" tIns="0" rIns="0" bIns="0"/>
          <a:lstStyle>
            <a:lvl1pPr>
              <a:buNone/>
              <a:defRPr/>
            </a:lvl1pPr>
          </a:lstStyle>
          <a:p>
            <a:r>
              <a:rPr lang="nb-NO" smtClean="0"/>
              <a:t>Klikk ikonet for å legge til et bilde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00072" y="5875993"/>
            <a:ext cx="5583887"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9139036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53F87D86-02F1-4288-ADF3-CFC53D24CE4F}"/>
              </a:ext>
            </a:extLst>
          </p:cNvPr>
          <p:cNvSpPr>
            <a:spLocks noGrp="1"/>
          </p:cNvSpPr>
          <p:nvPr>
            <p:ph type="title"/>
          </p:nvPr>
        </p:nvSpPr>
        <p:spPr>
          <a:xfrm>
            <a:off x="380168" y="161944"/>
            <a:ext cx="11431664" cy="754068"/>
          </a:xfrm>
        </p:spPr>
        <p:txBody>
          <a:bodyPr/>
          <a:lstStyle>
            <a:lvl1pPr>
              <a:defRPr/>
            </a:lvl1pPr>
          </a:lstStyle>
          <a:p>
            <a:r>
              <a:rPr lang="nb-NO" noProof="0" smtClean="0"/>
              <a:t>Klikk for å redigere tittelstil</a:t>
            </a:r>
            <a:endParaRPr lang="nb-NO" noProof="0" dirty="0"/>
          </a:p>
        </p:txBody>
      </p:sp>
      <p:sp>
        <p:nvSpPr>
          <p:cNvPr id="29" name="Text Placeholder 21">
            <a:extLst>
              <a:ext uri="{FF2B5EF4-FFF2-40B4-BE49-F238E27FC236}">
                <a16:creationId xmlns:a16="http://schemas.microsoft.com/office/drawing/2014/main" id="{78A54228-A18C-49D4-8BAE-55234982E140}"/>
              </a:ext>
            </a:extLst>
          </p:cNvPr>
          <p:cNvSpPr>
            <a:spLocks noGrp="1"/>
          </p:cNvSpPr>
          <p:nvPr>
            <p:ph type="body" sz="quarter" idx="22"/>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smtClean="0"/>
              <a:t>Rediger tekststiler i malen</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80170" y="1710901"/>
            <a:ext cx="3524319" cy="3958058"/>
          </a:xfrm>
          <a:prstGeom prst="rect">
            <a:avLst/>
          </a:prstGeom>
          <a:noFill/>
        </p:spPr>
        <p:txBody>
          <a:bodyPr lIns="0" tIns="0" rIns="0" bIns="0"/>
          <a:lstStyle/>
          <a:p>
            <a:r>
              <a:rPr lang="nb-NO" smtClean="0"/>
              <a:t>Klikk ikonet for å legge til et bilde</a:t>
            </a:r>
            <a:endParaRPr lang="en-US" dirty="0"/>
          </a:p>
        </p:txBody>
      </p:sp>
      <p:sp>
        <p:nvSpPr>
          <p:cNvPr id="27" name="Text Placeholder 21">
            <a:extLst>
              <a:ext uri="{FF2B5EF4-FFF2-40B4-BE49-F238E27FC236}">
                <a16:creationId xmlns:a16="http://schemas.microsoft.com/office/drawing/2014/main" id="{16109106-4360-48AE-97EE-22C402C46E31}"/>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smtClean="0"/>
              <a:t>Rediger tekststiler i malen</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42" y="1703168"/>
            <a:ext cx="3524319" cy="3958058"/>
          </a:xfrm>
          <a:prstGeom prst="rect">
            <a:avLst/>
          </a:prstGeom>
          <a:noFill/>
        </p:spPr>
        <p:txBody>
          <a:bodyPr lIns="0" tIns="0" rIns="0" bIns="0"/>
          <a:lstStyle/>
          <a:p>
            <a:r>
              <a:rPr lang="nb-NO" smtClean="0"/>
              <a:t>Klikk ikonet for å legge til et bilde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nb-NO" smtClean="0"/>
              <a:t>Rediger tekststiler i malen</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4" y="1703168"/>
            <a:ext cx="3524319" cy="3958058"/>
          </a:xfrm>
          <a:prstGeom prst="rect">
            <a:avLst/>
          </a:prstGeom>
          <a:noFill/>
        </p:spPr>
        <p:txBody>
          <a:bodyPr lIns="0" tIns="0" rIns="0" bIns="0"/>
          <a:lstStyle/>
          <a:p>
            <a:r>
              <a:rPr lang="nb-NO" smtClean="0"/>
              <a:t>Klikk ikonet for å legge til et bilde</a:t>
            </a:r>
            <a:endParaRPr lang="en-US" dirty="0"/>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5C0B4E6-5502-441C-BDE1-D20B190815FA}"/>
              </a:ext>
            </a:extLst>
          </p:cNvPr>
          <p:cNvSpPr>
            <a:spLocks noGrp="1"/>
          </p:cNvSpPr>
          <p:nvPr>
            <p:ph type="title"/>
          </p:nvPr>
        </p:nvSpPr>
        <p:spPr>
          <a:xfrm>
            <a:off x="380168" y="161944"/>
            <a:ext cx="11431664" cy="754068"/>
          </a:xfrm>
        </p:spPr>
        <p:txBody>
          <a:bodyPr/>
          <a:lstStyle>
            <a:lvl1pPr>
              <a:defRPr sz="3500"/>
            </a:lvl1pPr>
          </a:lstStyle>
          <a:p>
            <a:r>
              <a:rPr lang="nb-NO" noProof="0" smtClean="0"/>
              <a:t>Klikk for å redigere tittelstil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180008"/>
            <a:ext cx="12192000" cy="5677992"/>
          </a:xfrm>
          <a:noFill/>
        </p:spPr>
        <p:txBody>
          <a:bodyPr/>
          <a:lstStyle>
            <a:lvl1pPr>
              <a:buNone/>
              <a:defRPr/>
            </a:lvl1pPr>
          </a:lstStyle>
          <a:p>
            <a:r>
              <a:rPr lang="nb-NO" smtClean="0"/>
              <a:t>Klikk ikonet for å legge til et bilde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xmlns="" r:embed="rId3"/>
                </a:ext>
              </a:extLst>
            </a:blip>
            <a:stretch>
              <a:fillRect/>
            </a:stretch>
          </a:blipFill>
        </p:spPr>
        <p:txBody>
          <a:bodyPr/>
          <a:lstStyle>
            <a:lvl1pPr>
              <a:buNone/>
              <a:defRPr/>
            </a:lvl1pPr>
          </a:lstStyle>
          <a:p>
            <a:pPr lvl="0"/>
            <a:r>
              <a:rPr lang="nb-NO" dirty="0"/>
              <a:t> </a:t>
            </a:r>
            <a:endParaRPr lang="en-US" dirty="0"/>
          </a:p>
        </p:txBody>
      </p:sp>
    </p:spTree>
    <p:extLst>
      <p:ext uri="{BB962C8B-B14F-4D97-AF65-F5344CB8AC3E}">
        <p14:creationId xmlns:p14="http://schemas.microsoft.com/office/powerpoint/2010/main" val="3705554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4749894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19.08.2021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80161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nb-NO" smtClean="0"/>
              <a:t>Klikk for å redigere tittelstil</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29">
            <a:extLst>
              <a:ext uri="{96DAC541-7B7A-43D3-8B79-37D633B846F1}">
                <asvg:svgBlip xmlns:asvg="http://schemas.microsoft.com/office/drawing/2016/SVG/main" xmlns="" r:embed="rId30"/>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1" r:id="rId8"/>
    <p:sldLayoutId id="2147483720" r:id="rId9"/>
    <p:sldLayoutId id="2147483719" r:id="rId10"/>
    <p:sldLayoutId id="2147483701" r:id="rId11"/>
    <p:sldLayoutId id="2147483702" r:id="rId12"/>
    <p:sldLayoutId id="2147483704" r:id="rId13"/>
    <p:sldLayoutId id="2147483706" r:id="rId14"/>
    <p:sldLayoutId id="2147483716" r:id="rId15"/>
    <p:sldLayoutId id="2147483717" r:id="rId16"/>
    <p:sldLayoutId id="2147483713" r:id="rId17"/>
    <p:sldLayoutId id="2147483714" r:id="rId18"/>
    <p:sldLayoutId id="2147483709" r:id="rId19"/>
    <p:sldLayoutId id="2147483710" r:id="rId20"/>
    <p:sldLayoutId id="2147483711" r:id="rId21"/>
    <p:sldLayoutId id="2147483712" r:id="rId22"/>
    <p:sldLayoutId id="2147483707" r:id="rId23"/>
    <p:sldLayoutId id="2147483708" r:id="rId24"/>
    <p:sldLayoutId id="2147483715" r:id="rId25"/>
    <p:sldLayoutId id="2147483718" r:id="rId26"/>
    <p:sldLayoutId id="2147483729" r:id="rId27"/>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125438" indent="-125438" algn="l" defTabSz="914446" rtl="0" eaLnBrk="1" latinLnBrk="0" hangingPunct="1">
        <a:lnSpc>
          <a:spcPct val="100000"/>
        </a:lnSpc>
        <a:spcBef>
          <a:spcPts val="1150"/>
        </a:spcBef>
        <a:buFont typeface="Arial" panose="020B0604020202020204" pitchFamily="34" charset="0"/>
        <a:buChar char="•"/>
        <a:defRPr sz="15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5.xml"/><Relationship Id="rId5" Type="http://schemas.openxmlformats.org/officeDocument/2006/relationships/hyperlink" Target="https://www.youtube.com/watch?v=Yf0BN0kq7OU" TargetMode="External"/><Relationship Id="rId4" Type="http://schemas.openxmlformats.org/officeDocument/2006/relationships/hyperlink" Target="https://www.youtube.com/watch?v=8bTdMmNZm2M&amp;t=41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mn.uio.no/kurt/aktiv-lering/index.html" TargetMode="Externa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3.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18.PNG"/><Relationship Id="rId5" Type="http://schemas.openxmlformats.org/officeDocument/2006/relationships/image" Target="../media/image22.pn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2" Type="http://schemas.openxmlformats.org/officeDocument/2006/relationships/hyperlink" Target="https://www.naturfagsenteret.no/c15099/grubleoppgave/vis.html?tid=2002395" TargetMode="Externa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lassholder for bilde 15"/>
          <p:cNvSpPr>
            <a:spLocks noGrp="1"/>
          </p:cNvSpPr>
          <p:nvPr>
            <p:ph type="pic" sz="quarter" idx="13"/>
          </p:nvPr>
        </p:nvSpPr>
        <p:spPr/>
      </p:sp>
      <p:sp>
        <p:nvSpPr>
          <p:cNvPr id="4" name="Title 3">
            <a:extLst>
              <a:ext uri="{FF2B5EF4-FFF2-40B4-BE49-F238E27FC236}">
                <a16:creationId xmlns:a16="http://schemas.microsoft.com/office/drawing/2014/main" id="{4B69AC09-2576-4FCC-A8E6-2B5767CC4EB3}"/>
              </a:ext>
            </a:extLst>
          </p:cNvPr>
          <p:cNvSpPr>
            <a:spLocks noGrp="1"/>
          </p:cNvSpPr>
          <p:nvPr>
            <p:ph type="ctrTitle"/>
          </p:nvPr>
        </p:nvSpPr>
        <p:spPr/>
        <p:txBody>
          <a:bodyPr/>
          <a:lstStyle/>
          <a:p>
            <a:r>
              <a:rPr lang="nb-NO" dirty="0" smtClean="0"/>
              <a:t>Samarbeid og selvstendig arbeid</a:t>
            </a:r>
            <a:endParaRPr lang="en-US" dirty="0"/>
          </a:p>
        </p:txBody>
      </p:sp>
      <p:sp>
        <p:nvSpPr>
          <p:cNvPr id="17" name="Plassholder for tekst 16"/>
          <p:cNvSpPr>
            <a:spLocks noGrp="1"/>
          </p:cNvSpPr>
          <p:nvPr>
            <p:ph type="body" sz="quarter" idx="22"/>
          </p:nvPr>
        </p:nvSpPr>
        <p:spPr/>
        <p:txBody>
          <a:bodyPr/>
          <a:lstStyle/>
          <a:p>
            <a:r>
              <a:rPr lang="nb-NO" dirty="0" smtClean="0"/>
              <a:t>Cathrine Wahlstrøm Tellefsen</a:t>
            </a:r>
            <a:endParaRPr lang="en-US" dirty="0"/>
          </a:p>
        </p:txBody>
      </p:sp>
      <p:sp>
        <p:nvSpPr>
          <p:cNvPr id="7" name="Text Placeholder 6">
            <a:extLst>
              <a:ext uri="{FF2B5EF4-FFF2-40B4-BE49-F238E27FC236}">
                <a16:creationId xmlns:a16="http://schemas.microsoft.com/office/drawing/2014/main" id="{30B37F67-443C-40E9-9FE7-4E65332FA162}"/>
              </a:ext>
            </a:extLst>
          </p:cNvPr>
          <p:cNvSpPr>
            <a:spLocks noGrp="1"/>
          </p:cNvSpPr>
          <p:nvPr>
            <p:ph type="body" sz="quarter" idx="16"/>
          </p:nvPr>
        </p:nvSpPr>
        <p:spPr/>
        <p:txBody>
          <a:bodyPr/>
          <a:lstStyle/>
          <a:p>
            <a:r>
              <a:rPr lang="nb-NO" dirty="0" smtClean="0"/>
              <a:t>Leder av KURT</a:t>
            </a:r>
            <a:endParaRPr lang="en-US" dirty="0"/>
          </a:p>
        </p:txBody>
      </p:sp>
      <p:sp>
        <p:nvSpPr>
          <p:cNvPr id="12" name="Plassholder for tekst 11"/>
          <p:cNvSpPr>
            <a:spLocks noGrp="1"/>
          </p:cNvSpPr>
          <p:nvPr>
            <p:ph type="body" sz="quarter" idx="17"/>
          </p:nvPr>
        </p:nvSpPr>
        <p:spPr/>
        <p:txBody>
          <a:bodyPr/>
          <a:lstStyle/>
          <a:p>
            <a:r>
              <a:rPr lang="nb-NO" dirty="0"/>
              <a:t>Det matematisk-naturvitenskapelige fakultet</a:t>
            </a:r>
            <a:endParaRPr lang="en-US" dirty="0"/>
          </a:p>
          <a:p>
            <a:endParaRPr lang="en-US" dirty="0"/>
          </a:p>
        </p:txBody>
      </p:sp>
      <p:sp>
        <p:nvSpPr>
          <p:cNvPr id="8" name="Date Placeholder 7">
            <a:extLst>
              <a:ext uri="{FF2B5EF4-FFF2-40B4-BE49-F238E27FC236}">
                <a16:creationId xmlns:a16="http://schemas.microsoft.com/office/drawing/2014/main" id="{7271C1F9-245E-498A-BEED-031390971924}"/>
              </a:ext>
            </a:extLst>
          </p:cNvPr>
          <p:cNvSpPr>
            <a:spLocks noGrp="1"/>
          </p:cNvSpPr>
          <p:nvPr>
            <p:ph type="dt" sz="half" idx="10"/>
          </p:nvPr>
        </p:nvSpPr>
        <p:spPr/>
        <p:txBody>
          <a:bodyPr/>
          <a:lstStyle/>
          <a:p>
            <a:r>
              <a:rPr lang="nb-NO" dirty="0" smtClean="0"/>
              <a:t>REAL undervisning 19/8 2021</a:t>
            </a:r>
            <a:endParaRPr lang="en-US" dirty="0"/>
          </a:p>
        </p:txBody>
      </p:sp>
    </p:spTree>
    <p:extLst>
      <p:ext uri="{BB962C8B-B14F-4D97-AF65-F5344CB8AC3E}">
        <p14:creationId xmlns:p14="http://schemas.microsoft.com/office/powerpoint/2010/main" val="34847154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Samarbeid og selvstendig arbeid</a:t>
            </a:r>
            <a:endParaRPr lang="en-US" dirty="0"/>
          </a:p>
        </p:txBody>
      </p:sp>
      <p:sp>
        <p:nvSpPr>
          <p:cNvPr id="38" name="Plassholder for tekst 37"/>
          <p:cNvSpPr>
            <a:spLocks noGrp="1"/>
          </p:cNvSpPr>
          <p:nvPr>
            <p:ph type="body" sz="quarter" idx="23"/>
          </p:nvPr>
        </p:nvSpPr>
        <p:spPr/>
        <p:txBody>
          <a:bodyPr/>
          <a:lstStyle/>
          <a:p>
            <a:r>
              <a:rPr lang="nb-NO" dirty="0" smtClean="0"/>
              <a:t>1. </a:t>
            </a:r>
            <a:r>
              <a:rPr lang="nb-NO" dirty="0" smtClean="0"/>
              <a:t>Om læring og gruppearbeid</a:t>
            </a:r>
            <a:endParaRPr lang="en-US" dirty="0"/>
          </a:p>
        </p:txBody>
      </p:sp>
      <p:sp>
        <p:nvSpPr>
          <p:cNvPr id="39" name="Plassholder for tekst 38"/>
          <p:cNvSpPr>
            <a:spLocks noGrp="1"/>
          </p:cNvSpPr>
          <p:nvPr>
            <p:ph type="body" sz="quarter" idx="24"/>
          </p:nvPr>
        </p:nvSpPr>
        <p:spPr/>
        <p:txBody>
          <a:bodyPr/>
          <a:lstStyle/>
          <a:p>
            <a:r>
              <a:rPr lang="nb-NO" dirty="0"/>
              <a:t>2</a:t>
            </a:r>
            <a:r>
              <a:rPr lang="nb-NO" dirty="0" smtClean="0"/>
              <a:t>. </a:t>
            </a:r>
            <a:r>
              <a:rPr lang="nb-NO" dirty="0"/>
              <a:t>Undervisning i aktive klasserom</a:t>
            </a:r>
            <a:endParaRPr lang="en-US" dirty="0"/>
          </a:p>
          <a:p>
            <a:endParaRPr lang="en-US" dirty="0"/>
          </a:p>
        </p:txBody>
      </p:sp>
      <p:sp>
        <p:nvSpPr>
          <p:cNvPr id="40" name="Plassholder for tekst 39"/>
          <p:cNvSpPr>
            <a:spLocks noGrp="1"/>
          </p:cNvSpPr>
          <p:nvPr>
            <p:ph type="body" sz="quarter" idx="25"/>
          </p:nvPr>
        </p:nvSpPr>
        <p:spPr/>
        <p:txBody>
          <a:bodyPr/>
          <a:lstStyle/>
          <a:p>
            <a:r>
              <a:rPr lang="nb-NO" dirty="0"/>
              <a:t>3</a:t>
            </a:r>
            <a:r>
              <a:rPr lang="nb-NO" dirty="0" smtClean="0"/>
              <a:t>. </a:t>
            </a:r>
            <a:r>
              <a:rPr lang="nb-NO" dirty="0"/>
              <a:t>Meningsfylt </a:t>
            </a:r>
            <a:r>
              <a:rPr lang="nb-NO" dirty="0" smtClean="0"/>
              <a:t>samsvar</a:t>
            </a:r>
            <a:endParaRPr lang="en-US" dirty="0"/>
          </a:p>
        </p:txBody>
      </p:sp>
    </p:spTree>
    <p:extLst>
      <p:ext uri="{BB962C8B-B14F-4D97-AF65-F5344CB8AC3E}">
        <p14:creationId xmlns:p14="http://schemas.microsoft.com/office/powerpoint/2010/main" val="13781919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b-NO" dirty="0" smtClean="0"/>
              <a:t>Undervisning – læring – eksamen </a:t>
            </a:r>
            <a:endParaRPr lang="en-US" dirty="0"/>
          </a:p>
        </p:txBody>
      </p:sp>
      <p:pic>
        <p:nvPicPr>
          <p:cNvPr id="9" name="Picture Placeholder 8"/>
          <p:cNvPicPr>
            <a:picLocks noGrp="1" noChangeAspect="1"/>
          </p:cNvPicPr>
          <p:nvPr>
            <p:ph type="pic" sz="quarter" idx="27"/>
          </p:nvPr>
        </p:nvPicPr>
        <p:blipFill>
          <a:blip r:embed="rId3">
            <a:extLst>
              <a:ext uri="{28A0092B-C50C-407E-A947-70E740481C1C}">
                <a14:useLocalDpi xmlns:a14="http://schemas.microsoft.com/office/drawing/2010/main" val="0"/>
              </a:ext>
            </a:extLst>
          </a:blip>
          <a:srcRect t="8626" b="8626"/>
          <a:stretch>
            <a:fillRect/>
          </a:stretch>
        </p:blipFill>
        <p:spPr/>
      </p:pic>
      <p:sp>
        <p:nvSpPr>
          <p:cNvPr id="8" name="Text Placeholder 7"/>
          <p:cNvSpPr>
            <a:spLocks noGrp="1"/>
          </p:cNvSpPr>
          <p:nvPr>
            <p:ph type="body" sz="quarter" idx="28"/>
          </p:nvPr>
        </p:nvSpPr>
        <p:spPr/>
        <p:txBody>
          <a:bodyPr/>
          <a:lstStyle/>
          <a:p>
            <a:endParaRPr lang="en-US"/>
          </a:p>
        </p:txBody>
      </p:sp>
      <p:sp>
        <p:nvSpPr>
          <p:cNvPr id="5" name="Slide Number Placeholder 4"/>
          <p:cNvSpPr>
            <a:spLocks noGrp="1"/>
          </p:cNvSpPr>
          <p:nvPr>
            <p:ph type="sldNum" sz="quarter" idx="4294967295"/>
          </p:nvPr>
        </p:nvSpPr>
        <p:spPr>
          <a:xfrm>
            <a:off x="11591925" y="6264275"/>
            <a:ext cx="600075" cy="365125"/>
          </a:xfrm>
        </p:spPr>
        <p:txBody>
          <a:bodyPr/>
          <a:lstStyle/>
          <a:p>
            <a:r>
              <a:rPr lang="en-US" smtClean="0"/>
              <a:t>Side </a:t>
            </a:r>
            <a:fld id="{5251F420-7306-4E7C-A79E-F31A38F7D392}" type="slidenum">
              <a:rPr lang="en-US" smtClean="0"/>
              <a:pPr/>
              <a:t>3</a:t>
            </a:fld>
            <a:endParaRPr lang="en-US" dirty="0"/>
          </a:p>
        </p:txBody>
      </p:sp>
      <p:sp>
        <p:nvSpPr>
          <p:cNvPr id="10" name="TextBox 9"/>
          <p:cNvSpPr txBox="1"/>
          <p:nvPr/>
        </p:nvSpPr>
        <p:spPr>
          <a:xfrm>
            <a:off x="380168" y="1322409"/>
            <a:ext cx="5170005" cy="1323439"/>
          </a:xfrm>
          <a:prstGeom prst="rect">
            <a:avLst/>
          </a:prstGeom>
          <a:noFill/>
        </p:spPr>
        <p:txBody>
          <a:bodyPr wrap="none" rtlCol="0">
            <a:spAutoFit/>
          </a:bodyPr>
          <a:lstStyle/>
          <a:p>
            <a:r>
              <a:rPr lang="nb-NO" sz="2000" dirty="0" smtClean="0">
                <a:solidFill>
                  <a:schemeClr val="bg1"/>
                </a:solidFill>
              </a:rPr>
              <a:t>Eksamen er dokumentasjon av kompetanse</a:t>
            </a:r>
          </a:p>
          <a:p>
            <a:pPr marL="171450" indent="-171450">
              <a:buFont typeface="Arial" panose="020B0604020202020204" pitchFamily="34" charset="0"/>
              <a:buChar char="•"/>
            </a:pPr>
            <a:r>
              <a:rPr lang="nb-NO" sz="2000" dirty="0" smtClean="0">
                <a:solidFill>
                  <a:schemeClr val="bg1"/>
                </a:solidFill>
              </a:rPr>
              <a:t>Hvilken kunnskap har studentene?</a:t>
            </a:r>
          </a:p>
          <a:p>
            <a:pPr marL="171450" indent="-171450">
              <a:buFont typeface="Arial" panose="020B0604020202020204" pitchFamily="34" charset="0"/>
              <a:buChar char="•"/>
            </a:pPr>
            <a:r>
              <a:rPr lang="nb-NO" sz="2000" dirty="0" smtClean="0">
                <a:solidFill>
                  <a:schemeClr val="bg1"/>
                </a:solidFill>
              </a:rPr>
              <a:t>Hva forstår de?</a:t>
            </a:r>
          </a:p>
          <a:p>
            <a:pPr marL="171450" indent="-171450">
              <a:buFont typeface="Arial" panose="020B0604020202020204" pitchFamily="34" charset="0"/>
              <a:buChar char="•"/>
            </a:pPr>
            <a:r>
              <a:rPr lang="nb-NO" sz="2000" dirty="0" smtClean="0">
                <a:solidFill>
                  <a:schemeClr val="bg1"/>
                </a:solidFill>
              </a:rPr>
              <a:t>Hva klarer de å gjøre?</a:t>
            </a:r>
          </a:p>
        </p:txBody>
      </p:sp>
      <p:sp>
        <p:nvSpPr>
          <p:cNvPr id="2" name="Rektangel 1"/>
          <p:cNvSpPr/>
          <p:nvPr/>
        </p:nvSpPr>
        <p:spPr>
          <a:xfrm>
            <a:off x="8690480" y="5920259"/>
            <a:ext cx="3223959" cy="369332"/>
          </a:xfrm>
          <a:prstGeom prst="rect">
            <a:avLst/>
          </a:prstGeom>
        </p:spPr>
        <p:txBody>
          <a:bodyPr wrap="none">
            <a:spAutoFit/>
          </a:bodyPr>
          <a:lstStyle/>
          <a:p>
            <a:r>
              <a:rPr lang="en-US" dirty="0">
                <a:solidFill>
                  <a:schemeClr val="bg1"/>
                </a:solidFill>
                <a:hlinkClick r:id="rId4"/>
              </a:rPr>
              <a:t>https://</a:t>
            </a:r>
            <a:r>
              <a:rPr lang="en-US" dirty="0" smtClean="0">
                <a:solidFill>
                  <a:schemeClr val="bg1"/>
                </a:solidFill>
                <a:hlinkClick r:id="rId4"/>
              </a:rPr>
              <a:t>www.youtube.com/watch?v=8bTdMmNZm2M&amp;t=41s</a:t>
            </a:r>
            <a:endParaRPr lang="en-US" dirty="0" smtClean="0">
              <a:solidFill>
                <a:schemeClr val="bg1"/>
              </a:solidFill>
            </a:endParaRPr>
          </a:p>
          <a:p>
            <a:r>
              <a:rPr lang="en-US" dirty="0">
                <a:solidFill>
                  <a:schemeClr val="bg1"/>
                </a:solidFill>
                <a:hlinkClick r:id="rId5"/>
              </a:rPr>
              <a:t>https://</a:t>
            </a:r>
            <a:r>
              <a:rPr lang="en-US" dirty="0" smtClean="0">
                <a:solidFill>
                  <a:schemeClr val="bg1"/>
                </a:solidFill>
                <a:hlinkClick r:id="rId5"/>
              </a:rPr>
              <a:t>www.youtube.com/watch?v=Yf0BN0kq7OU</a:t>
            </a:r>
            <a:r>
              <a:rPr lang="en-US" dirty="0" smtClean="0">
                <a:solidFill>
                  <a:schemeClr val="bg1"/>
                </a:solidFill>
              </a:rPr>
              <a:t> </a:t>
            </a:r>
            <a:endParaRPr lang="en-US" dirty="0">
              <a:solidFill>
                <a:schemeClr val="bg1"/>
              </a:solidFill>
            </a:endParaRPr>
          </a:p>
        </p:txBody>
      </p:sp>
      <p:sp>
        <p:nvSpPr>
          <p:cNvPr id="3" name="TextBox 2"/>
          <p:cNvSpPr txBox="1"/>
          <p:nvPr/>
        </p:nvSpPr>
        <p:spPr>
          <a:xfrm>
            <a:off x="7681175" y="1907184"/>
            <a:ext cx="3910750" cy="369332"/>
          </a:xfrm>
          <a:prstGeom prst="rect">
            <a:avLst/>
          </a:prstGeom>
          <a:noFill/>
        </p:spPr>
        <p:txBody>
          <a:bodyPr wrap="square" rtlCol="0">
            <a:spAutoFit/>
          </a:bodyPr>
          <a:lstStyle/>
          <a:p>
            <a:r>
              <a:rPr lang="nb-NO" sz="1800" dirty="0" smtClean="0">
                <a:solidFill>
                  <a:schemeClr val="bg1"/>
                </a:solidFill>
              </a:rPr>
              <a:t>Newtons 3. lov – ja den har jeg lært!</a:t>
            </a:r>
            <a:endParaRPr lang="en-US" dirty="0">
              <a:solidFill>
                <a:schemeClr val="bg1"/>
              </a:solidFill>
            </a:endParaRPr>
          </a:p>
        </p:txBody>
      </p:sp>
      <p:sp>
        <p:nvSpPr>
          <p:cNvPr id="4" name="Rectangle 3"/>
          <p:cNvSpPr/>
          <p:nvPr/>
        </p:nvSpPr>
        <p:spPr>
          <a:xfrm>
            <a:off x="385686" y="4620732"/>
            <a:ext cx="5164487" cy="923330"/>
          </a:xfrm>
          <a:prstGeom prst="rect">
            <a:avLst/>
          </a:prstGeom>
        </p:spPr>
        <p:txBody>
          <a:bodyPr wrap="square">
            <a:spAutoFit/>
          </a:bodyPr>
          <a:lstStyle/>
          <a:p>
            <a:pPr lvl="0" defTabSz="914263">
              <a:defRPr/>
            </a:pPr>
            <a:r>
              <a:rPr lang="nb-NO" sz="1800" dirty="0">
                <a:solidFill>
                  <a:schemeClr val="bg1"/>
                </a:solidFill>
              </a:rPr>
              <a:t>Læring: gjøremål som fører til </a:t>
            </a:r>
            <a:r>
              <a:rPr lang="nb-NO" sz="1800" dirty="0">
                <a:solidFill>
                  <a:schemeClr val="accent2"/>
                </a:solidFill>
              </a:rPr>
              <a:t>endringer</a:t>
            </a:r>
            <a:r>
              <a:rPr lang="nb-NO" sz="1800" dirty="0">
                <a:solidFill>
                  <a:schemeClr val="bg1"/>
                </a:solidFill>
              </a:rPr>
              <a:t> i hjernen som igjen gjør at man </a:t>
            </a:r>
            <a:r>
              <a:rPr lang="nb-NO" sz="1800" dirty="0">
                <a:solidFill>
                  <a:schemeClr val="accent2"/>
                </a:solidFill>
              </a:rPr>
              <a:t>forstår noe nytt </a:t>
            </a:r>
            <a:r>
              <a:rPr lang="nb-NO" sz="1800" dirty="0">
                <a:solidFill>
                  <a:schemeClr val="bg1"/>
                </a:solidFill>
              </a:rPr>
              <a:t>eller </a:t>
            </a:r>
            <a:r>
              <a:rPr lang="nb-NO" sz="1800" dirty="0">
                <a:solidFill>
                  <a:schemeClr val="accent2"/>
                </a:solidFill>
              </a:rPr>
              <a:t>utvikler nye ferdigheter</a:t>
            </a:r>
            <a:r>
              <a:rPr lang="nb-NO" sz="1800" dirty="0">
                <a:solidFill>
                  <a:schemeClr val="bg1"/>
                </a:solidFill>
              </a:rPr>
              <a:t>. </a:t>
            </a:r>
            <a:endParaRPr lang="en-US" sz="1800" dirty="0">
              <a:solidFill>
                <a:schemeClr val="bg1"/>
              </a:solidFill>
            </a:endParaRPr>
          </a:p>
        </p:txBody>
      </p:sp>
    </p:spTree>
    <p:extLst>
      <p:ext uri="{BB962C8B-B14F-4D97-AF65-F5344CB8AC3E}">
        <p14:creationId xmlns:p14="http://schemas.microsoft.com/office/powerpoint/2010/main" val="240323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r="1546"/>
          <a:stretch/>
        </p:blipFill>
        <p:spPr>
          <a:xfrm>
            <a:off x="509216" y="2350157"/>
            <a:ext cx="10508968" cy="3456384"/>
          </a:xfrm>
          <a:prstGeom prst="rect">
            <a:avLst/>
          </a:prstGeom>
        </p:spPr>
      </p:pic>
      <p:sp>
        <p:nvSpPr>
          <p:cNvPr id="6" name="Title 5"/>
          <p:cNvSpPr>
            <a:spLocks noGrp="1"/>
          </p:cNvSpPr>
          <p:nvPr>
            <p:ph type="title"/>
          </p:nvPr>
        </p:nvSpPr>
        <p:spPr/>
        <p:txBody>
          <a:bodyPr/>
          <a:lstStyle/>
          <a:p>
            <a:r>
              <a:rPr lang="nb-NO" dirty="0" smtClean="0"/>
              <a:t>Læring er…</a:t>
            </a:r>
            <a:endParaRPr lang="nb-NO" dirty="0"/>
          </a:p>
        </p:txBody>
      </p:sp>
      <p:sp>
        <p:nvSpPr>
          <p:cNvPr id="16" name="Text Placeholder 15"/>
          <p:cNvSpPr>
            <a:spLocks noGrp="1"/>
          </p:cNvSpPr>
          <p:nvPr>
            <p:ph type="body" sz="quarter" idx="28"/>
          </p:nvPr>
        </p:nvSpPr>
        <p:spPr>
          <a:xfrm>
            <a:off x="381050" y="1303265"/>
            <a:ext cx="3558098" cy="494749"/>
          </a:xfrm>
        </p:spPr>
        <p:txBody>
          <a:bodyPr/>
          <a:lstStyle/>
          <a:p>
            <a:r>
              <a:rPr lang="nb-NO" b="1" dirty="0" smtClean="0"/>
              <a:t>En prosess</a:t>
            </a:r>
            <a:r>
              <a:rPr lang="nb-NO" dirty="0" smtClean="0"/>
              <a:t>: det skjer over tid, gjennom gjentakelser og aktiviteter</a:t>
            </a:r>
            <a:endParaRPr lang="en-US" dirty="0"/>
          </a:p>
        </p:txBody>
      </p:sp>
      <p:sp>
        <p:nvSpPr>
          <p:cNvPr id="13" name="Text Placeholder 12"/>
          <p:cNvSpPr>
            <a:spLocks noGrp="1"/>
          </p:cNvSpPr>
          <p:nvPr>
            <p:ph type="body" sz="quarter" idx="25"/>
          </p:nvPr>
        </p:nvSpPr>
        <p:spPr>
          <a:xfrm>
            <a:off x="4322127" y="1303265"/>
            <a:ext cx="3553363" cy="494749"/>
          </a:xfrm>
        </p:spPr>
        <p:txBody>
          <a:bodyPr/>
          <a:lstStyle/>
          <a:p>
            <a:r>
              <a:rPr lang="nb-NO" b="1" dirty="0" smtClean="0"/>
              <a:t>Konstruert</a:t>
            </a:r>
            <a:r>
              <a:rPr lang="nb-NO" dirty="0" smtClean="0"/>
              <a:t>: ny kunnskap bygger på eksisterende kunnskap</a:t>
            </a:r>
            <a:endParaRPr lang="en-US" dirty="0"/>
          </a:p>
        </p:txBody>
      </p:sp>
      <p:sp>
        <p:nvSpPr>
          <p:cNvPr id="10" name="Text Placeholder 9"/>
          <p:cNvSpPr>
            <a:spLocks noGrp="1"/>
          </p:cNvSpPr>
          <p:nvPr>
            <p:ph type="body" sz="quarter" idx="18"/>
          </p:nvPr>
        </p:nvSpPr>
        <p:spPr>
          <a:xfrm>
            <a:off x="8258468" y="1303265"/>
            <a:ext cx="3553363" cy="494749"/>
          </a:xfrm>
        </p:spPr>
        <p:txBody>
          <a:bodyPr/>
          <a:lstStyle/>
          <a:p>
            <a:r>
              <a:rPr lang="nb-NO" b="1" dirty="0" smtClean="0"/>
              <a:t>Sosialt</a:t>
            </a:r>
            <a:r>
              <a:rPr lang="nb-NO" dirty="0" smtClean="0"/>
              <a:t>: vi lærer sammen med og fra hverandre</a:t>
            </a:r>
          </a:p>
        </p:txBody>
      </p:sp>
      <p:sp>
        <p:nvSpPr>
          <p:cNvPr id="4" name="Slide Number Placeholder 3"/>
          <p:cNvSpPr>
            <a:spLocks noGrp="1"/>
          </p:cNvSpPr>
          <p:nvPr>
            <p:ph type="sldNum" sz="quarter" idx="12"/>
          </p:nvPr>
        </p:nvSpPr>
        <p:spPr/>
        <p:txBody>
          <a:bodyPr/>
          <a:lstStyle/>
          <a:p>
            <a:pPr>
              <a:defRPr/>
            </a:pPr>
            <a:fld id="{AAB441D9-0B34-C64B-B101-92B17F251082}" type="slidenum">
              <a:rPr lang="en-US" smtClean="0"/>
              <a:pPr>
                <a:defRPr/>
              </a:pPr>
              <a:t>4</a:t>
            </a:fld>
            <a:endParaRPr lang="en-US" dirty="0"/>
          </a:p>
        </p:txBody>
      </p:sp>
      <p:sp>
        <p:nvSpPr>
          <p:cNvPr id="19" name="Rectangle 18"/>
          <p:cNvSpPr/>
          <p:nvPr/>
        </p:nvSpPr>
        <p:spPr>
          <a:xfrm>
            <a:off x="3367056" y="5705323"/>
            <a:ext cx="5070619"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Konstruktivisme</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02409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P spid="13" grpId="0" build="p"/>
      <p:bldP spid="10" grpId="0" build="p"/>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3306082" y="872401"/>
            <a:ext cx="2543175" cy="1457325"/>
          </a:xfrm>
          <a:prstGeom prst="rect">
            <a:avLst/>
          </a:prstGeom>
        </p:spPr>
      </p:pic>
      <p:sp>
        <p:nvSpPr>
          <p:cNvPr id="10" name="Title 9"/>
          <p:cNvSpPr>
            <a:spLocks noGrp="1"/>
          </p:cNvSpPr>
          <p:nvPr>
            <p:ph type="title"/>
          </p:nvPr>
        </p:nvSpPr>
        <p:spPr/>
        <p:txBody>
          <a:bodyPr/>
          <a:lstStyle/>
          <a:p>
            <a:r>
              <a:rPr lang="nb-NO" dirty="0" smtClean="0"/>
              <a:t>Om gruppearbeid</a:t>
            </a:r>
            <a:endParaRPr lang="en-US" dirty="0"/>
          </a:p>
        </p:txBody>
      </p:sp>
      <p:sp>
        <p:nvSpPr>
          <p:cNvPr id="3" name="Undertittel 2"/>
          <p:cNvSpPr>
            <a:spLocks noGrp="1"/>
          </p:cNvSpPr>
          <p:nvPr>
            <p:ph type="subTitle" idx="13"/>
          </p:nvPr>
        </p:nvSpPr>
        <p:spPr/>
        <p:txBody>
          <a:bodyPr/>
          <a:lstStyle/>
          <a:p>
            <a:r>
              <a:rPr lang="nb-NO" dirty="0"/>
              <a:t>Samarbeid eller konkurranse?</a:t>
            </a:r>
            <a:endParaRPr lang="en-US" dirty="0"/>
          </a:p>
        </p:txBody>
      </p:sp>
      <p:sp>
        <p:nvSpPr>
          <p:cNvPr id="4" name="Plassholder for innhold 3"/>
          <p:cNvSpPr>
            <a:spLocks noGrp="1"/>
          </p:cNvSpPr>
          <p:nvPr>
            <p:ph sz="half" idx="29"/>
          </p:nvPr>
        </p:nvSpPr>
        <p:spPr>
          <a:xfrm>
            <a:off x="380170" y="2329726"/>
            <a:ext cx="5469088" cy="3728875"/>
          </a:xfrm>
        </p:spPr>
        <p:txBody>
          <a:bodyPr/>
          <a:lstStyle/>
          <a:p>
            <a:pPr marL="0" indent="0">
              <a:buNone/>
            </a:pPr>
            <a:r>
              <a:rPr lang="nb-NO" sz="1800" dirty="0" smtClean="0"/>
              <a:t>Myte</a:t>
            </a:r>
            <a:r>
              <a:rPr lang="nb-NO" sz="1800" dirty="0"/>
              <a:t>: Du trenger å være kompetitiv for å lykkes i vitenskap. </a:t>
            </a:r>
          </a:p>
          <a:p>
            <a:pPr marL="285750" indent="-285750"/>
            <a:r>
              <a:rPr lang="nb-NO" sz="1800" dirty="0"/>
              <a:t>Avkreftet gjennom utallige studier rettet mot både matematikk, fysikk og biologi, se </a:t>
            </a:r>
            <a:r>
              <a:rPr lang="da-DK" sz="1800" dirty="0"/>
              <a:t>Handelsman et al. (2007), s. </a:t>
            </a:r>
            <a:r>
              <a:rPr lang="da-DK" sz="1800" dirty="0" smtClean="0"/>
              <a:t>28</a:t>
            </a:r>
          </a:p>
          <a:p>
            <a:pPr marL="285750" indent="-285750"/>
            <a:r>
              <a:rPr lang="nb-NO" sz="1800" dirty="0" err="1" smtClean="0"/>
              <a:t>Breichner</a:t>
            </a:r>
            <a:r>
              <a:rPr lang="nb-NO" sz="1800" dirty="0" smtClean="0"/>
              <a:t> </a:t>
            </a:r>
            <a:r>
              <a:rPr lang="nb-NO" sz="1800" dirty="0"/>
              <a:t>et. al (1999): Alle studentene tjener på å samarbeide – de sterkeste mest. </a:t>
            </a:r>
            <a:endParaRPr lang="nb-NO" sz="1800" dirty="0" smtClean="0"/>
          </a:p>
          <a:p>
            <a:endParaRPr lang="en-US" sz="1800" dirty="0"/>
          </a:p>
        </p:txBody>
      </p:sp>
      <p:sp>
        <p:nvSpPr>
          <p:cNvPr id="13" name="Plassholder for tekst 12"/>
          <p:cNvSpPr>
            <a:spLocks noGrp="1"/>
          </p:cNvSpPr>
          <p:nvPr>
            <p:ph type="body" sz="quarter" idx="32"/>
          </p:nvPr>
        </p:nvSpPr>
        <p:spPr/>
        <p:txBody>
          <a:bodyPr/>
          <a:lstStyle/>
          <a:p>
            <a:r>
              <a:rPr lang="nb-NO" dirty="0" smtClean="0"/>
              <a:t>Fire mål for produktive akademiske samtaler</a:t>
            </a:r>
            <a:endParaRPr lang="en-US" dirty="0"/>
          </a:p>
        </p:txBody>
      </p:sp>
      <p:sp>
        <p:nvSpPr>
          <p:cNvPr id="5" name="Plassholder for innhold 4"/>
          <p:cNvSpPr>
            <a:spLocks noGrp="1"/>
          </p:cNvSpPr>
          <p:nvPr>
            <p:ph sz="half" idx="31"/>
          </p:nvPr>
        </p:nvSpPr>
        <p:spPr/>
        <p:txBody>
          <a:bodyPr/>
          <a:lstStyle/>
          <a:p>
            <a:pPr marL="284400" indent="-284400"/>
            <a:r>
              <a:rPr lang="nb-NO" sz="1800" dirty="0"/>
              <a:t>Hjelp studentene til å dele sine tanker. </a:t>
            </a:r>
          </a:p>
          <a:p>
            <a:pPr marL="284400" indent="-284400"/>
            <a:r>
              <a:rPr lang="nb-NO" sz="1800" dirty="0"/>
              <a:t>Hjelp studentene til være oppmerksomme og lytte til hva andre sier. </a:t>
            </a:r>
          </a:p>
          <a:p>
            <a:pPr marL="284400" indent="-284400"/>
            <a:r>
              <a:rPr lang="nb-NO" sz="1800" dirty="0"/>
              <a:t>Hjelp studentene til å utdype tankene sine.</a:t>
            </a:r>
          </a:p>
          <a:p>
            <a:pPr marL="284400" indent="-284400"/>
            <a:r>
              <a:rPr lang="nb-NO" sz="1800" dirty="0"/>
              <a:t>Hjelp studentene til å engasjere seg i andres resonnementer</a:t>
            </a:r>
            <a:r>
              <a:rPr lang="nb-NO" sz="1800" dirty="0" smtClean="0"/>
              <a:t>.</a:t>
            </a:r>
          </a:p>
          <a:p>
            <a:pPr marL="0" indent="0">
              <a:buNone/>
            </a:pPr>
            <a:r>
              <a:rPr lang="nb-NO" sz="1800" dirty="0" smtClean="0"/>
              <a:t>(</a:t>
            </a:r>
            <a:r>
              <a:rPr lang="nb-NO" sz="1800" dirty="0" err="1" smtClean="0"/>
              <a:t>critique</a:t>
            </a:r>
            <a:r>
              <a:rPr lang="nb-NO" sz="1800" dirty="0" smtClean="0"/>
              <a:t> of </a:t>
            </a:r>
            <a:r>
              <a:rPr lang="nb-NO" sz="1800" dirty="0" err="1" smtClean="0"/>
              <a:t>ideas</a:t>
            </a:r>
            <a:r>
              <a:rPr lang="nb-NO" sz="1800" dirty="0" smtClean="0"/>
              <a:t> and arguments of peers in a </a:t>
            </a:r>
            <a:r>
              <a:rPr lang="nb-NO" sz="1800" dirty="0" err="1" smtClean="0"/>
              <a:t>supportive</a:t>
            </a:r>
            <a:r>
              <a:rPr lang="nb-NO" sz="1800" dirty="0" smtClean="0"/>
              <a:t> </a:t>
            </a:r>
            <a:r>
              <a:rPr lang="nb-NO" sz="1800" dirty="0" err="1" smtClean="0"/>
              <a:t>way</a:t>
            </a:r>
            <a:r>
              <a:rPr lang="nb-NO" sz="1800" dirty="0" smtClean="0"/>
              <a:t>)</a:t>
            </a:r>
            <a:endParaRPr lang="nb-NO" sz="1800" dirty="0"/>
          </a:p>
          <a:p>
            <a:endParaRPr lang="en-US" dirty="0"/>
          </a:p>
        </p:txBody>
      </p:sp>
      <p:sp>
        <p:nvSpPr>
          <p:cNvPr id="9" name="Slide Number Placeholder 8"/>
          <p:cNvSpPr>
            <a:spLocks noGrp="1"/>
          </p:cNvSpPr>
          <p:nvPr>
            <p:ph type="sldNum" sz="quarter" idx="4294967295"/>
          </p:nvPr>
        </p:nvSpPr>
        <p:spPr>
          <a:xfrm>
            <a:off x="11591925" y="6264275"/>
            <a:ext cx="600075" cy="365125"/>
          </a:xfrm>
        </p:spPr>
        <p:txBody>
          <a:bodyPr/>
          <a:lstStyle/>
          <a:p>
            <a:r>
              <a:rPr lang="en-US" smtClean="0"/>
              <a:t>Side </a:t>
            </a:r>
            <a:fld id="{5251F420-7306-4E7C-A79E-F31A38F7D392}" type="slidenum">
              <a:rPr lang="en-US" smtClean="0"/>
              <a:pPr/>
              <a:t>5</a:t>
            </a:fld>
            <a:endParaRPr lang="en-US" dirty="0"/>
          </a:p>
        </p:txBody>
      </p:sp>
      <p:sp>
        <p:nvSpPr>
          <p:cNvPr id="15" name="Rektangel 14"/>
          <p:cNvSpPr/>
          <p:nvPr/>
        </p:nvSpPr>
        <p:spPr>
          <a:xfrm>
            <a:off x="10054325" y="4504497"/>
            <a:ext cx="1537600" cy="240515"/>
          </a:xfrm>
          <a:prstGeom prst="rect">
            <a:avLst/>
          </a:prstGeom>
        </p:spPr>
        <p:txBody>
          <a:bodyPr wrap="non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(Michaels &amp; O'Connor, 2015)</a:t>
            </a:r>
          </a:p>
        </p:txBody>
      </p:sp>
    </p:spTree>
    <p:extLst>
      <p:ext uri="{BB962C8B-B14F-4D97-AF65-F5344CB8AC3E}">
        <p14:creationId xmlns:p14="http://schemas.microsoft.com/office/powerpoint/2010/main" val="3838549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P spid="5" grpId="0" build="p"/>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lassholder for bilde 14"/>
          <p:cNvSpPr>
            <a:spLocks noGrp="1"/>
          </p:cNvSpPr>
          <p:nvPr>
            <p:ph type="pic" sz="quarter" idx="13"/>
          </p:nvPr>
        </p:nvSpPr>
        <p:spPr/>
      </p:sp>
      <p:sp>
        <p:nvSpPr>
          <p:cNvPr id="16" name="Plassholder for tekst 15"/>
          <p:cNvSpPr>
            <a:spLocks noGrp="1"/>
          </p:cNvSpPr>
          <p:nvPr>
            <p:ph type="body" sz="quarter" idx="14"/>
          </p:nvPr>
        </p:nvSpPr>
        <p:spPr/>
        <p:txBody>
          <a:bodyPr/>
          <a:lstStyle/>
          <a:p>
            <a:endParaRPr lang="en-US"/>
          </a:p>
        </p:txBody>
      </p:sp>
      <p:sp>
        <p:nvSpPr>
          <p:cNvPr id="5" name="Plassholder for lysbildenummer 4"/>
          <p:cNvSpPr>
            <a:spLocks noGrp="1"/>
          </p:cNvSpPr>
          <p:nvPr>
            <p:ph type="sldNum" sz="quarter" idx="4294967295"/>
          </p:nvPr>
        </p:nvSpPr>
        <p:spPr>
          <a:xfrm>
            <a:off x="11591925" y="6264275"/>
            <a:ext cx="600075" cy="365125"/>
          </a:xfrm>
        </p:spPr>
        <p:txBody>
          <a:bodyPr/>
          <a:lstStyle/>
          <a:p>
            <a:r>
              <a:rPr lang="en-US" smtClean="0"/>
              <a:t>Side </a:t>
            </a:r>
            <a:fld id="{5251F420-7306-4E7C-A79E-F31A38F7D392}" type="slidenum">
              <a:rPr lang="en-US" smtClean="0"/>
              <a:pPr/>
              <a:t>6</a:t>
            </a:fld>
            <a:endParaRPr lang="en-US" dirty="0"/>
          </a:p>
        </p:txBody>
      </p:sp>
      <p:sp>
        <p:nvSpPr>
          <p:cNvPr id="20" name="TextBox 7"/>
          <p:cNvSpPr txBox="1"/>
          <p:nvPr/>
        </p:nvSpPr>
        <p:spPr>
          <a:xfrm>
            <a:off x="607684" y="226450"/>
            <a:ext cx="4894728" cy="650947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nb-NO" sz="1400" i="1" dirty="0" smtClean="0"/>
              <a:t>Læringskontrakt fritt oversatt fra </a:t>
            </a:r>
            <a:r>
              <a:rPr lang="nb-NO" sz="1400" i="1" dirty="0" err="1" smtClean="0"/>
              <a:t>Handelsman</a:t>
            </a:r>
            <a:r>
              <a:rPr lang="nb-NO" sz="1400" i="1" dirty="0" smtClean="0"/>
              <a:t> et. al (2007)</a:t>
            </a:r>
          </a:p>
          <a:p>
            <a:endParaRPr lang="nb-NO" sz="1400" i="1" dirty="0" smtClean="0"/>
          </a:p>
          <a:p>
            <a:r>
              <a:rPr lang="nb-NO" sz="1400" dirty="0" smtClean="0"/>
              <a:t>Læring i et </a:t>
            </a:r>
            <a:r>
              <a:rPr lang="nb-NO" sz="1400" b="1" dirty="0" smtClean="0"/>
              <a:t>samarbeidende miljø </a:t>
            </a:r>
            <a:r>
              <a:rPr lang="nb-NO" sz="1400" dirty="0" smtClean="0"/>
              <a:t>skal være motiverende, krevende og rettferdig. Målet er at alle i gruppen/klassen skal få lære og utvikle seg gjennom å sette ord på egen forståelse og bli utfordret til utvikling. Samtidig skal hver og en få mulighet til å opprettholde et </a:t>
            </a:r>
            <a:r>
              <a:rPr lang="nb-NO" sz="1400" b="1" dirty="0" smtClean="0"/>
              <a:t>individuelt eierskap </a:t>
            </a:r>
            <a:r>
              <a:rPr lang="nb-NO" sz="1400" dirty="0" smtClean="0"/>
              <a:t>til ideer og skriftlige fremstillinger. </a:t>
            </a:r>
          </a:p>
          <a:p>
            <a:endParaRPr lang="nb-NO" sz="1400" dirty="0"/>
          </a:p>
          <a:p>
            <a:pPr marL="342900" indent="-342900">
              <a:buAutoNum type="arabicPeriod"/>
            </a:pPr>
            <a:r>
              <a:rPr lang="nb-NO" sz="1400" dirty="0" smtClean="0"/>
              <a:t>Det er forventet at jeg samarbeider med andre i gruppen, bidrar med egne tanker, lytter til hva de andre sier og viser respekt for deres ideer og bidrag.</a:t>
            </a:r>
          </a:p>
          <a:p>
            <a:pPr marL="342900" indent="-342900">
              <a:buAutoNum type="arabicPeriod"/>
            </a:pPr>
            <a:endParaRPr lang="nb-NO" sz="1400" dirty="0" smtClean="0"/>
          </a:p>
          <a:p>
            <a:pPr marL="342900" indent="-342900">
              <a:buAutoNum type="arabicPeriod"/>
            </a:pPr>
            <a:r>
              <a:rPr lang="nb-NO" sz="1400" dirty="0" smtClean="0"/>
              <a:t>Når det er gruppearbeid skal jeg gjøre mitt beste for å utfordre meg selv og andre på en støttende måte. Jeg skal hverken være for dominerende eller for passiv, og jeg skal respektere at medlemmene i gruppen kan ha ulike måter å bidra på.</a:t>
            </a:r>
          </a:p>
          <a:p>
            <a:pPr marL="342900" indent="-342900">
              <a:buAutoNum type="arabicPeriod"/>
            </a:pPr>
            <a:endParaRPr lang="nb-NO" sz="1400" dirty="0" smtClean="0"/>
          </a:p>
          <a:p>
            <a:pPr marL="342900" indent="-342900">
              <a:buAutoNum type="arabicPeriod"/>
            </a:pPr>
            <a:r>
              <a:rPr lang="nb-NO" sz="1400" dirty="0" smtClean="0"/>
              <a:t>Jeg skal utføre eksperimenter, diskutere eksamensoppgaver og utvikle prosjekter som del av gruppen. Jeg skal skrive  laboratorierapporter, </a:t>
            </a:r>
            <a:r>
              <a:rPr lang="nb-NO" sz="1400" dirty="0" err="1" smtClean="0"/>
              <a:t>obliger</a:t>
            </a:r>
            <a:r>
              <a:rPr lang="nb-NO" sz="1400" dirty="0" smtClean="0"/>
              <a:t> og eksamensoppgaver individuelt uten å kopiere fra andre. Hvis jeg bruker materiale fra publiserte kilder skal jeg referere til disse. </a:t>
            </a:r>
          </a:p>
          <a:p>
            <a:endParaRPr lang="nb-NO" sz="1400" dirty="0" smtClean="0"/>
          </a:p>
          <a:p>
            <a:pPr marL="342900" indent="-342900">
              <a:buAutoNum type="arabicPeriod"/>
            </a:pPr>
            <a:endParaRPr lang="nb-NO" sz="1400" dirty="0" smtClean="0"/>
          </a:p>
          <a:p>
            <a:pPr marL="342900" indent="-342900">
              <a:buAutoNum type="arabicPeriod"/>
            </a:pPr>
            <a:endParaRPr lang="nb-NO" sz="1400" dirty="0"/>
          </a:p>
          <a:p>
            <a:pPr algn="r"/>
            <a:r>
              <a:rPr lang="nb-NO" sz="1400" dirty="0" smtClean="0"/>
              <a:t>___________________________</a:t>
            </a:r>
          </a:p>
          <a:p>
            <a:pPr algn="r"/>
            <a:r>
              <a:rPr lang="nb-NO" sz="1100" dirty="0" smtClean="0"/>
              <a:t>Underskrift</a:t>
            </a:r>
            <a:endParaRPr lang="en-US" sz="1100" dirty="0"/>
          </a:p>
        </p:txBody>
      </p:sp>
    </p:spTree>
    <p:extLst>
      <p:ext uri="{BB962C8B-B14F-4D97-AF65-F5344CB8AC3E}">
        <p14:creationId xmlns:p14="http://schemas.microsoft.com/office/powerpoint/2010/main" val="20607558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hlinkClick r:id="rId2"/>
          </p:cNvPr>
          <p:cNvPicPr>
            <a:picLocks noGrp="1" noChangeAspect="1"/>
          </p:cNvPicPr>
          <p:nvPr>
            <p:ph sz="quarter" idx="28"/>
          </p:nvPr>
        </p:nvPicPr>
        <p:blipFill>
          <a:blip r:embed="rId3">
            <a:extLst>
              <a:ext uri="{28A0092B-C50C-407E-A947-70E740481C1C}">
                <a14:useLocalDpi xmlns:a14="http://schemas.microsoft.com/office/drawing/2010/main" val="0"/>
              </a:ext>
            </a:extLst>
          </a:blip>
          <a:stretch>
            <a:fillRect/>
          </a:stretch>
        </p:blipFill>
        <p:spPr>
          <a:xfrm>
            <a:off x="1583824" y="729808"/>
            <a:ext cx="8934413" cy="4721225"/>
          </a:xfrm>
        </p:spPr>
      </p:pic>
      <p:sp>
        <p:nvSpPr>
          <p:cNvPr id="5" name="Slide Number Placeholder 4"/>
          <p:cNvSpPr>
            <a:spLocks noGrp="1"/>
          </p:cNvSpPr>
          <p:nvPr>
            <p:ph type="sldNum" sz="quarter" idx="12"/>
          </p:nvPr>
        </p:nvSpPr>
        <p:spPr/>
        <p:txBody>
          <a:bodyPr/>
          <a:lstStyle/>
          <a:p>
            <a:r>
              <a:rPr lang="en-US" smtClean="0"/>
              <a:t>Side </a:t>
            </a:r>
            <a:fld id="{5251F420-7306-4E7C-A79E-F31A38F7D392}" type="slidenum">
              <a:rPr lang="en-US" smtClean="0"/>
              <a:pPr/>
              <a:t>7</a:t>
            </a:fld>
            <a:endParaRPr lang="en-US" dirty="0"/>
          </a:p>
        </p:txBody>
      </p:sp>
      <p:sp>
        <p:nvSpPr>
          <p:cNvPr id="2" name="TekstSylinder 1"/>
          <p:cNvSpPr txBox="1"/>
          <p:nvPr/>
        </p:nvSpPr>
        <p:spPr>
          <a:xfrm>
            <a:off x="766482" y="282388"/>
            <a:ext cx="915635" cy="2308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nb-NO" dirty="0" smtClean="0"/>
              <a:t>mn.uio.no/kurt</a:t>
            </a:r>
            <a:endParaRPr lang="en-US" dirty="0"/>
          </a:p>
        </p:txBody>
      </p:sp>
    </p:spTree>
    <p:extLst>
      <p:ext uri="{BB962C8B-B14F-4D97-AF65-F5344CB8AC3E}">
        <p14:creationId xmlns:p14="http://schemas.microsoft.com/office/powerpoint/2010/main" val="36921044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8339" r="8339"/>
          <a:stretch>
            <a:fillRect/>
          </a:stretch>
        </p:blipFill>
        <p:spPr/>
      </p:pic>
      <p:pic>
        <p:nvPicPr>
          <p:cNvPr id="23" name="Picture 22"/>
          <p:cNvPicPr>
            <a:picLocks noChangeAspect="1"/>
          </p:cNvPicPr>
          <p:nvPr/>
        </p:nvPicPr>
        <p:blipFill>
          <a:blip r:embed="rId4"/>
          <a:stretch>
            <a:fillRect/>
          </a:stretch>
        </p:blipFill>
        <p:spPr>
          <a:xfrm>
            <a:off x="5522316" y="765418"/>
            <a:ext cx="6124575" cy="5229225"/>
          </a:xfrm>
          <a:prstGeom prst="rect">
            <a:avLst/>
          </a:prstGeom>
        </p:spPr>
      </p:pic>
      <p:sp>
        <p:nvSpPr>
          <p:cNvPr id="12" name="Title 11"/>
          <p:cNvSpPr>
            <a:spLocks noGrp="1"/>
          </p:cNvSpPr>
          <p:nvPr>
            <p:ph type="title"/>
          </p:nvPr>
        </p:nvSpPr>
        <p:spPr/>
        <p:txBody>
          <a:bodyPr/>
          <a:lstStyle/>
          <a:p>
            <a:r>
              <a:rPr lang="nb-NO" dirty="0" smtClean="0"/>
              <a:t>Meningsfylt samsvar</a:t>
            </a:r>
            <a:endParaRPr lang="en-US" dirty="0"/>
          </a:p>
        </p:txBody>
      </p:sp>
      <p:sp>
        <p:nvSpPr>
          <p:cNvPr id="13" name="Subtitle 12"/>
          <p:cNvSpPr>
            <a:spLocks noGrp="1"/>
          </p:cNvSpPr>
          <p:nvPr>
            <p:ph type="subTitle" idx="13"/>
          </p:nvPr>
        </p:nvSpPr>
        <p:spPr/>
        <p:txBody>
          <a:bodyPr/>
          <a:lstStyle/>
          <a:p>
            <a:r>
              <a:rPr lang="nb-NO" dirty="0" err="1" smtClean="0"/>
              <a:t>Constructive</a:t>
            </a:r>
            <a:r>
              <a:rPr lang="nb-NO" dirty="0" smtClean="0"/>
              <a:t> </a:t>
            </a:r>
            <a:r>
              <a:rPr lang="nb-NO" dirty="0" err="1" smtClean="0"/>
              <a:t>alignment</a:t>
            </a:r>
            <a:endParaRPr lang="en-US" dirty="0"/>
          </a:p>
        </p:txBody>
      </p:sp>
      <p:sp>
        <p:nvSpPr>
          <p:cNvPr id="20" name="TextBox 19"/>
          <p:cNvSpPr txBox="1"/>
          <p:nvPr/>
        </p:nvSpPr>
        <p:spPr>
          <a:xfrm>
            <a:off x="5357375" y="4178761"/>
            <a:ext cx="5550946" cy="1815882"/>
          </a:xfrm>
          <a:prstGeom prst="rect">
            <a:avLst/>
          </a:prstGeom>
          <a:noFill/>
        </p:spPr>
        <p:txBody>
          <a:bodyPr wrap="square" rtlCol="0">
            <a:spAutoFit/>
          </a:bodyPr>
          <a:lstStyle/>
          <a:p>
            <a:pPr marL="514350" indent="-514350">
              <a:buFont typeface="+mj-lt"/>
              <a:buAutoNum type="arabicPeriod"/>
            </a:pPr>
            <a:r>
              <a:rPr lang="nb-NO" sz="2800" dirty="0" smtClean="0"/>
              <a:t>Diskuter oppgaven</a:t>
            </a:r>
          </a:p>
          <a:p>
            <a:pPr marL="514350" indent="-514350">
              <a:buFont typeface="+mj-lt"/>
              <a:buAutoNum type="arabicPeriod"/>
            </a:pPr>
            <a:r>
              <a:rPr lang="nb-NO" sz="2800" dirty="0" smtClean="0"/>
              <a:t>Samarbeid om problemløsing</a:t>
            </a:r>
          </a:p>
          <a:p>
            <a:pPr marL="514350" indent="-514350">
              <a:buFont typeface="+mj-lt"/>
              <a:buAutoNum type="arabicPeriod"/>
            </a:pPr>
            <a:r>
              <a:rPr lang="nb-NO" sz="2800" dirty="0" smtClean="0"/>
              <a:t>Skriv individuelt svar på oppgaven</a:t>
            </a:r>
            <a:endParaRPr lang="en-US" sz="2800" dirty="0"/>
          </a:p>
        </p:txBody>
      </p:sp>
    </p:spTree>
    <p:extLst>
      <p:ext uri="{BB962C8B-B14F-4D97-AF65-F5344CB8AC3E}">
        <p14:creationId xmlns:p14="http://schemas.microsoft.com/office/powerpoint/2010/main" val="2727865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nb-NO" dirty="0" smtClean="0"/>
              <a:t>Hvordan skal du lære det du har hørt nå?</a:t>
            </a:r>
            <a:endParaRPr lang="en-US" dirty="0"/>
          </a:p>
        </p:txBody>
      </p:sp>
      <p:pic>
        <p:nvPicPr>
          <p:cNvPr id="18" name="Picture Placeholder 17"/>
          <p:cNvPicPr>
            <a:picLocks noGrp="1" noChangeAspect="1"/>
          </p:cNvPicPr>
          <p:nvPr>
            <p:ph type="pic" sz="quarter" idx="23"/>
          </p:nvPr>
        </p:nvPicPr>
        <p:blipFill>
          <a:blip r:embed="rId3" cstate="print">
            <a:extLst>
              <a:ext uri="{28A0092B-C50C-407E-A947-70E740481C1C}">
                <a14:useLocalDpi xmlns:a14="http://schemas.microsoft.com/office/drawing/2010/main" val="0"/>
              </a:ext>
            </a:extLst>
          </a:blip>
          <a:srcRect t="239" b="239"/>
          <a:stretch>
            <a:fillRect/>
          </a:stretch>
        </p:blipFill>
        <p:spPr/>
      </p:pic>
      <p:sp>
        <p:nvSpPr>
          <p:cNvPr id="6" name="Subtitle 5"/>
          <p:cNvSpPr>
            <a:spLocks noGrp="1"/>
          </p:cNvSpPr>
          <p:nvPr>
            <p:ph type="subTitle" idx="13"/>
          </p:nvPr>
        </p:nvSpPr>
        <p:spPr/>
        <p:txBody>
          <a:bodyPr/>
          <a:lstStyle/>
          <a:p>
            <a:r>
              <a:rPr lang="nb-NO" dirty="0" smtClean="0"/>
              <a:t>Hva betyr det å forstå noe – å ha lært det? </a:t>
            </a:r>
            <a:endParaRPr lang="en-US" dirty="0"/>
          </a:p>
        </p:txBody>
      </p:sp>
      <p:pic>
        <p:nvPicPr>
          <p:cNvPr id="19" name="Picture Placeholder 18"/>
          <p:cNvPicPr>
            <a:picLocks noGrp="1" noChangeAspect="1"/>
          </p:cNvPicPr>
          <p:nvPr>
            <p:ph type="pic" sz="quarter" idx="22"/>
          </p:nvPr>
        </p:nvPicPr>
        <p:blipFill>
          <a:blip r:embed="rId4" cstate="print">
            <a:extLst>
              <a:ext uri="{28A0092B-C50C-407E-A947-70E740481C1C}">
                <a14:useLocalDpi xmlns:a14="http://schemas.microsoft.com/office/drawing/2010/main" val="0"/>
              </a:ext>
            </a:extLst>
          </a:blip>
          <a:srcRect t="7988" b="7988"/>
          <a:stretch>
            <a:fillRect/>
          </a:stretch>
        </p:blipFill>
        <p:spPr/>
      </p:pic>
      <p:sp>
        <p:nvSpPr>
          <p:cNvPr id="7" name="Text Placeholder 6"/>
          <p:cNvSpPr>
            <a:spLocks noGrp="1"/>
          </p:cNvSpPr>
          <p:nvPr>
            <p:ph type="body" sz="quarter" idx="17"/>
          </p:nvPr>
        </p:nvSpPr>
        <p:spPr/>
        <p:txBody>
          <a:bodyPr/>
          <a:lstStyle/>
          <a:p>
            <a:r>
              <a:rPr lang="nb-NO" dirty="0" smtClean="0"/>
              <a:t>Styrken ved gruppearbeid</a:t>
            </a:r>
            <a:endParaRPr lang="en-US" dirty="0"/>
          </a:p>
        </p:txBody>
      </p:sp>
      <p:sp>
        <p:nvSpPr>
          <p:cNvPr id="11" name="Text Placeholder 10"/>
          <p:cNvSpPr>
            <a:spLocks noGrp="1"/>
          </p:cNvSpPr>
          <p:nvPr>
            <p:ph type="body" sz="quarter" idx="24"/>
          </p:nvPr>
        </p:nvSpPr>
        <p:spPr/>
        <p:txBody>
          <a:bodyPr/>
          <a:lstStyle/>
          <a:p>
            <a:r>
              <a:rPr lang="nb-NO" dirty="0" smtClean="0"/>
              <a:t>Undervisning i aktive klasserom</a:t>
            </a:r>
            <a:endParaRPr lang="en-US" dirty="0"/>
          </a:p>
        </p:txBody>
      </p:sp>
      <p:sp>
        <p:nvSpPr>
          <p:cNvPr id="13" name="Text Placeholder 12"/>
          <p:cNvSpPr>
            <a:spLocks noGrp="1"/>
          </p:cNvSpPr>
          <p:nvPr>
            <p:ph type="body" sz="quarter" idx="26"/>
          </p:nvPr>
        </p:nvSpPr>
        <p:spPr/>
        <p:txBody>
          <a:bodyPr/>
          <a:lstStyle/>
          <a:p>
            <a:r>
              <a:rPr lang="nb-NO" dirty="0" smtClean="0"/>
              <a:t>Meningsfylt samsvar – </a:t>
            </a:r>
            <a:r>
              <a:rPr lang="nb-NO" dirty="0" err="1" smtClean="0"/>
              <a:t>constructive</a:t>
            </a:r>
            <a:r>
              <a:rPr lang="nb-NO" dirty="0" smtClean="0"/>
              <a:t> </a:t>
            </a:r>
            <a:r>
              <a:rPr lang="nb-NO" dirty="0" err="1" smtClean="0"/>
              <a:t>alignment</a:t>
            </a:r>
            <a:endParaRPr lang="en-US" dirty="0"/>
          </a:p>
        </p:txBody>
      </p:sp>
      <p:pic>
        <p:nvPicPr>
          <p:cNvPr id="22" name="Picture Placeholder 21"/>
          <p:cNvPicPr>
            <a:picLocks noGrp="1" noChangeAspect="1"/>
          </p:cNvPicPr>
          <p:nvPr>
            <p:ph type="pic" sz="quarter" idx="25"/>
          </p:nvPr>
        </p:nvPicPr>
        <p:blipFill>
          <a:blip r:embed="rId5" cstate="print">
            <a:extLst>
              <a:ext uri="{28A0092B-C50C-407E-A947-70E740481C1C}">
                <a14:useLocalDpi xmlns:a14="http://schemas.microsoft.com/office/drawing/2010/main" val="0"/>
              </a:ext>
            </a:extLst>
          </a:blip>
          <a:srcRect l="2832" r="2832"/>
          <a:stretch>
            <a:fillRect/>
          </a:stretch>
        </p:blipFill>
        <p:spPr/>
      </p:pic>
      <p:pic>
        <p:nvPicPr>
          <p:cNvPr id="25" name="Picture Placeholder 24"/>
          <p:cNvPicPr>
            <a:picLocks noGrp="1" noChangeAspect="1"/>
          </p:cNvPicPr>
          <p:nvPr>
            <p:ph type="pic" sz="quarter" idx="27"/>
          </p:nvPr>
        </p:nvPicPr>
        <p:blipFill>
          <a:blip r:embed="rId6" cstate="print">
            <a:extLst>
              <a:ext uri="{28A0092B-C50C-407E-A947-70E740481C1C}">
                <a14:useLocalDpi xmlns:a14="http://schemas.microsoft.com/office/drawing/2010/main" val="0"/>
              </a:ext>
            </a:extLst>
          </a:blip>
          <a:srcRect t="2221" b="2221"/>
          <a:stretch>
            <a:fillRect/>
          </a:stretch>
        </p:blipFill>
        <p:spPr/>
      </p:pic>
      <p:sp>
        <p:nvSpPr>
          <p:cNvPr id="26" name="Rectangle 25"/>
          <p:cNvSpPr/>
          <p:nvPr/>
        </p:nvSpPr>
        <p:spPr>
          <a:xfrm>
            <a:off x="3329858" y="4053858"/>
            <a:ext cx="5532284" cy="923330"/>
          </a:xfrm>
          <a:prstGeom prst="rect">
            <a:avLst/>
          </a:prstGeom>
          <a:noFill/>
        </p:spPr>
        <p:txBody>
          <a:bodyPr wrap="none" lIns="91440" tIns="45720" rIns="91440" bIns="45720">
            <a:spAutoFit/>
          </a:bodyPr>
          <a:lstStyle/>
          <a:p>
            <a:pPr algn="ctr"/>
            <a:r>
              <a:rPr lang="en-US" sz="5400" b="0" cap="none" spc="0" dirty="0" err="1" smtClean="0">
                <a:ln w="0"/>
                <a:solidFill>
                  <a:schemeClr val="tx1"/>
                </a:solidFill>
                <a:effectLst>
                  <a:outerShdw blurRad="38100" dist="19050" dir="2700000" algn="tl" rotWithShape="0">
                    <a:schemeClr val="dk1">
                      <a:alpha val="40000"/>
                    </a:schemeClr>
                  </a:outerShdw>
                </a:effectLst>
              </a:rPr>
              <a:t>Praksisfellesskap</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29504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build="p"/>
      <p:bldP spid="11" grpId="0" build="p"/>
      <p:bldP spid="13" grpId="0" build="p"/>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p:cNvSpPr>
            <a:spLocks noGrp="1"/>
          </p:cNvSpPr>
          <p:nvPr>
            <p:ph type="sldNum" sz="quarter" idx="12"/>
          </p:nvPr>
        </p:nvSpPr>
        <p:spPr/>
        <p:txBody>
          <a:bodyPr/>
          <a:lstStyle/>
          <a:p>
            <a:r>
              <a:rPr lang="en-US" smtClean="0"/>
              <a:t>Side </a:t>
            </a:r>
            <a:fld id="{5251F420-7306-4E7C-A79E-F31A38F7D392}" type="slidenum">
              <a:rPr lang="en-US" smtClean="0"/>
              <a:pPr/>
              <a:t>10</a:t>
            </a:fld>
            <a:endParaRPr lang="en-US" dirty="0"/>
          </a:p>
        </p:txBody>
      </p:sp>
      <p:sp>
        <p:nvSpPr>
          <p:cNvPr id="17" name="Rectangle 16"/>
          <p:cNvSpPr/>
          <p:nvPr/>
        </p:nvSpPr>
        <p:spPr>
          <a:xfrm>
            <a:off x="498438" y="593250"/>
            <a:ext cx="6096000" cy="1600438"/>
          </a:xfrm>
          <a:prstGeom prst="rect">
            <a:avLst/>
          </a:prstGeom>
        </p:spPr>
        <p:txBody>
          <a:bodyPr>
            <a:spAutoFit/>
          </a:bodyPr>
          <a:lstStyle/>
          <a:p>
            <a:pPr marL="457200" marR="0" indent="-457200">
              <a:spcBef>
                <a:spcPts val="0"/>
              </a:spcBef>
              <a:spcAft>
                <a:spcPts val="0"/>
              </a:spcAft>
            </a:pPr>
            <a:r>
              <a:rPr lang="en-US" sz="1400" dirty="0" err="1">
                <a:latin typeface="Calibri" panose="020F0502020204030204" pitchFamily="34" charset="0"/>
                <a:ea typeface="Calibri" panose="020F0502020204030204" pitchFamily="34" charset="0"/>
              </a:rPr>
              <a:t>Beichner</a:t>
            </a:r>
            <a:r>
              <a:rPr lang="en-US" sz="1400" dirty="0">
                <a:latin typeface="Calibri" panose="020F0502020204030204" pitchFamily="34" charset="0"/>
                <a:ea typeface="Calibri" panose="020F0502020204030204" pitchFamily="34" charset="0"/>
              </a:rPr>
              <a:t>, R., </a:t>
            </a:r>
            <a:r>
              <a:rPr lang="en-US" sz="1400" dirty="0" err="1">
                <a:latin typeface="Calibri" panose="020F0502020204030204" pitchFamily="34" charset="0"/>
                <a:ea typeface="Calibri" panose="020F0502020204030204" pitchFamily="34" charset="0"/>
              </a:rPr>
              <a:t>Bernold</a:t>
            </a:r>
            <a:r>
              <a:rPr lang="en-US" sz="1400" dirty="0">
                <a:latin typeface="Calibri" panose="020F0502020204030204" pitchFamily="34" charset="0"/>
                <a:ea typeface="Calibri" panose="020F0502020204030204" pitchFamily="34" charset="0"/>
              </a:rPr>
              <a:t>, L., Burniston, E., </a:t>
            </a:r>
            <a:r>
              <a:rPr lang="en-US" sz="1400" dirty="0" err="1">
                <a:latin typeface="Calibri" panose="020F0502020204030204" pitchFamily="34" charset="0"/>
                <a:ea typeface="Calibri" panose="020F0502020204030204" pitchFamily="34" charset="0"/>
              </a:rPr>
              <a:t>Dail</a:t>
            </a:r>
            <a:r>
              <a:rPr lang="en-US" sz="1400" dirty="0">
                <a:latin typeface="Calibri" panose="020F0502020204030204" pitchFamily="34" charset="0"/>
                <a:ea typeface="Calibri" panose="020F0502020204030204" pitchFamily="34" charset="0"/>
              </a:rPr>
              <a:t>, P., Felder, R., Gastineau, J., . . . </a:t>
            </a:r>
            <a:r>
              <a:rPr lang="en-US" sz="1400" dirty="0" err="1">
                <a:latin typeface="Calibri" panose="020F0502020204030204" pitchFamily="34" charset="0"/>
                <a:ea typeface="Calibri" panose="020F0502020204030204" pitchFamily="34" charset="0"/>
              </a:rPr>
              <a:t>Risley</a:t>
            </a:r>
            <a:r>
              <a:rPr lang="en-US" sz="1400" dirty="0">
                <a:latin typeface="Calibri" panose="020F0502020204030204" pitchFamily="34" charset="0"/>
                <a:ea typeface="Calibri" panose="020F0502020204030204" pitchFamily="34" charset="0"/>
              </a:rPr>
              <a:t>, J. (1999). Case study of the physics component of an integrated curriculum. </a:t>
            </a:r>
            <a:r>
              <a:rPr lang="en-US" sz="1400" i="1" dirty="0">
                <a:latin typeface="Calibri" panose="020F0502020204030204" pitchFamily="34" charset="0"/>
                <a:ea typeface="Calibri" panose="020F0502020204030204" pitchFamily="34" charset="0"/>
              </a:rPr>
              <a:t>American Journal of Physics, 67</a:t>
            </a:r>
            <a:r>
              <a:rPr lang="en-US" sz="1400" dirty="0">
                <a:latin typeface="Calibri" panose="020F0502020204030204" pitchFamily="34" charset="0"/>
                <a:ea typeface="Calibri" panose="020F0502020204030204" pitchFamily="34" charset="0"/>
              </a:rPr>
              <a:t>(S1), S16-S24. doi:10.1119/1.19075</a:t>
            </a:r>
          </a:p>
          <a:p>
            <a:pPr marL="457200" marR="0" indent="-457200">
              <a:spcBef>
                <a:spcPts val="0"/>
              </a:spcBef>
              <a:spcAft>
                <a:spcPts val="0"/>
              </a:spcAft>
            </a:pPr>
            <a:endParaRPr lang="en-US" sz="1400" dirty="0" smtClean="0">
              <a:latin typeface="Calibri" panose="020F0502020204030204" pitchFamily="34" charset="0"/>
              <a:ea typeface="Calibri" panose="020F0502020204030204" pitchFamily="34" charset="0"/>
            </a:endParaRPr>
          </a:p>
          <a:p>
            <a:pPr marL="457200" marR="0" indent="-457200">
              <a:spcBef>
                <a:spcPts val="0"/>
              </a:spcBef>
              <a:spcAft>
                <a:spcPts val="0"/>
              </a:spcAft>
            </a:pPr>
            <a:r>
              <a:rPr lang="en-US" sz="1400" dirty="0" err="1" smtClean="0">
                <a:latin typeface="Calibri" panose="020F0502020204030204" pitchFamily="34" charset="0"/>
                <a:ea typeface="Calibri" panose="020F0502020204030204" pitchFamily="34" charset="0"/>
              </a:rPr>
              <a:t>Handelsman</a:t>
            </a:r>
            <a:r>
              <a:rPr lang="en-US" sz="1400" dirty="0">
                <a:latin typeface="Calibri" panose="020F0502020204030204" pitchFamily="34" charset="0"/>
                <a:ea typeface="Calibri" panose="020F0502020204030204" pitchFamily="34" charset="0"/>
              </a:rPr>
              <a:t>, J., Miller, S., &amp; </a:t>
            </a:r>
            <a:r>
              <a:rPr lang="en-US" sz="1400" dirty="0" err="1">
                <a:latin typeface="Calibri" panose="020F0502020204030204" pitchFamily="34" charset="0"/>
                <a:ea typeface="Calibri" panose="020F0502020204030204" pitchFamily="34" charset="0"/>
              </a:rPr>
              <a:t>Pfund</a:t>
            </a:r>
            <a:r>
              <a:rPr lang="en-US" sz="1400" dirty="0">
                <a:latin typeface="Calibri" panose="020F0502020204030204" pitchFamily="34" charset="0"/>
                <a:ea typeface="Calibri" panose="020F0502020204030204" pitchFamily="34" charset="0"/>
              </a:rPr>
              <a:t>, C. (2007). </a:t>
            </a:r>
            <a:r>
              <a:rPr lang="en-US" sz="1400" i="1" dirty="0">
                <a:latin typeface="Calibri" panose="020F0502020204030204" pitchFamily="34" charset="0"/>
                <a:ea typeface="Calibri" panose="020F0502020204030204" pitchFamily="34" charset="0"/>
              </a:rPr>
              <a:t>Scientific Teaching</a:t>
            </a:r>
            <a:r>
              <a:rPr lang="en-US" sz="1400" dirty="0">
                <a:latin typeface="Calibri" panose="020F0502020204030204" pitchFamily="34" charset="0"/>
                <a:ea typeface="Calibri" panose="020F0502020204030204" pitchFamily="34" charset="0"/>
              </a:rPr>
              <a:t>: W. H. Freeman</a:t>
            </a:r>
            <a:r>
              <a:rPr lang="en-US" sz="1400" dirty="0" smtClean="0">
                <a:latin typeface="Calibri" panose="020F0502020204030204" pitchFamily="34" charset="0"/>
                <a:ea typeface="Calibri" panose="020F0502020204030204" pitchFamily="34" charset="0"/>
              </a:rPr>
              <a:t>.</a:t>
            </a:r>
          </a:p>
          <a:p>
            <a:pPr marL="457200" marR="0" indent="-457200">
              <a:spcBef>
                <a:spcPts val="0"/>
              </a:spcBef>
              <a:spcAft>
                <a:spcPts val="0"/>
              </a:spcAft>
            </a:pPr>
            <a:endParaRPr lang="nb-NO" sz="1400" dirty="0">
              <a:latin typeface="Calibri" panose="020F0502020204030204" pitchFamily="34" charset="0"/>
              <a:ea typeface="Calibri" panose="020F0502020204030204" pitchFamily="34" charset="0"/>
            </a:endParaRPr>
          </a:p>
          <a:p>
            <a:pPr marL="457200" marR="0" indent="-457200">
              <a:spcBef>
                <a:spcPts val="0"/>
              </a:spcBef>
              <a:spcAft>
                <a:spcPts val="0"/>
              </a:spcAft>
            </a:pPr>
            <a:endParaRPr lang="en-US" sz="1400" dirty="0">
              <a:latin typeface="Calibri" panose="020F0502020204030204" pitchFamily="34" charset="0"/>
              <a:ea typeface="Calibri" panose="020F0502020204030204" pitchFamily="34" charset="0"/>
            </a:endParaRPr>
          </a:p>
        </p:txBody>
      </p:sp>
      <p:sp>
        <p:nvSpPr>
          <p:cNvPr id="18" name="Rectangle 17"/>
          <p:cNvSpPr/>
          <p:nvPr/>
        </p:nvSpPr>
        <p:spPr>
          <a:xfrm>
            <a:off x="533607" y="3222291"/>
            <a:ext cx="6315896" cy="307777"/>
          </a:xfrm>
          <a:prstGeom prst="rect">
            <a:avLst/>
          </a:prstGeom>
        </p:spPr>
        <p:txBody>
          <a:bodyPr wrap="none">
            <a:spAutoFit/>
          </a:bodyPr>
          <a:lstStyle/>
          <a:p>
            <a:r>
              <a:rPr lang="en-US" sz="1400" dirty="0">
                <a:hlinkClick r:id="rId2"/>
              </a:rPr>
              <a:t>https://</a:t>
            </a:r>
            <a:r>
              <a:rPr lang="en-US" sz="1400" dirty="0" smtClean="0">
                <a:hlinkClick r:id="rId2"/>
              </a:rPr>
              <a:t>www.naturfagsenteret.no/c15099/grubleoppgave/vis.html?tid=2002395</a:t>
            </a:r>
            <a:r>
              <a:rPr lang="en-US" sz="1400" dirty="0" smtClean="0"/>
              <a:t> </a:t>
            </a:r>
            <a:endParaRPr lang="en-US" sz="1400" dirty="0"/>
          </a:p>
        </p:txBody>
      </p:sp>
      <p:sp>
        <p:nvSpPr>
          <p:cNvPr id="5" name="Rektangel 4"/>
          <p:cNvSpPr/>
          <p:nvPr/>
        </p:nvSpPr>
        <p:spPr>
          <a:xfrm>
            <a:off x="498438" y="1943072"/>
            <a:ext cx="6144150" cy="738664"/>
          </a:xfrm>
          <a:prstGeom prst="rect">
            <a:avLst/>
          </a:prstGeom>
        </p:spPr>
        <p:txBody>
          <a:bodyPr wrap="square">
            <a:spAutoFit/>
          </a:bodyPr>
          <a:lstStyle/>
          <a:p>
            <a:r>
              <a:rPr lang="en-US" sz="1400" dirty="0">
                <a:latin typeface="Calibri" panose="020F0502020204030204" pitchFamily="34" charset="0"/>
                <a:ea typeface="Calibri" panose="020F0502020204030204" pitchFamily="34" charset="0"/>
                <a:cs typeface="Times New Roman" panose="02020603050405020304" pitchFamily="18" charset="0"/>
              </a:rPr>
              <a:t>Michaels, S., &amp; O'Connor, C. (2015). Conceptualizing Talk Moves as Tools: Professional Development Approaches for Academically Productive Discussions. In (pp. 347-361)</a:t>
            </a:r>
            <a:endParaRPr lang="en-US" sz="1400" dirty="0"/>
          </a:p>
        </p:txBody>
      </p:sp>
    </p:spTree>
    <p:extLst>
      <p:ext uri="{BB962C8B-B14F-4D97-AF65-F5344CB8AC3E}">
        <p14:creationId xmlns:p14="http://schemas.microsoft.com/office/powerpoint/2010/main" val="4764204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 id="{5B0A4823-B853-4E03-94BC-DE2E1EFD621E}" vid="{1C5DA98A-F9AE-4FD9-9F7B-ADB1035017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30C88C919428943B4CA72A2F0E31212" ma:contentTypeVersion="12" ma:contentTypeDescription="Opprett et nytt dokument." ma:contentTypeScope="" ma:versionID="68e4620acdb310fb167c42e17967a1c3">
  <xsd:schema xmlns:xsd="http://www.w3.org/2001/XMLSchema" xmlns:xs="http://www.w3.org/2001/XMLSchema" xmlns:p="http://schemas.microsoft.com/office/2006/metadata/properties" xmlns:ns2="725a5c0a-6ac6-4c21-8c55-5bcdd278cf65" xmlns:ns3="3da74f13-086a-42a1-ae4e-093bed976141" targetNamespace="http://schemas.microsoft.com/office/2006/metadata/properties" ma:root="true" ma:fieldsID="e710cfb2ecd15462ec019774358753c3" ns2:_="" ns3:_="">
    <xsd:import namespace="725a5c0a-6ac6-4c21-8c55-5bcdd278cf65"/>
    <xsd:import namespace="3da74f13-086a-42a1-ae4e-093bed97614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5a5c0a-6ac6-4c21-8c55-5bcdd278cf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da74f13-086a-42a1-ae4e-093bed976141"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B9CF10-6C6A-444C-B05E-E78C1785A52C}">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725a5c0a-6ac6-4c21-8c55-5bcdd278cf65"/>
    <ds:schemaRef ds:uri="http://purl.org/dc/elements/1.1/"/>
    <ds:schemaRef ds:uri="3da74f13-086a-42a1-ae4e-093bed976141"/>
    <ds:schemaRef ds:uri="http://www.w3.org/XML/1998/namespace"/>
    <ds:schemaRef ds:uri="http://purl.org/dc/dcmitype/"/>
  </ds:schemaRefs>
</ds:datastoreItem>
</file>

<file path=customXml/itemProps2.xml><?xml version="1.0" encoding="utf-8"?>
<ds:datastoreItem xmlns:ds="http://schemas.openxmlformats.org/officeDocument/2006/customXml" ds:itemID="{64B73E2C-BD9C-4C6F-B7FF-EC01FF0CFD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5a5c0a-6ac6-4c21-8c55-5bcdd278cf65"/>
    <ds:schemaRef ds:uri="3da74f13-086a-42a1-ae4e-093bed9761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84213E5-2D10-47A0-9EC6-16DB2B77A2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UiO  Norsk</Template>
  <TotalTime>1206</TotalTime>
  <Words>969</Words>
  <Application>Microsoft Office PowerPoint</Application>
  <PresentationFormat>Widescreen</PresentationFormat>
  <Paragraphs>92</Paragraphs>
  <Slides>10</Slides>
  <Notes>8</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10</vt:i4>
      </vt:variant>
    </vt:vector>
  </HeadingPairs>
  <TitlesOfParts>
    <vt:vector size="15" baseType="lpstr">
      <vt:lpstr>Arial</vt:lpstr>
      <vt:lpstr>Arial, sans-serif</vt:lpstr>
      <vt:lpstr>Calibri</vt:lpstr>
      <vt:lpstr>Times New Roman</vt:lpstr>
      <vt:lpstr>Office-tema</vt:lpstr>
      <vt:lpstr>Samarbeid og selvstendig arbeid</vt:lpstr>
      <vt:lpstr>Samarbeid og selvstendig arbeid</vt:lpstr>
      <vt:lpstr>Undervisning – læring – eksamen </vt:lpstr>
      <vt:lpstr>Læring er…</vt:lpstr>
      <vt:lpstr>Om gruppearbeid</vt:lpstr>
      <vt:lpstr>PowerPoint-presentasjon</vt:lpstr>
      <vt:lpstr>PowerPoint-presentasjon</vt:lpstr>
      <vt:lpstr>Meningsfylt samsvar</vt:lpstr>
      <vt:lpstr>Hvordan skal du lære det du har hørt nå?</vt:lpstr>
      <vt:lpstr>PowerPoint-presentasjon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Samarbeid og selvstendig arbeid</dc:title>
  <dc:creator>Cathrine Wahlstrøm Tellefsen</dc:creator>
  <cp:lastModifiedBy>Cathrine Wahlstrøm Tellefsen</cp:lastModifiedBy>
  <cp:revision>41</cp:revision>
  <dcterms:created xsi:type="dcterms:W3CDTF">2021-08-11T10:20:38Z</dcterms:created>
  <dcterms:modified xsi:type="dcterms:W3CDTF">2021-08-19T09:39:24Z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0x010100230C88C919428943B4CA72A2F0E31212</vt:lpwstr>
  </property>
  <property fmtid="{D5CDD505-2E9C-101B-9397-08002B2CF9AE}" pid="3" name="_dlc_DocIdItemGuid">
    <vt:lpwstr>60f82c51-e997-4246-8d27-ec3536cdfe10</vt:lpwstr>
  </property>
</Properties>
</file>