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544" r:id="rId7"/>
    <p:sldId id="545" r:id="rId8"/>
    <p:sldId id="546" r:id="rId9"/>
    <p:sldId id="263" r:id="rId10"/>
    <p:sldId id="547" r:id="rId11"/>
    <p:sldId id="548" r:id="rId12"/>
    <p:sldId id="549" r:id="rId13"/>
    <p:sldId id="550" r:id="rId14"/>
    <p:sldId id="551" r:id="rId15"/>
    <p:sldId id="543" r:id="rId16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65BE29-23BE-7B47-869A-BB23D9317D66}" v="548" dt="2025-08-14T07:55:12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62" autoAdjust="0"/>
    <p:restoredTop sz="94595"/>
  </p:normalViewPr>
  <p:slideViewPr>
    <p:cSldViewPr snapToGrid="0">
      <p:cViewPr varScale="1">
        <p:scale>
          <a:sx n="83" d="100"/>
          <a:sy n="83" d="100"/>
        </p:scale>
        <p:origin x="232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ja Røyne" userId="526ac3dc-7120-4df7-921c-bb17c3cac199" providerId="ADAL" clId="{34986CB2-E6F7-6847-B773-5B011948745D}"/>
    <pc:docChg chg="modSld">
      <pc:chgData name="Anja Røyne" userId="526ac3dc-7120-4df7-921c-bb17c3cac199" providerId="ADAL" clId="{34986CB2-E6F7-6847-B773-5B011948745D}" dt="2025-06-19T05:35:55.138" v="0"/>
      <pc:docMkLst>
        <pc:docMk/>
      </pc:docMkLst>
      <pc:sldChg chg="addSp">
        <pc:chgData name="Anja Røyne" userId="526ac3dc-7120-4df7-921c-bb17c3cac199" providerId="ADAL" clId="{34986CB2-E6F7-6847-B773-5B011948745D}" dt="2025-06-19T05:35:55.138" v="0"/>
        <pc:sldMkLst>
          <pc:docMk/>
          <pc:sldMk cId="3484715419" sldId="256"/>
        </pc:sldMkLst>
      </pc:sldChg>
    </pc:docChg>
  </pc:docChgLst>
  <pc:docChgLst>
    <pc:chgData name="Anja Røyne" userId="526ac3dc-7120-4df7-921c-bb17c3cac199" providerId="ADAL" clId="{D07B1E0B-77D1-5693-AC49-E9087310AF5B}"/>
    <pc:docChg chg="delSld modSld">
      <pc:chgData name="Anja Røyne" userId="526ac3dc-7120-4df7-921c-bb17c3cac199" providerId="ADAL" clId="{D07B1E0B-77D1-5693-AC49-E9087310AF5B}" dt="2025-08-14T11:26:23.848" v="18" actId="2696"/>
      <pc:docMkLst>
        <pc:docMk/>
      </pc:docMkLst>
      <pc:sldChg chg="addSp">
        <pc:chgData name="Anja Røyne" userId="526ac3dc-7120-4df7-921c-bb17c3cac199" providerId="ADAL" clId="{D07B1E0B-77D1-5693-AC49-E9087310AF5B}" dt="2025-08-14T07:54:35.351" v="0"/>
        <pc:sldMkLst>
          <pc:docMk/>
          <pc:sldMk cId="3484715419" sldId="256"/>
        </pc:sldMkLst>
        <pc:picChg chg="add">
          <ac:chgData name="Anja Røyne" userId="526ac3dc-7120-4df7-921c-bb17c3cac199" providerId="ADAL" clId="{D07B1E0B-77D1-5693-AC49-E9087310AF5B}" dt="2025-08-14T07:54:35.351" v="0"/>
          <ac:picMkLst>
            <pc:docMk/>
            <pc:sldMk cId="3484715419" sldId="256"/>
            <ac:picMk id="13" creationId="{98928C4B-4B6A-9B78-0585-47300EEB34FD}"/>
          </ac:picMkLst>
        </pc:picChg>
      </pc:sldChg>
      <pc:sldChg chg="del">
        <pc:chgData name="Anja Røyne" userId="526ac3dc-7120-4df7-921c-bb17c3cac199" providerId="ADAL" clId="{D07B1E0B-77D1-5693-AC49-E9087310AF5B}" dt="2025-08-14T07:55:48.618" v="15" actId="2696"/>
        <pc:sldMkLst>
          <pc:docMk/>
          <pc:sldMk cId="3422720651" sldId="539"/>
        </pc:sldMkLst>
      </pc:sldChg>
      <pc:sldChg chg="modSp">
        <pc:chgData name="Anja Røyne" userId="526ac3dc-7120-4df7-921c-bb17c3cac199" providerId="ADAL" clId="{D07B1E0B-77D1-5693-AC49-E9087310AF5B}" dt="2025-08-14T07:55:12.178" v="14" actId="20577"/>
        <pc:sldMkLst>
          <pc:docMk/>
          <pc:sldMk cId="3853216596" sldId="544"/>
        </pc:sldMkLst>
        <pc:spChg chg="mod">
          <ac:chgData name="Anja Røyne" userId="526ac3dc-7120-4df7-921c-bb17c3cac199" providerId="ADAL" clId="{D07B1E0B-77D1-5693-AC49-E9087310AF5B}" dt="2025-08-14T07:55:12.178" v="14" actId="20577"/>
          <ac:spMkLst>
            <pc:docMk/>
            <pc:sldMk cId="3853216596" sldId="544"/>
            <ac:spMk id="4" creationId="{5B28710D-4AEB-3526-B3C9-AADB82E99EC7}"/>
          </ac:spMkLst>
        </pc:spChg>
      </pc:sldChg>
      <pc:sldChg chg="del">
        <pc:chgData name="Anja Røyne" userId="526ac3dc-7120-4df7-921c-bb17c3cac199" providerId="ADAL" clId="{D07B1E0B-77D1-5693-AC49-E9087310AF5B}" dt="2025-08-14T11:26:23.828" v="16" actId="2696"/>
        <pc:sldMkLst>
          <pc:docMk/>
          <pc:sldMk cId="3405483688" sldId="552"/>
        </pc:sldMkLst>
      </pc:sldChg>
      <pc:sldChg chg="del">
        <pc:chgData name="Anja Røyne" userId="526ac3dc-7120-4df7-921c-bb17c3cac199" providerId="ADAL" clId="{D07B1E0B-77D1-5693-AC49-E9087310AF5B}" dt="2025-08-14T11:26:23.848" v="18" actId="2696"/>
        <pc:sldMkLst>
          <pc:docMk/>
          <pc:sldMk cId="52855624" sldId="553"/>
        </pc:sldMkLst>
      </pc:sldChg>
      <pc:sldChg chg="del">
        <pc:chgData name="Anja Røyne" userId="526ac3dc-7120-4df7-921c-bb17c3cac199" providerId="ADAL" clId="{D07B1E0B-77D1-5693-AC49-E9087310AF5B}" dt="2025-08-14T11:26:23.836" v="17" actId="2696"/>
        <pc:sldMkLst>
          <pc:docMk/>
          <pc:sldMk cId="636316366" sldId="554"/>
        </pc:sldMkLst>
      </pc:sldChg>
    </pc:docChg>
  </pc:docChgLst>
  <pc:docChgLst>
    <pc:chgData name="Anja Røyne" userId="526ac3dc-7120-4df7-921c-bb17c3cac199" providerId="ADAL" clId="{A265BE29-23BE-7B47-869A-BB23D9317D66}"/>
    <pc:docChg chg="undo custSel addSld delSld modSld sldOrd">
      <pc:chgData name="Anja Røyne" userId="526ac3dc-7120-4df7-921c-bb17c3cac199" providerId="ADAL" clId="{A265BE29-23BE-7B47-869A-BB23D9317D66}" dt="2025-08-14T07:51:34.181" v="1014"/>
      <pc:docMkLst>
        <pc:docMk/>
      </pc:docMkLst>
      <pc:sldChg chg="addSp modSp mod">
        <pc:chgData name="Anja Røyne" userId="526ac3dc-7120-4df7-921c-bb17c3cac199" providerId="ADAL" clId="{A265BE29-23BE-7B47-869A-BB23D9317D66}" dt="2025-08-14T07:51:34.181" v="1014"/>
        <pc:sldMkLst>
          <pc:docMk/>
          <pc:sldMk cId="3484715419" sldId="256"/>
        </pc:sldMkLst>
        <pc:spChg chg="mod">
          <ac:chgData name="Anja Røyne" userId="526ac3dc-7120-4df7-921c-bb17c3cac199" providerId="ADAL" clId="{A265BE29-23BE-7B47-869A-BB23D9317D66}" dt="2025-08-08T12:41:30.551" v="35" actId="403"/>
          <ac:spMkLst>
            <pc:docMk/>
            <pc:sldMk cId="3484715419" sldId="256"/>
            <ac:spMk id="4" creationId="{4B69AC09-2576-4FCC-A8E6-2B5767CC4EB3}"/>
          </ac:spMkLst>
        </pc:spChg>
        <pc:spChg chg="mod">
          <ac:chgData name="Anja Røyne" userId="526ac3dc-7120-4df7-921c-bb17c3cac199" providerId="ADAL" clId="{A265BE29-23BE-7B47-869A-BB23D9317D66}" dt="2025-08-08T12:41:38.150" v="36" actId="20577"/>
          <ac:spMkLst>
            <pc:docMk/>
            <pc:sldMk cId="3484715419" sldId="256"/>
            <ac:spMk id="5" creationId="{EC03838C-DDE2-4698-9970-D6A16289A4E6}"/>
          </ac:spMkLst>
        </pc:spChg>
        <pc:spChg chg="mod">
          <ac:chgData name="Anja Røyne" userId="526ac3dc-7120-4df7-921c-bb17c3cac199" providerId="ADAL" clId="{A265BE29-23BE-7B47-869A-BB23D9317D66}" dt="2025-08-08T12:42:14.280" v="100" actId="1076"/>
          <ac:spMkLst>
            <pc:docMk/>
            <pc:sldMk cId="3484715419" sldId="256"/>
            <ac:spMk id="7" creationId="{30B37F67-443C-40E9-9FE7-4E65332FA162}"/>
          </ac:spMkLst>
        </pc:spChg>
        <pc:spChg chg="mod">
          <ac:chgData name="Anja Røyne" userId="526ac3dc-7120-4df7-921c-bb17c3cac199" providerId="ADAL" clId="{A265BE29-23BE-7B47-869A-BB23D9317D66}" dt="2025-08-08T12:42:06.313" v="98" actId="20577"/>
          <ac:spMkLst>
            <pc:docMk/>
            <pc:sldMk cId="3484715419" sldId="256"/>
            <ac:spMk id="8" creationId="{7271C1F9-245E-498A-BEED-031390971924}"/>
          </ac:spMkLst>
        </pc:spChg>
        <pc:picChg chg="add">
          <ac:chgData name="Anja Røyne" userId="526ac3dc-7120-4df7-921c-bb17c3cac199" providerId="ADAL" clId="{A265BE29-23BE-7B47-869A-BB23D9317D66}" dt="2025-08-14T07:51:34.181" v="1014"/>
          <ac:picMkLst>
            <pc:docMk/>
            <pc:sldMk cId="3484715419" sldId="256"/>
            <ac:picMk id="12" creationId="{50A346CA-EF51-EE36-5FB5-9BC45C3E9D03}"/>
          </ac:picMkLst>
        </pc:picChg>
      </pc:sldChg>
      <pc:sldChg chg="addSp delSp modSp mod ord delAnim">
        <pc:chgData name="Anja Røyne" userId="526ac3dc-7120-4df7-921c-bb17c3cac199" providerId="ADAL" clId="{A265BE29-23BE-7B47-869A-BB23D9317D66}" dt="2025-08-08T12:55:59.671" v="583" actId="732"/>
        <pc:sldMkLst>
          <pc:docMk/>
          <pc:sldMk cId="572199179" sldId="257"/>
        </pc:sldMkLst>
        <pc:spChg chg="add mod">
          <ac:chgData name="Anja Røyne" userId="526ac3dc-7120-4df7-921c-bb17c3cac199" providerId="ADAL" clId="{A265BE29-23BE-7B47-869A-BB23D9317D66}" dt="2025-08-08T12:55:29.520" v="577" actId="1076"/>
          <ac:spMkLst>
            <pc:docMk/>
            <pc:sldMk cId="572199179" sldId="257"/>
            <ac:spMk id="7" creationId="{C49AA01D-1F1B-A644-C374-48D90D613BEA}"/>
          </ac:spMkLst>
        </pc:spChg>
        <pc:picChg chg="mod modCrop">
          <ac:chgData name="Anja Røyne" userId="526ac3dc-7120-4df7-921c-bb17c3cac199" providerId="ADAL" clId="{A265BE29-23BE-7B47-869A-BB23D9317D66}" dt="2025-08-08T12:54:52.598" v="571" actId="1076"/>
          <ac:picMkLst>
            <pc:docMk/>
            <pc:sldMk cId="572199179" sldId="257"/>
            <ac:picMk id="3" creationId="{F91E2BC9-5D18-6886-80AB-5F40CBF1B3DD}"/>
          </ac:picMkLst>
        </pc:picChg>
        <pc:picChg chg="add mod">
          <ac:chgData name="Anja Røyne" userId="526ac3dc-7120-4df7-921c-bb17c3cac199" providerId="ADAL" clId="{A265BE29-23BE-7B47-869A-BB23D9317D66}" dt="2025-08-08T12:55:29.520" v="577" actId="1076"/>
          <ac:picMkLst>
            <pc:docMk/>
            <pc:sldMk cId="572199179" sldId="257"/>
            <ac:picMk id="5" creationId="{EF408315-BC36-B134-5829-A3334E32A414}"/>
          </ac:picMkLst>
        </pc:picChg>
        <pc:picChg chg="add mod modCrop">
          <ac:chgData name="Anja Røyne" userId="526ac3dc-7120-4df7-921c-bb17c3cac199" providerId="ADAL" clId="{A265BE29-23BE-7B47-869A-BB23D9317D66}" dt="2025-08-08T12:55:59.671" v="583" actId="732"/>
          <ac:picMkLst>
            <pc:docMk/>
            <pc:sldMk cId="572199179" sldId="257"/>
            <ac:picMk id="6" creationId="{78B75E79-8DDA-60D0-2D44-8BAFF71D8D86}"/>
          </ac:picMkLst>
        </pc:picChg>
      </pc:sldChg>
      <pc:sldChg chg="addSp delSp modSp mod">
        <pc:chgData name="Anja Røyne" userId="526ac3dc-7120-4df7-921c-bb17c3cac199" providerId="ADAL" clId="{A265BE29-23BE-7B47-869A-BB23D9317D66}" dt="2025-08-08T13:16:07.877" v="901" actId="478"/>
        <pc:sldMkLst>
          <pc:docMk/>
          <pc:sldMk cId="4036608989" sldId="263"/>
        </pc:sldMkLst>
        <pc:grpChg chg="add mod">
          <ac:chgData name="Anja Røyne" userId="526ac3dc-7120-4df7-921c-bb17c3cac199" providerId="ADAL" clId="{A265BE29-23BE-7B47-869A-BB23D9317D66}" dt="2025-08-08T13:15:36.514" v="895" actId="1076"/>
          <ac:grpSpMkLst>
            <pc:docMk/>
            <pc:sldMk cId="4036608989" sldId="263"/>
            <ac:grpSpMk id="10" creationId="{8AA7FC53-1AB0-29DD-D78F-C4C79609D95B}"/>
          </ac:grpSpMkLst>
        </pc:grpChg>
        <pc:picChg chg="add mod modCrop">
          <ac:chgData name="Anja Røyne" userId="526ac3dc-7120-4df7-921c-bb17c3cac199" providerId="ADAL" clId="{A265BE29-23BE-7B47-869A-BB23D9317D66}" dt="2025-08-08T13:15:14.322" v="892" actId="732"/>
          <ac:picMkLst>
            <pc:docMk/>
            <pc:sldMk cId="4036608989" sldId="263"/>
            <ac:picMk id="8" creationId="{E93CAC11-C586-A223-2E66-75473CA0E2CE}"/>
          </ac:picMkLst>
        </pc:picChg>
        <pc:picChg chg="add mod modCrop">
          <ac:chgData name="Anja Røyne" userId="526ac3dc-7120-4df7-921c-bb17c3cac199" providerId="ADAL" clId="{A265BE29-23BE-7B47-869A-BB23D9317D66}" dt="2025-08-08T13:15:19.187" v="893" actId="1076"/>
          <ac:picMkLst>
            <pc:docMk/>
            <pc:sldMk cId="4036608989" sldId="263"/>
            <ac:picMk id="9" creationId="{858A8237-8236-7D2A-7868-2C66EDE5CB37}"/>
          </ac:picMkLst>
        </pc:picChg>
      </pc:sldChg>
      <pc:sldChg chg="del">
        <pc:chgData name="Anja Røyne" userId="526ac3dc-7120-4df7-921c-bb17c3cac199" providerId="ADAL" clId="{A265BE29-23BE-7B47-869A-BB23D9317D66}" dt="2025-08-08T13:18:48.275" v="926" actId="2696"/>
        <pc:sldMkLst>
          <pc:docMk/>
          <pc:sldMk cId="2640474453" sldId="264"/>
        </pc:sldMkLst>
      </pc:sldChg>
      <pc:sldChg chg="del">
        <pc:chgData name="Anja Røyne" userId="526ac3dc-7120-4df7-921c-bb17c3cac199" providerId="ADAL" clId="{A265BE29-23BE-7B47-869A-BB23D9317D66}" dt="2025-08-08T13:18:50.567" v="927" actId="2696"/>
        <pc:sldMkLst>
          <pc:docMk/>
          <pc:sldMk cId="2867880511" sldId="265"/>
        </pc:sldMkLst>
      </pc:sldChg>
      <pc:sldChg chg="del">
        <pc:chgData name="Anja Røyne" userId="526ac3dc-7120-4df7-921c-bb17c3cac199" providerId="ADAL" clId="{A265BE29-23BE-7B47-869A-BB23D9317D66}" dt="2025-08-08T12:59:19.613" v="585" actId="2696"/>
        <pc:sldMkLst>
          <pc:docMk/>
          <pc:sldMk cId="2485337295" sldId="301"/>
        </pc:sldMkLst>
      </pc:sldChg>
      <pc:sldChg chg="delSp modSp mod ord modAnim">
        <pc:chgData name="Anja Røyne" userId="526ac3dc-7120-4df7-921c-bb17c3cac199" providerId="ADAL" clId="{A265BE29-23BE-7B47-869A-BB23D9317D66}" dt="2025-08-08T12:52:24.244" v="563" actId="478"/>
        <pc:sldMkLst>
          <pc:docMk/>
          <pc:sldMk cId="3422720651" sldId="539"/>
        </pc:sldMkLst>
      </pc:sldChg>
      <pc:sldChg chg="del">
        <pc:chgData name="Anja Røyne" userId="526ac3dc-7120-4df7-921c-bb17c3cac199" providerId="ADAL" clId="{A265BE29-23BE-7B47-869A-BB23D9317D66}" dt="2025-08-08T12:59:20.873" v="586" actId="2696"/>
        <pc:sldMkLst>
          <pc:docMk/>
          <pc:sldMk cId="2321431171" sldId="541"/>
        </pc:sldMkLst>
      </pc:sldChg>
      <pc:sldChg chg="del">
        <pc:chgData name="Anja Røyne" userId="526ac3dc-7120-4df7-921c-bb17c3cac199" providerId="ADAL" clId="{A265BE29-23BE-7B47-869A-BB23D9317D66}" dt="2025-08-08T12:59:17.974" v="584" actId="2696"/>
        <pc:sldMkLst>
          <pc:docMk/>
          <pc:sldMk cId="4064529112" sldId="542"/>
        </pc:sldMkLst>
      </pc:sldChg>
      <pc:sldChg chg="modSp mod">
        <pc:chgData name="Anja Røyne" userId="526ac3dc-7120-4df7-921c-bb17c3cac199" providerId="ADAL" clId="{A265BE29-23BE-7B47-869A-BB23D9317D66}" dt="2025-08-08T12:42:50.202" v="159" actId="20577"/>
        <pc:sldMkLst>
          <pc:docMk/>
          <pc:sldMk cId="3172301234" sldId="543"/>
        </pc:sldMkLst>
        <pc:spChg chg="mod">
          <ac:chgData name="Anja Røyne" userId="526ac3dc-7120-4df7-921c-bb17c3cac199" providerId="ADAL" clId="{A265BE29-23BE-7B47-869A-BB23D9317D66}" dt="2025-08-08T12:42:50.202" v="159" actId="20577"/>
          <ac:spMkLst>
            <pc:docMk/>
            <pc:sldMk cId="3172301234" sldId="543"/>
            <ac:spMk id="4" creationId="{A02A3BAF-2691-1F0C-4A89-05100D4438A9}"/>
          </ac:spMkLst>
        </pc:spChg>
      </pc:sldChg>
      <pc:sldChg chg="del">
        <pc:chgData name="Anja Røyne" userId="526ac3dc-7120-4df7-921c-bb17c3cac199" providerId="ADAL" clId="{A265BE29-23BE-7B47-869A-BB23D9317D66}" dt="2025-08-08T12:42:33.852" v="101" actId="2696"/>
        <pc:sldMkLst>
          <pc:docMk/>
          <pc:sldMk cId="3074776247" sldId="544"/>
        </pc:sldMkLst>
      </pc:sldChg>
      <pc:sldChg chg="addSp delSp modSp add mod ord delAnim modAnim">
        <pc:chgData name="Anja Røyne" userId="526ac3dc-7120-4df7-921c-bb17c3cac199" providerId="ADAL" clId="{A265BE29-23BE-7B47-869A-BB23D9317D66}" dt="2025-08-08T13:02:55.540" v="612" actId="14100"/>
        <pc:sldMkLst>
          <pc:docMk/>
          <pc:sldMk cId="3853216596" sldId="544"/>
        </pc:sldMkLst>
        <pc:spChg chg="mod">
          <ac:chgData name="Anja Røyne" userId="526ac3dc-7120-4df7-921c-bb17c3cac199" providerId="ADAL" clId="{A265BE29-23BE-7B47-869A-BB23D9317D66}" dt="2025-08-08T12:45:27.173" v="201" actId="14100"/>
          <ac:spMkLst>
            <pc:docMk/>
            <pc:sldMk cId="3853216596" sldId="544"/>
            <ac:spMk id="2" creationId="{DCBB7118-442A-23C2-80AF-EEDD760A22AC}"/>
          </ac:spMkLst>
        </pc:spChg>
        <pc:spChg chg="add mod">
          <ac:chgData name="Anja Røyne" userId="526ac3dc-7120-4df7-921c-bb17c3cac199" providerId="ADAL" clId="{A265BE29-23BE-7B47-869A-BB23D9317D66}" dt="2025-08-08T13:02:55.540" v="612" actId="14100"/>
          <ac:spMkLst>
            <pc:docMk/>
            <pc:sldMk cId="3853216596" sldId="544"/>
            <ac:spMk id="4" creationId="{5B28710D-4AEB-3526-B3C9-AADB82E99EC7}"/>
          </ac:spMkLst>
        </pc:spChg>
      </pc:sldChg>
      <pc:sldChg chg="addSp delSp modSp add mod modAnim">
        <pc:chgData name="Anja Røyne" userId="526ac3dc-7120-4df7-921c-bb17c3cac199" providerId="ADAL" clId="{A265BE29-23BE-7B47-869A-BB23D9317D66}" dt="2025-08-08T13:08:57.222" v="834" actId="1076"/>
        <pc:sldMkLst>
          <pc:docMk/>
          <pc:sldMk cId="2345447654" sldId="545"/>
        </pc:sldMkLst>
        <pc:spChg chg="mod">
          <ac:chgData name="Anja Røyne" userId="526ac3dc-7120-4df7-921c-bb17c3cac199" providerId="ADAL" clId="{A265BE29-23BE-7B47-869A-BB23D9317D66}" dt="2025-08-08T13:03:13.695" v="655" actId="20577"/>
          <ac:spMkLst>
            <pc:docMk/>
            <pc:sldMk cId="2345447654" sldId="545"/>
            <ac:spMk id="2" creationId="{A6735360-FF3B-4C90-9A92-895C61F1DCF7}"/>
          </ac:spMkLst>
        </pc:spChg>
        <pc:spChg chg="add mod">
          <ac:chgData name="Anja Røyne" userId="526ac3dc-7120-4df7-921c-bb17c3cac199" providerId="ADAL" clId="{A265BE29-23BE-7B47-869A-BB23D9317D66}" dt="2025-08-08T13:08:57.222" v="834" actId="1076"/>
          <ac:spMkLst>
            <pc:docMk/>
            <pc:sldMk cId="2345447654" sldId="545"/>
            <ac:spMk id="3" creationId="{70D44FB4-5265-CBB6-E4C9-B5C4D8C8299B}"/>
          </ac:spMkLst>
        </pc:spChg>
      </pc:sldChg>
      <pc:sldChg chg="delSp modSp add mod delAnim">
        <pc:chgData name="Anja Røyne" userId="526ac3dc-7120-4df7-921c-bb17c3cac199" providerId="ADAL" clId="{A265BE29-23BE-7B47-869A-BB23D9317D66}" dt="2025-08-08T13:12:23.004" v="874" actId="1076"/>
        <pc:sldMkLst>
          <pc:docMk/>
          <pc:sldMk cId="1493788656" sldId="546"/>
        </pc:sldMkLst>
        <pc:spChg chg="mod">
          <ac:chgData name="Anja Røyne" userId="526ac3dc-7120-4df7-921c-bb17c3cac199" providerId="ADAL" clId="{A265BE29-23BE-7B47-869A-BB23D9317D66}" dt="2025-08-08T13:12:23.004" v="874" actId="1076"/>
          <ac:spMkLst>
            <pc:docMk/>
            <pc:sldMk cId="1493788656" sldId="546"/>
            <ac:spMk id="2" creationId="{A1E5C0F0-015B-99DA-1E19-5CA27D384C93}"/>
          </ac:spMkLst>
        </pc:spChg>
      </pc:sldChg>
      <pc:sldChg chg="add">
        <pc:chgData name="Anja Røyne" userId="526ac3dc-7120-4df7-921c-bb17c3cac199" providerId="ADAL" clId="{A265BE29-23BE-7B47-869A-BB23D9317D66}" dt="2025-08-08T13:16:05.493" v="900" actId="2890"/>
        <pc:sldMkLst>
          <pc:docMk/>
          <pc:sldMk cId="2083260017" sldId="547"/>
        </pc:sldMkLst>
      </pc:sldChg>
      <pc:sldChg chg="addSp modSp add mod ord">
        <pc:chgData name="Anja Røyne" userId="526ac3dc-7120-4df7-921c-bb17c3cac199" providerId="ADAL" clId="{A265BE29-23BE-7B47-869A-BB23D9317D66}" dt="2025-08-08T13:16:47.492" v="909" actId="1076"/>
        <pc:sldMkLst>
          <pc:docMk/>
          <pc:sldMk cId="2032047513" sldId="548"/>
        </pc:sldMkLst>
        <pc:picChg chg="add mod">
          <ac:chgData name="Anja Røyne" userId="526ac3dc-7120-4df7-921c-bb17c3cac199" providerId="ADAL" clId="{A265BE29-23BE-7B47-869A-BB23D9317D66}" dt="2025-08-08T13:16:47.492" v="909" actId="1076"/>
          <ac:picMkLst>
            <pc:docMk/>
            <pc:sldMk cId="2032047513" sldId="548"/>
            <ac:picMk id="3" creationId="{66893F7E-23F8-7D61-B098-88073CED9067}"/>
          </ac:picMkLst>
        </pc:picChg>
      </pc:sldChg>
      <pc:sldChg chg="addSp delSp modSp add mod">
        <pc:chgData name="Anja Røyne" userId="526ac3dc-7120-4df7-921c-bb17c3cac199" providerId="ADAL" clId="{A265BE29-23BE-7B47-869A-BB23D9317D66}" dt="2025-08-08T13:17:30.237" v="917" actId="1076"/>
        <pc:sldMkLst>
          <pc:docMk/>
          <pc:sldMk cId="2314533668" sldId="549"/>
        </pc:sldMkLst>
        <pc:picChg chg="add mod">
          <ac:chgData name="Anja Røyne" userId="526ac3dc-7120-4df7-921c-bb17c3cac199" providerId="ADAL" clId="{A265BE29-23BE-7B47-869A-BB23D9317D66}" dt="2025-08-08T13:17:30.237" v="917" actId="1076"/>
          <ac:picMkLst>
            <pc:docMk/>
            <pc:sldMk cId="2314533668" sldId="549"/>
            <ac:picMk id="4" creationId="{DE7B6C89-85A3-7DF1-C7D3-8BDFF36E1FE3}"/>
          </ac:picMkLst>
        </pc:picChg>
      </pc:sldChg>
      <pc:sldChg chg="addSp delSp modSp add mod">
        <pc:chgData name="Anja Røyne" userId="526ac3dc-7120-4df7-921c-bb17c3cac199" providerId="ADAL" clId="{A265BE29-23BE-7B47-869A-BB23D9317D66}" dt="2025-08-08T13:18:39.249" v="925" actId="1076"/>
        <pc:sldMkLst>
          <pc:docMk/>
          <pc:sldMk cId="941232817" sldId="550"/>
        </pc:sldMkLst>
        <pc:picChg chg="add mod">
          <ac:chgData name="Anja Røyne" userId="526ac3dc-7120-4df7-921c-bb17c3cac199" providerId="ADAL" clId="{A265BE29-23BE-7B47-869A-BB23D9317D66}" dt="2025-08-08T13:18:39.249" v="925" actId="1076"/>
          <ac:picMkLst>
            <pc:docMk/>
            <pc:sldMk cId="941232817" sldId="550"/>
            <ac:picMk id="3" creationId="{00815DA6-953B-BEC3-E021-A65538AC1091}"/>
          </ac:picMkLst>
        </pc:picChg>
      </pc:sldChg>
      <pc:sldChg chg="addSp delSp modSp add mod ord delAnim">
        <pc:chgData name="Anja Røyne" userId="526ac3dc-7120-4df7-921c-bb17c3cac199" providerId="ADAL" clId="{A265BE29-23BE-7B47-869A-BB23D9317D66}" dt="2025-08-08T13:22:54.486" v="995" actId="1076"/>
        <pc:sldMkLst>
          <pc:docMk/>
          <pc:sldMk cId="655115364" sldId="551"/>
        </pc:sldMkLst>
        <pc:picChg chg="add mod">
          <ac:chgData name="Anja Røyne" userId="526ac3dc-7120-4df7-921c-bb17c3cac199" providerId="ADAL" clId="{A265BE29-23BE-7B47-869A-BB23D9317D66}" dt="2025-08-08T13:22:54.486" v="995" actId="1076"/>
          <ac:picMkLst>
            <pc:docMk/>
            <pc:sldMk cId="655115364" sldId="551"/>
            <ac:picMk id="9" creationId="{1478CA93-FC6A-E78C-536F-3CC640C8B9CA}"/>
          </ac:picMkLst>
        </pc:picChg>
      </pc:sldChg>
      <pc:sldChg chg="addSp delSp modSp add mod">
        <pc:chgData name="Anja Røyne" userId="526ac3dc-7120-4df7-921c-bb17c3cac199" providerId="ADAL" clId="{A265BE29-23BE-7B47-869A-BB23D9317D66}" dt="2025-08-08T13:23:27.160" v="1001" actId="1076"/>
        <pc:sldMkLst>
          <pc:docMk/>
          <pc:sldMk cId="3405483688" sldId="552"/>
        </pc:sldMkLst>
      </pc:sldChg>
      <pc:sldChg chg="addSp delSp modSp add mod">
        <pc:chgData name="Anja Røyne" userId="526ac3dc-7120-4df7-921c-bb17c3cac199" providerId="ADAL" clId="{A265BE29-23BE-7B47-869A-BB23D9317D66}" dt="2025-08-08T13:23:59.681" v="1007" actId="14100"/>
        <pc:sldMkLst>
          <pc:docMk/>
          <pc:sldMk cId="52855624" sldId="553"/>
        </pc:sldMkLst>
      </pc:sldChg>
      <pc:sldChg chg="addSp delSp modSp add mod">
        <pc:chgData name="Anja Røyne" userId="526ac3dc-7120-4df7-921c-bb17c3cac199" providerId="ADAL" clId="{A265BE29-23BE-7B47-869A-BB23D9317D66}" dt="2025-08-08T13:25:00.722" v="1013" actId="14100"/>
        <pc:sldMkLst>
          <pc:docMk/>
          <pc:sldMk cId="636316366" sldId="55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4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dirty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dirty="0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58FF42-0977-458E-C836-90AFF93E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139EF5-60B8-11C8-F1FD-2916AC45B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61D173-A1F4-90BE-9436-A3935629B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D3AD8-64A3-F94D-89D8-00192BAB5FC6}" type="datetimeFigureOut">
              <a:t>14.08.2025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DE35CC-BC5A-9C67-7A0F-E6AB3E6B5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588286-8C05-97DA-4596-25BD6A0D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47AFC-292B-8E46-A5A8-BC9B3E6BB09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593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29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jpg"/><Relationship Id="rId5" Type="http://schemas.openxmlformats.org/officeDocument/2006/relationships/hyperlink" Target="https://unsplash.com/photos/water-dam-under-white-and-blue-skies-FUeb2npsblQ?utm_content=creditCopyText&amp;utm_medium=referral&amp;utm_source=unsplash" TargetMode="External"/><Relationship Id="rId4" Type="http://schemas.openxmlformats.org/officeDocument/2006/relationships/hyperlink" Target="https://unsplash.com/@publicpowerorg?utm_content=creditCopyText&amp;utm_medium=referral&amp;utm_source=unsplash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bilde 10">
            <a:extLst>
              <a:ext uri="{FF2B5EF4-FFF2-40B4-BE49-F238E27FC236}">
                <a16:creationId xmlns:a16="http://schemas.microsoft.com/office/drawing/2014/main" id="{3C2A041E-D5CB-7396-3B74-8C6B2A47C7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4" b="11924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575090"/>
            <a:ext cx="5716962" cy="1547605"/>
          </a:xfrm>
        </p:spPr>
        <p:txBody>
          <a:bodyPr/>
          <a:lstStyle/>
          <a:p>
            <a:r>
              <a:rPr lang="en-US" sz="6000"/>
              <a:t>Prosjektarbeid i praksis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Anja Røyne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8" y="5588000"/>
            <a:ext cx="5716962" cy="226283"/>
          </a:xfrm>
        </p:spPr>
        <p:txBody>
          <a:bodyPr/>
          <a:lstStyle/>
          <a:p>
            <a:r>
              <a:rPr lang="en-US"/>
              <a:t>KURT, INTED og Fysisk institutt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REAL Undervisning, 14. august 2025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84906D4-F045-8BCB-B177-EBDB893C3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E3FC2C1C-6D07-C7B9-1DD2-FEE28B8BA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50A346CA-EF51-EE36-5FB5-9BC45C3E9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8928C4B-4B6A-9B78-0585-47300EEB3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himmel, utendørs, konstruksjon, fabrikk&#10;&#10;Automatisk generert beskrivelse">
            <a:extLst>
              <a:ext uri="{FF2B5EF4-FFF2-40B4-BE49-F238E27FC236}">
                <a16:creationId xmlns:a16="http://schemas.microsoft.com/office/drawing/2014/main" id="{C7AE326B-5ECF-B005-7DBE-F00A918FE6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95" r="15917" b="2"/>
          <a:stretch/>
        </p:blipFill>
        <p:spPr>
          <a:xfrm>
            <a:off x="0" y="10"/>
            <a:ext cx="6095980" cy="6857990"/>
          </a:xfrm>
          <a:prstGeom prst="rect">
            <a:avLst/>
          </a:prstGeom>
        </p:spPr>
      </p:pic>
      <p:pic>
        <p:nvPicPr>
          <p:cNvPr id="3" name="Bilde 2" descr="Et bilde som inneholder tekst, skjermbilde, Font, dokument&#10;&#10;Automatisk generert beskrivelse">
            <a:extLst>
              <a:ext uri="{FF2B5EF4-FFF2-40B4-BE49-F238E27FC236}">
                <a16:creationId xmlns:a16="http://schemas.microsoft.com/office/drawing/2014/main" id="{F91E2BC9-5D18-6886-80AB-5F40CBF1B3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59" b="57600"/>
          <a:stretch>
            <a:fillRect/>
          </a:stretch>
        </p:blipFill>
        <p:spPr>
          <a:xfrm>
            <a:off x="461468" y="3923415"/>
            <a:ext cx="5167423" cy="246486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7410C5C-9317-751E-FFE3-B6BDEF328A2A}"/>
              </a:ext>
            </a:extLst>
          </p:cNvPr>
          <p:cNvSpPr txBox="1"/>
          <p:nvPr/>
        </p:nvSpPr>
        <p:spPr>
          <a:xfrm>
            <a:off x="-3849" y="6642546"/>
            <a:ext cx="60980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b="0" i="0" u="none" strike="noStrike">
                <a:solidFill>
                  <a:schemeClr val="bg1">
                    <a:lumMod val="65000"/>
                  </a:schemeClr>
                </a:solidFill>
                <a:effectLst/>
                <a:latin typeface="-webkit-standard"/>
              </a:rPr>
              <a:t>Photo by </a:t>
            </a:r>
            <a:r>
              <a:rPr lang="nb-NO" sz="800" b="0" i="0">
                <a:solidFill>
                  <a:schemeClr val="bg1">
                    <a:lumMod val="65000"/>
                  </a:schemeClr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American Public Power Association</a:t>
            </a:r>
            <a:r>
              <a:rPr lang="nb-NO" sz="800" b="0" i="0" u="none" strike="noStrike">
                <a:solidFill>
                  <a:schemeClr val="bg1">
                    <a:lumMod val="65000"/>
                  </a:schemeClr>
                </a:solidFill>
                <a:effectLst/>
                <a:latin typeface="-webkit-standard"/>
              </a:rPr>
              <a:t> on </a:t>
            </a:r>
            <a:r>
              <a:rPr lang="nb-NO" sz="800" b="0" i="0">
                <a:solidFill>
                  <a:schemeClr val="bg1">
                    <a:lumMod val="65000"/>
                  </a:schemeClr>
                </a:solidFill>
                <a:effectLst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nb-NO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60D6275-0E7E-E5C8-60E2-9D3EDF3855FD}"/>
              </a:ext>
            </a:extLst>
          </p:cNvPr>
          <p:cNvSpPr txBox="1">
            <a:spLocks/>
          </p:cNvSpPr>
          <p:nvPr/>
        </p:nvSpPr>
        <p:spPr>
          <a:xfrm>
            <a:off x="232154" y="197329"/>
            <a:ext cx="5631712" cy="27372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>
                <a:solidFill>
                  <a:srgbClr val="FFFFFF"/>
                </a:solidFill>
              </a:rPr>
              <a:t>FYS1030</a:t>
            </a:r>
            <a:br>
              <a:rPr lang="nb-NO" sz="3600">
                <a:solidFill>
                  <a:srgbClr val="FFFFFF"/>
                </a:solidFill>
              </a:rPr>
            </a:br>
            <a:r>
              <a:rPr lang="nb-NO" sz="3600">
                <a:solidFill>
                  <a:srgbClr val="FFFFFF"/>
                </a:solidFill>
              </a:rPr>
              <a:t>Fysikk og energiressurser</a:t>
            </a:r>
          </a:p>
          <a:p>
            <a:endParaRPr lang="nb-NO" sz="3600">
              <a:solidFill>
                <a:srgbClr val="FFFFFF"/>
              </a:solidFill>
            </a:endParaRPr>
          </a:p>
          <a:p>
            <a:r>
              <a:rPr lang="nb-NO" sz="2000">
                <a:solidFill>
                  <a:srgbClr val="FFFFFF"/>
                </a:solidFill>
              </a:rPr>
              <a:t>5 stp</a:t>
            </a:r>
          </a:p>
          <a:p>
            <a:r>
              <a:rPr lang="nb-NO" sz="2000">
                <a:solidFill>
                  <a:srgbClr val="FFFFFF"/>
                </a:solidFill>
              </a:rPr>
              <a:t>vårsemester</a:t>
            </a:r>
          </a:p>
        </p:txBody>
      </p:sp>
      <p:pic>
        <p:nvPicPr>
          <p:cNvPr id="5" name="Bilde 4" descr="Et bilde som inneholder utendørs, himmel, grunn, sand&#10;&#10;Automatisk generert beskrivelse">
            <a:extLst>
              <a:ext uri="{FF2B5EF4-FFF2-40B4-BE49-F238E27FC236}">
                <a16:creationId xmlns:a16="http://schemas.microsoft.com/office/drawing/2014/main" id="{EF408315-BC36-B134-5829-A3334E32A41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3333"/>
          <a:stretch/>
        </p:blipFill>
        <p:spPr>
          <a:xfrm>
            <a:off x="6090359" y="-10"/>
            <a:ext cx="6096000" cy="6858000"/>
          </a:xfrm>
          <a:prstGeom prst="rect">
            <a:avLst/>
          </a:prstGeom>
        </p:spPr>
      </p:pic>
      <p:pic>
        <p:nvPicPr>
          <p:cNvPr id="6" name="Bilde 5" descr="Et bilde som inneholder tekst, Font, skjermbilde, brev&#10;&#10;Automatisk generert beskrivelse">
            <a:extLst>
              <a:ext uri="{FF2B5EF4-FFF2-40B4-BE49-F238E27FC236}">
                <a16:creationId xmlns:a16="http://schemas.microsoft.com/office/drawing/2014/main" id="{78B75E79-8DDA-60D0-2D44-8BAFF71D8D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8561"/>
          <a:stretch>
            <a:fillRect/>
          </a:stretch>
        </p:blipFill>
        <p:spPr>
          <a:xfrm>
            <a:off x="6551827" y="3923415"/>
            <a:ext cx="5167423" cy="2464863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C49AA01D-1F1B-A644-C374-48D90D613BEA}"/>
              </a:ext>
            </a:extLst>
          </p:cNvPr>
          <p:cNvSpPr txBox="1">
            <a:spLocks/>
          </p:cNvSpPr>
          <p:nvPr/>
        </p:nvSpPr>
        <p:spPr>
          <a:xfrm>
            <a:off x="6322513" y="197319"/>
            <a:ext cx="5631712" cy="27372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>
                <a:solidFill>
                  <a:srgbClr val="FFFFFF"/>
                </a:solidFill>
              </a:rPr>
              <a:t>FYS1035</a:t>
            </a:r>
            <a:br>
              <a:rPr lang="nb-NO" sz="3600">
                <a:solidFill>
                  <a:srgbClr val="FFFFFF"/>
                </a:solidFill>
              </a:rPr>
            </a:br>
            <a:r>
              <a:rPr lang="nb-NO" sz="3600">
                <a:solidFill>
                  <a:srgbClr val="FFFFFF"/>
                </a:solidFill>
              </a:rPr>
              <a:t>Fysikk og klimaendringer</a:t>
            </a:r>
          </a:p>
          <a:p>
            <a:endParaRPr lang="nb-NO" sz="5400">
              <a:solidFill>
                <a:srgbClr val="FFFFFF"/>
              </a:solidFill>
            </a:endParaRPr>
          </a:p>
          <a:p>
            <a:r>
              <a:rPr lang="nb-NO" sz="2000">
                <a:solidFill>
                  <a:srgbClr val="FFFFFF"/>
                </a:solidFill>
              </a:rPr>
              <a:t>5 stp</a:t>
            </a:r>
          </a:p>
          <a:p>
            <a:r>
              <a:rPr lang="nb-NO" sz="2000">
                <a:solidFill>
                  <a:srgbClr val="FFFFFF"/>
                </a:solidFill>
              </a:rPr>
              <a:t>høstsemester</a:t>
            </a:r>
          </a:p>
        </p:txBody>
      </p:sp>
    </p:spTree>
    <p:extLst>
      <p:ext uri="{BB962C8B-B14F-4D97-AF65-F5344CB8AC3E}">
        <p14:creationId xmlns:p14="http://schemas.microsoft.com/office/powerpoint/2010/main" val="57219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18D18-0DD5-89F6-B711-1C52D60B4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7118-442A-23C2-80AF-EEDD760A2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5018"/>
            <a:ext cx="10515600" cy="787598"/>
          </a:xfrm>
        </p:spPr>
        <p:txBody>
          <a:bodyPr>
            <a:normAutofit/>
          </a:bodyPr>
          <a:lstStyle/>
          <a:p>
            <a:r>
              <a:rPr kumimoji="0" lang="en-GB" altLang="nb-NO" sz="440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Hvorfor prosjektarbeid i grupper?</a:t>
            </a:r>
            <a:endParaRPr lang="nb-NO" dirty="0">
              <a:latin typeface="+mn-lt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B28710D-4AEB-3526-B3C9-AADB82E99EC7}"/>
              </a:ext>
            </a:extLst>
          </p:cNvPr>
          <p:cNvSpPr txBox="1"/>
          <p:nvPr/>
        </p:nvSpPr>
        <p:spPr>
          <a:xfrm>
            <a:off x="838198" y="1674233"/>
            <a:ext cx="879489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Faglig utforsking og fordypning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Knytte læringen tett på studentenes egne interesser, motivasjoner, ambisjoner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Arbeidslivsrelevans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Trene ferdigheter og kompetanser: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samarbeid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muntlig og skriftlig kommunikasjon og formidling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prosjektledelse</a:t>
            </a:r>
          </a:p>
          <a:p>
            <a:pPr marL="7429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/>
              <a:t>tverrfaglig kompetanse (dersom gruppene er tverrfaglige)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85321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923E4-8CEB-454E-5BDA-200B64E1F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5360-FF3B-4C90-9A92-895C61F1D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0483"/>
            <a:ext cx="10515600" cy="924033"/>
          </a:xfrm>
        </p:spPr>
        <p:txBody>
          <a:bodyPr>
            <a:normAutofit/>
          </a:bodyPr>
          <a:lstStyle/>
          <a:p>
            <a:r>
              <a:rPr kumimoji="0" lang="en-GB" altLang="nb-NO" sz="440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Typiske utfordringer i gruppearbeid</a:t>
            </a:r>
            <a:endParaRPr lang="nb-NO" dirty="0">
              <a:latin typeface="+mn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0D44FB4-5265-CBB6-E4C9-B5C4D8C8299B}"/>
              </a:ext>
            </a:extLst>
          </p:cNvPr>
          <p:cNvSpPr txBox="1"/>
          <p:nvPr/>
        </p:nvSpPr>
        <p:spPr>
          <a:xfrm>
            <a:off x="838200" y="1908149"/>
            <a:ext cx="879489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800"/>
              <a:t>Dårlig kommunikasjon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800"/>
              <a:t>Kommer for sent i gang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800"/>
              <a:t>Dårlig definert problemstilling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800"/>
              <a:t>Dårlig bruk av kilder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800"/>
              <a:t>Mangler integrasjon (parallelt arbeid)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800"/>
              <a:t>«Gratispassasjerer»</a:t>
            </a:r>
          </a:p>
        </p:txBody>
      </p:sp>
    </p:spTree>
    <p:extLst>
      <p:ext uri="{BB962C8B-B14F-4D97-AF65-F5344CB8AC3E}">
        <p14:creationId xmlns:p14="http://schemas.microsoft.com/office/powerpoint/2010/main" val="234544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68695-F6B1-E19E-8235-721220840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5C0F0-015B-99DA-1E19-5CA27D384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6983"/>
            <a:ext cx="10515600" cy="924033"/>
          </a:xfrm>
        </p:spPr>
        <p:txBody>
          <a:bodyPr anchor="ctr">
            <a:normAutofit/>
          </a:bodyPr>
          <a:lstStyle/>
          <a:p>
            <a:pPr algn="ctr"/>
            <a:r>
              <a:rPr kumimoji="0" lang="en-GB" altLang="nb-NO" sz="4400" u="none" strike="noStrike" cap="none" normalizeH="0" baseline="0" dirty="0">
                <a:ln>
                  <a:noFill/>
                </a:ln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Forslag til løsninger</a:t>
            </a:r>
            <a:endParaRPr lang="nb-NO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378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8AA7FC53-1AB0-29DD-D78F-C4C79609D95B}"/>
              </a:ext>
            </a:extLst>
          </p:cNvPr>
          <p:cNvGrpSpPr/>
          <p:nvPr/>
        </p:nvGrpSpPr>
        <p:grpSpPr>
          <a:xfrm>
            <a:off x="285196" y="832883"/>
            <a:ext cx="5582316" cy="5769934"/>
            <a:chOff x="3304842" y="1088065"/>
            <a:chExt cx="5582316" cy="5769934"/>
          </a:xfrm>
        </p:grpSpPr>
        <p:pic>
          <p:nvPicPr>
            <p:cNvPr id="8" name="Bilde 7" descr="Et bilde som inneholder tekst, skjermbilde, Font, nummer&#10;&#10;KI-generert innhold kan være feil.">
              <a:extLst>
                <a:ext uri="{FF2B5EF4-FFF2-40B4-BE49-F238E27FC236}">
                  <a16:creationId xmlns:a16="http://schemas.microsoft.com/office/drawing/2014/main" id="{E93CAC11-C586-A223-2E66-75473CA0E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938"/>
            <a:stretch>
              <a:fillRect/>
            </a:stretch>
          </p:blipFill>
          <p:spPr>
            <a:xfrm>
              <a:off x="3304842" y="2190306"/>
              <a:ext cx="5582316" cy="4667693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858A8237-8236-7D2A-7868-2C66EDE5C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28"/>
            <a:stretch>
              <a:fillRect/>
            </a:stretch>
          </p:blipFill>
          <p:spPr>
            <a:xfrm>
              <a:off x="3304842" y="1088065"/>
              <a:ext cx="5582316" cy="889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660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5256-A10C-F93F-A07A-7C158600C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61AD035A-0ACE-A629-A2A8-4EA358FB1F5C}"/>
              </a:ext>
            </a:extLst>
          </p:cNvPr>
          <p:cNvGrpSpPr/>
          <p:nvPr/>
        </p:nvGrpSpPr>
        <p:grpSpPr>
          <a:xfrm>
            <a:off x="285196" y="832883"/>
            <a:ext cx="5582316" cy="5769934"/>
            <a:chOff x="3304842" y="1088065"/>
            <a:chExt cx="5582316" cy="5769934"/>
          </a:xfrm>
        </p:grpSpPr>
        <p:pic>
          <p:nvPicPr>
            <p:cNvPr id="8" name="Bilde 7" descr="Et bilde som inneholder tekst, skjermbilde, Font, nummer&#10;&#10;KI-generert innhold kan være feil.">
              <a:extLst>
                <a:ext uri="{FF2B5EF4-FFF2-40B4-BE49-F238E27FC236}">
                  <a16:creationId xmlns:a16="http://schemas.microsoft.com/office/drawing/2014/main" id="{45182014-8CCE-71E5-6C09-BDB0287FA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938"/>
            <a:stretch>
              <a:fillRect/>
            </a:stretch>
          </p:blipFill>
          <p:spPr>
            <a:xfrm>
              <a:off x="3304842" y="2190306"/>
              <a:ext cx="5582316" cy="4667693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9247C170-635C-9BB5-5B51-3B51C0557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28"/>
            <a:stretch>
              <a:fillRect/>
            </a:stretch>
          </p:blipFill>
          <p:spPr>
            <a:xfrm>
              <a:off x="3304842" y="1088065"/>
              <a:ext cx="5582316" cy="889591"/>
            </a:xfrm>
            <a:prstGeom prst="rect">
              <a:avLst/>
            </a:prstGeom>
          </p:spPr>
        </p:pic>
      </p:grpSp>
      <p:pic>
        <p:nvPicPr>
          <p:cNvPr id="12" name="Bilde 11" descr="Et bilde som inneholder tekst, skjermbilde, dokument, Font&#10;&#10;KI-generert innhold kan være feil.">
            <a:extLst>
              <a:ext uri="{FF2B5EF4-FFF2-40B4-BE49-F238E27FC236}">
                <a16:creationId xmlns:a16="http://schemas.microsoft.com/office/drawing/2014/main" id="{46E58DF4-03D5-C6A3-BFD1-61CB75CD4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90" y="0"/>
            <a:ext cx="5713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60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BBE2-A406-6EB7-8694-2A3FF23F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E2407ED1-B8D6-6E78-CCEC-94D81BDE979E}"/>
              </a:ext>
            </a:extLst>
          </p:cNvPr>
          <p:cNvGrpSpPr/>
          <p:nvPr/>
        </p:nvGrpSpPr>
        <p:grpSpPr>
          <a:xfrm>
            <a:off x="285196" y="832883"/>
            <a:ext cx="5582316" cy="5769934"/>
            <a:chOff x="3304842" y="1088065"/>
            <a:chExt cx="5582316" cy="5769934"/>
          </a:xfrm>
        </p:grpSpPr>
        <p:pic>
          <p:nvPicPr>
            <p:cNvPr id="8" name="Bilde 7" descr="Et bilde som inneholder tekst, skjermbilde, Font, nummer&#10;&#10;KI-generert innhold kan være feil.">
              <a:extLst>
                <a:ext uri="{FF2B5EF4-FFF2-40B4-BE49-F238E27FC236}">
                  <a16:creationId xmlns:a16="http://schemas.microsoft.com/office/drawing/2014/main" id="{4EAC3873-9C47-A099-65DF-386F32237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938"/>
            <a:stretch>
              <a:fillRect/>
            </a:stretch>
          </p:blipFill>
          <p:spPr>
            <a:xfrm>
              <a:off x="3304842" y="2190306"/>
              <a:ext cx="5582316" cy="4667693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19629B9B-A2C9-941A-B111-1167AD70D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28"/>
            <a:stretch>
              <a:fillRect/>
            </a:stretch>
          </p:blipFill>
          <p:spPr>
            <a:xfrm>
              <a:off x="3304842" y="1088065"/>
              <a:ext cx="5582316" cy="889591"/>
            </a:xfrm>
            <a:prstGeom prst="rect">
              <a:avLst/>
            </a:prstGeom>
          </p:spPr>
        </p:pic>
      </p:grpSp>
      <p:pic>
        <p:nvPicPr>
          <p:cNvPr id="3" name="Bilde 2" descr="Et bilde som inneholder tekst, skjermbilde, Font, dokument&#10;&#10;KI-generert innhold kan være feil.">
            <a:extLst>
              <a:ext uri="{FF2B5EF4-FFF2-40B4-BE49-F238E27FC236}">
                <a16:creationId xmlns:a16="http://schemas.microsoft.com/office/drawing/2014/main" id="{66893F7E-23F8-7D61-B098-88073CED9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065" y="1105785"/>
            <a:ext cx="6265935" cy="519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4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698D6-53BF-93F0-B14F-FD9A6E6A1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FC377CEF-FF0B-B419-921F-092421DA37CE}"/>
              </a:ext>
            </a:extLst>
          </p:cNvPr>
          <p:cNvGrpSpPr/>
          <p:nvPr/>
        </p:nvGrpSpPr>
        <p:grpSpPr>
          <a:xfrm>
            <a:off x="285196" y="832883"/>
            <a:ext cx="5582316" cy="5769934"/>
            <a:chOff x="3304842" y="1088065"/>
            <a:chExt cx="5582316" cy="5769934"/>
          </a:xfrm>
        </p:grpSpPr>
        <p:pic>
          <p:nvPicPr>
            <p:cNvPr id="8" name="Bilde 7" descr="Et bilde som inneholder tekst, skjermbilde, Font, nummer&#10;&#10;KI-generert innhold kan være feil.">
              <a:extLst>
                <a:ext uri="{FF2B5EF4-FFF2-40B4-BE49-F238E27FC236}">
                  <a16:creationId xmlns:a16="http://schemas.microsoft.com/office/drawing/2014/main" id="{7A403D4D-F884-8239-4B49-5E489A98B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938"/>
            <a:stretch>
              <a:fillRect/>
            </a:stretch>
          </p:blipFill>
          <p:spPr>
            <a:xfrm>
              <a:off x="3304842" y="2190306"/>
              <a:ext cx="5582316" cy="4667693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9BD8CF82-73A7-E5CB-9EBE-FC40FE392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28"/>
            <a:stretch>
              <a:fillRect/>
            </a:stretch>
          </p:blipFill>
          <p:spPr>
            <a:xfrm>
              <a:off x="3304842" y="1088065"/>
              <a:ext cx="5582316" cy="889591"/>
            </a:xfrm>
            <a:prstGeom prst="rect">
              <a:avLst/>
            </a:prstGeom>
          </p:spPr>
        </p:pic>
      </p:grpSp>
      <p:pic>
        <p:nvPicPr>
          <p:cNvPr id="4" name="Bilde 3" descr="Et bilde som inneholder tekst, skjermbilde, Font, dokument&#10;&#10;KI-generert innhold kan være feil.">
            <a:extLst>
              <a:ext uri="{FF2B5EF4-FFF2-40B4-BE49-F238E27FC236}">
                <a16:creationId xmlns:a16="http://schemas.microsoft.com/office/drawing/2014/main" id="{DE7B6C89-85A3-7DF1-C7D3-8BDFF36E1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49" y="1320501"/>
            <a:ext cx="6153951" cy="528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33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0B973-95F9-5FAA-B764-6E6D4777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61886E31-735B-E9B8-868F-2438EB4E62A7}"/>
              </a:ext>
            </a:extLst>
          </p:cNvPr>
          <p:cNvGrpSpPr/>
          <p:nvPr/>
        </p:nvGrpSpPr>
        <p:grpSpPr>
          <a:xfrm>
            <a:off x="285196" y="832883"/>
            <a:ext cx="5582316" cy="5769934"/>
            <a:chOff x="3304842" y="1088065"/>
            <a:chExt cx="5582316" cy="5769934"/>
          </a:xfrm>
        </p:grpSpPr>
        <p:pic>
          <p:nvPicPr>
            <p:cNvPr id="8" name="Bilde 7" descr="Et bilde som inneholder tekst, skjermbilde, Font, nummer&#10;&#10;KI-generert innhold kan være feil.">
              <a:extLst>
                <a:ext uri="{FF2B5EF4-FFF2-40B4-BE49-F238E27FC236}">
                  <a16:creationId xmlns:a16="http://schemas.microsoft.com/office/drawing/2014/main" id="{6A97E9F0-53C5-66E9-FF0B-E26530A6E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938"/>
            <a:stretch>
              <a:fillRect/>
            </a:stretch>
          </p:blipFill>
          <p:spPr>
            <a:xfrm>
              <a:off x="3304842" y="2190306"/>
              <a:ext cx="5582316" cy="4667693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7EBA8843-8029-A7F1-BBDE-6C381FBA1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028"/>
            <a:stretch>
              <a:fillRect/>
            </a:stretch>
          </p:blipFill>
          <p:spPr>
            <a:xfrm>
              <a:off x="3304842" y="1088065"/>
              <a:ext cx="5582316" cy="889591"/>
            </a:xfrm>
            <a:prstGeom prst="rect">
              <a:avLst/>
            </a:prstGeom>
          </p:spPr>
        </p:pic>
      </p:grpSp>
      <p:pic>
        <p:nvPicPr>
          <p:cNvPr id="3" name="Bilde 2" descr="Et bilde som inneholder tekst, skjermbilde, Font, dokument&#10;&#10;KI-generert innhold kan være feil.">
            <a:extLst>
              <a:ext uri="{FF2B5EF4-FFF2-40B4-BE49-F238E27FC236}">
                <a16:creationId xmlns:a16="http://schemas.microsoft.com/office/drawing/2014/main" id="{00815DA6-953B-BEC3-E021-A65538AC1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6590"/>
            <a:ext cx="5867510" cy="630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3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8531A-EF3F-B1A3-0D39-384E737FE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tekst, skjermbilde, nummer, Font&#10;&#10;KI-generert innhold kan være feil.">
            <a:extLst>
              <a:ext uri="{FF2B5EF4-FFF2-40B4-BE49-F238E27FC236}">
                <a16:creationId xmlns:a16="http://schemas.microsoft.com/office/drawing/2014/main" id="{1478CA93-FC6A-E78C-536F-3CC640C8B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78" y="455252"/>
            <a:ext cx="10286086" cy="564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1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2AA1BB1-80FC-4436-A110-2D059DFF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C33C5B9-15A1-D42F-99EF-54DB9E0DD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02A3BAF-2691-1F0C-4A89-05100D4438A9}"/>
              </a:ext>
            </a:extLst>
          </p:cNvPr>
          <p:cNvSpPr txBox="1"/>
          <p:nvPr/>
        </p:nvSpPr>
        <p:spPr>
          <a:xfrm>
            <a:off x="1905000" y="2551837"/>
            <a:ext cx="9361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/>
              <a:t>Diskusjon: Hvordan få til gode praksiser i prosjektarbeid?</a:t>
            </a:r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3172301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0C88C919428943B4CA72A2F0E31212" ma:contentTypeVersion="18" ma:contentTypeDescription="Opprett et nytt dokument." ma:contentTypeScope="" ma:versionID="52318309310a894c49a6331468851a6e">
  <xsd:schema xmlns:xsd="http://www.w3.org/2001/XMLSchema" xmlns:xs="http://www.w3.org/2001/XMLSchema" xmlns:p="http://schemas.microsoft.com/office/2006/metadata/properties" xmlns:ns2="725a5c0a-6ac6-4c21-8c55-5bcdd278cf65" xmlns:ns3="3da74f13-086a-42a1-ae4e-093bed976141" targetNamespace="http://schemas.microsoft.com/office/2006/metadata/properties" ma:root="true" ma:fieldsID="6f11d47343c210186003bf88242431c7" ns2:_="" ns3:_="">
    <xsd:import namespace="725a5c0a-6ac6-4c21-8c55-5bcdd278cf65"/>
    <xsd:import namespace="3da74f13-086a-42a1-ae4e-093bed976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5c0a-6ac6-4c21-8c55-5bcdd278cf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74f13-086a-42a1-ae4e-093bed9761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417c6-3a63-4e29-8efd-c38db392b380}" ma:internalName="TaxCatchAll" ma:showField="CatchAllData" ma:web="3da74f13-086a-42a1-ae4e-093bed976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a74f13-086a-42a1-ae4e-093bed976141" xsi:nil="true"/>
    <lcf76f155ced4ddcb4097134ff3c332f xmlns="725a5c0a-6ac6-4c21-8c55-5bcdd278cf6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14AAF45-68BB-4569-B346-D9B761F7621C}"/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www.w3.org/XML/1998/namespace"/>
    <ds:schemaRef ds:uri="3b00a67f-9791-437e-b702-303a706ea042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211</TotalTime>
  <Words>127</Words>
  <Application>Microsoft Macintosh PowerPoint</Application>
  <PresentationFormat>Widescreen</PresentationFormat>
  <Paragraphs>33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-webkit-standard</vt:lpstr>
      <vt:lpstr>Arial</vt:lpstr>
      <vt:lpstr>Arial, sans-serif</vt:lpstr>
      <vt:lpstr>Calibri</vt:lpstr>
      <vt:lpstr>Office-tema</vt:lpstr>
      <vt:lpstr>Prosjektarbeid i praksis</vt:lpstr>
      <vt:lpstr>PowerPoint-presentasjon</vt:lpstr>
      <vt:lpstr>Hvorfor prosjektarbeid i grupper?</vt:lpstr>
      <vt:lpstr>Typiske utfordringer i gruppearbeid</vt:lpstr>
      <vt:lpstr>Forslag til løsninger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Anja Royne</dc:creator>
  <cp:lastModifiedBy>Anja Royne</cp:lastModifiedBy>
  <cp:revision>2</cp:revision>
  <dcterms:created xsi:type="dcterms:W3CDTF">2025-04-29T11:42:20Z</dcterms:created>
  <dcterms:modified xsi:type="dcterms:W3CDTF">2025-08-14T11:26:26Z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0x010100230C88C919428943B4CA72A2F0E31212</vt:lpwstr>
  </property>
</Properties>
</file>