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7" r:id="rId7"/>
    <p:sldId id="260" r:id="rId8"/>
    <p:sldId id="261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67C1AC-B970-4514-BF2E-451E882F4AD1}" v="24" dt="2025-08-14T09:25:43.9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dar Skogvoll" userId="50014d95-e865-4f1d-b40b-6b70e339352d" providerId="ADAL" clId="{3467C1AC-B970-4514-BF2E-451E882F4AD1}"/>
    <pc:docChg chg="undo custSel addSld modSld">
      <pc:chgData name="Vidar Skogvoll" userId="50014d95-e865-4f1d-b40b-6b70e339352d" providerId="ADAL" clId="{3467C1AC-B970-4514-BF2E-451E882F4AD1}" dt="2025-08-14T09:25:43.952" v="3082"/>
      <pc:docMkLst>
        <pc:docMk/>
      </pc:docMkLst>
      <pc:sldChg chg="modSp new mod">
        <pc:chgData name="Vidar Skogvoll" userId="50014d95-e865-4f1d-b40b-6b70e339352d" providerId="ADAL" clId="{3467C1AC-B970-4514-BF2E-451E882F4AD1}" dt="2025-08-14T09:22:03.179" v="3078" actId="20577"/>
        <pc:sldMkLst>
          <pc:docMk/>
          <pc:sldMk cId="1075757882" sldId="256"/>
        </pc:sldMkLst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1075757882" sldId="256"/>
            <ac:spMk id="2" creationId="{281422A5-2FAB-51E0-290C-A14C7FA15D12}"/>
          </ac:spMkLst>
        </pc:spChg>
        <pc:spChg chg="mod">
          <ac:chgData name="Vidar Skogvoll" userId="50014d95-e865-4f1d-b40b-6b70e339352d" providerId="ADAL" clId="{3467C1AC-B970-4514-BF2E-451E882F4AD1}" dt="2025-08-14T09:22:03.179" v="3078" actId="20577"/>
          <ac:spMkLst>
            <pc:docMk/>
            <pc:sldMk cId="1075757882" sldId="256"/>
            <ac:spMk id="3" creationId="{7DDD08D9-A19E-B759-01EE-D3D850D43B3B}"/>
          </ac:spMkLst>
        </pc:spChg>
      </pc:sldChg>
      <pc:sldChg chg="modSp new mod">
        <pc:chgData name="Vidar Skogvoll" userId="50014d95-e865-4f1d-b40b-6b70e339352d" providerId="ADAL" clId="{3467C1AC-B970-4514-BF2E-451E882F4AD1}" dt="2025-08-12T11:46:22.233" v="2730"/>
        <pc:sldMkLst>
          <pc:docMk/>
          <pc:sldMk cId="2139640251" sldId="257"/>
        </pc:sldMkLst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2139640251" sldId="257"/>
            <ac:spMk id="2" creationId="{4747A7FF-A1A8-42F2-4B5D-6528255C58EC}"/>
          </ac:spMkLst>
        </pc:spChg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2139640251" sldId="257"/>
            <ac:spMk id="3" creationId="{51A29F0F-867B-BF1A-7A38-EB18ED30D599}"/>
          </ac:spMkLst>
        </pc:spChg>
      </pc:sldChg>
      <pc:sldChg chg="modSp new mod">
        <pc:chgData name="Vidar Skogvoll" userId="50014d95-e865-4f1d-b40b-6b70e339352d" providerId="ADAL" clId="{3467C1AC-B970-4514-BF2E-451E882F4AD1}" dt="2025-08-12T11:46:22.233" v="2730"/>
        <pc:sldMkLst>
          <pc:docMk/>
          <pc:sldMk cId="646655253" sldId="258"/>
        </pc:sldMkLst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646655253" sldId="258"/>
            <ac:spMk id="2" creationId="{0AD7D618-1C12-1792-E2DD-A9C43EA2C234}"/>
          </ac:spMkLst>
        </pc:spChg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646655253" sldId="258"/>
            <ac:spMk id="3" creationId="{A1770416-8547-5611-531B-6395DEC6C662}"/>
          </ac:spMkLst>
        </pc:spChg>
      </pc:sldChg>
      <pc:sldChg chg="addSp modSp new mod modAnim">
        <pc:chgData name="Vidar Skogvoll" userId="50014d95-e865-4f1d-b40b-6b70e339352d" providerId="ADAL" clId="{3467C1AC-B970-4514-BF2E-451E882F4AD1}" dt="2025-08-14T09:24:02.197" v="3080"/>
        <pc:sldMkLst>
          <pc:docMk/>
          <pc:sldMk cId="3933232827" sldId="259"/>
        </pc:sldMkLst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3933232827" sldId="259"/>
            <ac:spMk id="2" creationId="{CEB0A58B-0B65-CB88-7C17-577147FEAA3B}"/>
          </ac:spMkLst>
        </pc:spChg>
        <pc:spChg chg="mod">
          <ac:chgData name="Vidar Skogvoll" userId="50014d95-e865-4f1d-b40b-6b70e339352d" providerId="ADAL" clId="{3467C1AC-B970-4514-BF2E-451E882F4AD1}" dt="2025-08-12T11:46:22.344" v="2732" actId="27636"/>
          <ac:spMkLst>
            <pc:docMk/>
            <pc:sldMk cId="3933232827" sldId="259"/>
            <ac:spMk id="3" creationId="{4510C4BF-A95D-5026-DF68-E56D6953EC9F}"/>
          </ac:spMkLst>
        </pc:spChg>
        <pc:graphicFrameChg chg="add mod modGraphic">
          <ac:chgData name="Vidar Skogvoll" userId="50014d95-e865-4f1d-b40b-6b70e339352d" providerId="ADAL" clId="{3467C1AC-B970-4514-BF2E-451E882F4AD1}" dt="2025-08-12T11:43:15.964" v="2316" actId="20577"/>
          <ac:graphicFrameMkLst>
            <pc:docMk/>
            <pc:sldMk cId="3933232827" sldId="259"/>
            <ac:graphicFrameMk id="4" creationId="{A3584F46-CDE7-912E-EADC-D2705560A0E2}"/>
          </ac:graphicFrameMkLst>
        </pc:graphicFrameChg>
        <pc:graphicFrameChg chg="add mod modGraphic">
          <ac:chgData name="Vidar Skogvoll" userId="50014d95-e865-4f1d-b40b-6b70e339352d" providerId="ADAL" clId="{3467C1AC-B970-4514-BF2E-451E882F4AD1}" dt="2025-08-12T11:43:03.442" v="2302" actId="1076"/>
          <ac:graphicFrameMkLst>
            <pc:docMk/>
            <pc:sldMk cId="3933232827" sldId="259"/>
            <ac:graphicFrameMk id="6" creationId="{E3234309-2335-049C-0BD5-7A5D20779502}"/>
          </ac:graphicFrameMkLst>
        </pc:graphicFrameChg>
      </pc:sldChg>
      <pc:sldChg chg="modSp new mod">
        <pc:chgData name="Vidar Skogvoll" userId="50014d95-e865-4f1d-b40b-6b70e339352d" providerId="ADAL" clId="{3467C1AC-B970-4514-BF2E-451E882F4AD1}" dt="2025-08-12T11:46:22.328" v="2731" actId="27636"/>
        <pc:sldMkLst>
          <pc:docMk/>
          <pc:sldMk cId="1607857842" sldId="260"/>
        </pc:sldMkLst>
        <pc:spChg chg="mod">
          <ac:chgData name="Vidar Skogvoll" userId="50014d95-e865-4f1d-b40b-6b70e339352d" providerId="ADAL" clId="{3467C1AC-B970-4514-BF2E-451E882F4AD1}" dt="2025-08-12T11:46:22.233" v="2730"/>
          <ac:spMkLst>
            <pc:docMk/>
            <pc:sldMk cId="1607857842" sldId="260"/>
            <ac:spMk id="2" creationId="{FF85FBE4-0D69-77CE-E4EC-25469D627531}"/>
          </ac:spMkLst>
        </pc:spChg>
        <pc:spChg chg="mod">
          <ac:chgData name="Vidar Skogvoll" userId="50014d95-e865-4f1d-b40b-6b70e339352d" providerId="ADAL" clId="{3467C1AC-B970-4514-BF2E-451E882F4AD1}" dt="2025-08-12T11:46:22.328" v="2731" actId="27636"/>
          <ac:spMkLst>
            <pc:docMk/>
            <pc:sldMk cId="1607857842" sldId="260"/>
            <ac:spMk id="3" creationId="{7B6D3F3C-6818-9F38-D772-2A40344A931C}"/>
          </ac:spMkLst>
        </pc:spChg>
      </pc:sldChg>
      <pc:sldChg chg="addSp delSp modSp new mod modAnim">
        <pc:chgData name="Vidar Skogvoll" userId="50014d95-e865-4f1d-b40b-6b70e339352d" providerId="ADAL" clId="{3467C1AC-B970-4514-BF2E-451E882F4AD1}" dt="2025-08-14T09:25:43.952" v="3082"/>
        <pc:sldMkLst>
          <pc:docMk/>
          <pc:sldMk cId="1806357747" sldId="261"/>
        </pc:sldMkLst>
        <pc:spChg chg="mod">
          <ac:chgData name="Vidar Skogvoll" userId="50014d95-e865-4f1d-b40b-6b70e339352d" providerId="ADAL" clId="{3467C1AC-B970-4514-BF2E-451E882F4AD1}" dt="2025-08-12T11:37:18.635" v="1533" actId="1076"/>
          <ac:spMkLst>
            <pc:docMk/>
            <pc:sldMk cId="1806357747" sldId="261"/>
            <ac:spMk id="2" creationId="{14336D93-3207-595E-7FF3-5B026426CC95}"/>
          </ac:spMkLst>
        </pc:spChg>
        <pc:spChg chg="add del mod">
          <ac:chgData name="Vidar Skogvoll" userId="50014d95-e865-4f1d-b40b-6b70e339352d" providerId="ADAL" clId="{3467C1AC-B970-4514-BF2E-451E882F4AD1}" dt="2025-08-14T08:07:20.731" v="3012" actId="1076"/>
          <ac:spMkLst>
            <pc:docMk/>
            <pc:sldMk cId="1806357747" sldId="261"/>
            <ac:spMk id="3" creationId="{D81FD67D-D80F-3709-7674-FADA3F7A3613}"/>
          </ac:spMkLst>
        </pc:spChg>
        <pc:picChg chg="add mod">
          <ac:chgData name="Vidar Skogvoll" userId="50014d95-e865-4f1d-b40b-6b70e339352d" providerId="ADAL" clId="{3467C1AC-B970-4514-BF2E-451E882F4AD1}" dt="2025-08-12T11:46:32.934" v="2733" actId="1440"/>
          <ac:picMkLst>
            <pc:docMk/>
            <pc:sldMk cId="1806357747" sldId="261"/>
            <ac:picMk id="1026" creationId="{DF7B5F82-6AA8-4DA3-FF69-4769AC56EE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76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3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31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80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22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2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95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85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24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93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977EC-05E2-4427-8920-C58AC558BF2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23E8208-D4A5-4921-B415-FC35C9160F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83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22A5-2FAB-51E0-290C-A14C7FA15D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 mal for </a:t>
            </a:r>
            <a:r>
              <a:rPr lang="en-US" dirty="0" err="1"/>
              <a:t>gruppetimer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DD08D9-A19E-B759-01EE-D3D850D43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984072"/>
          </a:xfrm>
        </p:spPr>
        <p:txBody>
          <a:bodyPr>
            <a:normAutofit/>
          </a:bodyPr>
          <a:lstStyle/>
          <a:p>
            <a:r>
              <a:rPr lang="nb-NO" dirty="0"/>
              <a:t>Erfaringer fra FYS2140 våren 2025 (Marianne Bathen emneansvarlig)</a:t>
            </a:r>
          </a:p>
          <a:p>
            <a:r>
              <a:rPr lang="nb-NO" dirty="0"/>
              <a:t>Vidar Skogvoll </a:t>
            </a:r>
          </a:p>
          <a:p>
            <a:r>
              <a:rPr lang="nb-NO" dirty="0"/>
              <a:t>	KI-mannen og Gruppelærer-mannen</a:t>
            </a:r>
          </a:p>
          <a:p>
            <a:r>
              <a:rPr lang="nb-NO" dirty="0"/>
              <a:t>KURT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5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7D618-1C12-1792-E2DD-A9C43EA2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Oversikt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70416-8547-5611-531B-6395DEC6C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Fra 2024 til 2025: Endring i gruppetimeopplegget</a:t>
            </a:r>
          </a:p>
          <a:p>
            <a:r>
              <a:rPr lang="nb-NO" dirty="0"/>
              <a:t>Fortelle hvilke endringer</a:t>
            </a:r>
          </a:p>
          <a:p>
            <a:r>
              <a:rPr lang="nb-NO" dirty="0"/>
              <a:t>Fortelle om erfaringer og utfordringer</a:t>
            </a:r>
          </a:p>
          <a:p>
            <a:r>
              <a:rPr lang="nb-NO" dirty="0"/>
              <a:t>Diskusjon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5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A7FF-A1A8-42F2-4B5D-6528255C5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FYS2140 våren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29F0F-867B-BF1A-7A38-EB18ED30D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«Gruppelærere, det er diskusjonsoppgaver i obligen. Gå og gjør gruppetimer»</a:t>
            </a:r>
          </a:p>
          <a:p>
            <a:r>
              <a:rPr lang="nb-NO" dirty="0"/>
              <a:t>Varierende innhold i gruppetimene. </a:t>
            </a:r>
          </a:p>
          <a:p>
            <a:r>
              <a:rPr lang="nb-NO" dirty="0"/>
              <a:t>Generelt lavt oppmøte.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64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5FBE4-0D69-77CE-E4EC-25469D627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FYS2140 våren 2025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D3F3C-6818-9F38-D772-2A40344A9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Konkret mal for gruppetimene: </a:t>
            </a:r>
          </a:p>
          <a:p>
            <a:pPr lvl="1"/>
            <a:r>
              <a:rPr lang="nb-NO" dirty="0"/>
              <a:t>Quizlet: Digital interaktiv quiz med laging av tilfeldige grupper</a:t>
            </a:r>
          </a:p>
          <a:p>
            <a:pPr lvl="1"/>
            <a:r>
              <a:rPr lang="nb-NO" dirty="0"/>
              <a:t>Repetisjon av forrige ukes pensum ved gruppelærer</a:t>
            </a:r>
          </a:p>
          <a:p>
            <a:pPr lvl="1"/>
            <a:r>
              <a:rPr lang="nb-NO" dirty="0"/>
              <a:t>Diskusjonsoppgaver fra obligen</a:t>
            </a:r>
          </a:p>
          <a:p>
            <a:pPr lvl="1"/>
            <a:r>
              <a:rPr lang="nb-NO" dirty="0"/>
              <a:t>Krasjkurs: et relatert konsept eller pensumframpek</a:t>
            </a:r>
          </a:p>
          <a:p>
            <a:r>
              <a:rPr lang="nb-NO" dirty="0"/>
              <a:t>Oppfølging av studenter (gruppelærer tett på):</a:t>
            </a:r>
          </a:p>
          <a:p>
            <a:pPr lvl="1"/>
            <a:r>
              <a:rPr lang="nb-NO" dirty="0"/>
              <a:t>Læring av navn</a:t>
            </a:r>
          </a:p>
          <a:p>
            <a:pPr lvl="1"/>
            <a:r>
              <a:rPr lang="nb-NO" dirty="0"/>
              <a:t>Logging av fravær (selv om oppmøte var frivillig)</a:t>
            </a:r>
          </a:p>
          <a:p>
            <a:pPr lvl="1"/>
            <a:r>
              <a:rPr lang="nb-NO" dirty="0"/>
              <a:t>Epost til studenter som ikke dukket opp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85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36D93-3207-595E-7FF3-5B026426C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0" y="83756"/>
            <a:ext cx="2598019" cy="732155"/>
          </a:xfrm>
        </p:spPr>
        <p:txBody>
          <a:bodyPr/>
          <a:lstStyle/>
          <a:p>
            <a:r>
              <a:rPr lang="nb-NO" dirty="0"/>
              <a:t>Resultat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FD67D-D80F-3709-7674-FADA3F7A3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0" y="514512"/>
            <a:ext cx="4038600" cy="5662451"/>
          </a:xfrm>
        </p:spPr>
        <p:txBody>
          <a:bodyPr>
            <a:normAutofit fontScale="92500"/>
          </a:bodyPr>
          <a:lstStyle/>
          <a:p>
            <a:r>
              <a:rPr lang="nb-NO" dirty="0"/>
              <a:t>Veldig fornøyde studenter! De elsker et fast og forutsigbart opplegg.</a:t>
            </a:r>
          </a:p>
          <a:p>
            <a:r>
              <a:rPr lang="nb-NO" dirty="0"/>
              <a:t>Godt, men fortsatt avtagende oppmøte</a:t>
            </a:r>
          </a:p>
          <a:p>
            <a:r>
              <a:rPr lang="nb-NO" dirty="0"/>
              <a:t>Tap av studenter i undervisningsfrie uker</a:t>
            </a:r>
          </a:p>
          <a:p>
            <a:r>
              <a:rPr lang="nb-NO" dirty="0"/>
              <a:t>Ikke alle gruppelærere komfortable med å være tett på.</a:t>
            </a:r>
          </a:p>
          <a:p>
            <a:pPr lvl="1"/>
            <a:r>
              <a:rPr lang="nb-NO" dirty="0"/>
              <a:t>3 gode grunner: strengen, ulike studenter, og kost/nytte</a:t>
            </a:r>
          </a:p>
          <a:p>
            <a:r>
              <a:rPr lang="nb-NO" dirty="0"/>
              <a:t>Viktig å kommunisere pedagogisk intensjon. (Studenter: Krasjkurs, Gruppelærere: oppfølging).</a:t>
            </a:r>
          </a:p>
          <a:p>
            <a:r>
              <a:rPr lang="nb-NO" dirty="0"/>
              <a:t>Husk å gi tilbake tusjer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7B5F82-6AA8-4DA3-FF69-4769AC56E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1" y="720622"/>
            <a:ext cx="6409022" cy="5662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635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0A58B-0B65-CB88-7C17-577147FE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Gruppetime-mal og diskusjon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0C4BF-A95D-5026-DF68-E56D6953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7962" y="1825625"/>
            <a:ext cx="3595838" cy="4351338"/>
          </a:xfrm>
        </p:spPr>
        <p:txBody>
          <a:bodyPr>
            <a:normAutofit/>
          </a:bodyPr>
          <a:lstStyle/>
          <a:p>
            <a:r>
              <a:rPr lang="nb-NO" dirty="0"/>
              <a:t>Er denne malen relevant for emnet du underviser?</a:t>
            </a:r>
          </a:p>
          <a:p>
            <a:r>
              <a:rPr lang="nb-NO" dirty="0"/>
              <a:t>Hva tenker dere om å be gruppelærere være tett på studenter?</a:t>
            </a:r>
          </a:p>
          <a:p>
            <a:r>
              <a:rPr lang="nb-NO" dirty="0"/>
              <a:t>Hva er andre grep vi kan gjøre for å sørge for mer deltakelse på gruppetimer?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584F46-CDE7-912E-EADC-D2705560A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01066"/>
              </p:ext>
            </p:extLst>
          </p:nvPr>
        </p:nvGraphicFramePr>
        <p:xfrm>
          <a:off x="454152" y="1498665"/>
          <a:ext cx="6449568" cy="2973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9568">
                  <a:extLst>
                    <a:ext uri="{9D8B030D-6E8A-4147-A177-3AD203B41FA5}">
                      <a16:colId xmlns:a16="http://schemas.microsoft.com/office/drawing/2014/main" val="2359893165"/>
                    </a:ext>
                  </a:extLst>
                </a:gridCol>
              </a:tblGrid>
              <a:tr h="362384">
                <a:tc>
                  <a:txBody>
                    <a:bodyPr/>
                    <a:lstStyle/>
                    <a:p>
                      <a:r>
                        <a:rPr lang="nb-NO" dirty="0"/>
                        <a:t>Gruppetime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205754"/>
                  </a:ext>
                </a:extLst>
              </a:tr>
              <a:tr h="362384">
                <a:tc>
                  <a:txBody>
                    <a:bodyPr/>
                    <a:lstStyle/>
                    <a:p>
                      <a:r>
                        <a:rPr lang="nb-NO" b="1" dirty="0"/>
                        <a:t>Quizlet</a:t>
                      </a:r>
                      <a:r>
                        <a:rPr lang="nb-NO" dirty="0"/>
                        <a:t> for å dele inn i tilfeldige grupper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70472"/>
                  </a:ext>
                </a:extLst>
              </a:tr>
              <a:tr h="625485">
                <a:tc>
                  <a:txBody>
                    <a:bodyPr/>
                    <a:lstStyle/>
                    <a:p>
                      <a:r>
                        <a:rPr lang="nb-NO" b="1" dirty="0"/>
                        <a:t>Repetisjon av pensum: </a:t>
                      </a:r>
                      <a:r>
                        <a:rPr lang="nb-NO" b="0" dirty="0"/>
                        <a:t>Ved diskusjon eller i grupper.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27998"/>
                  </a:ext>
                </a:extLst>
              </a:tr>
              <a:tr h="625485">
                <a:tc>
                  <a:txBody>
                    <a:bodyPr/>
                    <a:lstStyle/>
                    <a:p>
                      <a:r>
                        <a:rPr lang="nb-NO" b="1" dirty="0"/>
                        <a:t>Diskusjonsoppgaver: </a:t>
                      </a:r>
                      <a:r>
                        <a:rPr lang="nb-NO" b="0" dirty="0"/>
                        <a:t>I gruppper med felles gjennomgang etterpå.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043146"/>
                  </a:ext>
                </a:extLst>
              </a:tr>
              <a:tr h="625485">
                <a:tc>
                  <a:txBody>
                    <a:bodyPr/>
                    <a:lstStyle/>
                    <a:p>
                      <a:r>
                        <a:rPr lang="nb-NO" b="1" dirty="0"/>
                        <a:t>Krasjkurs: </a:t>
                      </a:r>
                      <a:r>
                        <a:rPr lang="nb-NO" b="0" dirty="0"/>
                        <a:t>E</a:t>
                      </a:r>
                      <a:r>
                        <a:rPr lang="nb-NO" dirty="0"/>
                        <a:t>t relatert konsept eller pensumframpek.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925772"/>
                  </a:ext>
                </a:extLst>
              </a:tr>
              <a:tr h="362384">
                <a:tc>
                  <a:txBody>
                    <a:bodyPr/>
                    <a:lstStyle/>
                    <a:p>
                      <a:r>
                        <a:rPr lang="nb-NO" b="1" dirty="0"/>
                        <a:t>Løsning av oppgaver til krasjkurs: </a:t>
                      </a:r>
                      <a:r>
                        <a:rPr lang="nb-NO" b="0" dirty="0"/>
                        <a:t>I grupper.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096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3234309-2335-049C-0BD5-7A5D20779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99238"/>
              </p:ext>
            </p:extLst>
          </p:nvPr>
        </p:nvGraphicFramePr>
        <p:xfrm>
          <a:off x="454152" y="4701540"/>
          <a:ext cx="6358128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8128">
                  <a:extLst>
                    <a:ext uri="{9D8B030D-6E8A-4147-A177-3AD203B41FA5}">
                      <a16:colId xmlns:a16="http://schemas.microsoft.com/office/drawing/2014/main" val="366093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Gruppelæreren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5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Under timen: </a:t>
                      </a:r>
                      <a:r>
                        <a:rPr lang="nb-NO" b="0" dirty="0"/>
                        <a:t>Lærer navn og fører fravær på alle studentene. Leder klassediskusjonen og gir krasjkurs.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7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Etter timen: </a:t>
                      </a:r>
                      <a:r>
                        <a:rPr lang="nb-NO" b="0" dirty="0"/>
                        <a:t>Sender (vennlig) epost til å studenter som ikke møtte opp.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85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323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a74f13-086a-42a1-ae4e-093bed976141" xsi:nil="true"/>
    <lcf76f155ced4ddcb4097134ff3c332f xmlns="725a5c0a-6ac6-4c21-8c55-5bcdd278cf6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0C88C919428943B4CA72A2F0E31212" ma:contentTypeVersion="18" ma:contentTypeDescription="Opprett et nytt dokument." ma:contentTypeScope="" ma:versionID="52318309310a894c49a6331468851a6e">
  <xsd:schema xmlns:xsd="http://www.w3.org/2001/XMLSchema" xmlns:xs="http://www.w3.org/2001/XMLSchema" xmlns:p="http://schemas.microsoft.com/office/2006/metadata/properties" xmlns:ns2="725a5c0a-6ac6-4c21-8c55-5bcdd278cf65" xmlns:ns3="3da74f13-086a-42a1-ae4e-093bed976141" targetNamespace="http://schemas.microsoft.com/office/2006/metadata/properties" ma:root="true" ma:fieldsID="6f11d47343c210186003bf88242431c7" ns2:_="" ns3:_="">
    <xsd:import namespace="725a5c0a-6ac6-4c21-8c55-5bcdd278cf65"/>
    <xsd:import namespace="3da74f13-086a-42a1-ae4e-093bed976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5c0a-6ac6-4c21-8c55-5bcdd278cf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74f13-086a-42a1-ae4e-093bed9761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417c6-3a63-4e29-8efd-c38db392b380}" ma:internalName="TaxCatchAll" ma:showField="CatchAllData" ma:web="3da74f13-086a-42a1-ae4e-093bed976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F96BE-AA96-4E11-9679-BCD47856CCC7}">
  <ds:schemaRefs>
    <ds:schemaRef ds:uri="http://schemas.microsoft.com/office/2006/metadata/properties"/>
    <ds:schemaRef ds:uri="http://schemas.microsoft.com/office/infopath/2007/PartnerControls"/>
    <ds:schemaRef ds:uri="3da74f13-086a-42a1-ae4e-093bed976141"/>
    <ds:schemaRef ds:uri="725a5c0a-6ac6-4c21-8c55-5bcdd278cf65"/>
  </ds:schemaRefs>
</ds:datastoreItem>
</file>

<file path=customXml/itemProps2.xml><?xml version="1.0" encoding="utf-8"?>
<ds:datastoreItem xmlns:ds="http://schemas.openxmlformats.org/officeDocument/2006/customXml" ds:itemID="{DDD3CB8A-2138-4295-8F5D-CBCE713FC5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5a5c0a-6ac6-4c21-8c55-5bcdd278cf65"/>
    <ds:schemaRef ds:uri="3da74f13-086a-42a1-ae4e-093bed9761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BA988C-6F01-469F-B329-C0033B1B87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301</TotalTime>
  <Words>316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En mal for gruppetimer</vt:lpstr>
      <vt:lpstr>Oversikt</vt:lpstr>
      <vt:lpstr>FYS2140 våren 2024</vt:lpstr>
      <vt:lpstr>FYS2140 våren 2025</vt:lpstr>
      <vt:lpstr>Resultat</vt:lpstr>
      <vt:lpstr>Gruppetime-mal og diskusjon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Vidar Skogvoll</dc:creator>
  <cp:lastModifiedBy>Vidar Skogvoll</cp:lastModifiedBy>
  <cp:revision>1</cp:revision>
  <dcterms:created xsi:type="dcterms:W3CDTF">2025-08-12T08:52:07Z</dcterms:created>
  <dcterms:modified xsi:type="dcterms:W3CDTF">2025-08-14T09:25:48Z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0x010100230C88C919428943B4CA72A2F0E31212</vt:lpwstr>
  </property>
  <property fmtid="{D5CDD505-2E9C-101B-9397-08002B2CF9AE}" pid="3" name="MediaServiceImageTags">
    <vt:lpwstr/>
  </property>
</Properties>
</file>