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62" r:id="rId6"/>
    <p:sldId id="600" r:id="rId7"/>
    <p:sldId id="601" r:id="rId8"/>
    <p:sldId id="599" r:id="rId9"/>
    <p:sldId id="256" r:id="rId10"/>
    <p:sldId id="257" r:id="rId11"/>
    <p:sldId id="258" r:id="rId12"/>
    <p:sldId id="259" r:id="rId13"/>
    <p:sldId id="264" r:id="rId14"/>
    <p:sldId id="265" r:id="rId15"/>
    <p:sldId id="267" r:id="rId16"/>
    <p:sldId id="268" r:id="rId17"/>
    <p:sldId id="266" r:id="rId18"/>
    <p:sldId id="26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39A420-7B92-42F8-9F99-3049A194E760}" v="33" dt="2025-02-03T10:49:22.6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dar Skogvoll" userId="50014d95-e865-4f1d-b40b-6b70e339352d" providerId="ADAL" clId="{21C3F4D7-6846-4747-B56C-A6205DB4251C}"/>
    <pc:docChg chg="undo custSel addSld modSld">
      <pc:chgData name="Vidar Skogvoll" userId="50014d95-e865-4f1d-b40b-6b70e339352d" providerId="ADAL" clId="{21C3F4D7-6846-4747-B56C-A6205DB4251C}" dt="2025-01-15T12:51:12.725" v="211" actId="20577"/>
      <pc:docMkLst>
        <pc:docMk/>
      </pc:docMkLst>
      <pc:sldChg chg="modSp new mod">
        <pc:chgData name="Vidar Skogvoll" userId="50014d95-e865-4f1d-b40b-6b70e339352d" providerId="ADAL" clId="{21C3F4D7-6846-4747-B56C-A6205DB4251C}" dt="2025-01-15T12:41:29.195" v="26" actId="20577"/>
        <pc:sldMkLst>
          <pc:docMk/>
          <pc:sldMk cId="505581315" sldId="256"/>
        </pc:sldMkLst>
        <pc:spChg chg="mod">
          <ac:chgData name="Vidar Skogvoll" userId="50014d95-e865-4f1d-b40b-6b70e339352d" providerId="ADAL" clId="{21C3F4D7-6846-4747-B56C-A6205DB4251C}" dt="2025-01-15T12:41:25.765" v="6" actId="20577"/>
          <ac:spMkLst>
            <pc:docMk/>
            <pc:sldMk cId="505581315" sldId="256"/>
            <ac:spMk id="2" creationId="{4F26E54D-744E-B622-9401-9D1E2FC5D870}"/>
          </ac:spMkLst>
        </pc:spChg>
        <pc:spChg chg="mod">
          <ac:chgData name="Vidar Skogvoll" userId="50014d95-e865-4f1d-b40b-6b70e339352d" providerId="ADAL" clId="{21C3F4D7-6846-4747-B56C-A6205DB4251C}" dt="2025-01-15T12:41:29.195" v="26" actId="20577"/>
          <ac:spMkLst>
            <pc:docMk/>
            <pc:sldMk cId="505581315" sldId="256"/>
            <ac:spMk id="3" creationId="{C239309C-37FC-1129-1D4E-2B029F61D0A6}"/>
          </ac:spMkLst>
        </pc:spChg>
      </pc:sldChg>
      <pc:sldChg chg="addSp modSp new mod">
        <pc:chgData name="Vidar Skogvoll" userId="50014d95-e865-4f1d-b40b-6b70e339352d" providerId="ADAL" clId="{21C3F4D7-6846-4747-B56C-A6205DB4251C}" dt="2025-01-15T12:46:13.899" v="101" actId="1076"/>
        <pc:sldMkLst>
          <pc:docMk/>
          <pc:sldMk cId="4200100840" sldId="257"/>
        </pc:sldMkLst>
        <pc:spChg chg="mod">
          <ac:chgData name="Vidar Skogvoll" userId="50014d95-e865-4f1d-b40b-6b70e339352d" providerId="ADAL" clId="{21C3F4D7-6846-4747-B56C-A6205DB4251C}" dt="2025-01-15T12:45:03.662" v="60" actId="20577"/>
          <ac:spMkLst>
            <pc:docMk/>
            <pc:sldMk cId="4200100840" sldId="257"/>
            <ac:spMk id="2" creationId="{71D36535-9474-8049-2641-E1AF34EE5B42}"/>
          </ac:spMkLst>
        </pc:spChg>
        <pc:spChg chg="mod">
          <ac:chgData name="Vidar Skogvoll" userId="50014d95-e865-4f1d-b40b-6b70e339352d" providerId="ADAL" clId="{21C3F4D7-6846-4747-B56C-A6205DB4251C}" dt="2025-01-15T12:45:53.419" v="95" actId="20577"/>
          <ac:spMkLst>
            <pc:docMk/>
            <pc:sldMk cId="4200100840" sldId="257"/>
            <ac:spMk id="3" creationId="{CC528C71-50C4-7F42-7C32-3652D2C34205}"/>
          </ac:spMkLst>
        </pc:spChg>
        <pc:picChg chg="add mod">
          <ac:chgData name="Vidar Skogvoll" userId="50014d95-e865-4f1d-b40b-6b70e339352d" providerId="ADAL" clId="{21C3F4D7-6846-4747-B56C-A6205DB4251C}" dt="2025-01-15T12:46:13.899" v="101" actId="1076"/>
          <ac:picMkLst>
            <pc:docMk/>
            <pc:sldMk cId="4200100840" sldId="257"/>
            <ac:picMk id="1026" creationId="{D3618067-E902-FF9E-AC65-E76143542F44}"/>
          </ac:picMkLst>
        </pc:picChg>
      </pc:sldChg>
      <pc:sldChg chg="addSp delSp modSp new mod">
        <pc:chgData name="Vidar Skogvoll" userId="50014d95-e865-4f1d-b40b-6b70e339352d" providerId="ADAL" clId="{21C3F4D7-6846-4747-B56C-A6205DB4251C}" dt="2025-01-15T12:51:07.257" v="205" actId="20577"/>
        <pc:sldMkLst>
          <pc:docMk/>
          <pc:sldMk cId="3999237169" sldId="258"/>
        </pc:sldMkLst>
        <pc:spChg chg="mod">
          <ac:chgData name="Vidar Skogvoll" userId="50014d95-e865-4f1d-b40b-6b70e339352d" providerId="ADAL" clId="{21C3F4D7-6846-4747-B56C-A6205DB4251C}" dt="2025-01-15T12:51:07.257" v="205" actId="20577"/>
          <ac:spMkLst>
            <pc:docMk/>
            <pc:sldMk cId="3999237169" sldId="258"/>
            <ac:spMk id="2" creationId="{AF21AAB3-4666-3459-E1ED-E42CB39C8655}"/>
          </ac:spMkLst>
        </pc:spChg>
        <pc:picChg chg="add mod">
          <ac:chgData name="Vidar Skogvoll" userId="50014d95-e865-4f1d-b40b-6b70e339352d" providerId="ADAL" clId="{21C3F4D7-6846-4747-B56C-A6205DB4251C}" dt="2025-01-15T12:50:54.823" v="186" actId="1076"/>
          <ac:picMkLst>
            <pc:docMk/>
            <pc:sldMk cId="3999237169" sldId="258"/>
            <ac:picMk id="2050" creationId="{11C77FE2-B58B-8B32-CB9F-FDA922E7494D}"/>
          </ac:picMkLst>
        </pc:picChg>
      </pc:sldChg>
      <pc:sldChg chg="modSp new mod">
        <pc:chgData name="Vidar Skogvoll" userId="50014d95-e865-4f1d-b40b-6b70e339352d" providerId="ADAL" clId="{21C3F4D7-6846-4747-B56C-A6205DB4251C}" dt="2025-01-15T12:51:12.725" v="211" actId="20577"/>
        <pc:sldMkLst>
          <pc:docMk/>
          <pc:sldMk cId="1705838239" sldId="259"/>
        </pc:sldMkLst>
        <pc:spChg chg="mod">
          <ac:chgData name="Vidar Skogvoll" userId="50014d95-e865-4f1d-b40b-6b70e339352d" providerId="ADAL" clId="{21C3F4D7-6846-4747-B56C-A6205DB4251C}" dt="2025-01-15T12:47:12.137" v="163" actId="20577"/>
          <ac:spMkLst>
            <pc:docMk/>
            <pc:sldMk cId="1705838239" sldId="259"/>
            <ac:spMk id="2" creationId="{8D16E7AD-FA50-08A0-4302-0C3A399C9031}"/>
          </ac:spMkLst>
        </pc:spChg>
      </pc:sldChg>
    </pc:docChg>
  </pc:docChgLst>
  <pc:docChgLst>
    <pc:chgData name="Vidar Skogvoll" userId="50014d95-e865-4f1d-b40b-6b70e339352d" providerId="ADAL" clId="{8939A420-7B92-42F8-9F99-3049A194E760}"/>
    <pc:docChg chg="undo custSel addSld delSld modSld sldOrd">
      <pc:chgData name="Vidar Skogvoll" userId="50014d95-e865-4f1d-b40b-6b70e339352d" providerId="ADAL" clId="{8939A420-7B92-42F8-9F99-3049A194E760}" dt="2025-02-03T10:49:40.704" v="1121" actId="1076"/>
      <pc:docMkLst>
        <pc:docMk/>
      </pc:docMkLst>
      <pc:sldChg chg="addSp modSp mod setBg">
        <pc:chgData name="Vidar Skogvoll" userId="50014d95-e865-4f1d-b40b-6b70e339352d" providerId="ADAL" clId="{8939A420-7B92-42F8-9F99-3049A194E760}" dt="2025-02-03T10:18:13.247" v="927" actId="26606"/>
        <pc:sldMkLst>
          <pc:docMk/>
          <pc:sldMk cId="505581315" sldId="256"/>
        </pc:sldMkLst>
        <pc:spChg chg="mod">
          <ac:chgData name="Vidar Skogvoll" userId="50014d95-e865-4f1d-b40b-6b70e339352d" providerId="ADAL" clId="{8939A420-7B92-42F8-9F99-3049A194E760}" dt="2025-02-03T10:18:13.247" v="927" actId="26606"/>
          <ac:spMkLst>
            <pc:docMk/>
            <pc:sldMk cId="505581315" sldId="256"/>
            <ac:spMk id="2" creationId="{4F26E54D-744E-B622-9401-9D1E2FC5D870}"/>
          </ac:spMkLst>
        </pc:spChg>
        <pc:spChg chg="mod">
          <ac:chgData name="Vidar Skogvoll" userId="50014d95-e865-4f1d-b40b-6b70e339352d" providerId="ADAL" clId="{8939A420-7B92-42F8-9F99-3049A194E760}" dt="2025-02-03T10:18:13.247" v="927" actId="26606"/>
          <ac:spMkLst>
            <pc:docMk/>
            <pc:sldMk cId="505581315" sldId="256"/>
            <ac:spMk id="3" creationId="{C239309C-37FC-1129-1D4E-2B029F61D0A6}"/>
          </ac:spMkLst>
        </pc:spChg>
        <pc:spChg chg="add">
          <ac:chgData name="Vidar Skogvoll" userId="50014d95-e865-4f1d-b40b-6b70e339352d" providerId="ADAL" clId="{8939A420-7B92-42F8-9F99-3049A194E760}" dt="2025-02-03T10:18:13.247" v="927" actId="26606"/>
          <ac:spMkLst>
            <pc:docMk/>
            <pc:sldMk cId="505581315" sldId="256"/>
            <ac:spMk id="8" creationId="{787F4F1C-8D3D-4EC1-B72D-A0470A5A08B8}"/>
          </ac:spMkLst>
        </pc:spChg>
        <pc:grpChg chg="add">
          <ac:chgData name="Vidar Skogvoll" userId="50014d95-e865-4f1d-b40b-6b70e339352d" providerId="ADAL" clId="{8939A420-7B92-42F8-9F99-3049A194E760}" dt="2025-02-03T10:18:13.247" v="927" actId="26606"/>
          <ac:grpSpMkLst>
            <pc:docMk/>
            <pc:sldMk cId="505581315" sldId="256"/>
            <ac:grpSpMk id="10" creationId="{D1E3DD61-64DB-46AD-B249-E273CD86B051}"/>
          </ac:grpSpMkLst>
        </pc:grpChg>
      </pc:sldChg>
      <pc:sldChg chg="addSp modSp mod setBg">
        <pc:chgData name="Vidar Skogvoll" userId="50014d95-e865-4f1d-b40b-6b70e339352d" providerId="ADAL" clId="{8939A420-7B92-42F8-9F99-3049A194E760}" dt="2025-01-31T12:11:21.711" v="53" actId="20577"/>
        <pc:sldMkLst>
          <pc:docMk/>
          <pc:sldMk cId="4200100840" sldId="257"/>
        </pc:sldMkLst>
        <pc:spChg chg="mod">
          <ac:chgData name="Vidar Skogvoll" userId="50014d95-e865-4f1d-b40b-6b70e339352d" providerId="ADAL" clId="{8939A420-7B92-42F8-9F99-3049A194E760}" dt="2025-01-31T12:11:05.397" v="51" actId="26606"/>
          <ac:spMkLst>
            <pc:docMk/>
            <pc:sldMk cId="4200100840" sldId="257"/>
            <ac:spMk id="2" creationId="{71D36535-9474-8049-2641-E1AF34EE5B42}"/>
          </ac:spMkLst>
        </pc:spChg>
        <pc:spChg chg="mod">
          <ac:chgData name="Vidar Skogvoll" userId="50014d95-e865-4f1d-b40b-6b70e339352d" providerId="ADAL" clId="{8939A420-7B92-42F8-9F99-3049A194E760}" dt="2025-01-31T12:11:21.711" v="53" actId="20577"/>
          <ac:spMkLst>
            <pc:docMk/>
            <pc:sldMk cId="4200100840" sldId="257"/>
            <ac:spMk id="3" creationId="{CC528C71-50C4-7F42-7C32-3652D2C34205}"/>
          </ac:spMkLst>
        </pc:spChg>
        <pc:spChg chg="add">
          <ac:chgData name="Vidar Skogvoll" userId="50014d95-e865-4f1d-b40b-6b70e339352d" providerId="ADAL" clId="{8939A420-7B92-42F8-9F99-3049A194E760}" dt="2025-01-31T12:11:05.397" v="51" actId="26606"/>
          <ac:spMkLst>
            <pc:docMk/>
            <pc:sldMk cId="4200100840" sldId="257"/>
            <ac:spMk id="1031" creationId="{743AA782-23D1-4521-8CAD-47662984AA08}"/>
          </ac:spMkLst>
        </pc:spChg>
        <pc:spChg chg="add">
          <ac:chgData name="Vidar Skogvoll" userId="50014d95-e865-4f1d-b40b-6b70e339352d" providerId="ADAL" clId="{8939A420-7B92-42F8-9F99-3049A194E760}" dt="2025-01-31T12:11:05.397" v="51" actId="26606"/>
          <ac:spMkLst>
            <pc:docMk/>
            <pc:sldMk cId="4200100840" sldId="257"/>
            <ac:spMk id="1033" creationId="{71877DBC-BB60-40F0-AC93-2ACDBAAE60CE}"/>
          </ac:spMkLst>
        </pc:spChg>
        <pc:picChg chg="mod">
          <ac:chgData name="Vidar Skogvoll" userId="50014d95-e865-4f1d-b40b-6b70e339352d" providerId="ADAL" clId="{8939A420-7B92-42F8-9F99-3049A194E760}" dt="2025-01-31T12:11:05.397" v="51" actId="26606"/>
          <ac:picMkLst>
            <pc:docMk/>
            <pc:sldMk cId="4200100840" sldId="257"/>
            <ac:picMk id="1026" creationId="{D3618067-E902-FF9E-AC65-E76143542F44}"/>
          </ac:picMkLst>
        </pc:picChg>
      </pc:sldChg>
      <pc:sldChg chg="modSp mod">
        <pc:chgData name="Vidar Skogvoll" userId="50014d95-e865-4f1d-b40b-6b70e339352d" providerId="ADAL" clId="{8939A420-7B92-42F8-9F99-3049A194E760}" dt="2025-01-31T12:11:13.555" v="52" actId="20577"/>
        <pc:sldMkLst>
          <pc:docMk/>
          <pc:sldMk cId="3999237169" sldId="258"/>
        </pc:sldMkLst>
        <pc:spChg chg="mod">
          <ac:chgData name="Vidar Skogvoll" userId="50014d95-e865-4f1d-b40b-6b70e339352d" providerId="ADAL" clId="{8939A420-7B92-42F8-9F99-3049A194E760}" dt="2025-01-31T12:11:13.555" v="52" actId="20577"/>
          <ac:spMkLst>
            <pc:docMk/>
            <pc:sldMk cId="3999237169" sldId="258"/>
            <ac:spMk id="2" creationId="{AF21AAB3-4666-3459-E1ED-E42CB39C8655}"/>
          </ac:spMkLst>
        </pc:spChg>
      </pc:sldChg>
      <pc:sldChg chg="addSp delSp modSp mod setBg">
        <pc:chgData name="Vidar Skogvoll" userId="50014d95-e865-4f1d-b40b-6b70e339352d" providerId="ADAL" clId="{8939A420-7B92-42F8-9F99-3049A194E760}" dt="2025-01-31T12:11:38.710" v="55" actId="26606"/>
        <pc:sldMkLst>
          <pc:docMk/>
          <pc:sldMk cId="1705838239" sldId="259"/>
        </pc:sldMkLst>
        <pc:spChg chg="mod">
          <ac:chgData name="Vidar Skogvoll" userId="50014d95-e865-4f1d-b40b-6b70e339352d" providerId="ADAL" clId="{8939A420-7B92-42F8-9F99-3049A194E760}" dt="2025-01-31T12:11:38.710" v="55" actId="26606"/>
          <ac:spMkLst>
            <pc:docMk/>
            <pc:sldMk cId="1705838239" sldId="259"/>
            <ac:spMk id="2" creationId="{8D16E7AD-FA50-08A0-4302-0C3A399C9031}"/>
          </ac:spMkLst>
        </pc:spChg>
        <pc:spChg chg="add mod">
          <ac:chgData name="Vidar Skogvoll" userId="50014d95-e865-4f1d-b40b-6b70e339352d" providerId="ADAL" clId="{8939A420-7B92-42F8-9F99-3049A194E760}" dt="2025-01-31T12:11:38.710" v="55" actId="26606"/>
          <ac:spMkLst>
            <pc:docMk/>
            <pc:sldMk cId="1705838239" sldId="259"/>
            <ac:spMk id="5" creationId="{9F85ABA7-2544-D0AA-1409-AA145254E0E2}"/>
          </ac:spMkLst>
        </pc:spChg>
        <pc:spChg chg="add">
          <ac:chgData name="Vidar Skogvoll" userId="50014d95-e865-4f1d-b40b-6b70e339352d" providerId="ADAL" clId="{8939A420-7B92-42F8-9F99-3049A194E760}" dt="2025-01-31T12:11:38.710" v="55" actId="26606"/>
          <ac:spMkLst>
            <pc:docMk/>
            <pc:sldMk cId="1705838239" sldId="259"/>
            <ac:spMk id="10" creationId="{C05CBC3C-2E5A-4839-8B9B-2E5A6ADF0F58}"/>
          </ac:spMkLst>
        </pc:spChg>
        <pc:spChg chg="add">
          <ac:chgData name="Vidar Skogvoll" userId="50014d95-e865-4f1d-b40b-6b70e339352d" providerId="ADAL" clId="{8939A420-7B92-42F8-9F99-3049A194E760}" dt="2025-01-31T12:11:38.710" v="55" actId="26606"/>
          <ac:spMkLst>
            <pc:docMk/>
            <pc:sldMk cId="1705838239" sldId="259"/>
            <ac:spMk id="12" creationId="{827FF362-FC97-4BF5-949B-D4ADFA26E457}"/>
          </ac:spMkLst>
        </pc:spChg>
      </pc:sldChg>
      <pc:sldChg chg="addSp delSp modSp new del mod">
        <pc:chgData name="Vidar Skogvoll" userId="50014d95-e865-4f1d-b40b-6b70e339352d" providerId="ADAL" clId="{8939A420-7B92-42F8-9F99-3049A194E760}" dt="2025-01-31T13:46:37.498" v="647" actId="47"/>
        <pc:sldMkLst>
          <pc:docMk/>
          <pc:sldMk cId="515233656" sldId="260"/>
        </pc:sldMkLst>
      </pc:sldChg>
      <pc:sldChg chg="modSp new del mod">
        <pc:chgData name="Vidar Skogvoll" userId="50014d95-e865-4f1d-b40b-6b70e339352d" providerId="ADAL" clId="{8939A420-7B92-42F8-9F99-3049A194E760}" dt="2025-01-31T13:30:31.976" v="103" actId="47"/>
        <pc:sldMkLst>
          <pc:docMk/>
          <pc:sldMk cId="1494565215" sldId="261"/>
        </pc:sldMkLst>
      </pc:sldChg>
      <pc:sldChg chg="modSp new del mod">
        <pc:chgData name="Vidar Skogvoll" userId="50014d95-e865-4f1d-b40b-6b70e339352d" providerId="ADAL" clId="{8939A420-7B92-42F8-9F99-3049A194E760}" dt="2025-01-31T13:46:56.432" v="651" actId="47"/>
        <pc:sldMkLst>
          <pc:docMk/>
          <pc:sldMk cId="3673597124" sldId="261"/>
        </pc:sldMkLst>
      </pc:sldChg>
      <pc:sldChg chg="modSp new del mod">
        <pc:chgData name="Vidar Skogvoll" userId="50014d95-e865-4f1d-b40b-6b70e339352d" providerId="ADAL" clId="{8939A420-7B92-42F8-9F99-3049A194E760}" dt="2025-01-31T12:32:21.433" v="62" actId="47"/>
        <pc:sldMkLst>
          <pc:docMk/>
          <pc:sldMk cId="4029663446" sldId="261"/>
        </pc:sldMkLst>
      </pc:sldChg>
      <pc:sldChg chg="addSp delSp modSp new mod ord setBg">
        <pc:chgData name="Vidar Skogvoll" userId="50014d95-e865-4f1d-b40b-6b70e339352d" providerId="ADAL" clId="{8939A420-7B92-42F8-9F99-3049A194E760}" dt="2025-02-03T10:49:40.704" v="1121" actId="1076"/>
        <pc:sldMkLst>
          <pc:docMk/>
          <pc:sldMk cId="701249552" sldId="262"/>
        </pc:sldMkLst>
        <pc:spChg chg="mod">
          <ac:chgData name="Vidar Skogvoll" userId="50014d95-e865-4f1d-b40b-6b70e339352d" providerId="ADAL" clId="{8939A420-7B92-42F8-9F99-3049A194E760}" dt="2025-01-31T13:33:58.155" v="279" actId="26606"/>
          <ac:spMkLst>
            <pc:docMk/>
            <pc:sldMk cId="701249552" sldId="262"/>
            <ac:spMk id="2" creationId="{8CD963BD-F859-6D03-D99E-9F868728811D}"/>
          </ac:spMkLst>
        </pc:spChg>
        <pc:spChg chg="add mod">
          <ac:chgData name="Vidar Skogvoll" userId="50014d95-e865-4f1d-b40b-6b70e339352d" providerId="ADAL" clId="{8939A420-7B92-42F8-9F99-3049A194E760}" dt="2025-02-03T10:49:40.704" v="1121" actId="1076"/>
          <ac:spMkLst>
            <pc:docMk/>
            <pc:sldMk cId="701249552" sldId="262"/>
            <ac:spMk id="3" creationId="{08FB9AA7-6213-5994-849B-DDF067E29998}"/>
          </ac:spMkLst>
        </pc:spChg>
        <pc:spChg chg="add">
          <ac:chgData name="Vidar Skogvoll" userId="50014d95-e865-4f1d-b40b-6b70e339352d" providerId="ADAL" clId="{8939A420-7B92-42F8-9F99-3049A194E760}" dt="2025-01-31T13:33:58.155" v="279" actId="26606"/>
          <ac:spMkLst>
            <pc:docMk/>
            <pc:sldMk cId="701249552" sldId="262"/>
            <ac:spMk id="10" creationId="{B50AB553-2A96-4A92-96F2-93548E096954}"/>
          </ac:spMkLst>
        </pc:spChg>
        <pc:graphicFrameChg chg="add">
          <ac:chgData name="Vidar Skogvoll" userId="50014d95-e865-4f1d-b40b-6b70e339352d" providerId="ADAL" clId="{8939A420-7B92-42F8-9F99-3049A194E760}" dt="2025-01-31T13:33:58.155" v="279" actId="26606"/>
          <ac:graphicFrameMkLst>
            <pc:docMk/>
            <pc:sldMk cId="701249552" sldId="262"/>
            <ac:graphicFrameMk id="5" creationId="{4BA37751-BA84-4E5C-4DC8-B236C707AFA5}"/>
          </ac:graphicFrameMkLst>
        </pc:graphicFrameChg>
        <pc:picChg chg="add">
          <ac:chgData name="Vidar Skogvoll" userId="50014d95-e865-4f1d-b40b-6b70e339352d" providerId="ADAL" clId="{8939A420-7B92-42F8-9F99-3049A194E760}" dt="2025-01-31T13:33:58.155" v="279" actId="26606"/>
          <ac:picMkLst>
            <pc:docMk/>
            <pc:sldMk cId="701249552" sldId="262"/>
            <ac:picMk id="6" creationId="{7C3738A6-D06B-7771-C92C-E769895D994C}"/>
          </ac:picMkLst>
        </pc:picChg>
      </pc:sldChg>
      <pc:sldChg chg="addSp delSp modSp new del mod">
        <pc:chgData name="Vidar Skogvoll" userId="50014d95-e865-4f1d-b40b-6b70e339352d" providerId="ADAL" clId="{8939A420-7B92-42F8-9F99-3049A194E760}" dt="2025-01-31T13:30:31.976" v="103" actId="47"/>
        <pc:sldMkLst>
          <pc:docMk/>
          <pc:sldMk cId="1725722730" sldId="262"/>
        </pc:sldMkLst>
      </pc:sldChg>
      <pc:sldChg chg="addSp delSp modSp new mod ord">
        <pc:chgData name="Vidar Skogvoll" userId="50014d95-e865-4f1d-b40b-6b70e339352d" providerId="ADAL" clId="{8939A420-7B92-42F8-9F99-3049A194E760}" dt="2025-02-03T10:23:13.106" v="1044"/>
        <pc:sldMkLst>
          <pc:docMk/>
          <pc:sldMk cId="3925619704" sldId="263"/>
        </pc:sldMkLst>
        <pc:spChg chg="add mod">
          <ac:chgData name="Vidar Skogvoll" userId="50014d95-e865-4f1d-b40b-6b70e339352d" providerId="ADAL" clId="{8939A420-7B92-42F8-9F99-3049A194E760}" dt="2025-01-31T13:46:43.459" v="650" actId="20577"/>
          <ac:spMkLst>
            <pc:docMk/>
            <pc:sldMk cId="3925619704" sldId="263"/>
            <ac:spMk id="6" creationId="{D10A12C7-1A85-396D-CBA5-AF4069F63861}"/>
          </ac:spMkLst>
        </pc:spChg>
        <pc:picChg chg="add mod">
          <ac:chgData name="Vidar Skogvoll" userId="50014d95-e865-4f1d-b40b-6b70e339352d" providerId="ADAL" clId="{8939A420-7B92-42F8-9F99-3049A194E760}" dt="2025-01-31T13:36:33.274" v="291" actId="1076"/>
          <ac:picMkLst>
            <pc:docMk/>
            <pc:sldMk cId="3925619704" sldId="263"/>
            <ac:picMk id="5" creationId="{5BD6104F-7BDD-550F-1368-AB8D91962DCC}"/>
          </ac:picMkLst>
        </pc:picChg>
      </pc:sldChg>
      <pc:sldChg chg="addSp delSp modSp add mod">
        <pc:chgData name="Vidar Skogvoll" userId="50014d95-e865-4f1d-b40b-6b70e339352d" providerId="ADAL" clId="{8939A420-7B92-42F8-9F99-3049A194E760}" dt="2025-01-31T13:46:19.649" v="646" actId="1076"/>
        <pc:sldMkLst>
          <pc:docMk/>
          <pc:sldMk cId="3788404861" sldId="264"/>
        </pc:sldMkLst>
        <pc:spChg chg="mod">
          <ac:chgData name="Vidar Skogvoll" userId="50014d95-e865-4f1d-b40b-6b70e339352d" providerId="ADAL" clId="{8939A420-7B92-42F8-9F99-3049A194E760}" dt="2025-01-31T13:42:30.844" v="537" actId="113"/>
          <ac:spMkLst>
            <pc:docMk/>
            <pc:sldMk cId="3788404861" sldId="264"/>
            <ac:spMk id="7" creationId="{2C2CF63C-2870-9A30-74E5-2103155E4E94}"/>
          </ac:spMkLst>
        </pc:spChg>
        <pc:spChg chg="mod">
          <ac:chgData name="Vidar Skogvoll" userId="50014d95-e865-4f1d-b40b-6b70e339352d" providerId="ADAL" clId="{8939A420-7B92-42F8-9F99-3049A194E760}" dt="2025-01-31T13:45:33.932" v="629" actId="113"/>
          <ac:spMkLst>
            <pc:docMk/>
            <pc:sldMk cId="3788404861" sldId="264"/>
            <ac:spMk id="8" creationId="{7907B1C9-9C32-3366-B4C2-58E020DA5ED3}"/>
          </ac:spMkLst>
        </pc:spChg>
        <pc:spChg chg="mod">
          <ac:chgData name="Vidar Skogvoll" userId="50014d95-e865-4f1d-b40b-6b70e339352d" providerId="ADAL" clId="{8939A420-7B92-42F8-9F99-3049A194E760}" dt="2025-01-31T13:45:33.126" v="628" actId="113"/>
          <ac:spMkLst>
            <pc:docMk/>
            <pc:sldMk cId="3788404861" sldId="264"/>
            <ac:spMk id="9" creationId="{651BD10C-4284-C8B2-80A9-F8BC7386F0BD}"/>
          </ac:spMkLst>
        </pc:spChg>
        <pc:spChg chg="mod">
          <ac:chgData name="Vidar Skogvoll" userId="50014d95-e865-4f1d-b40b-6b70e339352d" providerId="ADAL" clId="{8939A420-7B92-42F8-9F99-3049A194E760}" dt="2025-01-31T13:43:55.486" v="571" actId="20577"/>
          <ac:spMkLst>
            <pc:docMk/>
            <pc:sldMk cId="3788404861" sldId="264"/>
            <ac:spMk id="10" creationId="{93C67D3D-FA09-9774-4C99-6C3632EDC756}"/>
          </ac:spMkLst>
        </pc:spChg>
        <pc:spChg chg="mod">
          <ac:chgData name="Vidar Skogvoll" userId="50014d95-e865-4f1d-b40b-6b70e339352d" providerId="ADAL" clId="{8939A420-7B92-42F8-9F99-3049A194E760}" dt="2025-01-31T13:45:31.853" v="627" actId="113"/>
          <ac:spMkLst>
            <pc:docMk/>
            <pc:sldMk cId="3788404861" sldId="264"/>
            <ac:spMk id="11" creationId="{8A1E5731-D87B-F425-CC99-23BCEB95C79D}"/>
          </ac:spMkLst>
        </pc:spChg>
        <pc:spChg chg="mod">
          <ac:chgData name="Vidar Skogvoll" userId="50014d95-e865-4f1d-b40b-6b70e339352d" providerId="ADAL" clId="{8939A420-7B92-42F8-9F99-3049A194E760}" dt="2025-01-31T13:43:29.863" v="545" actId="113"/>
          <ac:spMkLst>
            <pc:docMk/>
            <pc:sldMk cId="3788404861" sldId="264"/>
            <ac:spMk id="12" creationId="{DA024246-A80A-7597-E628-F9571141451B}"/>
          </ac:spMkLst>
        </pc:spChg>
        <pc:spChg chg="mod">
          <ac:chgData name="Vidar Skogvoll" userId="50014d95-e865-4f1d-b40b-6b70e339352d" providerId="ADAL" clId="{8939A420-7B92-42F8-9F99-3049A194E760}" dt="2025-01-31T13:45:38.347" v="631" actId="14100"/>
          <ac:spMkLst>
            <pc:docMk/>
            <pc:sldMk cId="3788404861" sldId="264"/>
            <ac:spMk id="13" creationId="{F9CD9EB4-77BE-1351-5566-9E7EAC09332E}"/>
          </ac:spMkLst>
        </pc:spChg>
        <pc:spChg chg="add mod">
          <ac:chgData name="Vidar Skogvoll" userId="50014d95-e865-4f1d-b40b-6b70e339352d" providerId="ADAL" clId="{8939A420-7B92-42F8-9F99-3049A194E760}" dt="2025-01-31T13:45:45.115" v="640" actId="20577"/>
          <ac:spMkLst>
            <pc:docMk/>
            <pc:sldMk cId="3788404861" sldId="264"/>
            <ac:spMk id="42" creationId="{93295F9C-C78C-D1A4-60D6-4A22BB7CB61D}"/>
          </ac:spMkLst>
        </pc:spChg>
        <pc:picChg chg="add mod">
          <ac:chgData name="Vidar Skogvoll" userId="50014d95-e865-4f1d-b40b-6b70e339352d" providerId="ADAL" clId="{8939A420-7B92-42F8-9F99-3049A194E760}" dt="2025-01-31T13:41:20.978" v="532" actId="1076"/>
          <ac:picMkLst>
            <pc:docMk/>
            <pc:sldMk cId="3788404861" sldId="264"/>
            <ac:picMk id="6" creationId="{AD05C91D-47C7-7A4C-25F8-7D8368E29277}"/>
          </ac:picMkLst>
        </pc:picChg>
        <pc:picChg chg="add mod">
          <ac:chgData name="Vidar Skogvoll" userId="50014d95-e865-4f1d-b40b-6b70e339352d" providerId="ADAL" clId="{8939A420-7B92-42F8-9F99-3049A194E760}" dt="2025-01-31T13:40:37.476" v="527" actId="1076"/>
          <ac:picMkLst>
            <pc:docMk/>
            <pc:sldMk cId="3788404861" sldId="264"/>
            <ac:picMk id="16" creationId="{86DBE281-D2BA-4007-DD7A-6226480567C4}"/>
          </ac:picMkLst>
        </pc:picChg>
        <pc:picChg chg="add mod">
          <ac:chgData name="Vidar Skogvoll" userId="50014d95-e865-4f1d-b40b-6b70e339352d" providerId="ADAL" clId="{8939A420-7B92-42F8-9F99-3049A194E760}" dt="2025-01-31T13:41:20.002" v="531" actId="1076"/>
          <ac:picMkLst>
            <pc:docMk/>
            <pc:sldMk cId="3788404861" sldId="264"/>
            <ac:picMk id="19" creationId="{C22E2C7D-B2C0-1BE4-F9A4-7E77CD3243BB}"/>
          </ac:picMkLst>
        </pc:picChg>
        <pc:picChg chg="add mod">
          <ac:chgData name="Vidar Skogvoll" userId="50014d95-e865-4f1d-b40b-6b70e339352d" providerId="ADAL" clId="{8939A420-7B92-42F8-9F99-3049A194E760}" dt="2025-01-31T13:41:39.713" v="536" actId="1076"/>
          <ac:picMkLst>
            <pc:docMk/>
            <pc:sldMk cId="3788404861" sldId="264"/>
            <ac:picMk id="21" creationId="{720A4795-3CA9-498F-A6D7-670E83904EBC}"/>
          </ac:picMkLst>
        </pc:picChg>
        <pc:picChg chg="add mod">
          <ac:chgData name="Vidar Skogvoll" userId="50014d95-e865-4f1d-b40b-6b70e339352d" providerId="ADAL" clId="{8939A420-7B92-42F8-9F99-3049A194E760}" dt="2025-01-31T13:43:17.306" v="540" actId="1076"/>
          <ac:picMkLst>
            <pc:docMk/>
            <pc:sldMk cId="3788404861" sldId="264"/>
            <ac:picMk id="23" creationId="{3BC36F4D-2B4B-459C-FF36-672FD42A912A}"/>
          </ac:picMkLst>
        </pc:picChg>
        <pc:picChg chg="add mod">
          <ac:chgData name="Vidar Skogvoll" userId="50014d95-e865-4f1d-b40b-6b70e339352d" providerId="ADAL" clId="{8939A420-7B92-42F8-9F99-3049A194E760}" dt="2025-01-31T13:43:28.105" v="544" actId="1076"/>
          <ac:picMkLst>
            <pc:docMk/>
            <pc:sldMk cId="3788404861" sldId="264"/>
            <ac:picMk id="27" creationId="{7239591C-DD1F-BFB0-1FE6-482D30B988D0}"/>
          </ac:picMkLst>
        </pc:picChg>
        <pc:picChg chg="add mod">
          <ac:chgData name="Vidar Skogvoll" userId="50014d95-e865-4f1d-b40b-6b70e339352d" providerId="ADAL" clId="{8939A420-7B92-42F8-9F99-3049A194E760}" dt="2025-01-31T13:43:37.738" v="547" actId="1076"/>
          <ac:picMkLst>
            <pc:docMk/>
            <pc:sldMk cId="3788404861" sldId="264"/>
            <ac:picMk id="29" creationId="{261A833F-5EDB-42AF-BC09-A504321B8403}"/>
          </ac:picMkLst>
        </pc:picChg>
        <pc:picChg chg="add mod">
          <ac:chgData name="Vidar Skogvoll" userId="50014d95-e865-4f1d-b40b-6b70e339352d" providerId="ADAL" clId="{8939A420-7B92-42F8-9F99-3049A194E760}" dt="2025-01-31T13:44:35.057" v="575" actId="1076"/>
          <ac:picMkLst>
            <pc:docMk/>
            <pc:sldMk cId="3788404861" sldId="264"/>
            <ac:picMk id="31" creationId="{9E1C2585-844C-92CF-85CB-5C7900A51716}"/>
          </ac:picMkLst>
        </pc:picChg>
        <pc:picChg chg="add mod">
          <ac:chgData name="Vidar Skogvoll" userId="50014d95-e865-4f1d-b40b-6b70e339352d" providerId="ADAL" clId="{8939A420-7B92-42F8-9F99-3049A194E760}" dt="2025-01-31T13:45:35.825" v="630" actId="1076"/>
          <ac:picMkLst>
            <pc:docMk/>
            <pc:sldMk cId="3788404861" sldId="264"/>
            <ac:picMk id="33" creationId="{6BA50723-9E35-21D0-6E01-FA221A3FE51D}"/>
          </ac:picMkLst>
        </pc:picChg>
        <pc:picChg chg="add mod">
          <ac:chgData name="Vidar Skogvoll" userId="50014d95-e865-4f1d-b40b-6b70e339352d" providerId="ADAL" clId="{8939A420-7B92-42F8-9F99-3049A194E760}" dt="2025-01-31T13:45:00.922" v="580" actId="1076"/>
          <ac:picMkLst>
            <pc:docMk/>
            <pc:sldMk cId="3788404861" sldId="264"/>
            <ac:picMk id="35" creationId="{0A69A022-4594-A05C-4508-EBF0FD32F730}"/>
          </ac:picMkLst>
        </pc:picChg>
        <pc:picChg chg="add mod">
          <ac:chgData name="Vidar Skogvoll" userId="50014d95-e865-4f1d-b40b-6b70e339352d" providerId="ADAL" clId="{8939A420-7B92-42F8-9F99-3049A194E760}" dt="2025-01-31T13:45:07.762" v="582" actId="1076"/>
          <ac:picMkLst>
            <pc:docMk/>
            <pc:sldMk cId="3788404861" sldId="264"/>
            <ac:picMk id="37" creationId="{7DF9E659-1CE6-93C7-50BA-749561C59B1F}"/>
          </ac:picMkLst>
        </pc:picChg>
        <pc:picChg chg="add mod">
          <ac:chgData name="Vidar Skogvoll" userId="50014d95-e865-4f1d-b40b-6b70e339352d" providerId="ADAL" clId="{8939A420-7B92-42F8-9F99-3049A194E760}" dt="2025-01-31T13:45:21.626" v="624" actId="1076"/>
          <ac:picMkLst>
            <pc:docMk/>
            <pc:sldMk cId="3788404861" sldId="264"/>
            <ac:picMk id="39" creationId="{A09ECA3B-BFAF-1FB8-0C92-631E005CF7B1}"/>
          </ac:picMkLst>
        </pc:picChg>
        <pc:picChg chg="add mod">
          <ac:chgData name="Vidar Skogvoll" userId="50014d95-e865-4f1d-b40b-6b70e339352d" providerId="ADAL" clId="{8939A420-7B92-42F8-9F99-3049A194E760}" dt="2025-01-31T13:45:30.803" v="626" actId="1076"/>
          <ac:picMkLst>
            <pc:docMk/>
            <pc:sldMk cId="3788404861" sldId="264"/>
            <ac:picMk id="41" creationId="{A76D35E5-5FE9-A53C-0F3E-A6C665EF15ED}"/>
          </ac:picMkLst>
        </pc:picChg>
        <pc:picChg chg="add mod">
          <ac:chgData name="Vidar Skogvoll" userId="50014d95-e865-4f1d-b40b-6b70e339352d" providerId="ADAL" clId="{8939A420-7B92-42F8-9F99-3049A194E760}" dt="2025-01-31T13:46:01.515" v="642" actId="1076"/>
          <ac:picMkLst>
            <pc:docMk/>
            <pc:sldMk cId="3788404861" sldId="264"/>
            <ac:picMk id="44" creationId="{631193D1-FE05-A7A4-25B1-8ECFEA899490}"/>
          </ac:picMkLst>
        </pc:picChg>
        <pc:picChg chg="add mod">
          <ac:chgData name="Vidar Skogvoll" userId="50014d95-e865-4f1d-b40b-6b70e339352d" providerId="ADAL" clId="{8939A420-7B92-42F8-9F99-3049A194E760}" dt="2025-01-31T13:46:19.649" v="646" actId="1076"/>
          <ac:picMkLst>
            <pc:docMk/>
            <pc:sldMk cId="3788404861" sldId="264"/>
            <ac:picMk id="46" creationId="{DF286269-71E8-364C-C9C5-ECC00EFD8C54}"/>
          </ac:picMkLst>
        </pc:picChg>
      </pc:sldChg>
      <pc:sldChg chg="addSp delSp modSp new mod setBg">
        <pc:chgData name="Vidar Skogvoll" userId="50014d95-e865-4f1d-b40b-6b70e339352d" providerId="ADAL" clId="{8939A420-7B92-42F8-9F99-3049A194E760}" dt="2025-02-03T10:11:21.472" v="799"/>
        <pc:sldMkLst>
          <pc:docMk/>
          <pc:sldMk cId="3744255435" sldId="265"/>
        </pc:sldMkLst>
        <pc:spChg chg="del">
          <ac:chgData name="Vidar Skogvoll" userId="50014d95-e865-4f1d-b40b-6b70e339352d" providerId="ADAL" clId="{8939A420-7B92-42F8-9F99-3049A194E760}" dt="2025-02-03T10:10:04.752" v="673" actId="478"/>
          <ac:spMkLst>
            <pc:docMk/>
            <pc:sldMk cId="3744255435" sldId="265"/>
            <ac:spMk id="2" creationId="{D237B289-ED19-1B3D-A8F3-29A697A5B4EB}"/>
          </ac:spMkLst>
        </pc:spChg>
        <pc:spChg chg="del">
          <ac:chgData name="Vidar Skogvoll" userId="50014d95-e865-4f1d-b40b-6b70e339352d" providerId="ADAL" clId="{8939A420-7B92-42F8-9F99-3049A194E760}" dt="2025-02-03T10:10:05.719" v="674" actId="478"/>
          <ac:spMkLst>
            <pc:docMk/>
            <pc:sldMk cId="3744255435" sldId="265"/>
            <ac:spMk id="3" creationId="{148D196E-ECBB-914F-706C-A93634B31885}"/>
          </ac:spMkLst>
        </pc:spChg>
        <pc:spChg chg="add mod">
          <ac:chgData name="Vidar Skogvoll" userId="50014d95-e865-4f1d-b40b-6b70e339352d" providerId="ADAL" clId="{8939A420-7B92-42F8-9F99-3049A194E760}" dt="2025-02-03T10:10:34.975" v="698" actId="1076"/>
          <ac:spMkLst>
            <pc:docMk/>
            <pc:sldMk cId="3744255435" sldId="265"/>
            <ac:spMk id="4" creationId="{FABA616E-FD44-F0C3-2A38-F8011DFFEA7F}"/>
          </ac:spMkLst>
        </pc:spChg>
        <pc:spChg chg="add mod">
          <ac:chgData name="Vidar Skogvoll" userId="50014d95-e865-4f1d-b40b-6b70e339352d" providerId="ADAL" clId="{8939A420-7B92-42F8-9F99-3049A194E760}" dt="2025-02-03T10:11:00.312" v="715" actId="1076"/>
          <ac:spMkLst>
            <pc:docMk/>
            <pc:sldMk cId="3744255435" sldId="265"/>
            <ac:spMk id="5" creationId="{105D9426-BD0B-D074-257F-6123967E7D5B}"/>
          </ac:spMkLst>
        </pc:spChg>
        <pc:spChg chg="add mod">
          <ac:chgData name="Vidar Skogvoll" userId="50014d95-e865-4f1d-b40b-6b70e339352d" providerId="ADAL" clId="{8939A420-7B92-42F8-9F99-3049A194E760}" dt="2025-02-03T10:10:57.480" v="714" actId="1076"/>
          <ac:spMkLst>
            <pc:docMk/>
            <pc:sldMk cId="3744255435" sldId="265"/>
            <ac:spMk id="6" creationId="{4B9D51C0-B4C0-E73C-D366-48C5D3EB4CD5}"/>
          </ac:spMkLst>
        </pc:spChg>
        <pc:spChg chg="add del mod">
          <ac:chgData name="Vidar Skogvoll" userId="50014d95-e865-4f1d-b40b-6b70e339352d" providerId="ADAL" clId="{8939A420-7B92-42F8-9F99-3049A194E760}" dt="2025-02-03T10:11:21.472" v="799"/>
          <ac:spMkLst>
            <pc:docMk/>
            <pc:sldMk cId="3744255435" sldId="265"/>
            <ac:spMk id="7" creationId="{D8C1D4D3-C25E-644E-2E39-F004BCA61793}"/>
          </ac:spMkLst>
        </pc:spChg>
        <pc:spChg chg="add">
          <ac:chgData name="Vidar Skogvoll" userId="50014d95-e865-4f1d-b40b-6b70e339352d" providerId="ADAL" clId="{8939A420-7B92-42F8-9F99-3049A194E760}" dt="2025-02-03T10:10:22.138" v="676" actId="26606"/>
          <ac:spMkLst>
            <pc:docMk/>
            <pc:sldMk cId="3744255435" sldId="265"/>
            <ac:spMk id="1031" creationId="{42A4FC2C-047E-45A5-965D-8E1E3BF09BC6}"/>
          </ac:spMkLst>
        </pc:spChg>
        <pc:picChg chg="add mod">
          <ac:chgData name="Vidar Skogvoll" userId="50014d95-e865-4f1d-b40b-6b70e339352d" providerId="ADAL" clId="{8939A420-7B92-42F8-9F99-3049A194E760}" dt="2025-02-03T10:10:22.138" v="676" actId="26606"/>
          <ac:picMkLst>
            <pc:docMk/>
            <pc:sldMk cId="3744255435" sldId="265"/>
            <ac:picMk id="1026" creationId="{86ED457F-9F06-F95B-2AC7-901896B1C38B}"/>
          </ac:picMkLst>
        </pc:picChg>
      </pc:sldChg>
      <pc:sldChg chg="addSp delSp modSp new mod ord">
        <pc:chgData name="Vidar Skogvoll" userId="50014d95-e865-4f1d-b40b-6b70e339352d" providerId="ADAL" clId="{8939A420-7B92-42F8-9F99-3049A194E760}" dt="2025-02-03T10:23:13.106" v="1044"/>
        <pc:sldMkLst>
          <pc:docMk/>
          <pc:sldMk cId="2682729297" sldId="266"/>
        </pc:sldMkLst>
        <pc:spChg chg="del">
          <ac:chgData name="Vidar Skogvoll" userId="50014d95-e865-4f1d-b40b-6b70e339352d" providerId="ADAL" clId="{8939A420-7B92-42F8-9F99-3049A194E760}" dt="2025-02-03T10:11:32.139" v="803" actId="478"/>
          <ac:spMkLst>
            <pc:docMk/>
            <pc:sldMk cId="2682729297" sldId="266"/>
            <ac:spMk id="2" creationId="{33AD3090-C72D-9D1E-1017-CBB74BFC6853}"/>
          </ac:spMkLst>
        </pc:spChg>
        <pc:spChg chg="del">
          <ac:chgData name="Vidar Skogvoll" userId="50014d95-e865-4f1d-b40b-6b70e339352d" providerId="ADAL" clId="{8939A420-7B92-42F8-9F99-3049A194E760}" dt="2025-02-03T10:11:32.887" v="804" actId="478"/>
          <ac:spMkLst>
            <pc:docMk/>
            <pc:sldMk cId="2682729297" sldId="266"/>
            <ac:spMk id="3" creationId="{04D6B82E-3179-41CD-D997-3FC77AF8ECBE}"/>
          </ac:spMkLst>
        </pc:spChg>
        <pc:spChg chg="add mod">
          <ac:chgData name="Vidar Skogvoll" userId="50014d95-e865-4f1d-b40b-6b70e339352d" providerId="ADAL" clId="{8939A420-7B92-42F8-9F99-3049A194E760}" dt="2025-02-03T10:11:55.887" v="879" actId="1076"/>
          <ac:spMkLst>
            <pc:docMk/>
            <pc:sldMk cId="2682729297" sldId="266"/>
            <ac:spMk id="6" creationId="{47F52F01-60AD-7DF3-34A8-80E6398DBE5C}"/>
          </ac:spMkLst>
        </pc:spChg>
        <pc:spChg chg="add mod">
          <ac:chgData name="Vidar Skogvoll" userId="50014d95-e865-4f1d-b40b-6b70e339352d" providerId="ADAL" clId="{8939A420-7B92-42F8-9F99-3049A194E760}" dt="2025-02-03T10:17:01.082" v="888"/>
          <ac:spMkLst>
            <pc:docMk/>
            <pc:sldMk cId="2682729297" sldId="266"/>
            <ac:spMk id="7" creationId="{9FF02B9E-F243-4FED-F15B-E91069C7F1DD}"/>
          </ac:spMkLst>
        </pc:spChg>
        <pc:picChg chg="add mod">
          <ac:chgData name="Vidar Skogvoll" userId="50014d95-e865-4f1d-b40b-6b70e339352d" providerId="ADAL" clId="{8939A420-7B92-42F8-9F99-3049A194E760}" dt="2025-02-03T10:11:36.775" v="806" actId="1076"/>
          <ac:picMkLst>
            <pc:docMk/>
            <pc:sldMk cId="2682729297" sldId="266"/>
            <ac:picMk id="5" creationId="{7D4D3B19-C44B-26DD-3D47-C6F08BDC8746}"/>
          </ac:picMkLst>
        </pc:picChg>
      </pc:sldChg>
      <pc:sldChg chg="addSp delSp modSp new mod">
        <pc:chgData name="Vidar Skogvoll" userId="50014d95-e865-4f1d-b40b-6b70e339352d" providerId="ADAL" clId="{8939A420-7B92-42F8-9F99-3049A194E760}" dt="2025-02-03T10:17:12.940" v="910" actId="20577"/>
        <pc:sldMkLst>
          <pc:docMk/>
          <pc:sldMk cId="681669591" sldId="267"/>
        </pc:sldMkLst>
        <pc:spChg chg="del">
          <ac:chgData name="Vidar Skogvoll" userId="50014d95-e865-4f1d-b40b-6b70e339352d" providerId="ADAL" clId="{8939A420-7B92-42F8-9F99-3049A194E760}" dt="2025-02-03T10:16:53.310" v="883" actId="478"/>
          <ac:spMkLst>
            <pc:docMk/>
            <pc:sldMk cId="681669591" sldId="267"/>
            <ac:spMk id="2" creationId="{0940B575-70FC-9E54-A8D3-DF7B97DA9CE8}"/>
          </ac:spMkLst>
        </pc:spChg>
        <pc:spChg chg="del">
          <ac:chgData name="Vidar Skogvoll" userId="50014d95-e865-4f1d-b40b-6b70e339352d" providerId="ADAL" clId="{8939A420-7B92-42F8-9F99-3049A194E760}" dt="2025-02-03T10:16:54.009" v="884" actId="478"/>
          <ac:spMkLst>
            <pc:docMk/>
            <pc:sldMk cId="681669591" sldId="267"/>
            <ac:spMk id="3" creationId="{4742CD7E-DA30-225F-C639-04377D862002}"/>
          </ac:spMkLst>
        </pc:spChg>
        <pc:spChg chg="add mod">
          <ac:chgData name="Vidar Skogvoll" userId="50014d95-e865-4f1d-b40b-6b70e339352d" providerId="ADAL" clId="{8939A420-7B92-42F8-9F99-3049A194E760}" dt="2025-02-03T10:17:12.940" v="910" actId="20577"/>
          <ac:spMkLst>
            <pc:docMk/>
            <pc:sldMk cId="681669591" sldId="267"/>
            <ac:spMk id="6" creationId="{417A45C1-4A23-BB8C-CCE5-17228BFA9048}"/>
          </ac:spMkLst>
        </pc:spChg>
        <pc:picChg chg="add mod">
          <ac:chgData name="Vidar Skogvoll" userId="50014d95-e865-4f1d-b40b-6b70e339352d" providerId="ADAL" clId="{8939A420-7B92-42F8-9F99-3049A194E760}" dt="2025-02-03T10:16:57.222" v="886" actId="1076"/>
          <ac:picMkLst>
            <pc:docMk/>
            <pc:sldMk cId="681669591" sldId="267"/>
            <ac:picMk id="5" creationId="{DDCD05AD-27FF-3DAB-FF53-36BF53C744B9}"/>
          </ac:picMkLst>
        </pc:picChg>
      </pc:sldChg>
      <pc:sldChg chg="addSp delSp modSp new mod">
        <pc:chgData name="Vidar Skogvoll" userId="50014d95-e865-4f1d-b40b-6b70e339352d" providerId="ADAL" clId="{8939A420-7B92-42F8-9F99-3049A194E760}" dt="2025-02-03T10:17:36.760" v="923" actId="20577"/>
        <pc:sldMkLst>
          <pc:docMk/>
          <pc:sldMk cId="805772296" sldId="268"/>
        </pc:sldMkLst>
        <pc:spChg chg="del">
          <ac:chgData name="Vidar Skogvoll" userId="50014d95-e865-4f1d-b40b-6b70e339352d" providerId="ADAL" clId="{8939A420-7B92-42F8-9F99-3049A194E760}" dt="2025-02-03T10:17:22.137" v="912" actId="478"/>
          <ac:spMkLst>
            <pc:docMk/>
            <pc:sldMk cId="805772296" sldId="268"/>
            <ac:spMk id="2" creationId="{9482553E-8E16-E7B3-27E0-8A473578355E}"/>
          </ac:spMkLst>
        </pc:spChg>
        <pc:spChg chg="del">
          <ac:chgData name="Vidar Skogvoll" userId="50014d95-e865-4f1d-b40b-6b70e339352d" providerId="ADAL" clId="{8939A420-7B92-42F8-9F99-3049A194E760}" dt="2025-02-03T10:17:23.557" v="913" actId="478"/>
          <ac:spMkLst>
            <pc:docMk/>
            <pc:sldMk cId="805772296" sldId="268"/>
            <ac:spMk id="3" creationId="{8470E316-AC47-8DA5-C79F-6641E7E76417}"/>
          </ac:spMkLst>
        </pc:spChg>
        <pc:spChg chg="add mod">
          <ac:chgData name="Vidar Skogvoll" userId="50014d95-e865-4f1d-b40b-6b70e339352d" providerId="ADAL" clId="{8939A420-7B92-42F8-9F99-3049A194E760}" dt="2025-02-03T10:17:36.760" v="923" actId="20577"/>
          <ac:spMkLst>
            <pc:docMk/>
            <pc:sldMk cId="805772296" sldId="268"/>
            <ac:spMk id="6" creationId="{113B2854-9FA9-09AA-681D-877299A55E66}"/>
          </ac:spMkLst>
        </pc:spChg>
        <pc:picChg chg="add mod">
          <ac:chgData name="Vidar Skogvoll" userId="50014d95-e865-4f1d-b40b-6b70e339352d" providerId="ADAL" clId="{8939A420-7B92-42F8-9F99-3049A194E760}" dt="2025-02-03T10:17:28.038" v="916" actId="14100"/>
          <ac:picMkLst>
            <pc:docMk/>
            <pc:sldMk cId="805772296" sldId="268"/>
            <ac:picMk id="5" creationId="{E9B62916-E90C-F3CC-F3BB-3879BB73DBF2}"/>
          </ac:picMkLst>
        </pc:picChg>
      </pc:sldChg>
      <pc:sldChg chg="add del">
        <pc:chgData name="Vidar Skogvoll" userId="50014d95-e865-4f1d-b40b-6b70e339352d" providerId="ADAL" clId="{8939A420-7B92-42F8-9F99-3049A194E760}" dt="2025-02-03T10:22:11.593" v="931"/>
        <pc:sldMkLst>
          <pc:docMk/>
          <pc:sldMk cId="220773302" sldId="599"/>
        </pc:sldMkLst>
      </pc:sldChg>
      <pc:sldChg chg="addSp delSp modSp add del mod">
        <pc:chgData name="Vidar Skogvoll" userId="50014d95-e865-4f1d-b40b-6b70e339352d" providerId="ADAL" clId="{8939A420-7B92-42F8-9F99-3049A194E760}" dt="2025-02-03T10:23:00.148" v="1042" actId="1076"/>
        <pc:sldMkLst>
          <pc:docMk/>
          <pc:sldMk cId="1311878547" sldId="600"/>
        </pc:sldMkLst>
        <pc:spChg chg="add del mod">
          <ac:chgData name="Vidar Skogvoll" userId="50014d95-e865-4f1d-b40b-6b70e339352d" providerId="ADAL" clId="{8939A420-7B92-42F8-9F99-3049A194E760}" dt="2025-02-03T10:22:31.053" v="936"/>
          <ac:spMkLst>
            <pc:docMk/>
            <pc:sldMk cId="1311878547" sldId="600"/>
            <ac:spMk id="2" creationId="{019F4C89-5225-BF3B-90EA-54891646B658}"/>
          </ac:spMkLst>
        </pc:spChg>
        <pc:spChg chg="add mod">
          <ac:chgData name="Vidar Skogvoll" userId="50014d95-e865-4f1d-b40b-6b70e339352d" providerId="ADAL" clId="{8939A420-7B92-42F8-9F99-3049A194E760}" dt="2025-02-03T10:23:00.148" v="1042" actId="1076"/>
          <ac:spMkLst>
            <pc:docMk/>
            <pc:sldMk cId="1311878547" sldId="600"/>
            <ac:spMk id="3" creationId="{DD498AFF-3CEA-8575-3CD1-762D2C7E9BE7}"/>
          </ac:spMkLst>
        </pc:spChg>
      </pc:sldChg>
      <pc:sldChg chg="add del">
        <pc:chgData name="Vidar Skogvoll" userId="50014d95-e865-4f1d-b40b-6b70e339352d" providerId="ADAL" clId="{8939A420-7B92-42F8-9F99-3049A194E760}" dt="2025-02-03T10:22:11.593" v="931"/>
        <pc:sldMkLst>
          <pc:docMk/>
          <pc:sldMk cId="377183457" sldId="60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1DA229-646A-48AE-B2D2-6B97814CB263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ED40B1B-A50E-4F1A-9450-3D649EB4FFCD}">
      <dgm:prSet/>
      <dgm:spPr/>
      <dgm:t>
        <a:bodyPr/>
        <a:lstStyle/>
        <a:p>
          <a:r>
            <a:rPr lang="nb-NO"/>
            <a:t>Vi skal straks bli kjent. Men først!</a:t>
          </a:r>
          <a:endParaRPr lang="en-US"/>
        </a:p>
      </dgm:t>
    </dgm:pt>
    <dgm:pt modelId="{BB4ADDE0-E17C-4D52-A0C9-15899E7358B8}" type="parTrans" cxnId="{ED47AAEE-45E2-4EF8-B70C-FF652A0BA1BC}">
      <dgm:prSet/>
      <dgm:spPr/>
      <dgm:t>
        <a:bodyPr/>
        <a:lstStyle/>
        <a:p>
          <a:endParaRPr lang="en-US"/>
        </a:p>
      </dgm:t>
    </dgm:pt>
    <dgm:pt modelId="{E37E9B03-1FCB-4686-89DC-F403282054AF}" type="sibTrans" cxnId="{ED47AAEE-45E2-4EF8-B70C-FF652A0BA1BC}">
      <dgm:prSet/>
      <dgm:spPr/>
      <dgm:t>
        <a:bodyPr/>
        <a:lstStyle/>
        <a:p>
          <a:endParaRPr lang="en-US"/>
        </a:p>
      </dgm:t>
    </dgm:pt>
    <dgm:pt modelId="{77D2BD94-3718-48A7-8453-86B2E70346FA}">
      <dgm:prSet/>
      <dgm:spPr/>
      <dgm:t>
        <a:bodyPr/>
        <a:lstStyle/>
        <a:p>
          <a:r>
            <a:rPr lang="nb-NO" b="1" i="1"/>
            <a:t>Undervisningsopplegg på to minutter.</a:t>
          </a:r>
          <a:endParaRPr lang="en-US"/>
        </a:p>
      </dgm:t>
    </dgm:pt>
    <dgm:pt modelId="{A17DB3A2-D47A-4A20-BF07-301A147ADD0D}" type="parTrans" cxnId="{A1DB5C55-0840-40A7-9608-E32363EEDCDD}">
      <dgm:prSet/>
      <dgm:spPr/>
      <dgm:t>
        <a:bodyPr/>
        <a:lstStyle/>
        <a:p>
          <a:endParaRPr lang="en-US"/>
        </a:p>
      </dgm:t>
    </dgm:pt>
    <dgm:pt modelId="{BA219499-E49A-4A86-85F8-432DCCD251CF}" type="sibTrans" cxnId="{A1DB5C55-0840-40A7-9608-E32363EEDCDD}">
      <dgm:prSet/>
      <dgm:spPr/>
      <dgm:t>
        <a:bodyPr/>
        <a:lstStyle/>
        <a:p>
          <a:endParaRPr lang="en-US"/>
        </a:p>
      </dgm:t>
    </dgm:pt>
    <dgm:pt modelId="{CA4E6DC1-1111-409C-BCA2-34808CACE876}" type="pres">
      <dgm:prSet presAssocID="{781DA229-646A-48AE-B2D2-6B97814CB263}" presName="diagram" presStyleCnt="0">
        <dgm:presLayoutVars>
          <dgm:dir/>
          <dgm:resizeHandles val="exact"/>
        </dgm:presLayoutVars>
      </dgm:prSet>
      <dgm:spPr/>
    </dgm:pt>
    <dgm:pt modelId="{E280D481-D046-408D-85D6-E099166B20EC}" type="pres">
      <dgm:prSet presAssocID="{BED40B1B-A50E-4F1A-9450-3D649EB4FFCD}" presName="node" presStyleLbl="node1" presStyleIdx="0" presStyleCnt="2">
        <dgm:presLayoutVars>
          <dgm:bulletEnabled val="1"/>
        </dgm:presLayoutVars>
      </dgm:prSet>
      <dgm:spPr/>
    </dgm:pt>
    <dgm:pt modelId="{6B5E74FA-1B16-4533-A682-B14187165009}" type="pres">
      <dgm:prSet presAssocID="{E37E9B03-1FCB-4686-89DC-F403282054AF}" presName="sibTrans" presStyleCnt="0"/>
      <dgm:spPr/>
    </dgm:pt>
    <dgm:pt modelId="{2622BF40-8751-4D23-A6F9-F18D10BC27D3}" type="pres">
      <dgm:prSet presAssocID="{77D2BD94-3718-48A7-8453-86B2E70346FA}" presName="node" presStyleLbl="node1" presStyleIdx="1" presStyleCnt="2">
        <dgm:presLayoutVars>
          <dgm:bulletEnabled val="1"/>
        </dgm:presLayoutVars>
      </dgm:prSet>
      <dgm:spPr/>
    </dgm:pt>
  </dgm:ptLst>
  <dgm:cxnLst>
    <dgm:cxn modelId="{482F9518-4F0A-4198-B0BA-39E42EA3C71E}" type="presOf" srcId="{781DA229-646A-48AE-B2D2-6B97814CB263}" destId="{CA4E6DC1-1111-409C-BCA2-34808CACE876}" srcOrd="0" destOrd="0" presId="urn:microsoft.com/office/officeart/2005/8/layout/default"/>
    <dgm:cxn modelId="{31614131-88F5-4B69-8B2F-792E0DE58A7B}" type="presOf" srcId="{BED40B1B-A50E-4F1A-9450-3D649EB4FFCD}" destId="{E280D481-D046-408D-85D6-E099166B20EC}" srcOrd="0" destOrd="0" presId="urn:microsoft.com/office/officeart/2005/8/layout/default"/>
    <dgm:cxn modelId="{A1DB5C55-0840-40A7-9608-E32363EEDCDD}" srcId="{781DA229-646A-48AE-B2D2-6B97814CB263}" destId="{77D2BD94-3718-48A7-8453-86B2E70346FA}" srcOrd="1" destOrd="0" parTransId="{A17DB3A2-D47A-4A20-BF07-301A147ADD0D}" sibTransId="{BA219499-E49A-4A86-85F8-432DCCD251CF}"/>
    <dgm:cxn modelId="{38004A8D-7C7E-4F41-AEA4-712A22B65067}" type="presOf" srcId="{77D2BD94-3718-48A7-8453-86B2E70346FA}" destId="{2622BF40-8751-4D23-A6F9-F18D10BC27D3}" srcOrd="0" destOrd="0" presId="urn:microsoft.com/office/officeart/2005/8/layout/default"/>
    <dgm:cxn modelId="{ED47AAEE-45E2-4EF8-B70C-FF652A0BA1BC}" srcId="{781DA229-646A-48AE-B2D2-6B97814CB263}" destId="{BED40B1B-A50E-4F1A-9450-3D649EB4FFCD}" srcOrd="0" destOrd="0" parTransId="{BB4ADDE0-E17C-4D52-A0C9-15899E7358B8}" sibTransId="{E37E9B03-1FCB-4686-89DC-F403282054AF}"/>
    <dgm:cxn modelId="{24F91458-D1C2-4DAE-8247-4EB7FDA93EEF}" type="presParOf" srcId="{CA4E6DC1-1111-409C-BCA2-34808CACE876}" destId="{E280D481-D046-408D-85D6-E099166B20EC}" srcOrd="0" destOrd="0" presId="urn:microsoft.com/office/officeart/2005/8/layout/default"/>
    <dgm:cxn modelId="{F29CB125-02BC-41A8-AD4F-09AD3FC29C19}" type="presParOf" srcId="{CA4E6DC1-1111-409C-BCA2-34808CACE876}" destId="{6B5E74FA-1B16-4533-A682-B14187165009}" srcOrd="1" destOrd="0" presId="urn:microsoft.com/office/officeart/2005/8/layout/default"/>
    <dgm:cxn modelId="{5C8E34C6-28C7-4E9E-B380-38031466C7BD}" type="presParOf" srcId="{CA4E6DC1-1111-409C-BCA2-34808CACE876}" destId="{2622BF40-8751-4D23-A6F9-F18D10BC27D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0D481-D046-408D-85D6-E099166B20EC}">
      <dsp:nvSpPr>
        <dsp:cNvPr id="0" name=""/>
        <dsp:cNvSpPr/>
      </dsp:nvSpPr>
      <dsp:spPr>
        <a:xfrm>
          <a:off x="1283" y="673807"/>
          <a:ext cx="5006206" cy="300372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600" kern="1200"/>
            <a:t>Vi skal straks bli kjent. Men først!</a:t>
          </a:r>
          <a:endParaRPr lang="en-US" sz="3600" kern="1200"/>
        </a:p>
      </dsp:txBody>
      <dsp:txXfrm>
        <a:off x="1283" y="673807"/>
        <a:ext cx="5006206" cy="3003723"/>
      </dsp:txXfrm>
    </dsp:sp>
    <dsp:sp modelId="{2622BF40-8751-4D23-A6F9-F18D10BC27D3}">
      <dsp:nvSpPr>
        <dsp:cNvPr id="0" name=""/>
        <dsp:cNvSpPr/>
      </dsp:nvSpPr>
      <dsp:spPr>
        <a:xfrm>
          <a:off x="5508110" y="673807"/>
          <a:ext cx="5006206" cy="3003723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600" b="1" i="1" kern="1200"/>
            <a:t>Undervisningsopplegg på to minutter.</a:t>
          </a:r>
          <a:endParaRPr lang="en-US" sz="3600" kern="1200"/>
        </a:p>
      </dsp:txBody>
      <dsp:txXfrm>
        <a:off x="5508110" y="673807"/>
        <a:ext cx="5006206" cy="3003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E9807-B9AB-94EF-AD63-BC791D9A9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1CEB19-6377-F1AA-2EF6-AA9F3A3FD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000BC-9D0B-B44F-9AE0-00327890C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5230-FBAE-4924-B285-9AE60488D2E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22855-AA0A-D754-AC86-3E0AA3CBE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702FA-5E60-6B98-48AA-4001E1964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DB10-1016-4062-A379-AD9822B45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33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4993E-874A-0932-BEEB-E2992FE09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222EC-C4C1-4949-74CB-4DF0F4239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9121A-AE92-5A16-7022-37761EEBA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5230-FBAE-4924-B285-9AE60488D2E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3A6A5-AC4F-F6BB-072C-6795621DA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D4DCF-C759-F4EF-257F-EEE9B8F75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DB10-1016-4062-A379-AD9822B45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41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3D841-F2DC-EB66-290A-E39A605E9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780B5-E1E4-F65D-EE47-55FA85813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45911-92CB-85A9-668A-40C91208F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5230-FBAE-4924-B285-9AE60488D2E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75AC9-501C-3F99-4793-756BB9B88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3A031-2E41-C65D-D0EC-48A93957D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DB10-1016-4062-A379-AD9822B45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16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DF31D-25F6-C101-5B25-EF6213FDA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71AFC-3B87-3204-14F8-E3BB2EF4FC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0D58E4-C6C3-89E8-4AF5-C0CD22F4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B8BD16-F37D-DD48-1304-B84DD2CB8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5230-FBAE-4924-B285-9AE60488D2E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64B5DF-1CD9-D159-5010-F5098FF4E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66675-C4B5-36B3-0604-DB78BAC60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DB10-1016-4062-A379-AD9822B45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8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FAF1F-9F5C-A333-8975-94C64955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3C584-4862-073B-2D5A-1DB6F3579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F5FA3-19AF-83BE-59CB-ACC483ECE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196A72-91C5-2BB4-7B28-D120AEDA41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8C1C62-BF06-82FD-128F-E67163876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0C7233-C2A5-6A75-6779-5C7472CF0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5230-FBAE-4924-B285-9AE60488D2E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FF4210-3409-5DD7-AC03-7C943C389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8775F-DD7F-8F67-1A77-DAFE159D3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DB10-1016-4062-A379-AD9822B45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22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6D9F2-777A-D2BD-58F3-1586A73DC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3A6DEA-A5CD-EB52-0BED-B33390FA2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5230-FBAE-4924-B285-9AE60488D2E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E73380-9F0B-A1EF-1DC8-20B4C975C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5E8E5F-8BD1-C749-94CB-E111331F4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DB10-1016-4062-A379-AD9822B45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98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03EDAE-3FE4-94E4-5E60-708E9E608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5230-FBAE-4924-B285-9AE60488D2E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31666D-31B9-A9F8-CB73-BF69F08CE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FAC82-05F6-9971-F1D7-8E0B0B5C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DB10-1016-4062-A379-AD9822B45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3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68B3D-2659-87D1-DA3E-982E1DDD6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7802B-BC7F-1303-AB6C-6A91C1059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A8C9D-8A72-FD7E-61D4-81B17ABAE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86DE0-EBC4-2D88-CD73-A0DE6AB4A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5230-FBAE-4924-B285-9AE60488D2E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AD099A-2916-9D3F-6BEA-493BA30E1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CAA44-D313-F08C-7F7F-5CA0E6C3C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DB10-1016-4062-A379-AD9822B45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93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E6D3-C67B-866D-52A5-EDFCEEB7B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47E59B-AE2E-FD4F-CAF0-24568B33B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09FFE-DED3-AF33-205C-4A796372E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A1398-9270-7524-5097-F754978A9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5230-FBAE-4924-B285-9AE60488D2E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D4669-B413-BC0C-450B-129E2AC66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15716F-550E-38CF-EFD7-47817CFDD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DB10-1016-4062-A379-AD9822B45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96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66FC1-D8E2-E34C-8D3E-05CC84210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936905-54EF-B455-0E0B-B6A5D9E577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C7C6C-E40D-F38D-AD33-367CB1EBA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5230-FBAE-4924-B285-9AE60488D2E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2F03A-D832-D476-FA26-6B7D86331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A1A38-34F3-0B23-2797-4B258307E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DB10-1016-4062-A379-AD9822B45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44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E70C38-7AFF-093F-425B-1695B2AAD2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FFFBF5-5072-944D-5503-D6B8F9BE46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75899-3A94-E827-05F6-B26C61EF0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5230-FBAE-4924-B285-9AE60488D2E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EAB74-1DDC-35BA-F4E5-A59D09F35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2BE1B-B1FD-928A-F81F-F668FD806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DB10-1016-4062-A379-AD9822B45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772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15" y="1495176"/>
            <a:ext cx="12182771" cy="536282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234517"/>
            <a:ext cx="9144000" cy="1316076"/>
          </a:xfrm>
        </p:spPr>
        <p:txBody>
          <a:bodyPr anchor="b">
            <a:normAutofit/>
          </a:bodyPr>
          <a:lstStyle>
            <a:lvl1pPr algn="ctr">
              <a:defRPr sz="4265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581726"/>
            <a:ext cx="9144000" cy="78572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0120" y="5231040"/>
            <a:ext cx="2175933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600075" y="5183048"/>
            <a:ext cx="216000" cy="21593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600075" y="5446620"/>
            <a:ext cx="216000" cy="21593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3705602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343753"/>
            <a:ext cx="12193524" cy="5514247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5064000" y="1862058"/>
            <a:ext cx="2064000" cy="206336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4265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5064000" y="4199229"/>
            <a:ext cx="2064000" cy="206336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01276" y="5231040"/>
            <a:ext cx="1500649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178249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442200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2885355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178249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442200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343753"/>
            <a:ext cx="12193524" cy="5514247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21207" y="1814261"/>
            <a:ext cx="4032000" cy="4030756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4265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872753" y="3920881"/>
            <a:ext cx="3717364" cy="72283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accen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01276" y="5231040"/>
            <a:ext cx="1500649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3730173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7408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721294" y="1880663"/>
            <a:ext cx="8749413" cy="1681993"/>
          </a:xfrm>
        </p:spPr>
        <p:txBody>
          <a:bodyPr wrap="square" anchor="ctr">
            <a:spAutoFit/>
          </a:bodyPr>
          <a:lstStyle>
            <a:lvl1pPr algn="ctr">
              <a:defRPr sz="5465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93130" y="6019080"/>
            <a:ext cx="566929" cy="56675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4236782" y="6109253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710427" y="6220803"/>
            <a:ext cx="585600" cy="18140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33176706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1206875"/>
            <a:ext cx="12192000" cy="5651126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6" y="1576616"/>
            <a:ext cx="4800600" cy="28717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03.02.2025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6096000" y="2399559"/>
            <a:ext cx="0" cy="3647330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623305" y="1595365"/>
            <a:ext cx="4800600" cy="28717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68096" y="2351570"/>
            <a:ext cx="4800600" cy="36473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623305" y="2370319"/>
            <a:ext cx="4800600" cy="36473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1173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03.02.2025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57216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100" y="1526120"/>
            <a:ext cx="333641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8100" y="3964073"/>
            <a:ext cx="3336417" cy="2375564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6524" y="1526120"/>
            <a:ext cx="237629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15228" y="1526120"/>
            <a:ext cx="2376297" cy="2375564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53932" y="1526120"/>
            <a:ext cx="237629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176523" y="3964071"/>
            <a:ext cx="4815001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053932" y="3964070"/>
            <a:ext cx="2376297" cy="2375564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03.02.2025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01368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03.02.2025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8036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1200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364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3425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6589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753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6014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03.02.2025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728216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4824000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7919784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611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68098" y="1919648"/>
            <a:ext cx="5040631" cy="40792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1070" y="1919648"/>
            <a:ext cx="5040631" cy="40792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03.02.2025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15025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7" y="1919647"/>
            <a:ext cx="5040631" cy="287170"/>
          </a:xfrm>
        </p:spPr>
        <p:txBody>
          <a:bodyPr anchor="t">
            <a:normAutofit/>
          </a:bodyPr>
          <a:lstStyle>
            <a:lvl1pPr marL="0" indent="0">
              <a:buNone/>
              <a:defRPr sz="1866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8097" y="2206818"/>
            <a:ext cx="5040631" cy="37920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291070" y="1919647"/>
            <a:ext cx="5040631" cy="287170"/>
          </a:xfrm>
        </p:spPr>
        <p:txBody>
          <a:bodyPr anchor="t">
            <a:normAutofit/>
          </a:bodyPr>
          <a:lstStyle>
            <a:lvl1pPr marL="0" indent="0">
              <a:buNone/>
              <a:defRPr sz="1866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291070" y="2206818"/>
            <a:ext cx="5040631" cy="37920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03.02.2025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83146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03.02.2025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385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03.02.2025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9255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495176"/>
            <a:ext cx="12192000" cy="5362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413755"/>
            <a:ext cx="9144000" cy="1316076"/>
          </a:xfrm>
        </p:spPr>
        <p:txBody>
          <a:bodyPr anchor="b">
            <a:normAutofit/>
          </a:bodyPr>
          <a:lstStyle>
            <a:lvl1pPr algn="ctr">
              <a:defRPr sz="3732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796811"/>
            <a:ext cx="9144000" cy="78572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5856000" y="4419651"/>
            <a:ext cx="480000" cy="479852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5856000" y="5031045"/>
            <a:ext cx="480000" cy="479852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348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2134041"/>
            <a:ext cx="9906001" cy="2511835"/>
          </a:xfrm>
        </p:spPr>
        <p:txBody>
          <a:bodyPr anchor="b">
            <a:normAutofit/>
          </a:bodyPr>
          <a:lstStyle>
            <a:lvl1pPr>
              <a:defRPr sz="3599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5" y="4657656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7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03.02.2025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15911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8ABD6F-63E5-6CD5-C50A-C9157FD03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6619B08-2560-74E6-D98F-76A0CDAEFC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C9EF6F-D95A-3F38-A34E-1F737B8D6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B737B-5FFD-774F-AA53-0DD571D47FAC}" type="datetimeFigureOut">
              <a:rPr lang="nb-NO" smtClean="0"/>
              <a:t>03.02.2025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096D464-F1C7-FB8A-E496-28C9E7751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A75E4A-A91B-954F-9CD3-33ED1E7FC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B13BE-9779-FA4B-AC68-FB3A5FF900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45259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3"/>
            <a:ext cx="11431664" cy="754069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799"/>
            </a:lvl1pPr>
            <a:lvl2pPr marL="457074" indent="0" algn="ctr">
              <a:buNone/>
              <a:defRPr sz="1999"/>
            </a:lvl2pPr>
            <a:lvl3pPr marL="914149" indent="0" algn="ctr">
              <a:buNone/>
              <a:defRPr sz="1799"/>
            </a:lvl3pPr>
            <a:lvl4pPr marL="1371224" indent="0" algn="ctr">
              <a:buNone/>
              <a:defRPr sz="1599"/>
            </a:lvl4pPr>
            <a:lvl5pPr marL="1828296" indent="0" algn="ctr">
              <a:buNone/>
              <a:defRPr sz="1599"/>
            </a:lvl5pPr>
            <a:lvl6pPr marL="2285372" indent="0" algn="ctr">
              <a:buNone/>
              <a:defRPr sz="1599"/>
            </a:lvl6pPr>
            <a:lvl7pPr marL="2742446" indent="0" algn="ctr">
              <a:buNone/>
              <a:defRPr sz="1599"/>
            </a:lvl7pPr>
            <a:lvl8pPr marL="3199520" indent="0" algn="ctr">
              <a:buNone/>
              <a:defRPr sz="1599"/>
            </a:lvl8pPr>
            <a:lvl9pPr marL="3656594" indent="0" algn="ctr">
              <a:buNone/>
              <a:defRPr sz="1599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70" y="1704042"/>
            <a:ext cx="11431663" cy="4354560"/>
          </a:xfrm>
        </p:spPr>
        <p:txBody>
          <a:bodyPr/>
          <a:lstStyle>
            <a:lvl1pPr>
              <a:defRPr sz="2399"/>
            </a:lvl1pPr>
            <a:lvl2pPr>
              <a:defRPr sz="2399"/>
            </a:lvl2pPr>
            <a:lvl3pPr>
              <a:defRPr sz="2399"/>
            </a:lvl3pPr>
            <a:lvl4pPr>
              <a:defRPr sz="2399"/>
            </a:lvl4pPr>
            <a:lvl5pPr>
              <a:defRPr sz="2399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60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BD9859-DC1B-871C-B8AF-35DCE3DFF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26AF3-3597-0553-B368-6AA0CABF9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F4007-1DF0-CF3B-D5AA-D4D23E6A90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1F5230-FBAE-4924-B285-9AE60488D2E4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C5B52-0D3D-4B09-1376-BA28D628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9A55D-F502-B64A-E86C-B2E6C56C42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76DB10-1016-4062-A379-AD9822B45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68097" y="383930"/>
            <a:ext cx="10563604" cy="47991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6" y="1919649"/>
            <a:ext cx="10561320" cy="4079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8096" y="6478811"/>
            <a:ext cx="846221" cy="2399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33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03.02.2025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74233" y="6478811"/>
            <a:ext cx="7443537" cy="2399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33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044989" y="6478811"/>
            <a:ext cx="308811" cy="23995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333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9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103" rtl="0" eaLnBrk="1" latinLnBrk="0" hangingPunct="1">
        <a:lnSpc>
          <a:spcPct val="100000"/>
        </a:lnSpc>
        <a:spcBef>
          <a:spcPct val="0"/>
        </a:spcBef>
        <a:buNone/>
        <a:defRPr sz="2932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26" indent="-239922" algn="l" defTabSz="91410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Verdana" panose="020B060403050404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1pPr>
      <a:lvl2pPr marL="479844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599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719766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599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959688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6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199610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6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C3738A6-D06B-7771-C92C-E769895D994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3743" b="12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D963BD-F859-6D03-D99E-9F8687288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dirty="0"/>
              <a:t>Velkommen til profag!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BA37751-BA84-4E5C-4DC8-B236C707AF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647702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8FB9AA7-6213-5994-849B-DDF067E29998}"/>
              </a:ext>
            </a:extLst>
          </p:cNvPr>
          <p:cNvSpPr txBox="1"/>
          <p:nvPr/>
        </p:nvSpPr>
        <p:spPr>
          <a:xfrm>
            <a:off x="1248697" y="1564015"/>
            <a:ext cx="9056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/>
              <a:t>Ikke bli for komfortable på plassene, vi skal snart bytte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01249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Velkommen til </a:t>
            </a:r>
            <a:r>
              <a:rPr lang="nb-NO" err="1"/>
              <a:t>ProFag</a:t>
            </a:r>
            <a:r>
              <a:rPr lang="nb-NO"/>
              <a:t>:KI!</a:t>
            </a:r>
            <a:endParaRPr lang="en-US"/>
          </a:p>
        </p:txBody>
      </p:sp>
      <p:sp>
        <p:nvSpPr>
          <p:cNvPr id="6" name="Heart 5"/>
          <p:cNvSpPr/>
          <p:nvPr/>
        </p:nvSpPr>
        <p:spPr>
          <a:xfrm>
            <a:off x="4929754" y="2251920"/>
            <a:ext cx="2240315" cy="2240315"/>
          </a:xfrm>
          <a:prstGeom prst="hear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/>
            <a:endParaRPr lang="en-US" sz="1799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498AFF-3CEA-8575-3CD1-762D2C7E9BE7}"/>
              </a:ext>
            </a:extLst>
          </p:cNvPr>
          <p:cNvSpPr txBox="1"/>
          <p:nvPr/>
        </p:nvSpPr>
        <p:spPr>
          <a:xfrm>
            <a:off x="2374468" y="5695647"/>
            <a:ext cx="7443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Gjøre undervisningsaktiviteter som dere kan gjøre med elevene deres.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87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Hvem er vi?</a:t>
            </a:r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047462" y="2199563"/>
            <a:ext cx="1636038" cy="1636038"/>
          </a:xfrm>
        </p:spPr>
        <p:txBody>
          <a:bodyPr/>
          <a:lstStyle/>
          <a:p>
            <a:r>
              <a:rPr lang="en-US"/>
              <a:t>Vidar Skogvoll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926358" y="3835600"/>
            <a:ext cx="1316078" cy="1755113"/>
          </a:xfrm>
          <a:prstGeom prst="rect">
            <a:avLst/>
          </a:prstGeom>
        </p:spPr>
      </p:pic>
      <p:sp>
        <p:nvSpPr>
          <p:cNvPr id="22" name="Text Placeholder 15"/>
          <p:cNvSpPr txBox="1">
            <a:spLocks/>
          </p:cNvSpPr>
          <p:nvPr/>
        </p:nvSpPr>
        <p:spPr>
          <a:xfrm>
            <a:off x="6648166" y="2117476"/>
            <a:ext cx="1703750" cy="1703750"/>
          </a:xfrm>
          <a:prstGeom prst="ellipse">
            <a:avLst/>
          </a:prstGeom>
          <a:solidFill>
            <a:schemeClr val="lt1"/>
          </a:solidFill>
        </p:spPr>
        <p:txBody>
          <a:bodyPr vert="horz" lIns="0" tIns="0" rIns="0" bIns="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​"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nb-NO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03">
              <a:spcBef>
                <a:spcPts val="1000"/>
              </a:spcBef>
              <a:buClr>
                <a:srgbClr val="E30613"/>
              </a:buClr>
            </a:pPr>
            <a:r>
              <a:rPr lang="nb-NO" sz="1599">
                <a:solidFill>
                  <a:srgbClr val="E30613"/>
                </a:solidFill>
                <a:latin typeface="Arial" panose="020B0604020202020204"/>
              </a:rPr>
              <a:t>Andreas D. Haraldsrud</a:t>
            </a:r>
            <a:endParaRPr lang="en-US" sz="1599">
              <a:solidFill>
                <a:srgbClr val="E30613"/>
              </a:solidFill>
              <a:latin typeface="Arial" panose="020B0604020202020204"/>
            </a:endParaRPr>
          </a:p>
        </p:txBody>
      </p:sp>
      <p:pic>
        <p:nvPicPr>
          <p:cNvPr id="1026" name="Picture 2" descr="Bilde av Vidar Skogvoll">
            <a:extLst>
              <a:ext uri="{FF2B5EF4-FFF2-40B4-BE49-F238E27FC236}">
                <a16:creationId xmlns:a16="http://schemas.microsoft.com/office/drawing/2014/main" id="{D7FBA534-16A0-BD13-0B8F-725308F479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88"/>
          <a:stretch/>
        </p:blipFill>
        <p:spPr bwMode="auto">
          <a:xfrm>
            <a:off x="4191716" y="3835600"/>
            <a:ext cx="1316078" cy="175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83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30335" y="2265297"/>
            <a:ext cx="6514904" cy="30035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/>
            <a:endParaRPr lang="en-US" sz="135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3" name="Isosceles Triangle 12"/>
          <p:cNvSpPr/>
          <p:nvPr/>
        </p:nvSpPr>
        <p:spPr>
          <a:xfrm rot="729628">
            <a:off x="2638797" y="2317329"/>
            <a:ext cx="799429" cy="2867146"/>
          </a:xfrm>
          <a:prstGeom prst="triangle">
            <a:avLst>
              <a:gd name="adj" fmla="val 22034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/>
            <a:endParaRPr lang="en-US" sz="135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20626" y="3278450"/>
            <a:ext cx="2884123" cy="769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103"/>
            <a:r>
              <a:rPr lang="nb-NO" sz="4399">
                <a:solidFill>
                  <a:prstClr val="white"/>
                </a:solidFill>
                <a:latin typeface="Arial" panose="020B0604020202020204"/>
              </a:rPr>
              <a:t>Navnet ditt</a:t>
            </a:r>
            <a:endParaRPr lang="en-US" sz="4399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18964" y="2557172"/>
            <a:ext cx="784189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103"/>
            <a:r>
              <a:rPr lang="nb-NO" sz="1866">
                <a:solidFill>
                  <a:prstClr val="white"/>
                </a:solidFill>
                <a:latin typeface="Arial" panose="020B0604020202020204"/>
              </a:rPr>
              <a:t>Skole</a:t>
            </a:r>
            <a:endParaRPr lang="en-US" sz="1866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4086" y="2557172"/>
            <a:ext cx="2034531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103"/>
            <a:r>
              <a:rPr lang="nb-NO" sz="1866">
                <a:solidFill>
                  <a:prstClr val="white"/>
                </a:solidFill>
                <a:latin typeface="Arial" panose="020B0604020202020204"/>
              </a:rPr>
              <a:t>Undervisningsfag</a:t>
            </a:r>
            <a:endParaRPr lang="en-US" sz="1866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44763" y="4461483"/>
            <a:ext cx="2244525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103"/>
            <a:r>
              <a:rPr lang="nb-NO" sz="1866">
                <a:solidFill>
                  <a:prstClr val="white"/>
                </a:solidFill>
                <a:latin typeface="Arial" panose="020B0604020202020204"/>
              </a:rPr>
              <a:t>Favorittsted å være</a:t>
            </a:r>
            <a:endParaRPr lang="en-US" sz="1866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81407" y="4461484"/>
            <a:ext cx="2483372" cy="6665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103"/>
            <a:r>
              <a:rPr lang="nb-NO" sz="1866">
                <a:solidFill>
                  <a:prstClr val="white"/>
                </a:solidFill>
                <a:latin typeface="Arial" panose="020B0604020202020204"/>
              </a:rPr>
              <a:t>Favorittmolekyl/</a:t>
            </a:r>
          </a:p>
          <a:p>
            <a:pPr algn="ctr" defTabSz="914103"/>
            <a:r>
              <a:rPr lang="nb-NO" sz="1866">
                <a:solidFill>
                  <a:prstClr val="white"/>
                </a:solidFill>
                <a:latin typeface="Arial" panose="020B0604020202020204"/>
              </a:rPr>
              <a:t>-likning/-kode/-art etc.</a:t>
            </a:r>
            <a:endParaRPr lang="en-US" sz="1866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Hvem er dere?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73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F26E54D-744E-B622-9401-9D1E2FC5D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20676"/>
            <a:ext cx="7021513" cy="2308324"/>
          </a:xfrm>
        </p:spPr>
        <p:txBody>
          <a:bodyPr>
            <a:normAutofit/>
          </a:bodyPr>
          <a:lstStyle/>
          <a:p>
            <a:pPr algn="l"/>
            <a:r>
              <a:rPr lang="nb-NO" sz="7200">
                <a:solidFill>
                  <a:schemeClr val="bg1"/>
                </a:solidFill>
              </a:rPr>
              <a:t>Økt 1</a:t>
            </a:r>
            <a:endParaRPr lang="en-US" sz="720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39309C-37FC-1129-1D4E-2B029F61D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024" y="3809999"/>
            <a:ext cx="7025753" cy="1012778"/>
          </a:xfrm>
        </p:spPr>
        <p:txBody>
          <a:bodyPr>
            <a:normAutofit/>
          </a:bodyPr>
          <a:lstStyle/>
          <a:p>
            <a:pPr algn="l"/>
            <a:r>
              <a:rPr lang="nb-NO">
                <a:solidFill>
                  <a:schemeClr val="bg1"/>
                </a:solidFill>
              </a:rPr>
              <a:t>Hva er KI og språkmodeller?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581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36535-9474-8049-2641-E1AF34EE5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nb-NO" sz="5000"/>
              <a:t>Hva er kunstig intelligens</a:t>
            </a:r>
            <a:endParaRPr lang="en-US" sz="5000"/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28C71-50C4-7F42-7C32-3652D2C34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sz="2200" dirty="0"/>
          </a:p>
          <a:p>
            <a:r>
              <a:rPr lang="en-US" sz="2200" dirty="0" err="1"/>
              <a:t>GenAI</a:t>
            </a:r>
            <a:r>
              <a:rPr lang="en-US" sz="2200" dirty="0"/>
              <a:t> Teachable Machine</a:t>
            </a:r>
          </a:p>
        </p:txBody>
      </p:sp>
      <p:pic>
        <p:nvPicPr>
          <p:cNvPr id="1026" name="Picture 2" descr="A comparative view of AI, machine learning, deep learning, and... |  Download Scientific Diagram">
            <a:extLst>
              <a:ext uri="{FF2B5EF4-FFF2-40B4-BE49-F238E27FC236}">
                <a16:creationId xmlns:a16="http://schemas.microsoft.com/office/drawing/2014/main" id="{D3618067-E902-FF9E-AC65-E76143542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4" b="96980" l="9826" r="89801">
                        <a14:foregroundMark x1="37935" y1="91119" x2="58831" y2="95560"/>
                        <a14:foregroundMark x1="58831" y1="95560" x2="68035" y2="91474"/>
                        <a14:foregroundMark x1="68035" y1="91474" x2="68532" y2="90764"/>
                        <a14:foregroundMark x1="41542" y1="92718" x2="53731" y2="97158"/>
                        <a14:foregroundMark x1="53731" y1="97158" x2="61940" y2="96270"/>
                        <a14:foregroundMark x1="41045" y1="13321" x2="56468" y2="6394"/>
                        <a14:foregroundMark x1="56468" y1="6394" x2="63806" y2="11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1518361"/>
            <a:ext cx="5458968" cy="382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100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1AAB3-4666-3459-E1ED-E42CB39C8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Nevrale nettverk</a:t>
            </a:r>
            <a:endParaRPr lang="en-US" dirty="0"/>
          </a:p>
        </p:txBody>
      </p:sp>
      <p:pic>
        <p:nvPicPr>
          <p:cNvPr id="2050" name="Picture 2" descr="A Primer on Generative Artificial Intelligence">
            <a:extLst>
              <a:ext uri="{FF2B5EF4-FFF2-40B4-BE49-F238E27FC236}">
                <a16:creationId xmlns:a16="http://schemas.microsoft.com/office/drawing/2014/main" id="{11C77FE2-B58B-8B32-CB9F-FDA922E74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1" y="1463755"/>
            <a:ext cx="9862686" cy="516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237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16E7AD-FA50-08A0-4302-0C3A399C9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anchor="t">
            <a:normAutofit/>
          </a:bodyPr>
          <a:lstStyle/>
          <a:p>
            <a:r>
              <a:rPr lang="nb-NO" sz="5000">
                <a:solidFill>
                  <a:srgbClr val="FFFFFF"/>
                </a:solidFill>
              </a:rPr>
              <a:t>En mikro-språkmodell: arbeidsark</a:t>
            </a:r>
            <a:endParaRPr lang="en-US" sz="500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85ABA7-2544-D0AA-1409-AA145254E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882315"/>
            <a:ext cx="5254754" cy="5294647"/>
          </a:xfrm>
        </p:spPr>
        <p:txBody>
          <a:bodyPr>
            <a:normAutofit/>
          </a:bodyPr>
          <a:lstStyle/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705838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F8CB0-E756-2E98-1397-3A96C73BA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89ED6-22FB-CBA5-5ECA-E447DEC91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71" y="31295"/>
            <a:ext cx="10515600" cy="1325563"/>
          </a:xfrm>
        </p:spPr>
        <p:txBody>
          <a:bodyPr/>
          <a:lstStyle/>
          <a:p>
            <a:r>
              <a:rPr lang="nb-NO" dirty="0"/>
              <a:t>Ulike generative KI-verktøy 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2CF63C-2870-9A30-74E5-2103155E4E94}"/>
              </a:ext>
            </a:extLst>
          </p:cNvPr>
          <p:cNvSpPr/>
          <p:nvPr/>
        </p:nvSpPr>
        <p:spPr>
          <a:xfrm>
            <a:off x="522514" y="1356859"/>
            <a:ext cx="5326743" cy="18650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b="1" dirty="0"/>
              <a:t>Språkmodeller</a:t>
            </a:r>
            <a:endParaRPr lang="en-US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07B1C9-9C32-3366-B4C2-58E020DA5ED3}"/>
              </a:ext>
            </a:extLst>
          </p:cNvPr>
          <p:cNvSpPr/>
          <p:nvPr/>
        </p:nvSpPr>
        <p:spPr>
          <a:xfrm>
            <a:off x="6487886" y="495467"/>
            <a:ext cx="5504543" cy="11250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b="1" dirty="0"/>
              <a:t>Bilder</a:t>
            </a:r>
            <a:endParaRPr lang="en-US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1BD10C-4284-C8B2-80A9-F8BC7386F0BD}"/>
              </a:ext>
            </a:extLst>
          </p:cNvPr>
          <p:cNvSpPr/>
          <p:nvPr/>
        </p:nvSpPr>
        <p:spPr>
          <a:xfrm>
            <a:off x="6027057" y="1884247"/>
            <a:ext cx="5504543" cy="11250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                                       </a:t>
            </a:r>
            <a:r>
              <a:rPr lang="nb-NO" b="1" dirty="0"/>
              <a:t>Transkribering</a:t>
            </a:r>
            <a:endParaRPr lang="en-US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C67D3D-FA09-9774-4C99-6C3632EDC756}"/>
              </a:ext>
            </a:extLst>
          </p:cNvPr>
          <p:cNvSpPr/>
          <p:nvPr/>
        </p:nvSpPr>
        <p:spPr>
          <a:xfrm>
            <a:off x="433613" y="3333525"/>
            <a:ext cx="5504543" cy="1023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b="1" dirty="0"/>
              <a:t>Agenter</a:t>
            </a:r>
            <a:endParaRPr lang="en-US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1E5731-D87B-F425-CC99-23BCEB95C79D}"/>
              </a:ext>
            </a:extLst>
          </p:cNvPr>
          <p:cNvSpPr/>
          <p:nvPr/>
        </p:nvSpPr>
        <p:spPr>
          <a:xfrm>
            <a:off x="6487886" y="3140983"/>
            <a:ext cx="5504543" cy="11250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b="1" dirty="0"/>
              <a:t>Video</a:t>
            </a:r>
            <a:endParaRPr lang="en-US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024246-A80A-7597-E628-F9571141451B}"/>
              </a:ext>
            </a:extLst>
          </p:cNvPr>
          <p:cNvSpPr/>
          <p:nvPr/>
        </p:nvSpPr>
        <p:spPr>
          <a:xfrm>
            <a:off x="6487885" y="4529763"/>
            <a:ext cx="5504543" cy="19504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b="1" dirty="0"/>
              <a:t>Forskning</a:t>
            </a:r>
            <a:endParaRPr lang="en-US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CD9EB4-77BE-1351-5566-9E7EAC09332E}"/>
              </a:ext>
            </a:extLst>
          </p:cNvPr>
          <p:cNvSpPr/>
          <p:nvPr/>
        </p:nvSpPr>
        <p:spPr>
          <a:xfrm>
            <a:off x="732971" y="4568597"/>
            <a:ext cx="2456543" cy="18650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b="1" dirty="0"/>
              <a:t>Koding</a:t>
            </a:r>
            <a:endParaRPr lang="en-US" b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7FBE4B3-4134-FD45-EE8E-B3B702560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43" y="1518649"/>
            <a:ext cx="1286054" cy="3905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FC6D7C-A43D-C2E3-7DB6-4D166A4D5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982" y="1568898"/>
            <a:ext cx="1124107" cy="3905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05C91D-47C7-7A4C-25F8-7D8368E29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6982" y="2411492"/>
            <a:ext cx="1743318" cy="4286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6DBE281-D2BA-4007-DD7A-622648056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985" y="2575882"/>
            <a:ext cx="1267002" cy="3810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22E2C7D-B2C0-1BE4-F9A4-7E77CD3243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2943" y="2595627"/>
            <a:ext cx="1666239" cy="46124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20A4795-3CA9-498F-A6D7-670E83904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971" y="3460378"/>
            <a:ext cx="1326958" cy="76932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BC36F4D-2B4B-459C-FF36-672FD42A91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5049" y="4720209"/>
            <a:ext cx="1571844" cy="79068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239591C-DD1F-BFB0-1FE6-482D30B988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88144" y="4886919"/>
            <a:ext cx="924054" cy="45726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61A833F-5EDB-42AF-BC09-A504321B84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49933" y="5786499"/>
            <a:ext cx="1362265" cy="53347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E1C2585-844C-92CF-85CB-5C7900A517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96450" y="4905509"/>
            <a:ext cx="1181265" cy="29531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BA50723-9E35-21D0-6E01-FA221A3FE5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71407" y="5734821"/>
            <a:ext cx="1143160" cy="3620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A69A022-4594-A05C-4508-EBF0FD32F73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67023" y="705535"/>
            <a:ext cx="1047896" cy="70494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DF9E659-1CE6-93C7-50BA-749561C59B1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554905" y="676956"/>
            <a:ext cx="1114581" cy="73352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09ECA3B-BFAF-1FB8-0C92-631E005CF7B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60416" y="2111773"/>
            <a:ext cx="2105319" cy="71447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76D35E5-5FE9-A53C-0F3E-A6C665EF15E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38470" y="3379404"/>
            <a:ext cx="1238423" cy="371527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93295F9C-C78C-D1A4-60D6-4A22BB7CB61D}"/>
              </a:ext>
            </a:extLst>
          </p:cNvPr>
          <p:cNvSpPr/>
          <p:nvPr/>
        </p:nvSpPr>
        <p:spPr>
          <a:xfrm>
            <a:off x="3497945" y="4609736"/>
            <a:ext cx="2378141" cy="18239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b="1" dirty="0"/>
              <a:t>Musikk</a:t>
            </a:r>
            <a:endParaRPr lang="en-US" b="1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631193D1-FE05-A7A4-25B1-8ECFEA89949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64169" y="3385615"/>
            <a:ext cx="866896" cy="42868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F286269-71E8-364C-C9C5-ECC00EFD8C5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19894" y="5786499"/>
            <a:ext cx="902389" cy="47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04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Endring i ordningen med varseltrekant på legemidler - NHI.no">
            <a:extLst>
              <a:ext uri="{FF2B5EF4-FFF2-40B4-BE49-F238E27FC236}">
                <a16:creationId xmlns:a16="http://schemas.microsoft.com/office/drawing/2014/main" id="{86ED457F-9F06-F95B-2AC7-901896B1C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BA616E-FD44-F0C3-2A38-F8011DFFEA7F}"/>
              </a:ext>
            </a:extLst>
          </p:cNvPr>
          <p:cNvSpPr txBox="1"/>
          <p:nvPr/>
        </p:nvSpPr>
        <p:spPr>
          <a:xfrm>
            <a:off x="6651057" y="96253"/>
            <a:ext cx="129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Personvern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5D9426-BD0B-D074-257F-6123967E7D5B}"/>
              </a:ext>
            </a:extLst>
          </p:cNvPr>
          <p:cNvSpPr txBox="1"/>
          <p:nvPr/>
        </p:nvSpPr>
        <p:spPr>
          <a:xfrm>
            <a:off x="1527369" y="6159228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Miljø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9D51C0-B4C0-E73C-D366-48C5D3EB4CD5}"/>
              </a:ext>
            </a:extLst>
          </p:cNvPr>
          <p:cNvSpPr txBox="1"/>
          <p:nvPr/>
        </p:nvSpPr>
        <p:spPr>
          <a:xfrm>
            <a:off x="10187788" y="6159228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Etikk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255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CD05AD-27FF-3DAB-FF53-36BF53C74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77" y="538245"/>
            <a:ext cx="5892019" cy="21815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7A45C1-4A23-BB8C-CCE5-17228BFA9048}"/>
              </a:ext>
            </a:extLst>
          </p:cNvPr>
          <p:cNvSpPr txBox="1"/>
          <p:nvPr/>
        </p:nvSpPr>
        <p:spPr>
          <a:xfrm>
            <a:off x="435386" y="3146979"/>
            <a:ext cx="4156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TPS: Hva er utfordringer når det til miljø?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669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B62916-E90C-F3CC-F3BB-3879BB73D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45" y="560048"/>
            <a:ext cx="5359579" cy="28689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3B2854-9FA9-09AA-681D-877299A55E66}"/>
              </a:ext>
            </a:extLst>
          </p:cNvPr>
          <p:cNvSpPr txBox="1"/>
          <p:nvPr/>
        </p:nvSpPr>
        <p:spPr>
          <a:xfrm>
            <a:off x="2071681" y="3676368"/>
            <a:ext cx="414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TPS: Hva er utfordringer når det til etikk?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772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4D3B19-C44B-26DD-3D47-C6F08BDC8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79" y="613680"/>
            <a:ext cx="7799584" cy="28153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F52F01-60AD-7DF3-34A8-80E6398DBE5C}"/>
              </a:ext>
            </a:extLst>
          </p:cNvPr>
          <p:cNvSpPr txBox="1"/>
          <p:nvPr/>
        </p:nvSpPr>
        <p:spPr>
          <a:xfrm>
            <a:off x="529390" y="3686475"/>
            <a:ext cx="573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TPS: Hva er utfordringer når det kommer til personvern?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9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D6104F-7BDD-550F-1368-AB8D91962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132" y="558800"/>
            <a:ext cx="5989983" cy="5740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0A12C7-1A85-396D-CBA5-AF4069F63861}"/>
              </a:ext>
            </a:extLst>
          </p:cNvPr>
          <p:cNvSpPr txBox="1"/>
          <p:nvPr/>
        </p:nvSpPr>
        <p:spPr>
          <a:xfrm>
            <a:off x="362856" y="841828"/>
            <a:ext cx="421140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dirty="0"/>
              <a:t>Hva er spesielt med </a:t>
            </a:r>
            <a:endParaRPr lang="en-US" sz="3600" dirty="0"/>
          </a:p>
          <a:p>
            <a:r>
              <a:rPr lang="en-US" sz="3600" dirty="0" err="1"/>
              <a:t>Tjenester</a:t>
            </a:r>
            <a:r>
              <a:rPr lang="en-US" sz="3600" dirty="0"/>
              <a:t> </a:t>
            </a:r>
            <a:r>
              <a:rPr lang="en-US" sz="3600" dirty="0" err="1"/>
              <a:t>som</a:t>
            </a:r>
            <a:r>
              <a:rPr lang="en-US" sz="3600" dirty="0"/>
              <a:t> </a:t>
            </a:r>
          </a:p>
          <a:p>
            <a:r>
              <a:rPr lang="en-US" sz="3600" dirty="0"/>
              <a:t>GPT </a:t>
            </a:r>
            <a:r>
              <a:rPr lang="en-US" sz="3600" dirty="0" err="1"/>
              <a:t>UiO</a:t>
            </a:r>
            <a:r>
              <a:rPr lang="en-US" sz="3600" dirty="0"/>
              <a:t>?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3925619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0C88C919428943B4CA72A2F0E31212" ma:contentTypeVersion="18" ma:contentTypeDescription="Create a new document." ma:contentTypeScope="" ma:versionID="72a7b730f354973bb793dd79a9fa29cb">
  <xsd:schema xmlns:xsd="http://www.w3.org/2001/XMLSchema" xmlns:xs="http://www.w3.org/2001/XMLSchema" xmlns:p="http://schemas.microsoft.com/office/2006/metadata/properties" xmlns:ns2="725a5c0a-6ac6-4c21-8c55-5bcdd278cf65" xmlns:ns3="3da74f13-086a-42a1-ae4e-093bed976141" targetNamespace="http://schemas.microsoft.com/office/2006/metadata/properties" ma:root="true" ma:fieldsID="4a40df2cc569e0dba29c311ccc94bb49" ns2:_="" ns3:_="">
    <xsd:import namespace="725a5c0a-6ac6-4c21-8c55-5bcdd278cf65"/>
    <xsd:import namespace="3da74f13-086a-42a1-ae4e-093bed9761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5a5c0a-6ac6-4c21-8c55-5bcdd278cf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a74f13-086a-42a1-ae4e-093bed97614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1417c6-3a63-4e29-8efd-c38db392b380}" ma:internalName="TaxCatchAll" ma:showField="CatchAllData" ma:web="3da74f13-086a-42a1-ae4e-093bed9761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a74f13-086a-42a1-ae4e-093bed976141" xsi:nil="true"/>
    <lcf76f155ced4ddcb4097134ff3c332f xmlns="725a5c0a-6ac6-4c21-8c55-5bcdd278cf65">
      <Terms xmlns="http://schemas.microsoft.com/office/infopath/2007/PartnerControls"/>
    </lcf76f155ced4ddcb4097134ff3c332f>
    <SharedWithUsers xmlns="3da74f13-086a-42a1-ae4e-093bed976141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C5274722-97A6-457E-83C3-151F83B5C4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0C3476-BBF0-40A7-B763-6461B4F2D1A7}"/>
</file>

<file path=customXml/itemProps3.xml><?xml version="1.0" encoding="utf-8"?>
<ds:datastoreItem xmlns:ds="http://schemas.openxmlformats.org/officeDocument/2006/customXml" ds:itemID="{F4CE897F-882F-41D5-A6A7-6778443139A7}">
  <ds:schemaRefs>
    <ds:schemaRef ds:uri="http://schemas.microsoft.com/office/2006/metadata/properties"/>
    <ds:schemaRef ds:uri="http://schemas.microsoft.com/office/infopath/2007/PartnerControls"/>
    <ds:schemaRef ds:uri="3da74f13-086a-42a1-ae4e-093bed976141"/>
    <ds:schemaRef ds:uri="725a5c0a-6ac6-4c21-8c55-5bcdd278cf65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152</Words>
  <Application>Microsoft Office PowerPoint</Application>
  <PresentationFormat>Widescreen</PresentationFormat>
  <Paragraphs>41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Verdana</vt:lpstr>
      <vt:lpstr>Office Theme</vt:lpstr>
      <vt:lpstr>Office-tema</vt:lpstr>
      <vt:lpstr>Velkommen til profag!</vt:lpstr>
      <vt:lpstr>Velkommen til ProFag:KI!</vt:lpstr>
      <vt:lpstr>Hvem er vi?</vt:lpstr>
      <vt:lpstr>Hvem er dere?</vt:lpstr>
      <vt:lpstr>Økt 1</vt:lpstr>
      <vt:lpstr>Hva er kunstig intelligens</vt:lpstr>
      <vt:lpstr>Nevrale nettverk</vt:lpstr>
      <vt:lpstr>En mikro-språkmodell: arbeidsark</vt:lpstr>
      <vt:lpstr>Ulike generative KI-verktøy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Vidar Skogvoll</dc:creator>
  <cp:lastModifiedBy>Vidar Skogvoll</cp:lastModifiedBy>
  <cp:revision>1</cp:revision>
  <dcterms:created xsi:type="dcterms:W3CDTF">2025-01-15T12:41:22Z</dcterms:created>
  <dcterms:modified xsi:type="dcterms:W3CDTF">2025-02-03T10:49:41Z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0x010100230C88C919428943B4CA72A2F0E31212</vt:lpwstr>
  </property>
  <property fmtid="{D5CDD505-2E9C-101B-9397-08002B2CF9AE}" pid="3" name="MediaServiceImageTags">
    <vt:lpwstr/>
  </property>
  <property fmtid="{D5CDD505-2E9C-101B-9397-08002B2CF9AE}" pid="4" name="Order">
    <vt:r8>5509200</vt:r8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