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726" r:id="rId5"/>
    <p:sldId id="645" r:id="rId6"/>
    <p:sldId id="780" r:id="rId7"/>
    <p:sldId id="806" r:id="rId8"/>
    <p:sldId id="756" r:id="rId9"/>
    <p:sldId id="630" r:id="rId10"/>
    <p:sldId id="628" r:id="rId11"/>
    <p:sldId id="328" r:id="rId12"/>
    <p:sldId id="266" r:id="rId13"/>
    <p:sldId id="689" r:id="rId14"/>
    <p:sldId id="256" r:id="rId15"/>
    <p:sldId id="747" r:id="rId16"/>
    <p:sldId id="666" r:id="rId17"/>
    <p:sldId id="811" r:id="rId18"/>
    <p:sldId id="807" r:id="rId19"/>
    <p:sldId id="723" r:id="rId20"/>
    <p:sldId id="748" r:id="rId21"/>
    <p:sldId id="808" r:id="rId22"/>
    <p:sldId id="805" r:id="rId23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Drolsum Haraldsrud" initials="ADH" lastIdx="2" clrIdx="0">
    <p:extLst>
      <p:ext uri="{19B8F6BF-5375-455C-9EA6-DF929625EA0E}">
        <p15:presenceInfo xmlns:p15="http://schemas.microsoft.com/office/powerpoint/2012/main" userId="S-1-5-21-573178753-3869741976-1425505419-44409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85FAC0-3DAB-4571-A1D5-92A9A9E26D47}" v="21" dt="2025-02-04T16:49:40.262"/>
    <p1510:client id="{5E72A8D1-0323-4242-875E-3772B96FA515}" v="1" dt="2025-02-05T10:35:57.9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aks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Ingen stil, ingen rutenet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38"/>
  </p:normalViewPr>
  <p:slideViewPr>
    <p:cSldViewPr snapToGrid="0">
      <p:cViewPr varScale="1">
        <p:scale>
          <a:sx n="157" d="100"/>
          <a:sy n="157" d="100"/>
        </p:scale>
        <p:origin x="5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as Haraldsrud" userId="a321594c-2ddb-4e67-9f54-8982ebf5f6fc" providerId="ADAL" clId="{F9EEF0A6-0598-4159-8587-928619B67DF7}"/>
    <pc:docChg chg="undo custSel addSld delSld modSld sldOrd">
      <pc:chgData name="Andreas Haraldsrud" userId="a321594c-2ddb-4e67-9f54-8982ebf5f6fc" providerId="ADAL" clId="{F9EEF0A6-0598-4159-8587-928619B67DF7}" dt="2025-02-02T16:48:11.910" v="504" actId="20577"/>
      <pc:docMkLst>
        <pc:docMk/>
      </pc:docMkLst>
      <pc:sldChg chg="modSp add mod modShow">
        <pc:chgData name="Andreas Haraldsrud" userId="a321594c-2ddb-4e67-9f54-8982ebf5f6fc" providerId="ADAL" clId="{F9EEF0A6-0598-4159-8587-928619B67DF7}" dt="2025-02-02T12:03:10.617" v="57" actId="729"/>
        <pc:sldMkLst>
          <pc:docMk/>
          <pc:sldMk cId="220773302" sldId="599"/>
        </pc:sldMkLst>
      </pc:sldChg>
      <pc:sldChg chg="modSp add mod ord">
        <pc:chgData name="Andreas Haraldsrud" userId="a321594c-2ddb-4e67-9f54-8982ebf5f6fc" providerId="ADAL" clId="{F9EEF0A6-0598-4159-8587-928619B67DF7}" dt="2025-02-02T12:03:20.773" v="60" actId="20577"/>
        <pc:sldMkLst>
          <pc:docMk/>
          <pc:sldMk cId="1311878547" sldId="600"/>
        </pc:sldMkLst>
      </pc:sldChg>
      <pc:sldChg chg="addSp delSp modSp add mod ord">
        <pc:chgData name="Andreas Haraldsrud" userId="a321594c-2ddb-4e67-9f54-8982ebf5f6fc" providerId="ADAL" clId="{F9EEF0A6-0598-4159-8587-928619B67DF7}" dt="2025-02-02T12:02:22.772" v="39" actId="1076"/>
        <pc:sldMkLst>
          <pc:docMk/>
          <pc:sldMk cId="377183457" sldId="601"/>
        </pc:sldMkLst>
      </pc:sldChg>
      <pc:sldChg chg="addSp delSp modSp mod addAnim delAnim modAnim">
        <pc:chgData name="Andreas Haraldsrud" userId="a321594c-2ddb-4e67-9f54-8982ebf5f6fc" providerId="ADAL" clId="{F9EEF0A6-0598-4159-8587-928619B67DF7}" dt="2025-02-02T16:34:19.113" v="251" actId="2085"/>
        <pc:sldMkLst>
          <pc:docMk/>
          <pc:sldMk cId="1322977148" sldId="763"/>
        </pc:sldMkLst>
      </pc:sldChg>
      <pc:sldChg chg="modSp add mod ord">
        <pc:chgData name="Andreas Haraldsrud" userId="a321594c-2ddb-4e67-9f54-8982ebf5f6fc" providerId="ADAL" clId="{F9EEF0A6-0598-4159-8587-928619B67DF7}" dt="2025-02-02T16:42:42.279" v="356" actId="114"/>
        <pc:sldMkLst>
          <pc:docMk/>
          <pc:sldMk cId="557741874" sldId="789"/>
        </pc:sldMkLst>
      </pc:sldChg>
      <pc:sldChg chg="del modNotesTx">
        <pc:chgData name="Andreas Haraldsrud" userId="a321594c-2ddb-4e67-9f54-8982ebf5f6fc" providerId="ADAL" clId="{F9EEF0A6-0598-4159-8587-928619B67DF7}" dt="2025-02-02T16:42:34.164" v="352" actId="2696"/>
        <pc:sldMkLst>
          <pc:docMk/>
          <pc:sldMk cId="3224883969" sldId="789"/>
        </pc:sldMkLst>
      </pc:sldChg>
      <pc:sldChg chg="modSp mod">
        <pc:chgData name="Andreas Haraldsrud" userId="a321594c-2ddb-4e67-9f54-8982ebf5f6fc" providerId="ADAL" clId="{F9EEF0A6-0598-4159-8587-928619B67DF7}" dt="2025-02-02T16:34:53.562" v="279" actId="20577"/>
        <pc:sldMkLst>
          <pc:docMk/>
          <pc:sldMk cId="199518869" sldId="813"/>
        </pc:sldMkLst>
      </pc:sldChg>
      <pc:sldChg chg="new del">
        <pc:chgData name="Andreas Haraldsrud" userId="a321594c-2ddb-4e67-9f54-8982ebf5f6fc" providerId="ADAL" clId="{F9EEF0A6-0598-4159-8587-928619B67DF7}" dt="2025-02-02T12:02:30.342" v="41" actId="680"/>
        <pc:sldMkLst>
          <pc:docMk/>
          <pc:sldMk cId="1647810654" sldId="814"/>
        </pc:sldMkLst>
      </pc:sldChg>
      <pc:sldChg chg="modSp new del mod">
        <pc:chgData name="Andreas Haraldsrud" userId="a321594c-2ddb-4e67-9f54-8982ebf5f6fc" providerId="ADAL" clId="{F9EEF0A6-0598-4159-8587-928619B67DF7}" dt="2025-02-02T12:05:00.026" v="228" actId="47"/>
        <pc:sldMkLst>
          <pc:docMk/>
          <pc:sldMk cId="2547160934" sldId="814"/>
        </pc:sldMkLst>
      </pc:sldChg>
      <pc:sldChg chg="new del ord">
        <pc:chgData name="Andreas Haraldsrud" userId="a321594c-2ddb-4e67-9f54-8982ebf5f6fc" providerId="ADAL" clId="{F9EEF0A6-0598-4159-8587-928619B67DF7}" dt="2025-02-02T12:05:01.009" v="229" actId="47"/>
        <pc:sldMkLst>
          <pc:docMk/>
          <pc:sldMk cId="795194154" sldId="815"/>
        </pc:sldMkLst>
      </pc:sldChg>
      <pc:sldChg chg="modSp new mod modNotesTx">
        <pc:chgData name="Andreas Haraldsrud" userId="a321594c-2ddb-4e67-9f54-8982ebf5f6fc" providerId="ADAL" clId="{F9EEF0A6-0598-4159-8587-928619B67DF7}" dt="2025-02-02T12:04:34.699" v="205" actId="20577"/>
        <pc:sldMkLst>
          <pc:docMk/>
          <pc:sldMk cId="1952857663" sldId="816"/>
        </pc:sldMkLst>
      </pc:sldChg>
      <pc:sldChg chg="new del">
        <pc:chgData name="Andreas Haraldsrud" userId="a321594c-2ddb-4e67-9f54-8982ebf5f6fc" providerId="ADAL" clId="{F9EEF0A6-0598-4159-8587-928619B67DF7}" dt="2025-02-02T12:04:45.334" v="207" actId="680"/>
        <pc:sldMkLst>
          <pc:docMk/>
          <pc:sldMk cId="66780930" sldId="817"/>
        </pc:sldMkLst>
      </pc:sldChg>
      <pc:sldChg chg="new del">
        <pc:chgData name="Andreas Haraldsrud" userId="a321594c-2ddb-4e67-9f54-8982ebf5f6fc" providerId="ADAL" clId="{F9EEF0A6-0598-4159-8587-928619B67DF7}" dt="2025-02-02T16:34:42.072" v="254" actId="47"/>
        <pc:sldMkLst>
          <pc:docMk/>
          <pc:sldMk cId="88436887" sldId="817"/>
        </pc:sldMkLst>
      </pc:sldChg>
      <pc:sldChg chg="modSp add mod">
        <pc:chgData name="Andreas Haraldsrud" userId="a321594c-2ddb-4e67-9f54-8982ebf5f6fc" providerId="ADAL" clId="{F9EEF0A6-0598-4159-8587-928619B67DF7}" dt="2025-02-02T16:42:19.543" v="350" actId="20577"/>
        <pc:sldMkLst>
          <pc:docMk/>
          <pc:sldMk cId="1678915487" sldId="818"/>
        </pc:sldMkLst>
      </pc:sldChg>
      <pc:sldChg chg="new del">
        <pc:chgData name="Andreas Haraldsrud" userId="a321594c-2ddb-4e67-9f54-8982ebf5f6fc" providerId="ADAL" clId="{F9EEF0A6-0598-4159-8587-928619B67DF7}" dt="2025-02-02T16:42:52.060" v="358" actId="47"/>
        <pc:sldMkLst>
          <pc:docMk/>
          <pc:sldMk cId="2411612529" sldId="819"/>
        </pc:sldMkLst>
      </pc:sldChg>
      <pc:sldChg chg="modSp new del mod">
        <pc:chgData name="Andreas Haraldsrud" userId="a321594c-2ddb-4e67-9f54-8982ebf5f6fc" providerId="ADAL" clId="{F9EEF0A6-0598-4159-8587-928619B67DF7}" dt="2025-02-02T16:43:31.544" v="477" actId="47"/>
        <pc:sldMkLst>
          <pc:docMk/>
          <pc:sldMk cId="1928616191" sldId="820"/>
        </pc:sldMkLst>
      </pc:sldChg>
      <pc:sldChg chg="addSp modSp new mod">
        <pc:chgData name="Andreas Haraldsrud" userId="a321594c-2ddb-4e67-9f54-8982ebf5f6fc" providerId="ADAL" clId="{F9EEF0A6-0598-4159-8587-928619B67DF7}" dt="2025-02-02T16:48:11.910" v="504" actId="20577"/>
        <pc:sldMkLst>
          <pc:docMk/>
          <pc:sldMk cId="813804425" sldId="821"/>
        </pc:sldMkLst>
        <pc:spChg chg="mod">
          <ac:chgData name="Andreas Haraldsrud" userId="a321594c-2ddb-4e67-9f54-8982ebf5f6fc" providerId="ADAL" clId="{F9EEF0A6-0598-4159-8587-928619B67DF7}" dt="2025-02-02T16:43:16.942" v="443" actId="5793"/>
          <ac:spMkLst>
            <pc:docMk/>
            <pc:sldMk cId="813804425" sldId="821"/>
            <ac:spMk id="2" creationId="{F633E9B6-45D2-AB3A-6B07-3EF00DBBC917}"/>
          </ac:spMkLst>
        </pc:spChg>
        <pc:spChg chg="mod">
          <ac:chgData name="Andreas Haraldsrud" userId="a321594c-2ddb-4e67-9f54-8982ebf5f6fc" providerId="ADAL" clId="{F9EEF0A6-0598-4159-8587-928619B67DF7}" dt="2025-02-02T16:43:19.421" v="452" actId="20577"/>
          <ac:spMkLst>
            <pc:docMk/>
            <pc:sldMk cId="813804425" sldId="821"/>
            <ac:spMk id="3" creationId="{830123E1-A8F7-CC8B-A708-60663700C728}"/>
          </ac:spMkLst>
        </pc:spChg>
        <pc:spChg chg="mod">
          <ac:chgData name="Andreas Haraldsrud" userId="a321594c-2ddb-4e67-9f54-8982ebf5f6fc" providerId="ADAL" clId="{F9EEF0A6-0598-4159-8587-928619B67DF7}" dt="2025-02-02T16:43:22.061" v="461" actId="20577"/>
          <ac:spMkLst>
            <pc:docMk/>
            <pc:sldMk cId="813804425" sldId="821"/>
            <ac:spMk id="4" creationId="{40352B15-6D9A-8F2B-0C04-48B37104CB62}"/>
          </ac:spMkLst>
        </pc:spChg>
        <pc:spChg chg="mod">
          <ac:chgData name="Andreas Haraldsrud" userId="a321594c-2ddb-4e67-9f54-8982ebf5f6fc" providerId="ADAL" clId="{F9EEF0A6-0598-4159-8587-928619B67DF7}" dt="2025-02-02T16:43:25.021" v="476" actId="20577"/>
          <ac:spMkLst>
            <pc:docMk/>
            <pc:sldMk cId="813804425" sldId="821"/>
            <ac:spMk id="5" creationId="{628CF0B4-CB55-44E1-DEF2-A5CFCB90EA75}"/>
          </ac:spMkLst>
        </pc:spChg>
        <pc:spChg chg="add mod">
          <ac:chgData name="Andreas Haraldsrud" userId="a321594c-2ddb-4e67-9f54-8982ebf5f6fc" providerId="ADAL" clId="{F9EEF0A6-0598-4159-8587-928619B67DF7}" dt="2025-02-02T16:48:11.910" v="504" actId="20577"/>
          <ac:spMkLst>
            <pc:docMk/>
            <pc:sldMk cId="813804425" sldId="821"/>
            <ac:spMk id="6" creationId="{956C1066-E2DC-1614-B68E-C829A39FFB7E}"/>
          </ac:spMkLst>
        </pc:spChg>
      </pc:sldChg>
      <pc:sldMasterChg chg="delSldLayout">
        <pc:chgData name="Andreas Haraldsrud" userId="a321594c-2ddb-4e67-9f54-8982ebf5f6fc" providerId="ADAL" clId="{F9EEF0A6-0598-4159-8587-928619B67DF7}" dt="2025-02-02T16:42:34.164" v="352" actId="2696"/>
        <pc:sldMasterMkLst>
          <pc:docMk/>
          <pc:sldMasterMk cId="1643857197" sldId="2147483648"/>
        </pc:sldMasterMkLst>
        <pc:sldLayoutChg chg="del">
          <pc:chgData name="Andreas Haraldsrud" userId="a321594c-2ddb-4e67-9f54-8982ebf5f6fc" providerId="ADAL" clId="{F9EEF0A6-0598-4159-8587-928619B67DF7}" dt="2025-02-02T16:42:34.164" v="352" actId="2696"/>
          <pc:sldLayoutMkLst>
            <pc:docMk/>
            <pc:sldMasterMk cId="1643857197" sldId="2147483648"/>
            <pc:sldLayoutMk cId="3227131466" sldId="2147483667"/>
          </pc:sldLayoutMkLst>
        </pc:sldLayoutChg>
      </pc:sldMasterChg>
    </pc:docChg>
  </pc:docChgLst>
  <pc:docChgLst>
    <pc:chgData name="Andreas Haraldsrud" userId="a321594c-2ddb-4e67-9f54-8982ebf5f6fc" providerId="ADAL" clId="{75A15CBA-CECD-684D-BF26-74B454727EB7}"/>
    <pc:docChg chg="undo custSel addSld delSld modSld sldOrd">
      <pc:chgData name="Andreas Haraldsrud" userId="a321594c-2ddb-4e67-9f54-8982ebf5f6fc" providerId="ADAL" clId="{75A15CBA-CECD-684D-BF26-74B454727EB7}" dt="2025-02-04T16:53:53.273" v="1028" actId="2696"/>
      <pc:docMkLst>
        <pc:docMk/>
      </pc:docMkLst>
      <pc:sldChg chg="delSp add setBg delDesignElem">
        <pc:chgData name="Andreas Haraldsrud" userId="a321594c-2ddb-4e67-9f54-8982ebf5f6fc" providerId="ADAL" clId="{75A15CBA-CECD-684D-BF26-74B454727EB7}" dt="2025-01-30T14:37:50.536" v="324"/>
        <pc:sldMkLst>
          <pc:docMk/>
          <pc:sldMk cId="557258940" sldId="256"/>
        </pc:sldMkLst>
      </pc:sldChg>
      <pc:sldChg chg="add">
        <pc:chgData name="Andreas Haraldsrud" userId="a321594c-2ddb-4e67-9f54-8982ebf5f6fc" providerId="ADAL" clId="{75A15CBA-CECD-684D-BF26-74B454727EB7}" dt="2025-01-30T14:39:02.656" v="334"/>
        <pc:sldMkLst>
          <pc:docMk/>
          <pc:sldMk cId="2022385991" sldId="260"/>
        </pc:sldMkLst>
      </pc:sldChg>
      <pc:sldChg chg="add">
        <pc:chgData name="Andreas Haraldsrud" userId="a321594c-2ddb-4e67-9f54-8982ebf5f6fc" providerId="ADAL" clId="{75A15CBA-CECD-684D-BF26-74B454727EB7}" dt="2025-01-30T14:39:02.656" v="334"/>
        <pc:sldMkLst>
          <pc:docMk/>
          <pc:sldMk cId="3658793713" sldId="264"/>
        </pc:sldMkLst>
      </pc:sldChg>
      <pc:sldChg chg="add">
        <pc:chgData name="Andreas Haraldsrud" userId="a321594c-2ddb-4e67-9f54-8982ebf5f6fc" providerId="ADAL" clId="{75A15CBA-CECD-684D-BF26-74B454727EB7}" dt="2025-01-30T14:38:00.824" v="325"/>
        <pc:sldMkLst>
          <pc:docMk/>
          <pc:sldMk cId="1074170321" sldId="266"/>
        </pc:sldMkLst>
      </pc:sldChg>
      <pc:sldChg chg="add ord">
        <pc:chgData name="Andreas Haraldsrud" userId="a321594c-2ddb-4e67-9f54-8982ebf5f6fc" providerId="ADAL" clId="{75A15CBA-CECD-684D-BF26-74B454727EB7}" dt="2025-01-30T14:38:21.050" v="330" actId="20578"/>
        <pc:sldMkLst>
          <pc:docMk/>
          <pc:sldMk cId="3134434376" sldId="328"/>
        </pc:sldMkLst>
      </pc:sldChg>
      <pc:sldChg chg="del">
        <pc:chgData name="Andreas Haraldsrud" userId="a321594c-2ddb-4e67-9f54-8982ebf5f6fc" providerId="ADAL" clId="{75A15CBA-CECD-684D-BF26-74B454727EB7}" dt="2025-01-30T14:37:14.049" v="319" actId="2696"/>
        <pc:sldMkLst>
          <pc:docMk/>
          <pc:sldMk cId="2006640992" sldId="590"/>
        </pc:sldMkLst>
      </pc:sldChg>
      <pc:sldChg chg="del">
        <pc:chgData name="Andreas Haraldsrud" userId="a321594c-2ddb-4e67-9f54-8982ebf5f6fc" providerId="ADAL" clId="{75A15CBA-CECD-684D-BF26-74B454727EB7}" dt="2025-01-30T14:37:13.694" v="318" actId="2696"/>
        <pc:sldMkLst>
          <pc:docMk/>
          <pc:sldMk cId="3816387717" sldId="591"/>
        </pc:sldMkLst>
      </pc:sldChg>
      <pc:sldChg chg="del">
        <pc:chgData name="Andreas Haraldsrud" userId="a321594c-2ddb-4e67-9f54-8982ebf5f6fc" providerId="ADAL" clId="{75A15CBA-CECD-684D-BF26-74B454727EB7}" dt="2025-01-30T14:37:13.324" v="317" actId="2696"/>
        <pc:sldMkLst>
          <pc:docMk/>
          <pc:sldMk cId="2953306957" sldId="592"/>
        </pc:sldMkLst>
      </pc:sldChg>
      <pc:sldChg chg="del">
        <pc:chgData name="Andreas Haraldsrud" userId="a321594c-2ddb-4e67-9f54-8982ebf5f6fc" providerId="ADAL" clId="{75A15CBA-CECD-684D-BF26-74B454727EB7}" dt="2025-02-04T16:53:50.208" v="1027" actId="2696"/>
        <pc:sldMkLst>
          <pc:docMk/>
          <pc:sldMk cId="220773302" sldId="599"/>
        </pc:sldMkLst>
      </pc:sldChg>
      <pc:sldChg chg="del">
        <pc:chgData name="Andreas Haraldsrud" userId="a321594c-2ddb-4e67-9f54-8982ebf5f6fc" providerId="ADAL" clId="{75A15CBA-CECD-684D-BF26-74B454727EB7}" dt="2025-02-04T16:53:49.550" v="1025" actId="2696"/>
        <pc:sldMkLst>
          <pc:docMk/>
          <pc:sldMk cId="1311878547" sldId="600"/>
        </pc:sldMkLst>
      </pc:sldChg>
      <pc:sldChg chg="del">
        <pc:chgData name="Andreas Haraldsrud" userId="a321594c-2ddb-4e67-9f54-8982ebf5f6fc" providerId="ADAL" clId="{75A15CBA-CECD-684D-BF26-74B454727EB7}" dt="2025-02-04T16:53:49.866" v="1026" actId="2696"/>
        <pc:sldMkLst>
          <pc:docMk/>
          <pc:sldMk cId="377183457" sldId="601"/>
        </pc:sldMkLst>
      </pc:sldChg>
      <pc:sldChg chg="del">
        <pc:chgData name="Andreas Haraldsrud" userId="a321594c-2ddb-4e67-9f54-8982ebf5f6fc" providerId="ADAL" clId="{75A15CBA-CECD-684D-BF26-74B454727EB7}" dt="2025-01-30T14:37:12.798" v="316" actId="2696"/>
        <pc:sldMkLst>
          <pc:docMk/>
          <pc:sldMk cId="2481184122" sldId="621"/>
        </pc:sldMkLst>
      </pc:sldChg>
      <pc:sldChg chg="del">
        <pc:chgData name="Andreas Haraldsrud" userId="a321594c-2ddb-4e67-9f54-8982ebf5f6fc" providerId="ADAL" clId="{75A15CBA-CECD-684D-BF26-74B454727EB7}" dt="2025-01-30T14:35:57.225" v="162" actId="2696"/>
        <pc:sldMkLst>
          <pc:docMk/>
          <pc:sldMk cId="1241928127" sldId="627"/>
        </pc:sldMkLst>
      </pc:sldChg>
      <pc:sldChg chg="modSp add del mod">
        <pc:chgData name="Andreas Haraldsrud" userId="a321594c-2ddb-4e67-9f54-8982ebf5f6fc" providerId="ADAL" clId="{75A15CBA-CECD-684D-BF26-74B454727EB7}" dt="2025-01-30T14:39:59.493" v="407" actId="20577"/>
        <pc:sldMkLst>
          <pc:docMk/>
          <pc:sldMk cId="1097645295" sldId="630"/>
        </pc:sldMkLst>
        <pc:spChg chg="mod">
          <ac:chgData name="Andreas Haraldsrud" userId="a321594c-2ddb-4e67-9f54-8982ebf5f6fc" providerId="ADAL" clId="{75A15CBA-CECD-684D-BF26-74B454727EB7}" dt="2025-01-30T14:36:18.876" v="196" actId="20577"/>
          <ac:spMkLst>
            <pc:docMk/>
            <pc:sldMk cId="1097645295" sldId="630"/>
            <ac:spMk id="2" creationId="{DFF6E025-AD10-4727-ACC1-E25C45FB8C97}"/>
          </ac:spMkLst>
        </pc:spChg>
        <pc:spChg chg="mod">
          <ac:chgData name="Andreas Haraldsrud" userId="a321594c-2ddb-4e67-9f54-8982ebf5f6fc" providerId="ADAL" clId="{75A15CBA-CECD-684D-BF26-74B454727EB7}" dt="2025-01-30T14:39:59.493" v="407" actId="20577"/>
          <ac:spMkLst>
            <pc:docMk/>
            <pc:sldMk cId="1097645295" sldId="630"/>
            <ac:spMk id="3" creationId="{A8EA68BE-2F2C-4A45-8566-2C039B6FB8B5}"/>
          </ac:spMkLst>
        </pc:spChg>
      </pc:sldChg>
      <pc:sldChg chg="del">
        <pc:chgData name="Andreas Haraldsrud" userId="a321594c-2ddb-4e67-9f54-8982ebf5f6fc" providerId="ADAL" clId="{75A15CBA-CECD-684D-BF26-74B454727EB7}" dt="2025-01-30T14:36:41.734" v="199" actId="2696"/>
        <pc:sldMkLst>
          <pc:docMk/>
          <pc:sldMk cId="2725129694" sldId="631"/>
        </pc:sldMkLst>
      </pc:sldChg>
      <pc:sldChg chg="del">
        <pc:chgData name="Andreas Haraldsrud" userId="a321594c-2ddb-4e67-9f54-8982ebf5f6fc" providerId="ADAL" clId="{75A15CBA-CECD-684D-BF26-74B454727EB7}" dt="2025-01-30T14:37:08.007" v="308" actId="2696"/>
        <pc:sldMkLst>
          <pc:docMk/>
          <pc:sldMk cId="1067268977" sldId="632"/>
        </pc:sldMkLst>
      </pc:sldChg>
      <pc:sldChg chg="del">
        <pc:chgData name="Andreas Haraldsrud" userId="a321594c-2ddb-4e67-9f54-8982ebf5f6fc" providerId="ADAL" clId="{75A15CBA-CECD-684D-BF26-74B454727EB7}" dt="2025-01-30T14:35:39.491" v="159" actId="2696"/>
        <pc:sldMkLst>
          <pc:docMk/>
          <pc:sldMk cId="3007007169" sldId="633"/>
        </pc:sldMkLst>
      </pc:sldChg>
      <pc:sldChg chg="del">
        <pc:chgData name="Andreas Haraldsrud" userId="a321594c-2ddb-4e67-9f54-8982ebf5f6fc" providerId="ADAL" clId="{75A15CBA-CECD-684D-BF26-74B454727EB7}" dt="2025-01-30T14:36:40.107" v="197" actId="2696"/>
        <pc:sldMkLst>
          <pc:docMk/>
          <pc:sldMk cId="3849472521" sldId="634"/>
        </pc:sldMkLst>
      </pc:sldChg>
      <pc:sldChg chg="del">
        <pc:chgData name="Andreas Haraldsrud" userId="a321594c-2ddb-4e67-9f54-8982ebf5f6fc" providerId="ADAL" clId="{75A15CBA-CECD-684D-BF26-74B454727EB7}" dt="2025-01-30T14:37:09.663" v="311" actId="2696"/>
        <pc:sldMkLst>
          <pc:docMk/>
          <pc:sldMk cId="2966311783" sldId="639"/>
        </pc:sldMkLst>
      </pc:sldChg>
      <pc:sldChg chg="del">
        <pc:chgData name="Andreas Haraldsrud" userId="a321594c-2ddb-4e67-9f54-8982ebf5f6fc" providerId="ADAL" clId="{75A15CBA-CECD-684D-BF26-74B454727EB7}" dt="2025-01-30T14:37:08.384" v="309" actId="2696"/>
        <pc:sldMkLst>
          <pc:docMk/>
          <pc:sldMk cId="3057036978" sldId="641"/>
        </pc:sldMkLst>
      </pc:sldChg>
      <pc:sldChg chg="del">
        <pc:chgData name="Andreas Haraldsrud" userId="a321594c-2ddb-4e67-9f54-8982ebf5f6fc" providerId="ADAL" clId="{75A15CBA-CECD-684D-BF26-74B454727EB7}" dt="2025-01-30T14:37:08.904" v="310" actId="2696"/>
        <pc:sldMkLst>
          <pc:docMk/>
          <pc:sldMk cId="3800757389" sldId="643"/>
        </pc:sldMkLst>
      </pc:sldChg>
      <pc:sldChg chg="modSp mod">
        <pc:chgData name="Andreas Haraldsrud" userId="a321594c-2ddb-4e67-9f54-8982ebf5f6fc" providerId="ADAL" clId="{75A15CBA-CECD-684D-BF26-74B454727EB7}" dt="2025-01-30T14:33:08.200" v="154" actId="20577"/>
        <pc:sldMkLst>
          <pc:docMk/>
          <pc:sldMk cId="2203070915" sldId="645"/>
        </pc:sldMkLst>
        <pc:spChg chg="mod">
          <ac:chgData name="Andreas Haraldsrud" userId="a321594c-2ddb-4e67-9f54-8982ebf5f6fc" providerId="ADAL" clId="{75A15CBA-CECD-684D-BF26-74B454727EB7}" dt="2025-01-30T14:32:46.354" v="75" actId="20577"/>
          <ac:spMkLst>
            <pc:docMk/>
            <pc:sldMk cId="2203070915" sldId="645"/>
            <ac:spMk id="3" creationId="{4462EA0E-7D10-4636-A6A8-1A96B556E371}"/>
          </ac:spMkLst>
        </pc:spChg>
        <pc:spChg chg="mod">
          <ac:chgData name="Andreas Haraldsrud" userId="a321594c-2ddb-4e67-9f54-8982ebf5f6fc" providerId="ADAL" clId="{75A15CBA-CECD-684D-BF26-74B454727EB7}" dt="2025-01-30T14:33:08.200" v="154" actId="20577"/>
          <ac:spMkLst>
            <pc:docMk/>
            <pc:sldMk cId="2203070915" sldId="645"/>
            <ac:spMk id="11" creationId="{5A01AF0B-4040-5121-5774-583D811A81C3}"/>
          </ac:spMkLst>
        </pc:spChg>
      </pc:sldChg>
      <pc:sldChg chg="del">
        <pc:chgData name="Andreas Haraldsrud" userId="a321594c-2ddb-4e67-9f54-8982ebf5f6fc" providerId="ADAL" clId="{75A15CBA-CECD-684D-BF26-74B454727EB7}" dt="2025-01-30T14:37:11.267" v="312" actId="2696"/>
        <pc:sldMkLst>
          <pc:docMk/>
          <pc:sldMk cId="40971652" sldId="646"/>
        </pc:sldMkLst>
      </pc:sldChg>
      <pc:sldChg chg="del">
        <pc:chgData name="Andreas Haraldsrud" userId="a321594c-2ddb-4e67-9f54-8982ebf5f6fc" providerId="ADAL" clId="{75A15CBA-CECD-684D-BF26-74B454727EB7}" dt="2025-01-30T14:32:21.333" v="49" actId="2696"/>
        <pc:sldMkLst>
          <pc:docMk/>
          <pc:sldMk cId="586481513" sldId="652"/>
        </pc:sldMkLst>
      </pc:sldChg>
      <pc:sldChg chg="del">
        <pc:chgData name="Andreas Haraldsrud" userId="a321594c-2ddb-4e67-9f54-8982ebf5f6fc" providerId="ADAL" clId="{75A15CBA-CECD-684D-BF26-74B454727EB7}" dt="2025-01-30T14:36:42.404" v="201" actId="2696"/>
        <pc:sldMkLst>
          <pc:docMk/>
          <pc:sldMk cId="3364320689" sldId="653"/>
        </pc:sldMkLst>
      </pc:sldChg>
      <pc:sldChg chg="del">
        <pc:chgData name="Andreas Haraldsrud" userId="a321594c-2ddb-4e67-9f54-8982ebf5f6fc" providerId="ADAL" clId="{75A15CBA-CECD-684D-BF26-74B454727EB7}" dt="2025-01-30T14:35:32.639" v="157" actId="2696"/>
        <pc:sldMkLst>
          <pc:docMk/>
          <pc:sldMk cId="2667164884" sldId="656"/>
        </pc:sldMkLst>
      </pc:sldChg>
      <pc:sldChg chg="del">
        <pc:chgData name="Andreas Haraldsrud" userId="a321594c-2ddb-4e67-9f54-8982ebf5f6fc" providerId="ADAL" clId="{75A15CBA-CECD-684D-BF26-74B454727EB7}" dt="2025-01-30T14:35:34.115" v="158" actId="2696"/>
        <pc:sldMkLst>
          <pc:docMk/>
          <pc:sldMk cId="1019959315" sldId="660"/>
        </pc:sldMkLst>
      </pc:sldChg>
      <pc:sldChg chg="del">
        <pc:chgData name="Andreas Haraldsrud" userId="a321594c-2ddb-4e67-9f54-8982ebf5f6fc" providerId="ADAL" clId="{75A15CBA-CECD-684D-BF26-74B454727EB7}" dt="2025-01-30T14:36:42.060" v="200" actId="2696"/>
        <pc:sldMkLst>
          <pc:docMk/>
          <pc:sldMk cId="2744290326" sldId="661"/>
        </pc:sldMkLst>
      </pc:sldChg>
      <pc:sldChg chg="modSp mod">
        <pc:chgData name="Andreas Haraldsrud" userId="a321594c-2ddb-4e67-9f54-8982ebf5f6fc" providerId="ADAL" clId="{75A15CBA-CECD-684D-BF26-74B454727EB7}" dt="2025-01-30T14:57:34.996" v="927" actId="207"/>
        <pc:sldMkLst>
          <pc:docMk/>
          <pc:sldMk cId="2529401465" sldId="666"/>
        </pc:sldMkLst>
        <pc:spChg chg="mod">
          <ac:chgData name="Andreas Haraldsrud" userId="a321594c-2ddb-4e67-9f54-8982ebf5f6fc" providerId="ADAL" clId="{75A15CBA-CECD-684D-BF26-74B454727EB7}" dt="2025-01-30T14:57:34.996" v="927" actId="207"/>
          <ac:spMkLst>
            <pc:docMk/>
            <pc:sldMk cId="2529401465" sldId="666"/>
            <ac:spMk id="3" creationId="{6544EF69-E5BC-846E-47A8-11F24ED3077C}"/>
          </ac:spMkLst>
        </pc:spChg>
      </pc:sldChg>
      <pc:sldChg chg="del">
        <pc:chgData name="Andreas Haraldsrud" userId="a321594c-2ddb-4e67-9f54-8982ebf5f6fc" providerId="ADAL" clId="{75A15CBA-CECD-684D-BF26-74B454727EB7}" dt="2025-01-30T14:37:12.447" v="314" actId="2696"/>
        <pc:sldMkLst>
          <pc:docMk/>
          <pc:sldMk cId="47090114" sldId="671"/>
        </pc:sldMkLst>
      </pc:sldChg>
      <pc:sldChg chg="del">
        <pc:chgData name="Andreas Haraldsrud" userId="a321594c-2ddb-4e67-9f54-8982ebf5f6fc" providerId="ADAL" clId="{75A15CBA-CECD-684D-BF26-74B454727EB7}" dt="2025-01-30T14:37:11.931" v="313" actId="2696"/>
        <pc:sldMkLst>
          <pc:docMk/>
          <pc:sldMk cId="3702765614" sldId="672"/>
        </pc:sldMkLst>
      </pc:sldChg>
      <pc:sldChg chg="del">
        <pc:chgData name="Andreas Haraldsrud" userId="a321594c-2ddb-4e67-9f54-8982ebf5f6fc" providerId="ADAL" clId="{75A15CBA-CECD-684D-BF26-74B454727EB7}" dt="2025-01-30T14:37:12.614" v="315" actId="2696"/>
        <pc:sldMkLst>
          <pc:docMk/>
          <pc:sldMk cId="407951203" sldId="688"/>
        </pc:sldMkLst>
      </pc:sldChg>
      <pc:sldChg chg="modSp mod">
        <pc:chgData name="Andreas Haraldsrud" userId="a321594c-2ddb-4e67-9f54-8982ebf5f6fc" providerId="ADAL" clId="{75A15CBA-CECD-684D-BF26-74B454727EB7}" dt="2025-01-30T14:37:05.603" v="307" actId="20577"/>
        <pc:sldMkLst>
          <pc:docMk/>
          <pc:sldMk cId="298348582" sldId="689"/>
        </pc:sldMkLst>
        <pc:spChg chg="mod">
          <ac:chgData name="Andreas Haraldsrud" userId="a321594c-2ddb-4e67-9f54-8982ebf5f6fc" providerId="ADAL" clId="{75A15CBA-CECD-684D-BF26-74B454727EB7}" dt="2025-01-30T14:37:05.603" v="307" actId="20577"/>
          <ac:spMkLst>
            <pc:docMk/>
            <pc:sldMk cId="298348582" sldId="689"/>
            <ac:spMk id="3" creationId="{B38C73C0-61FD-4A18-8A66-80F4F5A241CC}"/>
          </ac:spMkLst>
        </pc:spChg>
      </pc:sldChg>
      <pc:sldChg chg="del">
        <pc:chgData name="Andreas Haraldsrud" userId="a321594c-2ddb-4e67-9f54-8982ebf5f6fc" providerId="ADAL" clId="{75A15CBA-CECD-684D-BF26-74B454727EB7}" dt="2025-01-30T14:37:14.545" v="320" actId="2696"/>
        <pc:sldMkLst>
          <pc:docMk/>
          <pc:sldMk cId="2950531996" sldId="690"/>
        </pc:sldMkLst>
      </pc:sldChg>
      <pc:sldChg chg="del">
        <pc:chgData name="Andreas Haraldsrud" userId="a321594c-2ddb-4e67-9f54-8982ebf5f6fc" providerId="ADAL" clId="{75A15CBA-CECD-684D-BF26-74B454727EB7}" dt="2025-01-30T14:36:40.504" v="198" actId="2696"/>
        <pc:sldMkLst>
          <pc:docMk/>
          <pc:sldMk cId="2402250018" sldId="708"/>
        </pc:sldMkLst>
      </pc:sldChg>
      <pc:sldChg chg="modSp mod ord">
        <pc:chgData name="Andreas Haraldsrud" userId="a321594c-2ddb-4e67-9f54-8982ebf5f6fc" providerId="ADAL" clId="{75A15CBA-CECD-684D-BF26-74B454727EB7}" dt="2025-01-30T14:52:59.092" v="657" actId="20577"/>
        <pc:sldMkLst>
          <pc:docMk/>
          <pc:sldMk cId="2776024288" sldId="723"/>
        </pc:sldMkLst>
        <pc:spChg chg="mod">
          <ac:chgData name="Andreas Haraldsrud" userId="a321594c-2ddb-4e67-9f54-8982ebf5f6fc" providerId="ADAL" clId="{75A15CBA-CECD-684D-BF26-74B454727EB7}" dt="2025-01-30T14:52:59.092" v="657" actId="20577"/>
          <ac:spMkLst>
            <pc:docMk/>
            <pc:sldMk cId="2776024288" sldId="723"/>
            <ac:spMk id="2" creationId="{89F72ED4-722A-AD09-6D61-BC3FEFCCF195}"/>
          </ac:spMkLst>
        </pc:spChg>
      </pc:sldChg>
      <pc:sldChg chg="modSp mod">
        <pc:chgData name="Andreas Haraldsrud" userId="a321594c-2ddb-4e67-9f54-8982ebf5f6fc" providerId="ADAL" clId="{75A15CBA-CECD-684D-BF26-74B454727EB7}" dt="2025-01-30T14:32:17.658" v="48" actId="20577"/>
        <pc:sldMkLst>
          <pc:docMk/>
          <pc:sldMk cId="764261266" sldId="726"/>
        </pc:sldMkLst>
        <pc:spChg chg="mod">
          <ac:chgData name="Andreas Haraldsrud" userId="a321594c-2ddb-4e67-9f54-8982ebf5f6fc" providerId="ADAL" clId="{75A15CBA-CECD-684D-BF26-74B454727EB7}" dt="2025-01-30T14:32:11.207" v="9" actId="20577"/>
          <ac:spMkLst>
            <pc:docMk/>
            <pc:sldMk cId="764261266" sldId="726"/>
            <ac:spMk id="2" creationId="{0FF1574C-EDB0-4093-99A6-A400FE61444B}"/>
          </ac:spMkLst>
        </pc:spChg>
        <pc:spChg chg="mod">
          <ac:chgData name="Andreas Haraldsrud" userId="a321594c-2ddb-4e67-9f54-8982ebf5f6fc" providerId="ADAL" clId="{75A15CBA-CECD-684D-BF26-74B454727EB7}" dt="2025-01-30T14:32:17.658" v="48" actId="20577"/>
          <ac:spMkLst>
            <pc:docMk/>
            <pc:sldMk cId="764261266" sldId="726"/>
            <ac:spMk id="3" creationId="{AE17633F-38EF-4D85-9ED0-6D967DA7BF02}"/>
          </ac:spMkLst>
        </pc:spChg>
      </pc:sldChg>
      <pc:sldChg chg="del">
        <pc:chgData name="Andreas Haraldsrud" userId="a321594c-2ddb-4e67-9f54-8982ebf5f6fc" providerId="ADAL" clId="{75A15CBA-CECD-684D-BF26-74B454727EB7}" dt="2025-01-30T14:39:02.119" v="333" actId="2696"/>
        <pc:sldMkLst>
          <pc:docMk/>
          <pc:sldMk cId="1987419948" sldId="727"/>
        </pc:sldMkLst>
      </pc:sldChg>
      <pc:sldChg chg="del">
        <pc:chgData name="Andreas Haraldsrud" userId="a321594c-2ddb-4e67-9f54-8982ebf5f6fc" providerId="ADAL" clId="{75A15CBA-CECD-684D-BF26-74B454727EB7}" dt="2025-01-30T14:55:36.019" v="870" actId="2696"/>
        <pc:sldMkLst>
          <pc:docMk/>
          <pc:sldMk cId="673503030" sldId="729"/>
        </pc:sldMkLst>
      </pc:sldChg>
      <pc:sldChg chg="del">
        <pc:chgData name="Andreas Haraldsrud" userId="a321594c-2ddb-4e67-9f54-8982ebf5f6fc" providerId="ADAL" clId="{75A15CBA-CECD-684D-BF26-74B454727EB7}" dt="2025-01-30T14:53:12.267" v="659" actId="2696"/>
        <pc:sldMkLst>
          <pc:docMk/>
          <pc:sldMk cId="2168342017" sldId="741"/>
        </pc:sldMkLst>
      </pc:sldChg>
      <pc:sldChg chg="del">
        <pc:chgData name="Andreas Haraldsrud" userId="a321594c-2ddb-4e67-9f54-8982ebf5f6fc" providerId="ADAL" clId="{75A15CBA-CECD-684D-BF26-74B454727EB7}" dt="2025-01-30T14:37:19.414" v="321" actId="2696"/>
        <pc:sldMkLst>
          <pc:docMk/>
          <pc:sldMk cId="1034157844" sldId="745"/>
        </pc:sldMkLst>
      </pc:sldChg>
      <pc:sldChg chg="del">
        <pc:chgData name="Andreas Haraldsrud" userId="a321594c-2ddb-4e67-9f54-8982ebf5f6fc" providerId="ADAL" clId="{75A15CBA-CECD-684D-BF26-74B454727EB7}" dt="2025-01-30T14:57:22.903" v="925" actId="2696"/>
        <pc:sldMkLst>
          <pc:docMk/>
          <pc:sldMk cId="2743119250" sldId="746"/>
        </pc:sldMkLst>
      </pc:sldChg>
      <pc:sldChg chg="modSp mod">
        <pc:chgData name="Andreas Haraldsrud" userId="a321594c-2ddb-4e67-9f54-8982ebf5f6fc" providerId="ADAL" clId="{75A15CBA-CECD-684D-BF26-74B454727EB7}" dt="2025-01-30T14:41:48.236" v="586" actId="20577"/>
        <pc:sldMkLst>
          <pc:docMk/>
          <pc:sldMk cId="1911444804" sldId="747"/>
        </pc:sldMkLst>
        <pc:spChg chg="mod">
          <ac:chgData name="Andreas Haraldsrud" userId="a321594c-2ddb-4e67-9f54-8982ebf5f6fc" providerId="ADAL" clId="{75A15CBA-CECD-684D-BF26-74B454727EB7}" dt="2025-01-30T14:41:48.236" v="586" actId="20577"/>
          <ac:spMkLst>
            <pc:docMk/>
            <pc:sldMk cId="1911444804" sldId="747"/>
            <ac:spMk id="3" creationId="{2F337C30-391D-5280-3542-5BB26112626A}"/>
          </ac:spMkLst>
        </pc:spChg>
      </pc:sldChg>
      <pc:sldChg chg="modSp mod">
        <pc:chgData name="Andreas Haraldsrud" userId="a321594c-2ddb-4e67-9f54-8982ebf5f6fc" providerId="ADAL" clId="{75A15CBA-CECD-684D-BF26-74B454727EB7}" dt="2025-01-30T14:53:18.122" v="660" actId="20577"/>
        <pc:sldMkLst>
          <pc:docMk/>
          <pc:sldMk cId="290036348" sldId="748"/>
        </pc:sldMkLst>
        <pc:spChg chg="mod">
          <ac:chgData name="Andreas Haraldsrud" userId="a321594c-2ddb-4e67-9f54-8982ebf5f6fc" providerId="ADAL" clId="{75A15CBA-CECD-684D-BF26-74B454727EB7}" dt="2025-01-30T14:53:18.122" v="660" actId="20577"/>
          <ac:spMkLst>
            <pc:docMk/>
            <pc:sldMk cId="290036348" sldId="748"/>
            <ac:spMk id="2" creationId="{89F72ED4-722A-AD09-6D61-BC3FEFCCF195}"/>
          </ac:spMkLst>
        </pc:spChg>
      </pc:sldChg>
      <pc:sldChg chg="modSp mod">
        <pc:chgData name="Andreas Haraldsrud" userId="a321594c-2ddb-4e67-9f54-8982ebf5f6fc" providerId="ADAL" clId="{75A15CBA-CECD-684D-BF26-74B454727EB7}" dt="2025-01-30T14:55:55.964" v="904" actId="20577"/>
        <pc:sldMkLst>
          <pc:docMk/>
          <pc:sldMk cId="2973087499" sldId="749"/>
        </pc:sldMkLst>
      </pc:sldChg>
      <pc:sldChg chg="del">
        <pc:chgData name="Andreas Haraldsrud" userId="a321594c-2ddb-4e67-9f54-8982ebf5f6fc" providerId="ADAL" clId="{75A15CBA-CECD-684D-BF26-74B454727EB7}" dt="2025-01-30T14:55:40.052" v="871" actId="2696"/>
        <pc:sldMkLst>
          <pc:docMk/>
          <pc:sldMk cId="3430738164" sldId="751"/>
        </pc:sldMkLst>
      </pc:sldChg>
      <pc:sldChg chg="del">
        <pc:chgData name="Andreas Haraldsrud" userId="a321594c-2ddb-4e67-9f54-8982ebf5f6fc" providerId="ADAL" clId="{75A15CBA-CECD-684D-BF26-74B454727EB7}" dt="2025-01-30T15:02:09.577" v="957" actId="2696"/>
        <pc:sldMkLst>
          <pc:docMk/>
          <pc:sldMk cId="29086702" sldId="752"/>
        </pc:sldMkLst>
      </pc:sldChg>
      <pc:sldChg chg="del">
        <pc:chgData name="Andreas Haraldsrud" userId="a321594c-2ddb-4e67-9f54-8982ebf5f6fc" providerId="ADAL" clId="{75A15CBA-CECD-684D-BF26-74B454727EB7}" dt="2025-01-30T15:02:09.985" v="958" actId="2696"/>
        <pc:sldMkLst>
          <pc:docMk/>
          <pc:sldMk cId="3986231182" sldId="753"/>
        </pc:sldMkLst>
      </pc:sldChg>
      <pc:sldChg chg="del">
        <pc:chgData name="Andreas Haraldsrud" userId="a321594c-2ddb-4e67-9f54-8982ebf5f6fc" providerId="ADAL" clId="{75A15CBA-CECD-684D-BF26-74B454727EB7}" dt="2025-01-30T15:02:11.027" v="959" actId="2696"/>
        <pc:sldMkLst>
          <pc:docMk/>
          <pc:sldMk cId="621196895" sldId="754"/>
        </pc:sldMkLst>
      </pc:sldChg>
      <pc:sldChg chg="del">
        <pc:chgData name="Andreas Haraldsrud" userId="a321594c-2ddb-4e67-9f54-8982ebf5f6fc" providerId="ADAL" clId="{75A15CBA-CECD-684D-BF26-74B454727EB7}" dt="2025-01-30T15:02:12.561" v="960" actId="2696"/>
        <pc:sldMkLst>
          <pc:docMk/>
          <pc:sldMk cId="1807186756" sldId="755"/>
        </pc:sldMkLst>
      </pc:sldChg>
      <pc:sldChg chg="add">
        <pc:chgData name="Andreas Haraldsrud" userId="a321594c-2ddb-4e67-9f54-8982ebf5f6fc" providerId="ADAL" clId="{75A15CBA-CECD-684D-BF26-74B454727EB7}" dt="2025-01-30T14:34:57.215" v="156"/>
        <pc:sldMkLst>
          <pc:docMk/>
          <pc:sldMk cId="676582343" sldId="756"/>
        </pc:sldMkLst>
      </pc:sldChg>
      <pc:sldChg chg="modSp mod">
        <pc:chgData name="Andreas Haraldsrud" userId="a321594c-2ddb-4e67-9f54-8982ebf5f6fc" providerId="ADAL" clId="{75A15CBA-CECD-684D-BF26-74B454727EB7}" dt="2025-01-30T15:03:25.580" v="1021" actId="1076"/>
        <pc:sldMkLst>
          <pc:docMk/>
          <pc:sldMk cId="1322977148" sldId="763"/>
        </pc:sldMkLst>
      </pc:sldChg>
      <pc:sldChg chg="del">
        <pc:chgData name="Andreas Haraldsrud" userId="a321594c-2ddb-4e67-9f54-8982ebf5f6fc" providerId="ADAL" clId="{75A15CBA-CECD-684D-BF26-74B454727EB7}" dt="2025-01-30T14:37:24.340" v="322" actId="2696"/>
        <pc:sldMkLst>
          <pc:docMk/>
          <pc:sldMk cId="3980227896" sldId="773"/>
        </pc:sldMkLst>
      </pc:sldChg>
      <pc:sldChg chg="add">
        <pc:chgData name="Andreas Haraldsrud" userId="a321594c-2ddb-4e67-9f54-8982ebf5f6fc" providerId="ADAL" clId="{75A15CBA-CECD-684D-BF26-74B454727EB7}" dt="2025-01-30T14:34:47.831" v="155"/>
        <pc:sldMkLst>
          <pc:docMk/>
          <pc:sldMk cId="549847958" sldId="780"/>
        </pc:sldMkLst>
      </pc:sldChg>
      <pc:sldChg chg="addSp delSp modSp add mod modNotesTx">
        <pc:chgData name="Andreas Haraldsrud" userId="a321594c-2ddb-4e67-9f54-8982ebf5f6fc" providerId="ADAL" clId="{75A15CBA-CECD-684D-BF26-74B454727EB7}" dt="2025-01-30T15:01:52.852" v="954"/>
        <pc:sldMkLst>
          <pc:docMk/>
          <pc:sldMk cId="3095410476" sldId="783"/>
        </pc:sldMkLst>
      </pc:sldChg>
      <pc:sldChg chg="modSp add mod">
        <pc:chgData name="Andreas Haraldsrud" userId="a321594c-2ddb-4e67-9f54-8982ebf5f6fc" providerId="ADAL" clId="{75A15CBA-CECD-684D-BF26-74B454727EB7}" dt="2025-01-30T14:38:44.700" v="332" actId="20577"/>
        <pc:sldMkLst>
          <pc:docMk/>
          <pc:sldMk cId="3224883969" sldId="789"/>
        </pc:sldMkLst>
      </pc:sldChg>
      <pc:sldChg chg="modSp mod ord">
        <pc:chgData name="Andreas Haraldsrud" userId="a321594c-2ddb-4e67-9f54-8982ebf5f6fc" providerId="ADAL" clId="{75A15CBA-CECD-684D-BF26-74B454727EB7}" dt="2025-01-30T14:55:17.969" v="868" actId="20577"/>
        <pc:sldMkLst>
          <pc:docMk/>
          <pc:sldMk cId="4048435025" sldId="805"/>
        </pc:sldMkLst>
        <pc:spChg chg="mod">
          <ac:chgData name="Andreas Haraldsrud" userId="a321594c-2ddb-4e67-9f54-8982ebf5f6fc" providerId="ADAL" clId="{75A15CBA-CECD-684D-BF26-74B454727EB7}" dt="2025-01-30T14:55:17.969" v="868" actId="20577"/>
          <ac:spMkLst>
            <pc:docMk/>
            <pc:sldMk cId="4048435025" sldId="805"/>
            <ac:spMk id="2" creationId="{076030E7-6EA1-54D1-4118-D0DF62A81671}"/>
          </ac:spMkLst>
        </pc:spChg>
      </pc:sldChg>
      <pc:sldChg chg="add">
        <pc:chgData name="Andreas Haraldsrud" userId="a321594c-2ddb-4e67-9f54-8982ebf5f6fc" providerId="ADAL" clId="{75A15CBA-CECD-684D-BF26-74B454727EB7}" dt="2025-01-30T14:34:57.215" v="156"/>
        <pc:sldMkLst>
          <pc:docMk/>
          <pc:sldMk cId="2233165169" sldId="806"/>
        </pc:sldMkLst>
      </pc:sldChg>
      <pc:sldChg chg="add del">
        <pc:chgData name="Andreas Haraldsrud" userId="a321594c-2ddb-4e67-9f54-8982ebf5f6fc" providerId="ADAL" clId="{75A15CBA-CECD-684D-BF26-74B454727EB7}" dt="2025-01-30T14:38:14.294" v="327"/>
        <pc:sldMkLst>
          <pc:docMk/>
          <pc:sldMk cId="1502541987" sldId="807"/>
        </pc:sldMkLst>
      </pc:sldChg>
      <pc:sldChg chg="addSp modSp new mod">
        <pc:chgData name="Andreas Haraldsrud" userId="a321594c-2ddb-4e67-9f54-8982ebf5f6fc" providerId="ADAL" clId="{75A15CBA-CECD-684D-BF26-74B454727EB7}" dt="2025-01-30T14:45:10.162" v="634" actId="1076"/>
        <pc:sldMkLst>
          <pc:docMk/>
          <pc:sldMk cId="3097652746" sldId="807"/>
        </pc:sldMkLst>
        <pc:spChg chg="mod">
          <ac:chgData name="Andreas Haraldsrud" userId="a321594c-2ddb-4e67-9f54-8982ebf5f6fc" providerId="ADAL" clId="{75A15CBA-CECD-684D-BF26-74B454727EB7}" dt="2025-01-30T14:45:02.901" v="632" actId="20577"/>
          <ac:spMkLst>
            <pc:docMk/>
            <pc:sldMk cId="3097652746" sldId="807"/>
            <ac:spMk id="2" creationId="{5FB3392F-249B-D276-90A8-C16A05CF1011}"/>
          </ac:spMkLst>
        </pc:spChg>
        <pc:picChg chg="add mod">
          <ac:chgData name="Andreas Haraldsrud" userId="a321594c-2ddb-4e67-9f54-8982ebf5f6fc" providerId="ADAL" clId="{75A15CBA-CECD-684D-BF26-74B454727EB7}" dt="2025-01-30T14:45:10.162" v="634" actId="1076"/>
          <ac:picMkLst>
            <pc:docMk/>
            <pc:sldMk cId="3097652746" sldId="807"/>
            <ac:picMk id="4" creationId="{8A3AE107-54A7-6095-77CF-1A31EB139EE0}"/>
          </ac:picMkLst>
        </pc:picChg>
      </pc:sldChg>
      <pc:sldChg chg="new del">
        <pc:chgData name="Andreas Haraldsrud" userId="a321594c-2ddb-4e67-9f54-8982ebf5f6fc" providerId="ADAL" clId="{75A15CBA-CECD-684D-BF26-74B454727EB7}" dt="2025-01-30T14:53:02.704" v="658" actId="2696"/>
        <pc:sldMkLst>
          <pc:docMk/>
          <pc:sldMk cId="1727863066" sldId="808"/>
        </pc:sldMkLst>
      </pc:sldChg>
      <pc:sldChg chg="modSp add mod">
        <pc:chgData name="Andreas Haraldsrud" userId="a321594c-2ddb-4e67-9f54-8982ebf5f6fc" providerId="ADAL" clId="{75A15CBA-CECD-684D-BF26-74B454727EB7}" dt="2025-01-30T14:54:40.911" v="823" actId="20577"/>
        <pc:sldMkLst>
          <pc:docMk/>
          <pc:sldMk cId="2942179767" sldId="808"/>
        </pc:sldMkLst>
        <pc:spChg chg="mod">
          <ac:chgData name="Andreas Haraldsrud" userId="a321594c-2ddb-4e67-9f54-8982ebf5f6fc" providerId="ADAL" clId="{75A15CBA-CECD-684D-BF26-74B454727EB7}" dt="2025-01-30T14:54:07.339" v="671" actId="20577"/>
          <ac:spMkLst>
            <pc:docMk/>
            <pc:sldMk cId="2942179767" sldId="808"/>
            <ac:spMk id="2" creationId="{7CF7B497-1449-F819-56F7-005294EC11C1}"/>
          </ac:spMkLst>
        </pc:spChg>
        <pc:spChg chg="mod">
          <ac:chgData name="Andreas Haraldsrud" userId="a321594c-2ddb-4e67-9f54-8982ebf5f6fc" providerId="ADAL" clId="{75A15CBA-CECD-684D-BF26-74B454727EB7}" dt="2025-01-30T14:54:40.911" v="823" actId="20577"/>
          <ac:spMkLst>
            <pc:docMk/>
            <pc:sldMk cId="2942179767" sldId="808"/>
            <ac:spMk id="3" creationId="{DE2AD608-1A74-2FA9-76C1-9EF8F3F75BB0}"/>
          </ac:spMkLst>
        </pc:spChg>
      </pc:sldChg>
      <pc:sldChg chg="new del">
        <pc:chgData name="Andreas Haraldsrud" userId="a321594c-2ddb-4e67-9f54-8982ebf5f6fc" providerId="ADAL" clId="{75A15CBA-CECD-684D-BF26-74B454727EB7}" dt="2025-01-30T15:01:57.372" v="955" actId="2696"/>
        <pc:sldMkLst>
          <pc:docMk/>
          <pc:sldMk cId="2491265792" sldId="809"/>
        </pc:sldMkLst>
      </pc:sldChg>
      <pc:sldChg chg="new del">
        <pc:chgData name="Andreas Haraldsrud" userId="a321594c-2ddb-4e67-9f54-8982ebf5f6fc" providerId="ADAL" clId="{75A15CBA-CECD-684D-BF26-74B454727EB7}" dt="2025-01-30T15:01:59.235" v="956" actId="2696"/>
        <pc:sldMkLst>
          <pc:docMk/>
          <pc:sldMk cId="2942619247" sldId="810"/>
        </pc:sldMkLst>
      </pc:sldChg>
      <pc:sldChg chg="addSp modSp add mod">
        <pc:chgData name="Andreas Haraldsrud" userId="a321594c-2ddb-4e67-9f54-8982ebf5f6fc" providerId="ADAL" clId="{75A15CBA-CECD-684D-BF26-74B454727EB7}" dt="2025-01-30T14:57:17.927" v="924" actId="20577"/>
        <pc:sldMkLst>
          <pc:docMk/>
          <pc:sldMk cId="2614138656" sldId="811"/>
        </pc:sldMkLst>
        <pc:spChg chg="mod">
          <ac:chgData name="Andreas Haraldsrud" userId="a321594c-2ddb-4e67-9f54-8982ebf5f6fc" providerId="ADAL" clId="{75A15CBA-CECD-684D-BF26-74B454727EB7}" dt="2025-01-30T14:57:17.927" v="924" actId="20577"/>
          <ac:spMkLst>
            <pc:docMk/>
            <pc:sldMk cId="2614138656" sldId="811"/>
            <ac:spMk id="2" creationId="{81FA2D37-6ABB-1030-0598-A02CFC21284D}"/>
          </ac:spMkLst>
        </pc:spChg>
        <pc:picChg chg="add mod">
          <ac:chgData name="Andreas Haraldsrud" userId="a321594c-2ddb-4e67-9f54-8982ebf5f6fc" providerId="ADAL" clId="{75A15CBA-CECD-684D-BF26-74B454727EB7}" dt="2025-01-30T14:57:10.477" v="909" actId="1076"/>
          <ac:picMkLst>
            <pc:docMk/>
            <pc:sldMk cId="2614138656" sldId="811"/>
            <ac:picMk id="4" creationId="{27899936-98A1-435A-0713-94DE60B689C9}"/>
          </ac:picMkLst>
        </pc:picChg>
      </pc:sldChg>
      <pc:sldChg chg="new del">
        <pc:chgData name="Andreas Haraldsrud" userId="a321594c-2ddb-4e67-9f54-8982ebf5f6fc" providerId="ADAL" clId="{75A15CBA-CECD-684D-BF26-74B454727EB7}" dt="2025-01-30T15:02:30.176" v="963" actId="2696"/>
        <pc:sldMkLst>
          <pc:docMk/>
          <pc:sldMk cId="3343750957" sldId="812"/>
        </pc:sldMkLst>
      </pc:sldChg>
      <pc:sldChg chg="modSp add mod">
        <pc:chgData name="Andreas Haraldsrud" userId="a321594c-2ddb-4e67-9f54-8982ebf5f6fc" providerId="ADAL" clId="{75A15CBA-CECD-684D-BF26-74B454727EB7}" dt="2025-01-30T15:02:44.058" v="1012" actId="20577"/>
        <pc:sldMkLst>
          <pc:docMk/>
          <pc:sldMk cId="199518869" sldId="813"/>
        </pc:sldMkLst>
      </pc:sldChg>
      <pc:sldChg chg="add del">
        <pc:chgData name="Andreas Haraldsrud" userId="a321594c-2ddb-4e67-9f54-8982ebf5f6fc" providerId="ADAL" clId="{75A15CBA-CECD-684D-BF26-74B454727EB7}" dt="2025-01-30T15:03:42.864" v="1023" actId="2696"/>
        <pc:sldMkLst>
          <pc:docMk/>
          <pc:sldMk cId="2072488920" sldId="814"/>
        </pc:sldMkLst>
      </pc:sldChg>
      <pc:sldChg chg="del">
        <pc:chgData name="Andreas Haraldsrud" userId="a321594c-2ddb-4e67-9f54-8982ebf5f6fc" providerId="ADAL" clId="{75A15CBA-CECD-684D-BF26-74B454727EB7}" dt="2025-02-04T16:53:49.195" v="1024" actId="2696"/>
        <pc:sldMkLst>
          <pc:docMk/>
          <pc:sldMk cId="1952857663" sldId="816"/>
        </pc:sldMkLst>
      </pc:sldChg>
      <pc:sldChg chg="del">
        <pc:chgData name="Andreas Haraldsrud" userId="a321594c-2ddb-4e67-9f54-8982ebf5f6fc" providerId="ADAL" clId="{75A15CBA-CECD-684D-BF26-74B454727EB7}" dt="2025-02-04T16:53:53.273" v="1028" actId="2696"/>
        <pc:sldMkLst>
          <pc:docMk/>
          <pc:sldMk cId="813804425" sldId="821"/>
        </pc:sldMkLst>
      </pc:sldChg>
    </pc:docChg>
  </pc:docChgLst>
  <pc:docChgLst>
    <pc:chgData name="Andreas Haraldsrud" userId="S::andreadh@uio.no::a321594c-2ddb-4e67-9f54-8982ebf5f6fc" providerId="AD" clId="Web-{0185FAC0-3DAB-4571-A1D5-92A9A9E26D47}"/>
    <pc:docChg chg="addSld delSld">
      <pc:chgData name="Andreas Haraldsrud" userId="S::andreadh@uio.no::a321594c-2ddb-4e67-9f54-8982ebf5f6fc" providerId="AD" clId="Web-{0185FAC0-3DAB-4571-A1D5-92A9A9E26D47}" dt="2025-02-04T16:49:39.044" v="15"/>
      <pc:docMkLst>
        <pc:docMk/>
      </pc:docMkLst>
      <pc:sldChg chg="del">
        <pc:chgData name="Andreas Haraldsrud" userId="S::andreadh@uio.no::a321594c-2ddb-4e67-9f54-8982ebf5f6fc" providerId="AD" clId="Web-{0185FAC0-3DAB-4571-A1D5-92A9A9E26D47}" dt="2025-02-04T16:49:29.387" v="12"/>
        <pc:sldMkLst>
          <pc:docMk/>
          <pc:sldMk cId="2022385991" sldId="260"/>
        </pc:sldMkLst>
      </pc:sldChg>
      <pc:sldChg chg="del">
        <pc:chgData name="Andreas Haraldsrud" userId="S::andreadh@uio.no::a321594c-2ddb-4e67-9f54-8982ebf5f6fc" providerId="AD" clId="Web-{0185FAC0-3DAB-4571-A1D5-92A9A9E26D47}" dt="2025-02-04T16:49:26.950" v="11"/>
        <pc:sldMkLst>
          <pc:docMk/>
          <pc:sldMk cId="3658793713" sldId="264"/>
        </pc:sldMkLst>
      </pc:sldChg>
      <pc:sldChg chg="del">
        <pc:chgData name="Andreas Haraldsrud" userId="S::andreadh@uio.no::a321594c-2ddb-4e67-9f54-8982ebf5f6fc" providerId="AD" clId="Web-{0185FAC0-3DAB-4571-A1D5-92A9A9E26D47}" dt="2025-02-04T16:49:10.246" v="1"/>
        <pc:sldMkLst>
          <pc:docMk/>
          <pc:sldMk cId="2973087499" sldId="749"/>
        </pc:sldMkLst>
      </pc:sldChg>
      <pc:sldChg chg="del">
        <pc:chgData name="Andreas Haraldsrud" userId="S::andreadh@uio.no::a321594c-2ddb-4e67-9f54-8982ebf5f6fc" providerId="AD" clId="Web-{0185FAC0-3DAB-4571-A1D5-92A9A9E26D47}" dt="2025-02-04T16:49:13.262" v="2"/>
        <pc:sldMkLst>
          <pc:docMk/>
          <pc:sldMk cId="1322977148" sldId="763"/>
        </pc:sldMkLst>
      </pc:sldChg>
      <pc:sldChg chg="del">
        <pc:chgData name="Andreas Haraldsrud" userId="S::andreadh@uio.no::a321594c-2ddb-4e67-9f54-8982ebf5f6fc" providerId="AD" clId="Web-{0185FAC0-3DAB-4571-A1D5-92A9A9E26D47}" dt="2025-02-04T16:49:17.309" v="4"/>
        <pc:sldMkLst>
          <pc:docMk/>
          <pc:sldMk cId="1135934746" sldId="764"/>
        </pc:sldMkLst>
      </pc:sldChg>
      <pc:sldChg chg="del">
        <pc:chgData name="Andreas Haraldsrud" userId="S::andreadh@uio.no::a321594c-2ddb-4e67-9f54-8982ebf5f6fc" providerId="AD" clId="Web-{0185FAC0-3DAB-4571-A1D5-92A9A9E26D47}" dt="2025-02-04T16:49:18.278" v="5"/>
        <pc:sldMkLst>
          <pc:docMk/>
          <pc:sldMk cId="3651209425" sldId="765"/>
        </pc:sldMkLst>
      </pc:sldChg>
      <pc:sldChg chg="del">
        <pc:chgData name="Andreas Haraldsrud" userId="S::andreadh@uio.no::a321594c-2ddb-4e67-9f54-8982ebf5f6fc" providerId="AD" clId="Web-{0185FAC0-3DAB-4571-A1D5-92A9A9E26D47}" dt="2025-02-04T16:49:19.871" v="6"/>
        <pc:sldMkLst>
          <pc:docMk/>
          <pc:sldMk cId="2602969877" sldId="766"/>
        </pc:sldMkLst>
      </pc:sldChg>
      <pc:sldChg chg="del">
        <pc:chgData name="Andreas Haraldsrud" userId="S::andreadh@uio.no::a321594c-2ddb-4e67-9f54-8982ebf5f6fc" providerId="AD" clId="Web-{0185FAC0-3DAB-4571-A1D5-92A9A9E26D47}" dt="2025-02-04T16:49:21.215" v="7"/>
        <pc:sldMkLst>
          <pc:docMk/>
          <pc:sldMk cId="757091527" sldId="767"/>
        </pc:sldMkLst>
      </pc:sldChg>
      <pc:sldChg chg="del">
        <pc:chgData name="Andreas Haraldsrud" userId="S::andreadh@uio.no::a321594c-2ddb-4e67-9f54-8982ebf5f6fc" providerId="AD" clId="Web-{0185FAC0-3DAB-4571-A1D5-92A9A9E26D47}" dt="2025-02-04T16:49:22.293" v="8"/>
        <pc:sldMkLst>
          <pc:docMk/>
          <pc:sldMk cId="3200549282" sldId="768"/>
        </pc:sldMkLst>
      </pc:sldChg>
      <pc:sldChg chg="del">
        <pc:chgData name="Andreas Haraldsrud" userId="S::andreadh@uio.no::a321594c-2ddb-4e67-9f54-8982ebf5f6fc" providerId="AD" clId="Web-{0185FAC0-3DAB-4571-A1D5-92A9A9E26D47}" dt="2025-02-04T16:49:09.356" v="0"/>
        <pc:sldMkLst>
          <pc:docMk/>
          <pc:sldMk cId="3095410476" sldId="783"/>
        </pc:sldMkLst>
      </pc:sldChg>
      <pc:sldChg chg="del">
        <pc:chgData name="Andreas Haraldsrud" userId="S::andreadh@uio.no::a321594c-2ddb-4e67-9f54-8982ebf5f6fc" providerId="AD" clId="Web-{0185FAC0-3DAB-4571-A1D5-92A9A9E26D47}" dt="2025-02-04T16:49:31.340" v="13"/>
        <pc:sldMkLst>
          <pc:docMk/>
          <pc:sldMk cId="557741874" sldId="789"/>
        </pc:sldMkLst>
      </pc:sldChg>
      <pc:sldChg chg="del">
        <pc:chgData name="Andreas Haraldsrud" userId="S::andreadh@uio.no::a321594c-2ddb-4e67-9f54-8982ebf5f6fc" providerId="AD" clId="Web-{0185FAC0-3DAB-4571-A1D5-92A9A9E26D47}" dt="2025-02-04T16:49:15.965" v="3"/>
        <pc:sldMkLst>
          <pc:docMk/>
          <pc:sldMk cId="2854513662" sldId="803"/>
        </pc:sldMkLst>
      </pc:sldChg>
      <pc:sldChg chg="del">
        <pc:chgData name="Andreas Haraldsrud" userId="S::andreadh@uio.no::a321594c-2ddb-4e67-9f54-8982ebf5f6fc" providerId="AD" clId="Web-{0185FAC0-3DAB-4571-A1D5-92A9A9E26D47}" dt="2025-02-04T16:49:25.559" v="10"/>
        <pc:sldMkLst>
          <pc:docMk/>
          <pc:sldMk cId="199518869" sldId="813"/>
        </pc:sldMkLst>
      </pc:sldChg>
      <pc:sldChg chg="del">
        <pc:chgData name="Andreas Haraldsrud" userId="S::andreadh@uio.no::a321594c-2ddb-4e67-9f54-8982ebf5f6fc" providerId="AD" clId="Web-{0185FAC0-3DAB-4571-A1D5-92A9A9E26D47}" dt="2025-02-04T16:49:24.418" v="9"/>
        <pc:sldMkLst>
          <pc:docMk/>
          <pc:sldMk cId="1678915487" sldId="818"/>
        </pc:sldMkLst>
      </pc:sldChg>
      <pc:sldChg chg="add del">
        <pc:chgData name="Andreas Haraldsrud" userId="S::andreadh@uio.no::a321594c-2ddb-4e67-9f54-8982ebf5f6fc" providerId="AD" clId="Web-{0185FAC0-3DAB-4571-A1D5-92A9A9E26D47}" dt="2025-02-04T16:49:39.044" v="15"/>
        <pc:sldMkLst>
          <pc:docMk/>
          <pc:sldMk cId="813804425" sldId="821"/>
        </pc:sldMkLst>
      </pc:sldChg>
    </pc:docChg>
  </pc:docChgLst>
  <pc:docChgLst>
    <pc:chgData name="Andreas Haraldsrud" userId="a321594c-2ddb-4e67-9f54-8982ebf5f6fc" providerId="ADAL" clId="{03A98390-FA6F-174D-B7E7-FC2B2E5A13E2}"/>
    <pc:docChg chg="modSld">
      <pc:chgData name="Andreas Haraldsrud" userId="a321594c-2ddb-4e67-9f54-8982ebf5f6fc" providerId="ADAL" clId="{03A98390-FA6F-174D-B7E7-FC2B2E5A13E2}" dt="2025-01-08T07:09:50.788" v="1" actId="1076"/>
      <pc:docMkLst>
        <pc:docMk/>
      </pc:docMkLst>
      <pc:sldChg chg="modSp mod">
        <pc:chgData name="Andreas Haraldsrud" userId="a321594c-2ddb-4e67-9f54-8982ebf5f6fc" providerId="ADAL" clId="{03A98390-FA6F-174D-B7E7-FC2B2E5A13E2}" dt="2025-01-08T07:09:50.788" v="1" actId="1076"/>
        <pc:sldMkLst>
          <pc:docMk/>
          <pc:sldMk cId="621196895" sldId="754"/>
        </pc:sldMkLst>
      </pc:sldChg>
    </pc:docChg>
  </pc:docChgLst>
  <pc:docChgLst>
    <pc:chgData name="Vidar Skogvoll" userId="S::vidarsko@uio.no::50014d95-e865-4f1d-b40b-6b70e339352d" providerId="AD" clId="Web-{5E72A8D1-0323-4242-875E-3772B96FA515}"/>
    <pc:docChg chg="modSld">
      <pc:chgData name="Vidar Skogvoll" userId="S::vidarsko@uio.no::50014d95-e865-4f1d-b40b-6b70e339352d" providerId="AD" clId="Web-{5E72A8D1-0323-4242-875E-3772B96FA515}" dt="2025-02-05T10:35:57.960" v="0"/>
      <pc:docMkLst>
        <pc:docMk/>
      </pc:docMkLst>
      <pc:sldChg chg="delSp">
        <pc:chgData name="Vidar Skogvoll" userId="S::vidarsko@uio.no::50014d95-e865-4f1d-b40b-6b70e339352d" providerId="AD" clId="Web-{5E72A8D1-0323-4242-875E-3772B96FA515}" dt="2025-02-05T10:35:57.960" v="0"/>
        <pc:sldMkLst>
          <pc:docMk/>
          <pc:sldMk cId="549847958" sldId="780"/>
        </pc:sldMkLst>
        <pc:spChg chg="del">
          <ac:chgData name="Vidar Skogvoll" userId="S::vidarsko@uio.no::50014d95-e865-4f1d-b40b-6b70e339352d" providerId="AD" clId="Web-{5E72A8D1-0323-4242-875E-3772B96FA515}" dt="2025-02-05T10:35:57.960" v="0"/>
          <ac:spMkLst>
            <pc:docMk/>
            <pc:sldMk cId="549847958" sldId="780"/>
            <ac:spMk id="3" creationId="{705D540F-6A9B-4419-0DF9-0E35C8ABB9B5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2E11E-DD55-426B-A804-C32C017D4A7D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70D51-E5E3-4F46-A55E-33F7213B258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06957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7CC55C-3B27-C844-A69E-D1E7A444D8D0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6667E2-D675-374F-8B11-7B4396754B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4237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2492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4210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Figur fra </a:t>
            </a:r>
            <a:r>
              <a:rPr lang="nb-NO" err="1"/>
              <a:t>Barbarda</a:t>
            </a:r>
            <a:r>
              <a:rPr lang="nb-NO"/>
              <a:t> Oakleys «</a:t>
            </a:r>
            <a:r>
              <a:rPr lang="nb-NO" err="1"/>
              <a:t>Uncommon</a:t>
            </a:r>
            <a:r>
              <a:rPr lang="nb-NO"/>
              <a:t> </a:t>
            </a:r>
            <a:r>
              <a:rPr lang="nb-NO" err="1"/>
              <a:t>Sense</a:t>
            </a:r>
            <a:r>
              <a:rPr lang="nb-NO"/>
              <a:t> </a:t>
            </a:r>
            <a:r>
              <a:rPr lang="nb-NO" err="1"/>
              <a:t>Teaching</a:t>
            </a:r>
            <a:r>
              <a:rPr lang="nb-NO"/>
              <a:t>»: https://barbaraoakley.com.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3953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90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37682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2252D-1495-221A-40F0-0C53F09DA2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48012A4-144E-540E-2E26-882FF34187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2B312442-EA08-0062-1740-C880A4CDC1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76451254-E367-23C8-7A10-C5DB915D0A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6667E2-D675-374F-8B11-7B4396754B15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1296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05.02.2025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Det matematisk-naturvitenskapelige fakultet</a:t>
            </a:r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1025"/>
            <a:ext cx="7429501" cy="1884458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4320"/>
            <a:ext cx="7428379" cy="855747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2A78D-282B-FF45-8EA6-2895F3C87F28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C99E42-278E-8443-9918-98F128BBA1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4609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08ABD6F-63E5-6CD5-C50A-C9157FD036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6619B08-2560-74E6-D98F-76A0CDAEFC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5C9EF6F-D95A-3F38-A34E-1F737B8D6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B737B-5FFD-774F-AA53-0DD571D47FAC}" type="datetimeFigureOut">
              <a:rPr lang="nb-NO" smtClean="0"/>
              <a:t>05.02.2025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096D464-F1C7-FB8A-E496-28C9E7751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6A75E4A-A91B-954F-9CD3-33ED1E7FC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0B13BE-9779-FA4B-AC68-FB3A5FF900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8300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126" y="121495"/>
            <a:ext cx="8573748" cy="565726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285126" y="752734"/>
            <a:ext cx="8573748" cy="371176"/>
          </a:xfrm>
        </p:spPr>
        <p:txBody>
          <a:bodyPr anchor="t"/>
          <a:lstStyle>
            <a:lvl1pPr marL="0" indent="0" algn="l">
              <a:buNone/>
              <a:defRPr sz="1350"/>
            </a:lvl1pPr>
            <a:lvl2pPr marL="342917" indent="0" algn="ctr">
              <a:buNone/>
              <a:defRPr sz="1500"/>
            </a:lvl2pPr>
            <a:lvl3pPr marL="685835" indent="0" algn="ctr">
              <a:buNone/>
              <a:defRPr sz="1350"/>
            </a:lvl3pPr>
            <a:lvl4pPr marL="1028752" indent="0" algn="ctr">
              <a:buNone/>
              <a:defRPr sz="1200"/>
            </a:lvl4pPr>
            <a:lvl5pPr marL="1371668" indent="0" algn="ctr">
              <a:buNone/>
              <a:defRPr sz="1200"/>
            </a:lvl5pPr>
            <a:lvl6pPr marL="1714586" indent="0" algn="ctr">
              <a:buNone/>
              <a:defRPr sz="1200"/>
            </a:lvl6pPr>
            <a:lvl7pPr marL="2057503" indent="0" algn="ctr">
              <a:buNone/>
              <a:defRPr sz="1200"/>
            </a:lvl7pPr>
            <a:lvl8pPr marL="2400420" indent="0" algn="ctr">
              <a:buNone/>
              <a:defRPr sz="1200"/>
            </a:lvl8pPr>
            <a:lvl9pPr marL="2743337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285127" y="1278426"/>
            <a:ext cx="8573747" cy="3266928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Page </a:t>
            </a:r>
            <a:fld id="{5251F420-7306-4E7C-A79E-F31A38F7D3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9752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05.02.2025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  <p:sldLayoutId id="2147483665" r:id="rId15"/>
    <p:sldLayoutId id="2147483666" r:id="rId16"/>
    <p:sldLayoutId id="2147483667" r:id="rId17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7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8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7" Type="http://schemas.openxmlformats.org/officeDocument/2006/relationships/image" Target="../media/image12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emf"/><Relationship Id="rId4" Type="http://schemas.openxmlformats.org/officeDocument/2006/relationships/oleObject" Target="../embeddings/oleObject6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bstrakt bilde av hjernen som består av mønstre">
            <a:extLst>
              <a:ext uri="{FF2B5EF4-FFF2-40B4-BE49-F238E27FC236}">
                <a16:creationId xmlns:a16="http://schemas.microsoft.com/office/drawing/2014/main" id="{59655143-AA34-E883-E37E-1253238057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02" r="1" b="26272"/>
          <a:stretch/>
        </p:blipFill>
        <p:spPr>
          <a:xfrm>
            <a:off x="20" y="1008126"/>
            <a:ext cx="914512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0FF1574C-EDB0-4093-99A6-A400FE6144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905" y="1361116"/>
            <a:ext cx="3024000" cy="3024000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nb-NO" sz="2000" err="1"/>
              <a:t>Profag:KI</a:t>
            </a:r>
            <a:endParaRPr lang="nb-NO" sz="200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E17633F-38EF-4D85-9ED0-6D967DA7BF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4564" y="2941568"/>
            <a:ext cx="2788023" cy="542291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nb-NO"/>
              <a:t>Læringsfremmende bruk av KI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B5D863E8-9BFC-419C-F60E-E301B8C2DF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261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mputer script on a screen">
            <a:extLst>
              <a:ext uri="{FF2B5EF4-FFF2-40B4-BE49-F238E27FC236}">
                <a16:creationId xmlns:a16="http://schemas.microsoft.com/office/drawing/2014/main" id="{2D8AA463-C254-A489-9F8B-45E96C386E3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230" r="1" b="18000"/>
          <a:stretch/>
        </p:blipFill>
        <p:spPr>
          <a:xfrm>
            <a:off x="20" y="1008126"/>
            <a:ext cx="914512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noFill/>
        </p:spPr>
      </p:pic>
      <p:sp>
        <p:nvSpPr>
          <p:cNvPr id="3" name="Tittel 2">
            <a:extLst>
              <a:ext uri="{FF2B5EF4-FFF2-40B4-BE49-F238E27FC236}">
                <a16:creationId xmlns:a16="http://schemas.microsoft.com/office/drawing/2014/main" id="{4462EA0E-7D10-4636-A6A8-1A96B556E3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905" y="1361116"/>
            <a:ext cx="3024000" cy="3024000"/>
          </a:xfrm>
        </p:spPr>
        <p:txBody>
          <a:bodyPr anchor="b">
            <a:normAutofit/>
          </a:bodyPr>
          <a:lstStyle/>
          <a:p>
            <a:r>
              <a:rPr lang="nb-NO" sz="2500"/>
              <a:t>Hva veit vi om læring?</a:t>
            </a:r>
          </a:p>
        </p:txBody>
      </p:sp>
      <p:sp>
        <p:nvSpPr>
          <p:cNvPr id="11" name="Subtitle 3">
            <a:extLst>
              <a:ext uri="{FF2B5EF4-FFF2-40B4-BE49-F238E27FC236}">
                <a16:creationId xmlns:a16="http://schemas.microsoft.com/office/drawing/2014/main" id="{5A01AF0B-4040-5121-5774-583D811A8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4564" y="2941568"/>
            <a:ext cx="2788023" cy="542291"/>
          </a:xfrm>
        </p:spPr>
        <p:txBody>
          <a:bodyPr/>
          <a:lstStyle/>
          <a:p>
            <a:r>
              <a:rPr lang="en-US" err="1"/>
              <a:t>fra</a:t>
            </a:r>
            <a:r>
              <a:rPr lang="en-US"/>
              <a:t> </a:t>
            </a:r>
            <a:r>
              <a:rPr lang="en-US" err="1"/>
              <a:t>kognitiv</a:t>
            </a:r>
            <a:r>
              <a:rPr lang="en-US"/>
              <a:t> </a:t>
            </a:r>
            <a:r>
              <a:rPr lang="en-US" err="1"/>
              <a:t>psykologi</a:t>
            </a:r>
            <a:r>
              <a:rPr lang="en-US"/>
              <a:t> </a:t>
            </a:r>
            <a:r>
              <a:rPr lang="en-US" err="1"/>
              <a:t>og</a:t>
            </a:r>
            <a:r>
              <a:rPr lang="en-US"/>
              <a:t> </a:t>
            </a:r>
            <a:r>
              <a:rPr lang="en-US" err="1"/>
              <a:t>nevrovitenskap</a:t>
            </a:r>
            <a:endParaRPr lang="en-US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CB655F42-D748-22F7-FBC0-EEE8A103615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07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15C144F-BC21-ECC1-4BE7-7ECF2570A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Hvordan funker læring?</a:t>
            </a:r>
          </a:p>
        </p:txBody>
      </p:sp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CFDD3F85-6F2C-97DA-FC54-880186A5AD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3859" y="1781404"/>
          <a:ext cx="8121491" cy="2327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7945494" imgH="2276611" progId="ChemDraw.Document.6.0">
                  <p:embed/>
                </p:oleObj>
              </mc:Choice>
              <mc:Fallback>
                <p:oleObj name="CS ChemDraw Drawing" r:id="rId2" imgW="7945494" imgH="2276611" progId="ChemDraw.Document.6.0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CFDD3F85-6F2C-97DA-FC54-880186A5AD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93859" y="1781404"/>
                        <a:ext cx="8121491" cy="2327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984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3B6EDA-153F-55DA-70B3-8AD5A1F71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7EBC546-A050-9D9F-BDF9-EFC78C0C87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8" name="Objekt 7">
            <a:extLst>
              <a:ext uri="{FF2B5EF4-FFF2-40B4-BE49-F238E27FC236}">
                <a16:creationId xmlns:a16="http://schemas.microsoft.com/office/drawing/2014/main" id="{E3DC5A2C-5766-11D4-49BD-CC33E4BACB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87666" y="238919"/>
          <a:ext cx="3056335" cy="4063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7534003" progId="Acrobat.Document.DC">
                  <p:embed/>
                </p:oleObj>
              </mc:Choice>
              <mc:Fallback>
                <p:oleObj name="Acrobat Document" r:id="rId2" imgW="5667139" imgH="7534003" progId="Acrobat.Document.DC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E3DC5A2C-5766-11D4-49BD-CC33E4BACB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087666" y="238919"/>
                        <a:ext cx="3056335" cy="4063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kt 8">
            <a:extLst>
              <a:ext uri="{FF2B5EF4-FFF2-40B4-BE49-F238E27FC236}">
                <a16:creationId xmlns:a16="http://schemas.microsoft.com/office/drawing/2014/main" id="{06C3FEB7-6F8A-38E9-319D-11D80C0C53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819" y="74613"/>
          <a:ext cx="3136106" cy="475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4181400" imgH="6343560" progId="Acrobat.Document.DC">
                  <p:embed/>
                </p:oleObj>
              </mc:Choice>
              <mc:Fallback>
                <p:oleObj name="Acrobat Document" r:id="rId4" imgW="4181400" imgH="6343560" progId="Acrobat.Document.DC">
                  <p:embed/>
                  <p:pic>
                    <p:nvPicPr>
                      <p:cNvPr id="9" name="Objekt 8">
                        <a:extLst>
                          <a:ext uri="{FF2B5EF4-FFF2-40B4-BE49-F238E27FC236}">
                            <a16:creationId xmlns:a16="http://schemas.microsoft.com/office/drawing/2014/main" id="{06C3FEB7-6F8A-38E9-319D-11D80C0C53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819" y="74613"/>
                        <a:ext cx="3136106" cy="4757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kt 9">
            <a:extLst>
              <a:ext uri="{FF2B5EF4-FFF2-40B4-BE49-F238E27FC236}">
                <a16:creationId xmlns:a16="http://schemas.microsoft.com/office/drawing/2014/main" id="{747BC856-09CC-1A60-3F03-EAE8D42398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95612" y="238919"/>
          <a:ext cx="3092054" cy="4063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667139" imgH="7448278" progId="Acrobat.Document.DC">
                  <p:embed/>
                </p:oleObj>
              </mc:Choice>
              <mc:Fallback>
                <p:oleObj name="Acrobat Document" r:id="rId6" imgW="5667139" imgH="7448278" progId="Acrobat.Document.DC">
                  <p:embed/>
                  <p:pic>
                    <p:nvPicPr>
                      <p:cNvPr id="10" name="Objekt 9">
                        <a:extLst>
                          <a:ext uri="{FF2B5EF4-FFF2-40B4-BE49-F238E27FC236}">
                            <a16:creationId xmlns:a16="http://schemas.microsoft.com/office/drawing/2014/main" id="{747BC856-09CC-1A60-3F03-EAE8D423989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995612" y="238919"/>
                        <a:ext cx="3092054" cy="4063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3165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ED98DE5-44C0-FBC9-1C66-ADB47A0B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B0E9F9E-586E-72C8-3516-A691AEB6B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105BC2E8-58C9-B455-7903-BDFFC256B5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375841"/>
          <a:ext cx="3033713" cy="4063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67139" imgH="7429296" progId="Acrobat.Document.DC">
                  <p:embed/>
                </p:oleObj>
              </mc:Choice>
              <mc:Fallback>
                <p:oleObj name="Acrobat Document" r:id="rId2" imgW="5667139" imgH="7429296" progId="Acrobat.Document.DC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105BC2E8-58C9-B455-7903-BDFFC256B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375841"/>
                        <a:ext cx="3033713" cy="4063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kt 3">
            <a:extLst>
              <a:ext uri="{FF2B5EF4-FFF2-40B4-BE49-F238E27FC236}">
                <a16:creationId xmlns:a16="http://schemas.microsoft.com/office/drawing/2014/main" id="{FA9156ED-69FE-561B-EC12-D143D9D06C3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84700" y="375842"/>
          <a:ext cx="3084725" cy="39254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57659" imgH="7200900" progId="Acrobat.Document.DC">
                  <p:embed/>
                </p:oleObj>
              </mc:Choice>
              <mc:Fallback>
                <p:oleObj name="Acrobat Document" r:id="rId4" imgW="5657659" imgH="7200900" progId="Acrobat.Document.DC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FA9156ED-69FE-561B-EC12-D143D9D06C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84700" y="375842"/>
                        <a:ext cx="3084725" cy="39254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0AA37F58-EE9F-C674-3760-B13DA6A956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18413" y="460375"/>
          <a:ext cx="3139679" cy="4063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829224" imgH="7543800" progId="Acrobat.Document.DC">
                  <p:embed/>
                </p:oleObj>
              </mc:Choice>
              <mc:Fallback>
                <p:oleObj name="Acrobat Document" r:id="rId6" imgW="5829224" imgH="7543800" progId="Acrobat.Document.DC">
                  <p:embed/>
                  <p:pic>
                    <p:nvPicPr>
                      <p:cNvPr id="6" name="Objekt 5">
                        <a:extLst>
                          <a:ext uri="{FF2B5EF4-FFF2-40B4-BE49-F238E27FC236}">
                            <a16:creationId xmlns:a16="http://schemas.microsoft.com/office/drawing/2014/main" id="{0AA37F58-EE9F-C674-3760-B13DA6A956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918413" y="460375"/>
                        <a:ext cx="3139679" cy="40636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76582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FF6E025-AD10-4727-ACC1-E25C45FB8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Arbeidsminne vs. langtidsminne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8EA68BE-2F2C-4A45-8566-2C039B6FB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/>
              <a:t>Elever (og studenter) har ulikt arbeidsminne </a:t>
            </a:r>
            <a:r>
              <a:rPr lang="nb-NO">
                <a:sym typeface="Wingdings" pitchFamily="2" charset="2"/>
              </a:rPr>
              <a:t> Mange elementer samtidig gir høy «kognitiv last».</a:t>
            </a:r>
            <a:endParaRPr lang="nb-NO"/>
          </a:p>
          <a:p>
            <a:r>
              <a:rPr lang="nb-NO"/>
              <a:t>Arbeidsminnet kan styrkes ved å bygge langtidsminne, men det kan nesten ikke forbedres på andre måter. Derfor må vi være forsiktig med hvor mye vi «serverer» på en gang.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93CDE5F-4871-452D-A01B-705E9F52B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491" y="2375477"/>
            <a:ext cx="5090152" cy="231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645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4796865-258C-4B72-8DA9-BC8B185D7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Følt læring?</a:t>
            </a:r>
          </a:p>
        </p:txBody>
      </p:sp>
      <p:pic>
        <p:nvPicPr>
          <p:cNvPr id="15" name="Plassholder for innhold 14" descr="Et bilde som inneholder innendørs&#10;&#10;Automatisk generert beskrivelse">
            <a:extLst>
              <a:ext uri="{FF2B5EF4-FFF2-40B4-BE49-F238E27FC236}">
                <a16:creationId xmlns:a16="http://schemas.microsoft.com/office/drawing/2014/main" id="{B739CFBC-3884-45A7-9837-5F29FA241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072" y="1218724"/>
            <a:ext cx="4064000" cy="2707640"/>
          </a:xfrm>
        </p:spPr>
      </p:pic>
      <p:pic>
        <p:nvPicPr>
          <p:cNvPr id="20" name="Bilde 19" descr="Et bilde som inneholder vegg, innendørs&#10;&#10;Automatisk generert beskrivelse">
            <a:extLst>
              <a:ext uri="{FF2B5EF4-FFF2-40B4-BE49-F238E27FC236}">
                <a16:creationId xmlns:a16="http://schemas.microsoft.com/office/drawing/2014/main" id="{FC3A05FE-0C67-4331-8E0B-4275EAF183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2412" y="1218724"/>
            <a:ext cx="4064000" cy="270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898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029" y="2024450"/>
            <a:ext cx="4512493" cy="3119844"/>
          </a:xfrm>
          <a:prstGeom prst="rect">
            <a:avLst/>
          </a:prstGeom>
        </p:spPr>
      </p:pic>
      <p:pic>
        <p:nvPicPr>
          <p:cNvPr id="2" name="Picture 4" descr="How to deliver an engaging lecture | by Shawn Seah | Medium">
            <a:extLst>
              <a:ext uri="{FF2B5EF4-FFF2-40B4-BE49-F238E27FC236}">
                <a16:creationId xmlns:a16="http://schemas.microsoft.com/office/drawing/2014/main" id="{E44213E2-3B20-F73A-E5F6-FFCCB0C94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671" y="794"/>
            <a:ext cx="2320290" cy="174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15 Do's and Don'ts of Group Discussions | Indeed.com">
            <a:extLst>
              <a:ext uri="{FF2B5EF4-FFF2-40B4-BE49-F238E27FC236}">
                <a16:creationId xmlns:a16="http://schemas.microsoft.com/office/drawing/2014/main" id="{85E867D2-525C-07B8-1E1C-BFA68E9F2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94"/>
            <a:ext cx="2610327" cy="174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23CA32E-1C35-3EE7-3C2B-1FBAF9B02D07}"/>
              </a:ext>
            </a:extLst>
          </p:cNvPr>
          <p:cNvSpPr txBox="1"/>
          <p:nvPr/>
        </p:nvSpPr>
        <p:spPr>
          <a:xfrm>
            <a:off x="2029921" y="1760774"/>
            <a:ext cx="127470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«Passiv læring»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07D0CDE-047B-3706-E5D3-70E54319D8A1}"/>
              </a:ext>
            </a:extLst>
          </p:cNvPr>
          <p:cNvSpPr txBox="1"/>
          <p:nvPr/>
        </p:nvSpPr>
        <p:spPr>
          <a:xfrm>
            <a:off x="6291720" y="1741012"/>
            <a:ext cx="9861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/>
              <a:t>Aktiv læring</a:t>
            </a:r>
          </a:p>
        </p:txBody>
      </p:sp>
    </p:spTree>
    <p:extLst>
      <p:ext uri="{BB962C8B-B14F-4D97-AF65-F5344CB8AC3E}">
        <p14:creationId xmlns:p14="http://schemas.microsoft.com/office/powerpoint/2010/main" val="3134434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Illusion of Lecture | This image was inspired by this ar… | Flickr">
            <a:extLst>
              <a:ext uri="{FF2B5EF4-FFF2-40B4-BE49-F238E27FC236}">
                <a16:creationId xmlns:a16="http://schemas.microsoft.com/office/drawing/2014/main" id="{D57BDD3C-D783-1061-AD25-8649F98FC37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29"/>
          <a:stretch/>
        </p:blipFill>
        <p:spPr bwMode="auto">
          <a:xfrm>
            <a:off x="15" y="1755"/>
            <a:ext cx="9143985" cy="5142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41703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som skriver på en notis blokk">
            <a:extLst>
              <a:ext uri="{FF2B5EF4-FFF2-40B4-BE49-F238E27FC236}">
                <a16:creationId xmlns:a16="http://schemas.microsoft.com/office/drawing/2014/main" id="{C31C0CCA-D562-CC89-5307-9E768CB761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125" r="1" b="22795"/>
          <a:stretch/>
        </p:blipFill>
        <p:spPr>
          <a:xfrm>
            <a:off x="20" y="1008126"/>
            <a:ext cx="914512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2971E299-D62D-4EE9-9C9D-4C4F91194E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905" y="1361116"/>
            <a:ext cx="3024000" cy="3024000"/>
          </a:xfrm>
        </p:spPr>
        <p:txBody>
          <a:bodyPr anchor="b">
            <a:normAutofit/>
          </a:bodyPr>
          <a:lstStyle/>
          <a:p>
            <a:r>
              <a:rPr lang="nb-NO" sz="2400"/>
              <a:t>Gjenhenting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38C73C0-61FD-4A18-8A66-80F4F5A241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4564" y="2941568"/>
            <a:ext cx="2788023" cy="54229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sz="1100"/>
              <a:t>Hvordan kan vi bruke kunnskap om hvordan læring fungerer for å bruke GKI læringsproduktivt?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nb-NO" sz="120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B1121B6-130B-A423-17DF-2233230E07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48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Digital grafikk av hjernen">
            <a:extLst>
              <a:ext uri="{FF2B5EF4-FFF2-40B4-BE49-F238E27FC236}">
                <a16:creationId xmlns:a16="http://schemas.microsoft.com/office/drawing/2014/main" id="{2513A7B4-188C-F4DB-8C04-6B1B519FA6E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85" y="801"/>
            <a:ext cx="9143999" cy="514349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FD5FF01-07D9-5FA4-37CA-EFFAE8FE1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244956"/>
            <a:ext cx="7543800" cy="268108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 sz="3900">
                <a:solidFill>
                  <a:srgbClr val="FFFFFF"/>
                </a:solidFill>
              </a:rPr>
              <a:t>Kan vi bruke KI som en kognitiv ressurs?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9A14B10-0B1B-1857-79FE-8308491CDF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038" y="3054827"/>
            <a:ext cx="7543800" cy="96203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nb-NO">
                <a:solidFill>
                  <a:srgbClr val="FFFFFF"/>
                </a:solidFill>
              </a:rPr>
              <a:t>Og hvordan kan vi tilrettelegge for det?</a:t>
            </a:r>
          </a:p>
        </p:txBody>
      </p:sp>
    </p:spTree>
    <p:extLst>
      <p:ext uri="{BB962C8B-B14F-4D97-AF65-F5344CB8AC3E}">
        <p14:creationId xmlns:p14="http://schemas.microsoft.com/office/powerpoint/2010/main" val="5572589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DD71100-2396-0291-5219-6EE0D8E49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KI kan brukes til læring hvis det brukes på en fornuftig måte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F337C30-391D-5280-3542-5BB2611262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3812170" cy="3263504"/>
          </a:xfrm>
        </p:spPr>
        <p:txBody>
          <a:bodyPr/>
          <a:lstStyle/>
          <a:p>
            <a:r>
              <a:rPr lang="nb-NO" err="1"/>
              <a:t>ChatGPT</a:t>
            </a:r>
            <a:r>
              <a:rPr lang="nb-NO"/>
              <a:t> kan forklare stegvis hvor du skal og hvor du kan begynne…</a:t>
            </a:r>
          </a:p>
          <a:p>
            <a:r>
              <a:rPr lang="nb-NO"/>
              <a:t>…og den kan bare gi deg hele svaret.</a:t>
            </a:r>
          </a:p>
          <a:p>
            <a:r>
              <a:rPr lang="nb-NO"/>
              <a:t>God bruk av KI for læring krever </a:t>
            </a:r>
            <a:r>
              <a:rPr lang="nb-NO">
                <a:solidFill>
                  <a:srgbClr val="FF0000"/>
                </a:solidFill>
              </a:rPr>
              <a:t>veiledning</a:t>
            </a:r>
            <a:r>
              <a:rPr lang="nb-NO"/>
              <a:t> av den lærende.</a:t>
            </a:r>
          </a:p>
          <a:p>
            <a:r>
              <a:rPr lang="nb-NO"/>
              <a:t>Hvordan kan vi sørge for at elevene driver med gjenhenting når de bruker KI?</a:t>
            </a:r>
          </a:p>
          <a:p>
            <a:endParaRPr lang="nb-NO"/>
          </a:p>
        </p:txBody>
      </p:sp>
      <p:pic>
        <p:nvPicPr>
          <p:cNvPr id="1026" name="Picture 2" descr="Solutions Manual to Chemistry: A Fundamental Overview of Essential  Principles: Khan, David R, Yarbrough, Jason C: 9781516535842: Amazon.com:  Books">
            <a:extLst>
              <a:ext uri="{FF2B5EF4-FFF2-40B4-BE49-F238E27FC236}">
                <a16:creationId xmlns:a16="http://schemas.microsoft.com/office/drawing/2014/main" id="{D704E261-FE46-4CCA-641A-359BC24F1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403" y="1370013"/>
            <a:ext cx="2198032" cy="274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olutions Manual for Lang's Linear Algebra | SpringerLink">
            <a:extLst>
              <a:ext uri="{FF2B5EF4-FFF2-40B4-BE49-F238E27FC236}">
                <a16:creationId xmlns:a16="http://schemas.microsoft.com/office/drawing/2014/main" id="{83C323AA-58AD-BCD2-E604-716AE9068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181" y="1370013"/>
            <a:ext cx="1825688" cy="276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444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909A269-F6C9-5BFA-54F5-BD334AFB4A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Prinsipper for god </a:t>
            </a:r>
            <a:r>
              <a:rPr lang="nb-NO" err="1"/>
              <a:t>framspørringsteknikk</a:t>
            </a:r>
            <a:r>
              <a:rPr lang="nb-NO"/>
              <a:t> (prompt </a:t>
            </a:r>
            <a:r>
              <a:rPr lang="nb-NO" err="1"/>
              <a:t>engineering</a:t>
            </a:r>
            <a:r>
              <a:rPr lang="nb-NO"/>
              <a:t>)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544EF69-E5BC-846E-47A8-11F24ED307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b-NO">
                <a:solidFill>
                  <a:srgbClr val="FF0000"/>
                </a:solidFill>
              </a:rPr>
              <a:t>1. Kontekst</a:t>
            </a:r>
          </a:p>
          <a:p>
            <a:pPr marL="0" indent="0">
              <a:buNone/>
            </a:pPr>
            <a:r>
              <a:rPr lang="nb-NO"/>
              <a:t>Jeg er elev i vg1 på en videregående skole</a:t>
            </a:r>
            <a:br>
              <a:rPr lang="nb-NO"/>
            </a:br>
            <a:r>
              <a:rPr lang="nb-NO"/>
              <a:t>Jeg har dysleksi/</a:t>
            </a:r>
            <a:br>
              <a:rPr lang="nb-NO"/>
            </a:br>
            <a:r>
              <a:rPr lang="nb-NO"/>
              <a:t>Jeg har lite kunnskaper i matematikk</a:t>
            </a:r>
          </a:p>
          <a:p>
            <a:pPr marL="285657" indent="-285657"/>
            <a:r>
              <a:rPr lang="nb-NO">
                <a:solidFill>
                  <a:srgbClr val="0070C0"/>
                </a:solidFill>
              </a:rPr>
              <a:t>2. Rolle</a:t>
            </a:r>
          </a:p>
          <a:p>
            <a:pPr marL="0" indent="0">
              <a:buNone/>
            </a:pPr>
            <a:r>
              <a:rPr lang="nb-NO"/>
              <a:t>Du skal ta rollen som en læringsassisten/</a:t>
            </a:r>
            <a:br>
              <a:rPr lang="nb-NO"/>
            </a:br>
            <a:r>
              <a:rPr lang="nb-NO"/>
              <a:t>Du skal ta rollen som Askeladden fra folkeeventyrene</a:t>
            </a:r>
          </a:p>
          <a:p>
            <a:pPr marL="285657" indent="-285657"/>
            <a:r>
              <a:rPr lang="nb-NO">
                <a:solidFill>
                  <a:srgbClr val="00B050"/>
                </a:solidFill>
              </a:rPr>
              <a:t>3. Omfang</a:t>
            </a:r>
          </a:p>
          <a:p>
            <a:pPr marL="0" indent="0">
              <a:buNone/>
            </a:pPr>
            <a:r>
              <a:rPr lang="nb-NO"/>
              <a:t>Hjelp meg å forstå temaet ved å stille korte spørsmål tilbake/</a:t>
            </a:r>
            <a:br>
              <a:rPr lang="nb-NO"/>
            </a:br>
            <a:r>
              <a:rPr lang="nb-NO"/>
              <a:t>Gi meg korte forklaringer på ca. 3 setninger/</a:t>
            </a:r>
            <a:br>
              <a:rPr lang="nb-NO"/>
            </a:br>
            <a:r>
              <a:rPr lang="nb-NO"/>
              <a:t>Formatet jeg ønsker er en tabell</a:t>
            </a:r>
          </a:p>
          <a:p>
            <a:pPr marL="285657" indent="-285657"/>
            <a:r>
              <a:rPr lang="nb-NO">
                <a:solidFill>
                  <a:srgbClr val="FFC000"/>
                </a:solidFill>
              </a:rPr>
              <a:t>4. Mål</a:t>
            </a:r>
          </a:p>
          <a:p>
            <a:pPr marL="0" indent="0">
              <a:buNone/>
            </a:pPr>
            <a:r>
              <a:rPr lang="nb-NO"/>
              <a:t>Målet er at jeg skal lære mest mulig/</a:t>
            </a:r>
            <a:br>
              <a:rPr lang="nb-NO"/>
            </a:br>
            <a:r>
              <a:rPr lang="nb-NO"/>
              <a:t>Målet er at du skal hjelpe meg å skrive </a:t>
            </a:r>
            <a:r>
              <a:rPr lang="nb-NO" err="1"/>
              <a:t>labrapport</a:t>
            </a:r>
            <a:r>
              <a:rPr lang="nb-NO"/>
              <a:t>/</a:t>
            </a:r>
            <a:br>
              <a:rPr lang="nb-NO"/>
            </a:br>
            <a:r>
              <a:rPr lang="nb-NO"/>
              <a:t>Målet er at jeg skal få gjort en oppgave mest mulig presist og effektivt.</a:t>
            </a:r>
          </a:p>
        </p:txBody>
      </p:sp>
      <p:pic>
        <p:nvPicPr>
          <p:cNvPr id="1026" name="Picture 2" descr="What is Chromium? - 30 Plus NuWoman">
            <a:extLst>
              <a:ext uri="{FF2B5EF4-FFF2-40B4-BE49-F238E27FC236}">
                <a16:creationId xmlns:a16="http://schemas.microsoft.com/office/drawing/2014/main" id="{FE98CA30-4E34-5258-191F-75678F682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292" y="1505996"/>
            <a:ext cx="2703560" cy="2703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9401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FA2D37-6ABB-1030-0598-A02CFC212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KI er her for å hjelpe deg – Preledetekster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DADB29-6165-54AD-2C9E-6A1D517AC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Du skal </a:t>
            </a:r>
            <a:r>
              <a:rPr lang="nb-NO" b="0" i="0">
                <a:solidFill>
                  <a:srgbClr val="0070C0"/>
                </a:solidFill>
                <a:effectLst/>
                <a:latin typeface="Helvetica" panose="020B0604020202020204" pitchFamily="34" charset="0"/>
              </a:rPr>
              <a:t>ta rollen som en læringsassistent </a:t>
            </a: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på </a:t>
            </a:r>
            <a:r>
              <a:rPr lang="nb-NO" b="0" i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Valler videregående skole</a:t>
            </a: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. Det betyr at du skal skrive </a:t>
            </a:r>
            <a:r>
              <a:rPr lang="nb-NO" b="0" i="0">
                <a:solidFill>
                  <a:srgbClr val="FF0000"/>
                </a:solidFill>
                <a:effectLst/>
                <a:latin typeface="Helvetica" panose="020B0604020202020204" pitchFamily="34" charset="0"/>
              </a:rPr>
              <a:t>pedagogiske tilbakemeldinger </a:t>
            </a: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og hjelpe meg på vei dersom jeg skal løse et problem. Du skal ikke gi meg svaret med en gang, men gi meg </a:t>
            </a:r>
            <a:r>
              <a:rPr lang="nb-NO" b="0" i="0">
                <a:solidFill>
                  <a:srgbClr val="00B050"/>
                </a:solidFill>
                <a:effectLst/>
                <a:latin typeface="Helvetica" panose="020B0604020202020204" pitchFamily="34" charset="0"/>
              </a:rPr>
              <a:t>korte hint </a:t>
            </a: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til hvordan jeg kan komme meg videre med problemet. </a:t>
            </a:r>
            <a:r>
              <a:rPr lang="nb-NO" b="0" i="0">
                <a:solidFill>
                  <a:srgbClr val="00B050"/>
                </a:solidFill>
                <a:effectLst/>
                <a:latin typeface="Helvetica" panose="020B0604020202020204" pitchFamily="34" charset="0"/>
              </a:rPr>
              <a:t>Still også spørsmål </a:t>
            </a: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tilbake innimellom.</a:t>
            </a:r>
            <a:r>
              <a:rPr lang="nb-NO" b="0" i="0">
                <a:solidFill>
                  <a:srgbClr val="FFC000"/>
                </a:solidFill>
                <a:effectLst/>
                <a:latin typeface="Helvetica" panose="020B0604020202020204" pitchFamily="34" charset="0"/>
              </a:rPr>
              <a:t> Disse spørsmålene skal stimulere til egen refleksjon om temaet som blir diskutert. Målet med interaksjonen vår er at jeg skal lære mest mulig om det vi snakker om. </a:t>
            </a:r>
            <a:r>
              <a:rPr lang="nb-NO" b="0" i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Dersom jeg løser et problem, gi meg gjerne en oppfølgingsoppgave som tester at jeg har forstått det vi har snakket om.</a:t>
            </a:r>
            <a:endParaRPr lang="nb-NO">
              <a:solidFill>
                <a:srgbClr val="000000"/>
              </a:solidFill>
              <a:latin typeface="Helvetica" panose="020B0604020202020204" pitchFamily="34" charset="0"/>
            </a:endParaRPr>
          </a:p>
          <a:p>
            <a:pPr marL="0" indent="0">
              <a:buNone/>
            </a:pPr>
            <a:r>
              <a:rPr lang="nb-NO">
                <a:solidFill>
                  <a:srgbClr val="FF0000"/>
                </a:solidFill>
              </a:rPr>
              <a:t>1. Kontekst</a:t>
            </a:r>
          </a:p>
          <a:p>
            <a:pPr marL="0" indent="0">
              <a:buNone/>
            </a:pPr>
            <a:r>
              <a:rPr lang="nb-NO">
                <a:solidFill>
                  <a:srgbClr val="0070C0"/>
                </a:solidFill>
              </a:rPr>
              <a:t>2. Rolle</a:t>
            </a:r>
          </a:p>
          <a:p>
            <a:pPr marL="0" indent="0">
              <a:buNone/>
            </a:pPr>
            <a:r>
              <a:rPr lang="nb-NO">
                <a:solidFill>
                  <a:srgbClr val="00B050"/>
                </a:solidFill>
              </a:rPr>
              <a:t>3. Omfang</a:t>
            </a:r>
          </a:p>
          <a:p>
            <a:pPr marL="0" indent="0">
              <a:buNone/>
            </a:pPr>
            <a:r>
              <a:rPr lang="nb-NO">
                <a:solidFill>
                  <a:srgbClr val="FFC000"/>
                </a:solidFill>
              </a:rPr>
              <a:t>4. Mål</a:t>
            </a:r>
          </a:p>
          <a:p>
            <a:pPr marL="0" indent="0" fontAlgn="base">
              <a:buNone/>
            </a:pPr>
            <a:br>
              <a:rPr lang="nb-NO"/>
            </a:br>
            <a:endParaRPr lang="nb-NO"/>
          </a:p>
        </p:txBody>
      </p:sp>
      <p:pic>
        <p:nvPicPr>
          <p:cNvPr id="4" name="Picture 2" descr="Microsoft brings Clippy back … for Office training game – GeekWire">
            <a:extLst>
              <a:ext uri="{FF2B5EF4-FFF2-40B4-BE49-F238E27FC236}">
                <a16:creationId xmlns:a16="http://schemas.microsoft.com/office/drawing/2014/main" id="{27899936-98A1-435A-0713-94DE60B68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650" y="2970372"/>
            <a:ext cx="2030412" cy="2030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138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B3392F-249B-D276-90A8-C16A05CF1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err="1"/>
              <a:t>Elev«hjelperen</a:t>
            </a:r>
            <a:r>
              <a:rPr lang="nb-NO"/>
              <a:t>»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CA4065C-3023-460D-E5F5-96DFE99550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A3AE107-54A7-6095-77CF-1A31EB139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141" y="644524"/>
            <a:ext cx="3805718" cy="428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52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2ED4-722A-AD09-6D61-BC3FEFCCF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Læringsassistenten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743F34-5847-73A4-C95D-EA07F3B4C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D7F6D092-1D3D-A638-59BE-BCE1DA5AB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1008971"/>
            <a:ext cx="4261237" cy="3847376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AA03B152-FA80-6307-656D-B8A6426D3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9903" y="1008971"/>
            <a:ext cx="3847376" cy="384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0242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F72ED4-722A-AD09-6D61-BC3FEFCCF1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4743F34-5847-73A4-C95D-EA07F3B4C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7B20DBA-B630-E2DB-2B4B-CF4B11230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945" y="965308"/>
            <a:ext cx="3762110" cy="389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63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954BE-2474-1CB3-D0E4-A7B5410DC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rson som skriver på en notis blokk">
            <a:extLst>
              <a:ext uri="{FF2B5EF4-FFF2-40B4-BE49-F238E27FC236}">
                <a16:creationId xmlns:a16="http://schemas.microsoft.com/office/drawing/2014/main" id="{49FF7FD2-5213-9F2B-E948-80FBD070D1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125" r="1" b="22795"/>
          <a:stretch/>
        </p:blipFill>
        <p:spPr>
          <a:xfrm>
            <a:off x="20" y="1008126"/>
            <a:ext cx="914512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noFill/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7CF7B497-1449-F819-56F7-005294EC1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905" y="1361116"/>
            <a:ext cx="3024000" cy="3024000"/>
          </a:xfrm>
        </p:spPr>
        <p:txBody>
          <a:bodyPr anchor="b">
            <a:normAutofit/>
          </a:bodyPr>
          <a:lstStyle/>
          <a:p>
            <a:r>
              <a:rPr lang="nb-NO" sz="2400"/>
              <a:t>Prøv sjøl!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E2AD608-1A74-2FA9-76C1-9EF8F3F75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04564" y="2941568"/>
            <a:ext cx="2788023" cy="542291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nb-NO" sz="1100"/>
              <a:t>Last inn læringsassistenten i prateroboten til NDLA og test på noen oppgaver/problemer fra ditt fag.</a:t>
            </a:r>
          </a:p>
          <a:p>
            <a:pPr marL="0" indent="0">
              <a:lnSpc>
                <a:spcPct val="90000"/>
              </a:lnSpc>
              <a:spcAft>
                <a:spcPts val="600"/>
              </a:spcAft>
              <a:buNone/>
            </a:pPr>
            <a:endParaRPr lang="nb-NO" sz="120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D8C63D5C-566D-DF45-907A-E4DC8C0B02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179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76030E7-6EA1-54D1-4118-D0DF62A81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Sikre forståelse </a:t>
            </a:r>
            <a:r>
              <a:rPr lang="nb-NO">
                <a:sym typeface="Wingdings" pitchFamily="2" charset="2"/>
              </a:rPr>
              <a:t> utvida gjenhenting</a:t>
            </a:r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356C10A-3525-56BB-2895-818591CD5F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517110F-6816-5892-F1CB-F9DCB8473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061" y="1125935"/>
            <a:ext cx="7517012" cy="2505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435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mal_UIO_1.potx" id="{EA89BD56-01FD-48D9-BDD3-1E84E0E193CE}" vid="{1D06FC09-0143-4B29-8E70-0BE773F385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25a5c0a-6ac6-4c21-8c55-5bcdd278cf65">
      <Terms xmlns="http://schemas.microsoft.com/office/infopath/2007/PartnerControls"/>
    </lcf76f155ced4ddcb4097134ff3c332f>
    <TaxCatchAll xmlns="3da74f13-086a-42a1-ae4e-093bed976141" xsi:nil="true"/>
    <SharedWithUsers xmlns="3da74f13-086a-42a1-ae4e-093bed976141">
      <UserInfo>
        <DisplayName/>
        <AccountId xsi:nil="true"/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0C88C919428943B4CA72A2F0E31212" ma:contentTypeVersion="18" ma:contentTypeDescription="Create a new document." ma:contentTypeScope="" ma:versionID="72a7b730f354973bb793dd79a9fa29cb">
  <xsd:schema xmlns:xsd="http://www.w3.org/2001/XMLSchema" xmlns:xs="http://www.w3.org/2001/XMLSchema" xmlns:p="http://schemas.microsoft.com/office/2006/metadata/properties" xmlns:ns2="725a5c0a-6ac6-4c21-8c55-5bcdd278cf65" xmlns:ns3="3da74f13-086a-42a1-ae4e-093bed976141" targetNamespace="http://schemas.microsoft.com/office/2006/metadata/properties" ma:root="true" ma:fieldsID="4a40df2cc569e0dba29c311ccc94bb49" ns2:_="" ns3:_="">
    <xsd:import namespace="725a5c0a-6ac6-4c21-8c55-5bcdd278cf65"/>
    <xsd:import namespace="3da74f13-086a-42a1-ae4e-093bed97614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25a5c0a-6ac6-4c21-8c55-5bcdd278cf6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c22fd018-c39b-462c-89de-126a365ef1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a74f13-086a-42a1-ae4e-093bed97614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417c6-3a63-4e29-8efd-c38db392b380}" ma:internalName="TaxCatchAll" ma:showField="CatchAllData" ma:web="3da74f13-086a-42a1-ae4e-093bed97614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0E950E-9910-4337-AEF4-E33FE1F697E5}">
  <ds:schemaRefs>
    <ds:schemaRef ds:uri="831afe07-2238-4cb8-a850-a2d7697901f7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fb79b285-be05-4725-a394-26957904ec89"/>
  </ds:schemaRefs>
</ds:datastoreItem>
</file>

<file path=customXml/itemProps2.xml><?xml version="1.0" encoding="utf-8"?>
<ds:datastoreItem xmlns:ds="http://schemas.openxmlformats.org/officeDocument/2006/customXml" ds:itemID="{1B4BF918-3C5F-4EF5-9AC1-8B3E5274BA74}"/>
</file>

<file path=customXml/itemProps3.xml><?xml version="1.0" encoding="utf-8"?>
<ds:datastoreItem xmlns:ds="http://schemas.openxmlformats.org/officeDocument/2006/customXml" ds:itemID="{1E5F3509-3F0F-427A-B152-60F12FAF90A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497</Words>
  <Application>Microsoft Office PowerPoint</Application>
  <PresentationFormat>Custom</PresentationFormat>
  <Paragraphs>48</Paragraphs>
  <Slides>19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Office-tema</vt:lpstr>
      <vt:lpstr>Profag:KI</vt:lpstr>
      <vt:lpstr>Hva veit vi om læring?</vt:lpstr>
      <vt:lpstr>Hvordan funker læring?</vt:lpstr>
      <vt:lpstr>PowerPoint Presentation</vt:lpstr>
      <vt:lpstr>PowerPoint Presentation</vt:lpstr>
      <vt:lpstr>Arbeidsminne vs. langtidsminne</vt:lpstr>
      <vt:lpstr>Følt læring?</vt:lpstr>
      <vt:lpstr>PowerPoint Presentation</vt:lpstr>
      <vt:lpstr>PowerPoint Presentation</vt:lpstr>
      <vt:lpstr>Gjenhenting</vt:lpstr>
      <vt:lpstr>Kan vi bruke KI som en kognitiv ressurs?</vt:lpstr>
      <vt:lpstr>KI kan brukes til læring hvis det brukes på en fornuftig måte</vt:lpstr>
      <vt:lpstr>Prinsipper for god framspørringsteknikk (prompt engineering)</vt:lpstr>
      <vt:lpstr>KI er her for å hjelpe deg – Preledetekster</vt:lpstr>
      <vt:lpstr>Elev«hjelperen»</vt:lpstr>
      <vt:lpstr>Læringsassistenten</vt:lpstr>
      <vt:lpstr>PowerPoint Presentation</vt:lpstr>
      <vt:lpstr>Prøv sjøl!</vt:lpstr>
      <vt:lpstr>Sikre forståelse  utvida gjenhenting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Plotting og lese fra fil</dc:title>
  <dc:creator>Cathrine W. Tellefsen</dc:creator>
  <cp:lastModifiedBy>Andreas Haraldsrud</cp:lastModifiedBy>
  <cp:revision>2</cp:revision>
  <cp:lastPrinted>2018-06-11T15:07:54Z</cp:lastPrinted>
  <dcterms:created xsi:type="dcterms:W3CDTF">2018-05-25T08:42:12Z</dcterms:created>
  <dcterms:modified xsi:type="dcterms:W3CDTF">2025-02-05T10:35:58Z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0x010100230C88C919428943B4CA72A2F0E31212</vt:lpwstr>
  </property>
  <property fmtid="{D5CDD505-2E9C-101B-9397-08002B2CF9AE}" pid="3" name="MediaServiceImageTags">
    <vt:lpwstr/>
  </property>
  <property fmtid="{D5CDD505-2E9C-101B-9397-08002B2CF9AE}" pid="4" name="Order">
    <vt:r8>5509100</vt:r8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