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9" r:id="rId5"/>
    <p:sldMasterId id="2147483681" r:id="rId6"/>
  </p:sldMasterIdLst>
  <p:notesMasterIdLst>
    <p:notesMasterId r:id="rId61"/>
  </p:notesMasterIdLst>
  <p:handoutMasterIdLst>
    <p:handoutMasterId r:id="rId62"/>
  </p:handoutMasterIdLst>
  <p:sldIdLst>
    <p:sldId id="726" r:id="rId7"/>
    <p:sldId id="780" r:id="rId8"/>
    <p:sldId id="806" r:id="rId9"/>
    <p:sldId id="756" r:id="rId10"/>
    <p:sldId id="256" r:id="rId11"/>
    <p:sldId id="747" r:id="rId12"/>
    <p:sldId id="666" r:id="rId13"/>
    <p:sldId id="803" r:id="rId14"/>
    <p:sldId id="686" r:id="rId15"/>
    <p:sldId id="802" r:id="rId16"/>
    <p:sldId id="811" r:id="rId17"/>
    <p:sldId id="807" r:id="rId18"/>
    <p:sldId id="723" r:id="rId19"/>
    <p:sldId id="748" r:id="rId20"/>
    <p:sldId id="851" r:id="rId21"/>
    <p:sldId id="830" r:id="rId22"/>
    <p:sldId id="854" r:id="rId23"/>
    <p:sldId id="841" r:id="rId24"/>
    <p:sldId id="855" r:id="rId25"/>
    <p:sldId id="845" r:id="rId26"/>
    <p:sldId id="846" r:id="rId27"/>
    <p:sldId id="864" r:id="rId28"/>
    <p:sldId id="348" r:id="rId29"/>
    <p:sldId id="349" r:id="rId30"/>
    <p:sldId id="351" r:id="rId31"/>
    <p:sldId id="372" r:id="rId32"/>
    <p:sldId id="856" r:id="rId33"/>
    <p:sldId id="259" r:id="rId34"/>
    <p:sldId id="260" r:id="rId35"/>
    <p:sldId id="821" r:id="rId36"/>
    <p:sldId id="261" r:id="rId37"/>
    <p:sldId id="857" r:id="rId38"/>
    <p:sldId id="263" r:id="rId39"/>
    <p:sldId id="264" r:id="rId40"/>
    <p:sldId id="266" r:id="rId41"/>
    <p:sldId id="267" r:id="rId42"/>
    <p:sldId id="268" r:id="rId43"/>
    <p:sldId id="269" r:id="rId44"/>
    <p:sldId id="270" r:id="rId45"/>
    <p:sldId id="265" r:id="rId46"/>
    <p:sldId id="271" r:id="rId47"/>
    <p:sldId id="858" r:id="rId48"/>
    <p:sldId id="859" r:id="rId49"/>
    <p:sldId id="860" r:id="rId50"/>
    <p:sldId id="275" r:id="rId51"/>
    <p:sldId id="276" r:id="rId52"/>
    <p:sldId id="277" r:id="rId53"/>
    <p:sldId id="278" r:id="rId54"/>
    <p:sldId id="279" r:id="rId55"/>
    <p:sldId id="280" r:id="rId56"/>
    <p:sldId id="822" r:id="rId57"/>
    <p:sldId id="281" r:id="rId58"/>
    <p:sldId id="862" r:id="rId59"/>
    <p:sldId id="863" r:id="rId60"/>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Drolsum Haraldsrud" initials="ADH" lastIdx="2" clrIdx="0">
    <p:extLst>
      <p:ext uri="{19B8F6BF-5375-455C-9EA6-DF929625EA0E}">
        <p15:presenceInfo xmlns:p15="http://schemas.microsoft.com/office/powerpoint/2012/main" userId="S-1-5-21-573178753-3869741976-1425505419-4440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2A7BC1-0187-FF4A-AC0A-48B905F450ED}" v="5" dt="2025-05-14T11:33:40.545"/>
  </p1510:revLst>
</p1510:revInfo>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08"/>
  </p:normalViewPr>
  <p:slideViewPr>
    <p:cSldViewPr snapToGrid="0">
      <p:cViewPr varScale="1">
        <p:scale>
          <a:sx n="158" d="100"/>
          <a:sy n="158" d="100"/>
        </p:scale>
        <p:origin x="512"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commentAuthors" Target="commentAuthors.xml"/><Relationship Id="rId68"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Haraldsrud" userId="a321594c-2ddb-4e67-9f54-8982ebf5f6fc" providerId="ADAL" clId="{75A15CBA-CECD-684D-BF26-74B454727EB7}"/>
    <pc:docChg chg="undo custSel addSld delSld modSld sldOrd">
      <pc:chgData name="Andreas Haraldsrud" userId="a321594c-2ddb-4e67-9f54-8982ebf5f6fc" providerId="ADAL" clId="{75A15CBA-CECD-684D-BF26-74B454727EB7}" dt="2025-01-30T15:03:42.864" v="1023" actId="2696"/>
      <pc:docMkLst>
        <pc:docMk/>
      </pc:docMkLst>
      <pc:sldChg chg="delSp add setBg delDesignElem">
        <pc:chgData name="Andreas Haraldsrud" userId="a321594c-2ddb-4e67-9f54-8982ebf5f6fc" providerId="ADAL" clId="{75A15CBA-CECD-684D-BF26-74B454727EB7}" dt="2025-01-30T14:37:50.536" v="324"/>
        <pc:sldMkLst>
          <pc:docMk/>
          <pc:sldMk cId="557258940" sldId="256"/>
        </pc:sldMkLst>
      </pc:sldChg>
      <pc:sldChg chg="add">
        <pc:chgData name="Andreas Haraldsrud" userId="a321594c-2ddb-4e67-9f54-8982ebf5f6fc" providerId="ADAL" clId="{75A15CBA-CECD-684D-BF26-74B454727EB7}" dt="2025-01-30T14:39:02.656" v="334"/>
        <pc:sldMkLst>
          <pc:docMk/>
          <pc:sldMk cId="2022385991" sldId="260"/>
        </pc:sldMkLst>
      </pc:sldChg>
      <pc:sldChg chg="add">
        <pc:chgData name="Andreas Haraldsrud" userId="a321594c-2ddb-4e67-9f54-8982ebf5f6fc" providerId="ADAL" clId="{75A15CBA-CECD-684D-BF26-74B454727EB7}" dt="2025-01-30T14:39:02.656" v="334"/>
        <pc:sldMkLst>
          <pc:docMk/>
          <pc:sldMk cId="3658793713" sldId="264"/>
        </pc:sldMkLst>
      </pc:sldChg>
      <pc:sldChg chg="add">
        <pc:chgData name="Andreas Haraldsrud" userId="a321594c-2ddb-4e67-9f54-8982ebf5f6fc" providerId="ADAL" clId="{75A15CBA-CECD-684D-BF26-74B454727EB7}" dt="2025-01-30T14:38:00.824" v="325"/>
        <pc:sldMkLst>
          <pc:docMk/>
          <pc:sldMk cId="1074170321" sldId="266"/>
        </pc:sldMkLst>
      </pc:sldChg>
      <pc:sldChg chg="add ord">
        <pc:chgData name="Andreas Haraldsrud" userId="a321594c-2ddb-4e67-9f54-8982ebf5f6fc" providerId="ADAL" clId="{75A15CBA-CECD-684D-BF26-74B454727EB7}" dt="2025-01-30T14:38:21.050" v="330" actId="20578"/>
        <pc:sldMkLst>
          <pc:docMk/>
          <pc:sldMk cId="3134434376" sldId="328"/>
        </pc:sldMkLst>
      </pc:sldChg>
      <pc:sldChg chg="del">
        <pc:chgData name="Andreas Haraldsrud" userId="a321594c-2ddb-4e67-9f54-8982ebf5f6fc" providerId="ADAL" clId="{75A15CBA-CECD-684D-BF26-74B454727EB7}" dt="2025-01-30T14:37:14.049" v="319" actId="2696"/>
        <pc:sldMkLst>
          <pc:docMk/>
          <pc:sldMk cId="2006640992" sldId="590"/>
        </pc:sldMkLst>
      </pc:sldChg>
      <pc:sldChg chg="del">
        <pc:chgData name="Andreas Haraldsrud" userId="a321594c-2ddb-4e67-9f54-8982ebf5f6fc" providerId="ADAL" clId="{75A15CBA-CECD-684D-BF26-74B454727EB7}" dt="2025-01-30T14:37:13.694" v="318" actId="2696"/>
        <pc:sldMkLst>
          <pc:docMk/>
          <pc:sldMk cId="3816387717" sldId="591"/>
        </pc:sldMkLst>
      </pc:sldChg>
      <pc:sldChg chg="del">
        <pc:chgData name="Andreas Haraldsrud" userId="a321594c-2ddb-4e67-9f54-8982ebf5f6fc" providerId="ADAL" clId="{75A15CBA-CECD-684D-BF26-74B454727EB7}" dt="2025-01-30T14:37:13.324" v="317" actId="2696"/>
        <pc:sldMkLst>
          <pc:docMk/>
          <pc:sldMk cId="2953306957" sldId="592"/>
        </pc:sldMkLst>
      </pc:sldChg>
      <pc:sldChg chg="del">
        <pc:chgData name="Andreas Haraldsrud" userId="a321594c-2ddb-4e67-9f54-8982ebf5f6fc" providerId="ADAL" clId="{75A15CBA-CECD-684D-BF26-74B454727EB7}" dt="2025-01-30T14:37:12.798" v="316" actId="2696"/>
        <pc:sldMkLst>
          <pc:docMk/>
          <pc:sldMk cId="2481184122" sldId="621"/>
        </pc:sldMkLst>
      </pc:sldChg>
      <pc:sldChg chg="del">
        <pc:chgData name="Andreas Haraldsrud" userId="a321594c-2ddb-4e67-9f54-8982ebf5f6fc" providerId="ADAL" clId="{75A15CBA-CECD-684D-BF26-74B454727EB7}" dt="2025-01-30T14:35:57.225" v="162" actId="2696"/>
        <pc:sldMkLst>
          <pc:docMk/>
          <pc:sldMk cId="1241928127" sldId="627"/>
        </pc:sldMkLst>
      </pc:sldChg>
      <pc:sldChg chg="modSp add del mod">
        <pc:chgData name="Andreas Haraldsrud" userId="a321594c-2ddb-4e67-9f54-8982ebf5f6fc" providerId="ADAL" clId="{75A15CBA-CECD-684D-BF26-74B454727EB7}" dt="2025-01-30T14:39:59.493" v="407" actId="20577"/>
        <pc:sldMkLst>
          <pc:docMk/>
          <pc:sldMk cId="1097645295" sldId="630"/>
        </pc:sldMkLst>
      </pc:sldChg>
      <pc:sldChg chg="del">
        <pc:chgData name="Andreas Haraldsrud" userId="a321594c-2ddb-4e67-9f54-8982ebf5f6fc" providerId="ADAL" clId="{75A15CBA-CECD-684D-BF26-74B454727EB7}" dt="2025-01-30T14:36:41.734" v="199" actId="2696"/>
        <pc:sldMkLst>
          <pc:docMk/>
          <pc:sldMk cId="2725129694" sldId="631"/>
        </pc:sldMkLst>
      </pc:sldChg>
      <pc:sldChg chg="del">
        <pc:chgData name="Andreas Haraldsrud" userId="a321594c-2ddb-4e67-9f54-8982ebf5f6fc" providerId="ADAL" clId="{75A15CBA-CECD-684D-BF26-74B454727EB7}" dt="2025-01-30T14:37:08.007" v="308" actId="2696"/>
        <pc:sldMkLst>
          <pc:docMk/>
          <pc:sldMk cId="1067268977" sldId="632"/>
        </pc:sldMkLst>
      </pc:sldChg>
      <pc:sldChg chg="del">
        <pc:chgData name="Andreas Haraldsrud" userId="a321594c-2ddb-4e67-9f54-8982ebf5f6fc" providerId="ADAL" clId="{75A15CBA-CECD-684D-BF26-74B454727EB7}" dt="2025-01-30T14:35:39.491" v="159" actId="2696"/>
        <pc:sldMkLst>
          <pc:docMk/>
          <pc:sldMk cId="3007007169" sldId="633"/>
        </pc:sldMkLst>
      </pc:sldChg>
      <pc:sldChg chg="del">
        <pc:chgData name="Andreas Haraldsrud" userId="a321594c-2ddb-4e67-9f54-8982ebf5f6fc" providerId="ADAL" clId="{75A15CBA-CECD-684D-BF26-74B454727EB7}" dt="2025-01-30T14:36:40.107" v="197" actId="2696"/>
        <pc:sldMkLst>
          <pc:docMk/>
          <pc:sldMk cId="3849472521" sldId="634"/>
        </pc:sldMkLst>
      </pc:sldChg>
      <pc:sldChg chg="del">
        <pc:chgData name="Andreas Haraldsrud" userId="a321594c-2ddb-4e67-9f54-8982ebf5f6fc" providerId="ADAL" clId="{75A15CBA-CECD-684D-BF26-74B454727EB7}" dt="2025-01-30T14:37:09.663" v="311" actId="2696"/>
        <pc:sldMkLst>
          <pc:docMk/>
          <pc:sldMk cId="2966311783" sldId="639"/>
        </pc:sldMkLst>
      </pc:sldChg>
      <pc:sldChg chg="del">
        <pc:chgData name="Andreas Haraldsrud" userId="a321594c-2ddb-4e67-9f54-8982ebf5f6fc" providerId="ADAL" clId="{75A15CBA-CECD-684D-BF26-74B454727EB7}" dt="2025-01-30T14:37:08.384" v="309" actId="2696"/>
        <pc:sldMkLst>
          <pc:docMk/>
          <pc:sldMk cId="3057036978" sldId="641"/>
        </pc:sldMkLst>
      </pc:sldChg>
      <pc:sldChg chg="del">
        <pc:chgData name="Andreas Haraldsrud" userId="a321594c-2ddb-4e67-9f54-8982ebf5f6fc" providerId="ADAL" clId="{75A15CBA-CECD-684D-BF26-74B454727EB7}" dt="2025-01-30T14:37:08.904" v="310" actId="2696"/>
        <pc:sldMkLst>
          <pc:docMk/>
          <pc:sldMk cId="3800757389" sldId="643"/>
        </pc:sldMkLst>
      </pc:sldChg>
      <pc:sldChg chg="modSp mod">
        <pc:chgData name="Andreas Haraldsrud" userId="a321594c-2ddb-4e67-9f54-8982ebf5f6fc" providerId="ADAL" clId="{75A15CBA-CECD-684D-BF26-74B454727EB7}" dt="2025-01-30T14:33:08.200" v="154" actId="20577"/>
        <pc:sldMkLst>
          <pc:docMk/>
          <pc:sldMk cId="2203070915" sldId="645"/>
        </pc:sldMkLst>
      </pc:sldChg>
      <pc:sldChg chg="del">
        <pc:chgData name="Andreas Haraldsrud" userId="a321594c-2ddb-4e67-9f54-8982ebf5f6fc" providerId="ADAL" clId="{75A15CBA-CECD-684D-BF26-74B454727EB7}" dt="2025-01-30T14:37:11.267" v="312" actId="2696"/>
        <pc:sldMkLst>
          <pc:docMk/>
          <pc:sldMk cId="40971652" sldId="646"/>
        </pc:sldMkLst>
      </pc:sldChg>
      <pc:sldChg chg="del">
        <pc:chgData name="Andreas Haraldsrud" userId="a321594c-2ddb-4e67-9f54-8982ebf5f6fc" providerId="ADAL" clId="{75A15CBA-CECD-684D-BF26-74B454727EB7}" dt="2025-01-30T14:32:21.333" v="49" actId="2696"/>
        <pc:sldMkLst>
          <pc:docMk/>
          <pc:sldMk cId="586481513" sldId="652"/>
        </pc:sldMkLst>
      </pc:sldChg>
      <pc:sldChg chg="del">
        <pc:chgData name="Andreas Haraldsrud" userId="a321594c-2ddb-4e67-9f54-8982ebf5f6fc" providerId="ADAL" clId="{75A15CBA-CECD-684D-BF26-74B454727EB7}" dt="2025-01-30T14:36:42.404" v="201" actId="2696"/>
        <pc:sldMkLst>
          <pc:docMk/>
          <pc:sldMk cId="3364320689" sldId="653"/>
        </pc:sldMkLst>
      </pc:sldChg>
      <pc:sldChg chg="del">
        <pc:chgData name="Andreas Haraldsrud" userId="a321594c-2ddb-4e67-9f54-8982ebf5f6fc" providerId="ADAL" clId="{75A15CBA-CECD-684D-BF26-74B454727EB7}" dt="2025-01-30T14:35:32.639" v="157" actId="2696"/>
        <pc:sldMkLst>
          <pc:docMk/>
          <pc:sldMk cId="2667164884" sldId="656"/>
        </pc:sldMkLst>
      </pc:sldChg>
      <pc:sldChg chg="del">
        <pc:chgData name="Andreas Haraldsrud" userId="a321594c-2ddb-4e67-9f54-8982ebf5f6fc" providerId="ADAL" clId="{75A15CBA-CECD-684D-BF26-74B454727EB7}" dt="2025-01-30T14:35:34.115" v="158" actId="2696"/>
        <pc:sldMkLst>
          <pc:docMk/>
          <pc:sldMk cId="1019959315" sldId="660"/>
        </pc:sldMkLst>
      </pc:sldChg>
      <pc:sldChg chg="del">
        <pc:chgData name="Andreas Haraldsrud" userId="a321594c-2ddb-4e67-9f54-8982ebf5f6fc" providerId="ADAL" clId="{75A15CBA-CECD-684D-BF26-74B454727EB7}" dt="2025-01-30T14:36:42.060" v="200" actId="2696"/>
        <pc:sldMkLst>
          <pc:docMk/>
          <pc:sldMk cId="2744290326" sldId="661"/>
        </pc:sldMkLst>
      </pc:sldChg>
      <pc:sldChg chg="modSp mod">
        <pc:chgData name="Andreas Haraldsrud" userId="a321594c-2ddb-4e67-9f54-8982ebf5f6fc" providerId="ADAL" clId="{75A15CBA-CECD-684D-BF26-74B454727EB7}" dt="2025-01-30T14:57:34.996" v="927" actId="207"/>
        <pc:sldMkLst>
          <pc:docMk/>
          <pc:sldMk cId="2529401465" sldId="666"/>
        </pc:sldMkLst>
      </pc:sldChg>
      <pc:sldChg chg="del">
        <pc:chgData name="Andreas Haraldsrud" userId="a321594c-2ddb-4e67-9f54-8982ebf5f6fc" providerId="ADAL" clId="{75A15CBA-CECD-684D-BF26-74B454727EB7}" dt="2025-01-30T14:37:12.447" v="314" actId="2696"/>
        <pc:sldMkLst>
          <pc:docMk/>
          <pc:sldMk cId="47090114" sldId="671"/>
        </pc:sldMkLst>
      </pc:sldChg>
      <pc:sldChg chg="del">
        <pc:chgData name="Andreas Haraldsrud" userId="a321594c-2ddb-4e67-9f54-8982ebf5f6fc" providerId="ADAL" clId="{75A15CBA-CECD-684D-BF26-74B454727EB7}" dt="2025-01-30T14:37:11.931" v="313" actId="2696"/>
        <pc:sldMkLst>
          <pc:docMk/>
          <pc:sldMk cId="3702765614" sldId="672"/>
        </pc:sldMkLst>
      </pc:sldChg>
      <pc:sldChg chg="del">
        <pc:chgData name="Andreas Haraldsrud" userId="a321594c-2ddb-4e67-9f54-8982ebf5f6fc" providerId="ADAL" clId="{75A15CBA-CECD-684D-BF26-74B454727EB7}" dt="2025-01-30T14:37:12.614" v="315" actId="2696"/>
        <pc:sldMkLst>
          <pc:docMk/>
          <pc:sldMk cId="407951203" sldId="688"/>
        </pc:sldMkLst>
      </pc:sldChg>
      <pc:sldChg chg="modSp mod">
        <pc:chgData name="Andreas Haraldsrud" userId="a321594c-2ddb-4e67-9f54-8982ebf5f6fc" providerId="ADAL" clId="{75A15CBA-CECD-684D-BF26-74B454727EB7}" dt="2025-01-30T14:37:05.603" v="307" actId="20577"/>
        <pc:sldMkLst>
          <pc:docMk/>
          <pc:sldMk cId="298348582" sldId="689"/>
        </pc:sldMkLst>
      </pc:sldChg>
      <pc:sldChg chg="del">
        <pc:chgData name="Andreas Haraldsrud" userId="a321594c-2ddb-4e67-9f54-8982ebf5f6fc" providerId="ADAL" clId="{75A15CBA-CECD-684D-BF26-74B454727EB7}" dt="2025-01-30T14:37:14.545" v="320" actId="2696"/>
        <pc:sldMkLst>
          <pc:docMk/>
          <pc:sldMk cId="2950531996" sldId="690"/>
        </pc:sldMkLst>
      </pc:sldChg>
      <pc:sldChg chg="del">
        <pc:chgData name="Andreas Haraldsrud" userId="a321594c-2ddb-4e67-9f54-8982ebf5f6fc" providerId="ADAL" clId="{75A15CBA-CECD-684D-BF26-74B454727EB7}" dt="2025-01-30T14:36:40.504" v="198" actId="2696"/>
        <pc:sldMkLst>
          <pc:docMk/>
          <pc:sldMk cId="2402250018" sldId="708"/>
        </pc:sldMkLst>
      </pc:sldChg>
      <pc:sldChg chg="modSp mod ord">
        <pc:chgData name="Andreas Haraldsrud" userId="a321594c-2ddb-4e67-9f54-8982ebf5f6fc" providerId="ADAL" clId="{75A15CBA-CECD-684D-BF26-74B454727EB7}" dt="2025-01-30T14:52:59.092" v="657" actId="20577"/>
        <pc:sldMkLst>
          <pc:docMk/>
          <pc:sldMk cId="2776024288" sldId="723"/>
        </pc:sldMkLst>
      </pc:sldChg>
      <pc:sldChg chg="modSp mod">
        <pc:chgData name="Andreas Haraldsrud" userId="a321594c-2ddb-4e67-9f54-8982ebf5f6fc" providerId="ADAL" clId="{75A15CBA-CECD-684D-BF26-74B454727EB7}" dt="2025-01-30T14:32:17.658" v="48" actId="20577"/>
        <pc:sldMkLst>
          <pc:docMk/>
          <pc:sldMk cId="764261266" sldId="726"/>
        </pc:sldMkLst>
      </pc:sldChg>
      <pc:sldChg chg="del">
        <pc:chgData name="Andreas Haraldsrud" userId="a321594c-2ddb-4e67-9f54-8982ebf5f6fc" providerId="ADAL" clId="{75A15CBA-CECD-684D-BF26-74B454727EB7}" dt="2025-01-30T14:39:02.119" v="333" actId="2696"/>
        <pc:sldMkLst>
          <pc:docMk/>
          <pc:sldMk cId="1987419948" sldId="727"/>
        </pc:sldMkLst>
      </pc:sldChg>
      <pc:sldChg chg="del">
        <pc:chgData name="Andreas Haraldsrud" userId="a321594c-2ddb-4e67-9f54-8982ebf5f6fc" providerId="ADAL" clId="{75A15CBA-CECD-684D-BF26-74B454727EB7}" dt="2025-01-30T14:55:36.019" v="870" actId="2696"/>
        <pc:sldMkLst>
          <pc:docMk/>
          <pc:sldMk cId="673503030" sldId="729"/>
        </pc:sldMkLst>
      </pc:sldChg>
      <pc:sldChg chg="del">
        <pc:chgData name="Andreas Haraldsrud" userId="a321594c-2ddb-4e67-9f54-8982ebf5f6fc" providerId="ADAL" clId="{75A15CBA-CECD-684D-BF26-74B454727EB7}" dt="2025-01-30T14:53:12.267" v="659" actId="2696"/>
        <pc:sldMkLst>
          <pc:docMk/>
          <pc:sldMk cId="2168342017" sldId="741"/>
        </pc:sldMkLst>
      </pc:sldChg>
      <pc:sldChg chg="del">
        <pc:chgData name="Andreas Haraldsrud" userId="a321594c-2ddb-4e67-9f54-8982ebf5f6fc" providerId="ADAL" clId="{75A15CBA-CECD-684D-BF26-74B454727EB7}" dt="2025-01-30T14:37:19.414" v="321" actId="2696"/>
        <pc:sldMkLst>
          <pc:docMk/>
          <pc:sldMk cId="1034157844" sldId="745"/>
        </pc:sldMkLst>
      </pc:sldChg>
      <pc:sldChg chg="del">
        <pc:chgData name="Andreas Haraldsrud" userId="a321594c-2ddb-4e67-9f54-8982ebf5f6fc" providerId="ADAL" clId="{75A15CBA-CECD-684D-BF26-74B454727EB7}" dt="2025-01-30T14:57:22.903" v="925" actId="2696"/>
        <pc:sldMkLst>
          <pc:docMk/>
          <pc:sldMk cId="2743119250" sldId="746"/>
        </pc:sldMkLst>
      </pc:sldChg>
      <pc:sldChg chg="modSp mod">
        <pc:chgData name="Andreas Haraldsrud" userId="a321594c-2ddb-4e67-9f54-8982ebf5f6fc" providerId="ADAL" clId="{75A15CBA-CECD-684D-BF26-74B454727EB7}" dt="2025-01-30T14:41:48.236" v="586" actId="20577"/>
        <pc:sldMkLst>
          <pc:docMk/>
          <pc:sldMk cId="1911444804" sldId="747"/>
        </pc:sldMkLst>
      </pc:sldChg>
      <pc:sldChg chg="modSp mod">
        <pc:chgData name="Andreas Haraldsrud" userId="a321594c-2ddb-4e67-9f54-8982ebf5f6fc" providerId="ADAL" clId="{75A15CBA-CECD-684D-BF26-74B454727EB7}" dt="2025-01-30T14:53:18.122" v="660" actId="20577"/>
        <pc:sldMkLst>
          <pc:docMk/>
          <pc:sldMk cId="290036348" sldId="748"/>
        </pc:sldMkLst>
      </pc:sldChg>
      <pc:sldChg chg="modSp mod">
        <pc:chgData name="Andreas Haraldsrud" userId="a321594c-2ddb-4e67-9f54-8982ebf5f6fc" providerId="ADAL" clId="{75A15CBA-CECD-684D-BF26-74B454727EB7}" dt="2025-01-30T14:55:55.964" v="904" actId="20577"/>
        <pc:sldMkLst>
          <pc:docMk/>
          <pc:sldMk cId="2973087499" sldId="749"/>
        </pc:sldMkLst>
      </pc:sldChg>
      <pc:sldChg chg="del">
        <pc:chgData name="Andreas Haraldsrud" userId="a321594c-2ddb-4e67-9f54-8982ebf5f6fc" providerId="ADAL" clId="{75A15CBA-CECD-684D-BF26-74B454727EB7}" dt="2025-01-30T14:55:40.052" v="871" actId="2696"/>
        <pc:sldMkLst>
          <pc:docMk/>
          <pc:sldMk cId="3430738164" sldId="751"/>
        </pc:sldMkLst>
      </pc:sldChg>
      <pc:sldChg chg="del">
        <pc:chgData name="Andreas Haraldsrud" userId="a321594c-2ddb-4e67-9f54-8982ebf5f6fc" providerId="ADAL" clId="{75A15CBA-CECD-684D-BF26-74B454727EB7}" dt="2025-01-30T15:02:09.577" v="957" actId="2696"/>
        <pc:sldMkLst>
          <pc:docMk/>
          <pc:sldMk cId="29086702" sldId="752"/>
        </pc:sldMkLst>
      </pc:sldChg>
      <pc:sldChg chg="del">
        <pc:chgData name="Andreas Haraldsrud" userId="a321594c-2ddb-4e67-9f54-8982ebf5f6fc" providerId="ADAL" clId="{75A15CBA-CECD-684D-BF26-74B454727EB7}" dt="2025-01-30T15:02:09.985" v="958" actId="2696"/>
        <pc:sldMkLst>
          <pc:docMk/>
          <pc:sldMk cId="3986231182" sldId="753"/>
        </pc:sldMkLst>
      </pc:sldChg>
      <pc:sldChg chg="del">
        <pc:chgData name="Andreas Haraldsrud" userId="a321594c-2ddb-4e67-9f54-8982ebf5f6fc" providerId="ADAL" clId="{75A15CBA-CECD-684D-BF26-74B454727EB7}" dt="2025-01-30T15:02:11.027" v="959" actId="2696"/>
        <pc:sldMkLst>
          <pc:docMk/>
          <pc:sldMk cId="621196895" sldId="754"/>
        </pc:sldMkLst>
      </pc:sldChg>
      <pc:sldChg chg="del">
        <pc:chgData name="Andreas Haraldsrud" userId="a321594c-2ddb-4e67-9f54-8982ebf5f6fc" providerId="ADAL" clId="{75A15CBA-CECD-684D-BF26-74B454727EB7}" dt="2025-01-30T15:02:12.561" v="960" actId="2696"/>
        <pc:sldMkLst>
          <pc:docMk/>
          <pc:sldMk cId="1807186756" sldId="755"/>
        </pc:sldMkLst>
      </pc:sldChg>
      <pc:sldChg chg="add">
        <pc:chgData name="Andreas Haraldsrud" userId="a321594c-2ddb-4e67-9f54-8982ebf5f6fc" providerId="ADAL" clId="{75A15CBA-CECD-684D-BF26-74B454727EB7}" dt="2025-01-30T14:34:57.215" v="156"/>
        <pc:sldMkLst>
          <pc:docMk/>
          <pc:sldMk cId="676582343" sldId="756"/>
        </pc:sldMkLst>
      </pc:sldChg>
      <pc:sldChg chg="modSp mod">
        <pc:chgData name="Andreas Haraldsrud" userId="a321594c-2ddb-4e67-9f54-8982ebf5f6fc" providerId="ADAL" clId="{75A15CBA-CECD-684D-BF26-74B454727EB7}" dt="2025-01-30T15:03:25.580" v="1021" actId="1076"/>
        <pc:sldMkLst>
          <pc:docMk/>
          <pc:sldMk cId="1322977148" sldId="763"/>
        </pc:sldMkLst>
      </pc:sldChg>
      <pc:sldChg chg="del">
        <pc:chgData name="Andreas Haraldsrud" userId="a321594c-2ddb-4e67-9f54-8982ebf5f6fc" providerId="ADAL" clId="{75A15CBA-CECD-684D-BF26-74B454727EB7}" dt="2025-01-30T14:37:24.340" v="322" actId="2696"/>
        <pc:sldMkLst>
          <pc:docMk/>
          <pc:sldMk cId="3980227896" sldId="773"/>
        </pc:sldMkLst>
      </pc:sldChg>
      <pc:sldChg chg="add">
        <pc:chgData name="Andreas Haraldsrud" userId="a321594c-2ddb-4e67-9f54-8982ebf5f6fc" providerId="ADAL" clId="{75A15CBA-CECD-684D-BF26-74B454727EB7}" dt="2025-01-30T14:34:47.831" v="155"/>
        <pc:sldMkLst>
          <pc:docMk/>
          <pc:sldMk cId="549847958" sldId="780"/>
        </pc:sldMkLst>
      </pc:sldChg>
      <pc:sldChg chg="addSp delSp modSp add mod modNotesTx">
        <pc:chgData name="Andreas Haraldsrud" userId="a321594c-2ddb-4e67-9f54-8982ebf5f6fc" providerId="ADAL" clId="{75A15CBA-CECD-684D-BF26-74B454727EB7}" dt="2025-01-30T15:01:52.852" v="954"/>
        <pc:sldMkLst>
          <pc:docMk/>
          <pc:sldMk cId="3095410476" sldId="783"/>
        </pc:sldMkLst>
      </pc:sldChg>
      <pc:sldChg chg="modSp add mod">
        <pc:chgData name="Andreas Haraldsrud" userId="a321594c-2ddb-4e67-9f54-8982ebf5f6fc" providerId="ADAL" clId="{75A15CBA-CECD-684D-BF26-74B454727EB7}" dt="2025-01-30T14:38:44.700" v="332" actId="20577"/>
        <pc:sldMkLst>
          <pc:docMk/>
          <pc:sldMk cId="3224883969" sldId="789"/>
        </pc:sldMkLst>
      </pc:sldChg>
      <pc:sldChg chg="modSp mod ord">
        <pc:chgData name="Andreas Haraldsrud" userId="a321594c-2ddb-4e67-9f54-8982ebf5f6fc" providerId="ADAL" clId="{75A15CBA-CECD-684D-BF26-74B454727EB7}" dt="2025-01-30T14:55:17.969" v="868" actId="20577"/>
        <pc:sldMkLst>
          <pc:docMk/>
          <pc:sldMk cId="4048435025" sldId="805"/>
        </pc:sldMkLst>
      </pc:sldChg>
      <pc:sldChg chg="add">
        <pc:chgData name="Andreas Haraldsrud" userId="a321594c-2ddb-4e67-9f54-8982ebf5f6fc" providerId="ADAL" clId="{75A15CBA-CECD-684D-BF26-74B454727EB7}" dt="2025-01-30T14:34:57.215" v="156"/>
        <pc:sldMkLst>
          <pc:docMk/>
          <pc:sldMk cId="2233165169" sldId="806"/>
        </pc:sldMkLst>
      </pc:sldChg>
      <pc:sldChg chg="add del">
        <pc:chgData name="Andreas Haraldsrud" userId="a321594c-2ddb-4e67-9f54-8982ebf5f6fc" providerId="ADAL" clId="{75A15CBA-CECD-684D-BF26-74B454727EB7}" dt="2025-01-30T14:38:14.294" v="327"/>
        <pc:sldMkLst>
          <pc:docMk/>
          <pc:sldMk cId="1502541987" sldId="807"/>
        </pc:sldMkLst>
      </pc:sldChg>
      <pc:sldChg chg="addSp modSp new mod">
        <pc:chgData name="Andreas Haraldsrud" userId="a321594c-2ddb-4e67-9f54-8982ebf5f6fc" providerId="ADAL" clId="{75A15CBA-CECD-684D-BF26-74B454727EB7}" dt="2025-01-30T14:45:10.162" v="634" actId="1076"/>
        <pc:sldMkLst>
          <pc:docMk/>
          <pc:sldMk cId="3097652746" sldId="807"/>
        </pc:sldMkLst>
      </pc:sldChg>
      <pc:sldChg chg="new del">
        <pc:chgData name="Andreas Haraldsrud" userId="a321594c-2ddb-4e67-9f54-8982ebf5f6fc" providerId="ADAL" clId="{75A15CBA-CECD-684D-BF26-74B454727EB7}" dt="2025-01-30T14:53:02.704" v="658" actId="2696"/>
        <pc:sldMkLst>
          <pc:docMk/>
          <pc:sldMk cId="1727863066" sldId="808"/>
        </pc:sldMkLst>
      </pc:sldChg>
      <pc:sldChg chg="modSp add mod">
        <pc:chgData name="Andreas Haraldsrud" userId="a321594c-2ddb-4e67-9f54-8982ebf5f6fc" providerId="ADAL" clId="{75A15CBA-CECD-684D-BF26-74B454727EB7}" dt="2025-01-30T14:54:40.911" v="823" actId="20577"/>
        <pc:sldMkLst>
          <pc:docMk/>
          <pc:sldMk cId="2942179767" sldId="808"/>
        </pc:sldMkLst>
      </pc:sldChg>
      <pc:sldChg chg="new del">
        <pc:chgData name="Andreas Haraldsrud" userId="a321594c-2ddb-4e67-9f54-8982ebf5f6fc" providerId="ADAL" clId="{75A15CBA-CECD-684D-BF26-74B454727EB7}" dt="2025-01-30T15:01:57.372" v="955" actId="2696"/>
        <pc:sldMkLst>
          <pc:docMk/>
          <pc:sldMk cId="2491265792" sldId="809"/>
        </pc:sldMkLst>
      </pc:sldChg>
      <pc:sldChg chg="new del">
        <pc:chgData name="Andreas Haraldsrud" userId="a321594c-2ddb-4e67-9f54-8982ebf5f6fc" providerId="ADAL" clId="{75A15CBA-CECD-684D-BF26-74B454727EB7}" dt="2025-01-30T15:01:59.235" v="956" actId="2696"/>
        <pc:sldMkLst>
          <pc:docMk/>
          <pc:sldMk cId="2942619247" sldId="810"/>
        </pc:sldMkLst>
      </pc:sldChg>
      <pc:sldChg chg="addSp modSp add mod">
        <pc:chgData name="Andreas Haraldsrud" userId="a321594c-2ddb-4e67-9f54-8982ebf5f6fc" providerId="ADAL" clId="{75A15CBA-CECD-684D-BF26-74B454727EB7}" dt="2025-01-30T14:57:17.927" v="924" actId="20577"/>
        <pc:sldMkLst>
          <pc:docMk/>
          <pc:sldMk cId="2614138656" sldId="811"/>
        </pc:sldMkLst>
      </pc:sldChg>
      <pc:sldChg chg="new del">
        <pc:chgData name="Andreas Haraldsrud" userId="a321594c-2ddb-4e67-9f54-8982ebf5f6fc" providerId="ADAL" clId="{75A15CBA-CECD-684D-BF26-74B454727EB7}" dt="2025-01-30T15:02:30.176" v="963" actId="2696"/>
        <pc:sldMkLst>
          <pc:docMk/>
          <pc:sldMk cId="3343750957" sldId="812"/>
        </pc:sldMkLst>
      </pc:sldChg>
      <pc:sldChg chg="modSp add mod">
        <pc:chgData name="Andreas Haraldsrud" userId="a321594c-2ddb-4e67-9f54-8982ebf5f6fc" providerId="ADAL" clId="{75A15CBA-CECD-684D-BF26-74B454727EB7}" dt="2025-01-30T15:02:44.058" v="1012" actId="20577"/>
        <pc:sldMkLst>
          <pc:docMk/>
          <pc:sldMk cId="199518869" sldId="813"/>
        </pc:sldMkLst>
      </pc:sldChg>
      <pc:sldChg chg="add del">
        <pc:chgData name="Andreas Haraldsrud" userId="a321594c-2ddb-4e67-9f54-8982ebf5f6fc" providerId="ADAL" clId="{75A15CBA-CECD-684D-BF26-74B454727EB7}" dt="2025-01-30T15:03:42.864" v="1023" actId="2696"/>
        <pc:sldMkLst>
          <pc:docMk/>
          <pc:sldMk cId="2072488920" sldId="814"/>
        </pc:sldMkLst>
      </pc:sldChg>
    </pc:docChg>
  </pc:docChgLst>
  <pc:docChgLst>
    <pc:chgData name="Andreas Haraldsrud" userId="a321594c-2ddb-4e67-9f54-8982ebf5f6fc" providerId="ADAL" clId="{F9EEF0A6-0598-4159-8587-928619B67DF7}"/>
    <pc:docChg chg="undo custSel addSld delSld modSld sldOrd">
      <pc:chgData name="Andreas Haraldsrud" userId="a321594c-2ddb-4e67-9f54-8982ebf5f6fc" providerId="ADAL" clId="{F9EEF0A6-0598-4159-8587-928619B67DF7}" dt="2025-02-02T16:48:11.910" v="504" actId="20577"/>
      <pc:docMkLst>
        <pc:docMk/>
      </pc:docMkLst>
      <pc:sldChg chg="modSp add mod modShow">
        <pc:chgData name="Andreas Haraldsrud" userId="a321594c-2ddb-4e67-9f54-8982ebf5f6fc" providerId="ADAL" clId="{F9EEF0A6-0598-4159-8587-928619B67DF7}" dt="2025-02-02T12:03:10.617" v="57" actId="729"/>
        <pc:sldMkLst>
          <pc:docMk/>
          <pc:sldMk cId="220773302" sldId="599"/>
        </pc:sldMkLst>
      </pc:sldChg>
      <pc:sldChg chg="modSp add mod ord">
        <pc:chgData name="Andreas Haraldsrud" userId="a321594c-2ddb-4e67-9f54-8982ebf5f6fc" providerId="ADAL" clId="{F9EEF0A6-0598-4159-8587-928619B67DF7}" dt="2025-02-02T12:03:20.773" v="60" actId="20577"/>
        <pc:sldMkLst>
          <pc:docMk/>
          <pc:sldMk cId="1311878547" sldId="600"/>
        </pc:sldMkLst>
      </pc:sldChg>
      <pc:sldChg chg="addSp delSp modSp add mod ord">
        <pc:chgData name="Andreas Haraldsrud" userId="a321594c-2ddb-4e67-9f54-8982ebf5f6fc" providerId="ADAL" clId="{F9EEF0A6-0598-4159-8587-928619B67DF7}" dt="2025-02-02T12:02:22.772" v="39" actId="1076"/>
        <pc:sldMkLst>
          <pc:docMk/>
          <pc:sldMk cId="377183457" sldId="601"/>
        </pc:sldMkLst>
      </pc:sldChg>
      <pc:sldChg chg="addSp delSp modSp mod addAnim delAnim modAnim">
        <pc:chgData name="Andreas Haraldsrud" userId="a321594c-2ddb-4e67-9f54-8982ebf5f6fc" providerId="ADAL" clId="{F9EEF0A6-0598-4159-8587-928619B67DF7}" dt="2025-02-02T16:34:19.113" v="251" actId="2085"/>
        <pc:sldMkLst>
          <pc:docMk/>
          <pc:sldMk cId="1322977148" sldId="763"/>
        </pc:sldMkLst>
      </pc:sldChg>
      <pc:sldChg chg="modSp add mod ord">
        <pc:chgData name="Andreas Haraldsrud" userId="a321594c-2ddb-4e67-9f54-8982ebf5f6fc" providerId="ADAL" clId="{F9EEF0A6-0598-4159-8587-928619B67DF7}" dt="2025-02-02T16:42:42.279" v="356" actId="114"/>
        <pc:sldMkLst>
          <pc:docMk/>
          <pc:sldMk cId="557741874" sldId="789"/>
        </pc:sldMkLst>
      </pc:sldChg>
      <pc:sldChg chg="del modNotesTx">
        <pc:chgData name="Andreas Haraldsrud" userId="a321594c-2ddb-4e67-9f54-8982ebf5f6fc" providerId="ADAL" clId="{F9EEF0A6-0598-4159-8587-928619B67DF7}" dt="2025-02-02T16:42:34.164" v="352" actId="2696"/>
        <pc:sldMkLst>
          <pc:docMk/>
          <pc:sldMk cId="3224883969" sldId="789"/>
        </pc:sldMkLst>
      </pc:sldChg>
      <pc:sldChg chg="modSp mod">
        <pc:chgData name="Andreas Haraldsrud" userId="a321594c-2ddb-4e67-9f54-8982ebf5f6fc" providerId="ADAL" clId="{F9EEF0A6-0598-4159-8587-928619B67DF7}" dt="2025-02-02T16:34:53.562" v="279" actId="20577"/>
        <pc:sldMkLst>
          <pc:docMk/>
          <pc:sldMk cId="199518869" sldId="813"/>
        </pc:sldMkLst>
      </pc:sldChg>
      <pc:sldChg chg="new del">
        <pc:chgData name="Andreas Haraldsrud" userId="a321594c-2ddb-4e67-9f54-8982ebf5f6fc" providerId="ADAL" clId="{F9EEF0A6-0598-4159-8587-928619B67DF7}" dt="2025-02-02T12:02:30.342" v="41" actId="680"/>
        <pc:sldMkLst>
          <pc:docMk/>
          <pc:sldMk cId="1647810654" sldId="814"/>
        </pc:sldMkLst>
      </pc:sldChg>
      <pc:sldChg chg="modSp new del mod">
        <pc:chgData name="Andreas Haraldsrud" userId="a321594c-2ddb-4e67-9f54-8982ebf5f6fc" providerId="ADAL" clId="{F9EEF0A6-0598-4159-8587-928619B67DF7}" dt="2025-02-02T12:05:00.026" v="228" actId="47"/>
        <pc:sldMkLst>
          <pc:docMk/>
          <pc:sldMk cId="2547160934" sldId="814"/>
        </pc:sldMkLst>
      </pc:sldChg>
      <pc:sldChg chg="new del ord">
        <pc:chgData name="Andreas Haraldsrud" userId="a321594c-2ddb-4e67-9f54-8982ebf5f6fc" providerId="ADAL" clId="{F9EEF0A6-0598-4159-8587-928619B67DF7}" dt="2025-02-02T12:05:01.009" v="229" actId="47"/>
        <pc:sldMkLst>
          <pc:docMk/>
          <pc:sldMk cId="795194154" sldId="815"/>
        </pc:sldMkLst>
      </pc:sldChg>
      <pc:sldChg chg="modSp new mod modNotesTx">
        <pc:chgData name="Andreas Haraldsrud" userId="a321594c-2ddb-4e67-9f54-8982ebf5f6fc" providerId="ADAL" clId="{F9EEF0A6-0598-4159-8587-928619B67DF7}" dt="2025-02-02T12:04:34.699" v="205" actId="20577"/>
        <pc:sldMkLst>
          <pc:docMk/>
          <pc:sldMk cId="1952857663" sldId="816"/>
        </pc:sldMkLst>
      </pc:sldChg>
      <pc:sldChg chg="new del">
        <pc:chgData name="Andreas Haraldsrud" userId="a321594c-2ddb-4e67-9f54-8982ebf5f6fc" providerId="ADAL" clId="{F9EEF0A6-0598-4159-8587-928619B67DF7}" dt="2025-02-02T12:04:45.334" v="207" actId="680"/>
        <pc:sldMkLst>
          <pc:docMk/>
          <pc:sldMk cId="66780930" sldId="817"/>
        </pc:sldMkLst>
      </pc:sldChg>
      <pc:sldChg chg="new del">
        <pc:chgData name="Andreas Haraldsrud" userId="a321594c-2ddb-4e67-9f54-8982ebf5f6fc" providerId="ADAL" clId="{F9EEF0A6-0598-4159-8587-928619B67DF7}" dt="2025-02-02T16:34:42.072" v="254" actId="47"/>
        <pc:sldMkLst>
          <pc:docMk/>
          <pc:sldMk cId="88436887" sldId="817"/>
        </pc:sldMkLst>
      </pc:sldChg>
      <pc:sldChg chg="modSp add mod">
        <pc:chgData name="Andreas Haraldsrud" userId="a321594c-2ddb-4e67-9f54-8982ebf5f6fc" providerId="ADAL" clId="{F9EEF0A6-0598-4159-8587-928619B67DF7}" dt="2025-02-02T16:42:19.543" v="350" actId="20577"/>
        <pc:sldMkLst>
          <pc:docMk/>
          <pc:sldMk cId="1678915487" sldId="818"/>
        </pc:sldMkLst>
      </pc:sldChg>
      <pc:sldChg chg="new del">
        <pc:chgData name="Andreas Haraldsrud" userId="a321594c-2ddb-4e67-9f54-8982ebf5f6fc" providerId="ADAL" clId="{F9EEF0A6-0598-4159-8587-928619B67DF7}" dt="2025-02-02T16:42:52.060" v="358" actId="47"/>
        <pc:sldMkLst>
          <pc:docMk/>
          <pc:sldMk cId="2411612529" sldId="819"/>
        </pc:sldMkLst>
      </pc:sldChg>
      <pc:sldChg chg="modSp new del mod">
        <pc:chgData name="Andreas Haraldsrud" userId="a321594c-2ddb-4e67-9f54-8982ebf5f6fc" providerId="ADAL" clId="{F9EEF0A6-0598-4159-8587-928619B67DF7}" dt="2025-02-02T16:43:31.544" v="477" actId="47"/>
        <pc:sldMkLst>
          <pc:docMk/>
          <pc:sldMk cId="1928616191" sldId="820"/>
        </pc:sldMkLst>
      </pc:sldChg>
      <pc:sldChg chg="addSp modSp new mod">
        <pc:chgData name="Andreas Haraldsrud" userId="a321594c-2ddb-4e67-9f54-8982ebf5f6fc" providerId="ADAL" clId="{F9EEF0A6-0598-4159-8587-928619B67DF7}" dt="2025-02-02T16:48:11.910" v="504" actId="20577"/>
        <pc:sldMkLst>
          <pc:docMk/>
          <pc:sldMk cId="813804425" sldId="821"/>
        </pc:sldMkLst>
      </pc:sldChg>
      <pc:sldMasterChg chg="delSldLayout">
        <pc:chgData name="Andreas Haraldsrud" userId="a321594c-2ddb-4e67-9f54-8982ebf5f6fc" providerId="ADAL" clId="{F9EEF0A6-0598-4159-8587-928619B67DF7}" dt="2025-02-02T16:42:34.164" v="352" actId="2696"/>
        <pc:sldMasterMkLst>
          <pc:docMk/>
          <pc:sldMasterMk cId="1643857197" sldId="2147483648"/>
        </pc:sldMasterMkLst>
        <pc:sldLayoutChg chg="del">
          <pc:chgData name="Andreas Haraldsrud" userId="a321594c-2ddb-4e67-9f54-8982ebf5f6fc" providerId="ADAL" clId="{F9EEF0A6-0598-4159-8587-928619B67DF7}" dt="2025-02-02T16:42:34.164" v="352" actId="2696"/>
          <pc:sldLayoutMkLst>
            <pc:docMk/>
            <pc:sldMasterMk cId="1643857197" sldId="2147483648"/>
            <pc:sldLayoutMk cId="3227131466" sldId="2147483667"/>
          </pc:sldLayoutMkLst>
        </pc:sldLayoutChg>
      </pc:sldMasterChg>
    </pc:docChg>
  </pc:docChgLst>
  <pc:docChgLst>
    <pc:chgData name="Andreas Haraldsrud" userId="a321594c-2ddb-4e67-9f54-8982ebf5f6fc" providerId="ADAL" clId="{03A98390-FA6F-174D-B7E7-FC2B2E5A13E2}"/>
    <pc:docChg chg="modSld">
      <pc:chgData name="Andreas Haraldsrud" userId="a321594c-2ddb-4e67-9f54-8982ebf5f6fc" providerId="ADAL" clId="{03A98390-FA6F-174D-B7E7-FC2B2E5A13E2}" dt="2025-01-08T07:09:50.788" v="1" actId="1076"/>
      <pc:docMkLst>
        <pc:docMk/>
      </pc:docMkLst>
      <pc:sldChg chg="modSp mod">
        <pc:chgData name="Andreas Haraldsrud" userId="a321594c-2ddb-4e67-9f54-8982ebf5f6fc" providerId="ADAL" clId="{03A98390-FA6F-174D-B7E7-FC2B2E5A13E2}" dt="2025-01-08T07:09:50.788" v="1" actId="1076"/>
        <pc:sldMkLst>
          <pc:docMk/>
          <pc:sldMk cId="621196895" sldId="754"/>
        </pc:sldMkLst>
      </pc:sldChg>
    </pc:docChg>
  </pc:docChgLst>
  <pc:docChgLst>
    <pc:chgData name="Andreas Haraldsrud" userId="a321594c-2ddb-4e67-9f54-8982ebf5f6fc" providerId="ADAL" clId="{B25DD355-5468-9146-95C4-3AEBDAA7F9A9}"/>
    <pc:docChg chg="undo addSld delSld modSld">
      <pc:chgData name="Andreas Haraldsrud" userId="a321594c-2ddb-4e67-9f54-8982ebf5f6fc" providerId="ADAL" clId="{B25DD355-5468-9146-95C4-3AEBDAA7F9A9}" dt="2025-02-04T16:51:45.023" v="40" actId="2696"/>
      <pc:docMkLst>
        <pc:docMk/>
      </pc:docMkLst>
      <pc:sldChg chg="del">
        <pc:chgData name="Andreas Haraldsrud" userId="a321594c-2ddb-4e67-9f54-8982ebf5f6fc" providerId="ADAL" clId="{B25DD355-5468-9146-95C4-3AEBDAA7F9A9}" dt="2025-02-04T16:51:37.798" v="28" actId="2696"/>
        <pc:sldMkLst>
          <pc:docMk/>
          <pc:sldMk cId="557258940" sldId="256"/>
        </pc:sldMkLst>
      </pc:sldChg>
      <pc:sldChg chg="del">
        <pc:chgData name="Andreas Haraldsrud" userId="a321594c-2ddb-4e67-9f54-8982ebf5f6fc" providerId="ADAL" clId="{B25DD355-5468-9146-95C4-3AEBDAA7F9A9}" dt="2025-02-04T16:51:37.452" v="26" actId="2696"/>
        <pc:sldMkLst>
          <pc:docMk/>
          <pc:sldMk cId="1074170321" sldId="266"/>
        </pc:sldMkLst>
      </pc:sldChg>
      <pc:sldChg chg="del">
        <pc:chgData name="Andreas Haraldsrud" userId="a321594c-2ddb-4e67-9f54-8982ebf5f6fc" providerId="ADAL" clId="{B25DD355-5468-9146-95C4-3AEBDAA7F9A9}" dt="2025-02-04T16:51:37.259" v="25" actId="2696"/>
        <pc:sldMkLst>
          <pc:docMk/>
          <pc:sldMk cId="3134434376" sldId="328"/>
        </pc:sldMkLst>
      </pc:sldChg>
      <pc:sldChg chg="del">
        <pc:chgData name="Andreas Haraldsrud" userId="a321594c-2ddb-4e67-9f54-8982ebf5f6fc" providerId="ADAL" clId="{B25DD355-5468-9146-95C4-3AEBDAA7F9A9}" dt="2025-02-04T16:51:26.497" v="3" actId="2696"/>
        <pc:sldMkLst>
          <pc:docMk/>
          <pc:sldMk cId="220773302" sldId="599"/>
        </pc:sldMkLst>
      </pc:sldChg>
      <pc:sldChg chg="del">
        <pc:chgData name="Andreas Haraldsrud" userId="a321594c-2ddb-4e67-9f54-8982ebf5f6fc" providerId="ADAL" clId="{B25DD355-5468-9146-95C4-3AEBDAA7F9A9}" dt="2025-02-04T16:51:25.798" v="1" actId="2696"/>
        <pc:sldMkLst>
          <pc:docMk/>
          <pc:sldMk cId="1311878547" sldId="600"/>
        </pc:sldMkLst>
      </pc:sldChg>
      <pc:sldChg chg="del">
        <pc:chgData name="Andreas Haraldsrud" userId="a321594c-2ddb-4e67-9f54-8982ebf5f6fc" providerId="ADAL" clId="{B25DD355-5468-9146-95C4-3AEBDAA7F9A9}" dt="2025-02-04T16:51:26.140" v="2" actId="2696"/>
        <pc:sldMkLst>
          <pc:docMk/>
          <pc:sldMk cId="377183457" sldId="601"/>
        </pc:sldMkLst>
      </pc:sldChg>
      <pc:sldChg chg="del">
        <pc:chgData name="Andreas Haraldsrud" userId="a321594c-2ddb-4e67-9f54-8982ebf5f6fc" providerId="ADAL" clId="{B25DD355-5468-9146-95C4-3AEBDAA7F9A9}" dt="2025-02-04T16:51:37.113" v="24" actId="2696"/>
        <pc:sldMkLst>
          <pc:docMk/>
          <pc:sldMk cId="2961898348" sldId="628"/>
        </pc:sldMkLst>
      </pc:sldChg>
      <pc:sldChg chg="del">
        <pc:chgData name="Andreas Haraldsrud" userId="a321594c-2ddb-4e67-9f54-8982ebf5f6fc" providerId="ADAL" clId="{B25DD355-5468-9146-95C4-3AEBDAA7F9A9}" dt="2025-02-04T16:51:36.945" v="23" actId="2696"/>
        <pc:sldMkLst>
          <pc:docMk/>
          <pc:sldMk cId="1097645295" sldId="630"/>
        </pc:sldMkLst>
      </pc:sldChg>
      <pc:sldChg chg="del">
        <pc:chgData name="Andreas Haraldsrud" userId="a321594c-2ddb-4e67-9f54-8982ebf5f6fc" providerId="ADAL" clId="{B25DD355-5468-9146-95C4-3AEBDAA7F9A9}" dt="2025-02-04T16:51:36.246" v="19" actId="2696"/>
        <pc:sldMkLst>
          <pc:docMk/>
          <pc:sldMk cId="2203070915" sldId="645"/>
        </pc:sldMkLst>
      </pc:sldChg>
      <pc:sldChg chg="del">
        <pc:chgData name="Andreas Haraldsrud" userId="a321594c-2ddb-4e67-9f54-8982ebf5f6fc" providerId="ADAL" clId="{B25DD355-5468-9146-95C4-3AEBDAA7F9A9}" dt="2025-02-04T16:51:38.150" v="30" actId="2696"/>
        <pc:sldMkLst>
          <pc:docMk/>
          <pc:sldMk cId="2529401465" sldId="666"/>
        </pc:sldMkLst>
      </pc:sldChg>
      <pc:sldChg chg="del">
        <pc:chgData name="Andreas Haraldsrud" userId="a321594c-2ddb-4e67-9f54-8982ebf5f6fc" providerId="ADAL" clId="{B25DD355-5468-9146-95C4-3AEBDAA7F9A9}" dt="2025-02-04T16:51:37.614" v="27" actId="2696"/>
        <pc:sldMkLst>
          <pc:docMk/>
          <pc:sldMk cId="298348582" sldId="689"/>
        </pc:sldMkLst>
      </pc:sldChg>
      <pc:sldChg chg="del">
        <pc:chgData name="Andreas Haraldsrud" userId="a321594c-2ddb-4e67-9f54-8982ebf5f6fc" providerId="ADAL" clId="{B25DD355-5468-9146-95C4-3AEBDAA7F9A9}" dt="2025-02-04T16:51:38.667" v="33" actId="2696"/>
        <pc:sldMkLst>
          <pc:docMk/>
          <pc:sldMk cId="2776024288" sldId="723"/>
        </pc:sldMkLst>
      </pc:sldChg>
      <pc:sldChg chg="modSp mod">
        <pc:chgData name="Andreas Haraldsrud" userId="a321594c-2ddb-4e67-9f54-8982ebf5f6fc" providerId="ADAL" clId="{B25DD355-5468-9146-95C4-3AEBDAA7F9A9}" dt="2025-02-04T16:51:30.969" v="18" actId="20577"/>
        <pc:sldMkLst>
          <pc:docMk/>
          <pc:sldMk cId="764261266" sldId="726"/>
        </pc:sldMkLst>
      </pc:sldChg>
      <pc:sldChg chg="del">
        <pc:chgData name="Andreas Haraldsrud" userId="a321594c-2ddb-4e67-9f54-8982ebf5f6fc" providerId="ADAL" clId="{B25DD355-5468-9146-95C4-3AEBDAA7F9A9}" dt="2025-02-04T16:51:37.970" v="29" actId="2696"/>
        <pc:sldMkLst>
          <pc:docMk/>
          <pc:sldMk cId="1911444804" sldId="747"/>
        </pc:sldMkLst>
      </pc:sldChg>
      <pc:sldChg chg="del">
        <pc:chgData name="Andreas Haraldsrud" userId="a321594c-2ddb-4e67-9f54-8982ebf5f6fc" providerId="ADAL" clId="{B25DD355-5468-9146-95C4-3AEBDAA7F9A9}" dt="2025-02-04T16:51:38.843" v="34" actId="2696"/>
        <pc:sldMkLst>
          <pc:docMk/>
          <pc:sldMk cId="290036348" sldId="748"/>
        </pc:sldMkLst>
      </pc:sldChg>
      <pc:sldChg chg="del">
        <pc:chgData name="Andreas Haraldsrud" userId="a321594c-2ddb-4e67-9f54-8982ebf5f6fc" providerId="ADAL" clId="{B25DD355-5468-9146-95C4-3AEBDAA7F9A9}" dt="2025-02-04T16:51:36.870" v="22" actId="2696"/>
        <pc:sldMkLst>
          <pc:docMk/>
          <pc:sldMk cId="676582343" sldId="756"/>
        </pc:sldMkLst>
      </pc:sldChg>
      <pc:sldChg chg="del">
        <pc:chgData name="Andreas Haraldsrud" userId="a321594c-2ddb-4e67-9f54-8982ebf5f6fc" providerId="ADAL" clId="{B25DD355-5468-9146-95C4-3AEBDAA7F9A9}" dt="2025-02-04T16:51:36.422" v="20" actId="2696"/>
        <pc:sldMkLst>
          <pc:docMk/>
          <pc:sldMk cId="549847958" sldId="780"/>
        </pc:sldMkLst>
      </pc:sldChg>
      <pc:sldChg chg="add del">
        <pc:chgData name="Andreas Haraldsrud" userId="a321594c-2ddb-4e67-9f54-8982ebf5f6fc" providerId="ADAL" clId="{B25DD355-5468-9146-95C4-3AEBDAA7F9A9}" dt="2025-02-04T16:51:40.907" v="38" actId="2696"/>
        <pc:sldMkLst>
          <pc:docMk/>
          <pc:sldMk cId="3095410476" sldId="783"/>
        </pc:sldMkLst>
      </pc:sldChg>
      <pc:sldChg chg="add del">
        <pc:chgData name="Andreas Haraldsrud" userId="a321594c-2ddb-4e67-9f54-8982ebf5f6fc" providerId="ADAL" clId="{B25DD355-5468-9146-95C4-3AEBDAA7F9A9}" dt="2025-02-04T16:51:45.023" v="40" actId="2696"/>
        <pc:sldMkLst>
          <pc:docMk/>
          <pc:sldMk cId="4048435025" sldId="805"/>
        </pc:sldMkLst>
      </pc:sldChg>
      <pc:sldChg chg="del">
        <pc:chgData name="Andreas Haraldsrud" userId="a321594c-2ddb-4e67-9f54-8982ebf5f6fc" providerId="ADAL" clId="{B25DD355-5468-9146-95C4-3AEBDAA7F9A9}" dt="2025-02-04T16:51:36.745" v="21" actId="2696"/>
        <pc:sldMkLst>
          <pc:docMk/>
          <pc:sldMk cId="2233165169" sldId="806"/>
        </pc:sldMkLst>
      </pc:sldChg>
      <pc:sldChg chg="del">
        <pc:chgData name="Andreas Haraldsrud" userId="a321594c-2ddb-4e67-9f54-8982ebf5f6fc" providerId="ADAL" clId="{B25DD355-5468-9146-95C4-3AEBDAA7F9A9}" dt="2025-02-04T16:51:38.482" v="32" actId="2696"/>
        <pc:sldMkLst>
          <pc:docMk/>
          <pc:sldMk cId="3097652746" sldId="807"/>
        </pc:sldMkLst>
      </pc:sldChg>
      <pc:sldChg chg="del">
        <pc:chgData name="Andreas Haraldsrud" userId="a321594c-2ddb-4e67-9f54-8982ebf5f6fc" providerId="ADAL" clId="{B25DD355-5468-9146-95C4-3AEBDAA7F9A9}" dt="2025-02-04T16:51:39.301" v="35" actId="2696"/>
        <pc:sldMkLst>
          <pc:docMk/>
          <pc:sldMk cId="2942179767" sldId="808"/>
        </pc:sldMkLst>
      </pc:sldChg>
      <pc:sldChg chg="del">
        <pc:chgData name="Andreas Haraldsrud" userId="a321594c-2ddb-4e67-9f54-8982ebf5f6fc" providerId="ADAL" clId="{B25DD355-5468-9146-95C4-3AEBDAA7F9A9}" dt="2025-02-04T16:51:38.334" v="31" actId="2696"/>
        <pc:sldMkLst>
          <pc:docMk/>
          <pc:sldMk cId="2614138656" sldId="811"/>
        </pc:sldMkLst>
      </pc:sldChg>
      <pc:sldChg chg="del">
        <pc:chgData name="Andreas Haraldsrud" userId="a321594c-2ddb-4e67-9f54-8982ebf5f6fc" providerId="ADAL" clId="{B25DD355-5468-9146-95C4-3AEBDAA7F9A9}" dt="2025-02-04T16:51:25.356" v="0" actId="2696"/>
        <pc:sldMkLst>
          <pc:docMk/>
          <pc:sldMk cId="1952857663" sldId="816"/>
        </pc:sldMkLst>
      </pc:sldChg>
    </pc:docChg>
  </pc:docChgLst>
  <pc:docChgLst>
    <pc:chgData name="Andreas Haraldsrud" userId="a321594c-2ddb-4e67-9f54-8982ebf5f6fc" providerId="ADAL" clId="{B62A7BC1-0187-FF4A-AC0A-48B905F450ED}"/>
    <pc:docChg chg="undo custSel addSld delSld modSld">
      <pc:chgData name="Andreas Haraldsrud" userId="a321594c-2ddb-4e67-9f54-8982ebf5f6fc" providerId="ADAL" clId="{B62A7BC1-0187-FF4A-AC0A-48B905F450ED}" dt="2025-05-14T11:33:40.590" v="27" actId="27636"/>
      <pc:docMkLst>
        <pc:docMk/>
      </pc:docMkLst>
      <pc:sldChg chg="add">
        <pc:chgData name="Andreas Haraldsrud" userId="a321594c-2ddb-4e67-9f54-8982ebf5f6fc" providerId="ADAL" clId="{B62A7BC1-0187-FF4A-AC0A-48B905F450ED}" dt="2025-05-14T11:31:50.520" v="21"/>
        <pc:sldMkLst>
          <pc:docMk/>
          <pc:sldMk cId="557258940" sldId="256"/>
        </pc:sldMkLst>
      </pc:sldChg>
      <pc:sldChg chg="del">
        <pc:chgData name="Andreas Haraldsrud" userId="a321594c-2ddb-4e67-9f54-8982ebf5f6fc" providerId="ADAL" clId="{B62A7BC1-0187-FF4A-AC0A-48B905F450ED}" dt="2025-05-14T11:29:28.323" v="8" actId="2696"/>
        <pc:sldMkLst>
          <pc:docMk/>
          <pc:sldMk cId="3709629182" sldId="262"/>
        </pc:sldMkLst>
      </pc:sldChg>
      <pc:sldChg chg="del">
        <pc:chgData name="Andreas Haraldsrud" userId="a321594c-2ddb-4e67-9f54-8982ebf5f6fc" providerId="ADAL" clId="{B62A7BC1-0187-FF4A-AC0A-48B905F450ED}" dt="2025-05-14T11:29:30.723" v="10" actId="2696"/>
        <pc:sldMkLst>
          <pc:docMk/>
          <pc:sldMk cId="2775372809" sldId="272"/>
        </pc:sldMkLst>
      </pc:sldChg>
      <pc:sldChg chg="del">
        <pc:chgData name="Andreas Haraldsrud" userId="a321594c-2ddb-4e67-9f54-8982ebf5f6fc" providerId="ADAL" clId="{B62A7BC1-0187-FF4A-AC0A-48B905F450ED}" dt="2025-05-14T11:29:31.027" v="11" actId="2696"/>
        <pc:sldMkLst>
          <pc:docMk/>
          <pc:sldMk cId="2315767012" sldId="273"/>
        </pc:sldMkLst>
      </pc:sldChg>
      <pc:sldChg chg="del">
        <pc:chgData name="Andreas Haraldsrud" userId="a321594c-2ddb-4e67-9f54-8982ebf5f6fc" providerId="ADAL" clId="{B62A7BC1-0187-FF4A-AC0A-48B905F450ED}" dt="2025-05-14T11:29:31.535" v="12" actId="2696"/>
        <pc:sldMkLst>
          <pc:docMk/>
          <pc:sldMk cId="285625778" sldId="274"/>
        </pc:sldMkLst>
      </pc:sldChg>
      <pc:sldChg chg="del">
        <pc:chgData name="Andreas Haraldsrud" userId="a321594c-2ddb-4e67-9f54-8982ebf5f6fc" providerId="ADAL" clId="{B62A7BC1-0187-FF4A-AC0A-48B905F450ED}" dt="2025-05-14T11:29:32.569" v="15" actId="2696"/>
        <pc:sldMkLst>
          <pc:docMk/>
          <pc:sldMk cId="1101331685" sldId="594"/>
        </pc:sldMkLst>
      </pc:sldChg>
      <pc:sldChg chg="del">
        <pc:chgData name="Andreas Haraldsrud" userId="a321594c-2ddb-4e67-9f54-8982ebf5f6fc" providerId="ADAL" clId="{B62A7BC1-0187-FF4A-AC0A-48B905F450ED}" dt="2025-05-14T11:29:32.359" v="14" actId="2696"/>
        <pc:sldMkLst>
          <pc:docMk/>
          <pc:sldMk cId="2568310795" sldId="629"/>
        </pc:sldMkLst>
      </pc:sldChg>
      <pc:sldChg chg="del">
        <pc:chgData name="Andreas Haraldsrud" userId="a321594c-2ddb-4e67-9f54-8982ebf5f6fc" providerId="ADAL" clId="{B62A7BC1-0187-FF4A-AC0A-48B905F450ED}" dt="2025-05-14T11:29:32.966" v="16" actId="2696"/>
        <pc:sldMkLst>
          <pc:docMk/>
          <pc:sldMk cId="826389516" sldId="630"/>
        </pc:sldMkLst>
      </pc:sldChg>
      <pc:sldChg chg="del">
        <pc:chgData name="Andreas Haraldsrud" userId="a321594c-2ddb-4e67-9f54-8982ebf5f6fc" providerId="ADAL" clId="{B62A7BC1-0187-FF4A-AC0A-48B905F450ED}" dt="2025-05-14T11:29:33.525" v="17" actId="2696"/>
        <pc:sldMkLst>
          <pc:docMk/>
          <pc:sldMk cId="851881341" sldId="632"/>
        </pc:sldMkLst>
      </pc:sldChg>
      <pc:sldChg chg="add">
        <pc:chgData name="Andreas Haraldsrud" userId="a321594c-2ddb-4e67-9f54-8982ebf5f6fc" providerId="ADAL" clId="{B62A7BC1-0187-FF4A-AC0A-48B905F450ED}" dt="2025-05-14T11:31:50.520" v="21"/>
        <pc:sldMkLst>
          <pc:docMk/>
          <pc:sldMk cId="2529401465" sldId="666"/>
        </pc:sldMkLst>
      </pc:sldChg>
      <pc:sldChg chg="add del">
        <pc:chgData name="Andreas Haraldsrud" userId="a321594c-2ddb-4e67-9f54-8982ebf5f6fc" providerId="ADAL" clId="{B62A7BC1-0187-FF4A-AC0A-48B905F450ED}" dt="2025-05-14T11:33:40.545" v="26"/>
        <pc:sldMkLst>
          <pc:docMk/>
          <pc:sldMk cId="2922902078" sldId="686"/>
        </pc:sldMkLst>
      </pc:sldChg>
      <pc:sldChg chg="add">
        <pc:chgData name="Andreas Haraldsrud" userId="a321594c-2ddb-4e67-9f54-8982ebf5f6fc" providerId="ADAL" clId="{B62A7BC1-0187-FF4A-AC0A-48B905F450ED}" dt="2025-05-14T11:31:50.520" v="21"/>
        <pc:sldMkLst>
          <pc:docMk/>
          <pc:sldMk cId="2776024288" sldId="723"/>
        </pc:sldMkLst>
      </pc:sldChg>
      <pc:sldChg chg="modSp mod">
        <pc:chgData name="Andreas Haraldsrud" userId="a321594c-2ddb-4e67-9f54-8982ebf5f6fc" providerId="ADAL" clId="{B62A7BC1-0187-FF4A-AC0A-48B905F450ED}" dt="2025-05-14T11:29:25.963" v="6" actId="20577"/>
        <pc:sldMkLst>
          <pc:docMk/>
          <pc:sldMk cId="764261266" sldId="726"/>
        </pc:sldMkLst>
        <pc:spChg chg="mod">
          <ac:chgData name="Andreas Haraldsrud" userId="a321594c-2ddb-4e67-9f54-8982ebf5f6fc" providerId="ADAL" clId="{B62A7BC1-0187-FF4A-AC0A-48B905F450ED}" dt="2025-05-14T11:29:25.963" v="6" actId="20577"/>
          <ac:spMkLst>
            <pc:docMk/>
            <pc:sldMk cId="764261266" sldId="726"/>
            <ac:spMk id="2" creationId="{0FF1574C-EDB0-4093-99A6-A400FE61444B}"/>
          </ac:spMkLst>
        </pc:spChg>
      </pc:sldChg>
      <pc:sldChg chg="add">
        <pc:chgData name="Andreas Haraldsrud" userId="a321594c-2ddb-4e67-9f54-8982ebf5f6fc" providerId="ADAL" clId="{B62A7BC1-0187-FF4A-AC0A-48B905F450ED}" dt="2025-05-14T11:31:50.520" v="21"/>
        <pc:sldMkLst>
          <pc:docMk/>
          <pc:sldMk cId="1911444804" sldId="747"/>
        </pc:sldMkLst>
      </pc:sldChg>
      <pc:sldChg chg="add">
        <pc:chgData name="Andreas Haraldsrud" userId="a321594c-2ddb-4e67-9f54-8982ebf5f6fc" providerId="ADAL" clId="{B62A7BC1-0187-FF4A-AC0A-48B905F450ED}" dt="2025-05-14T11:31:50.520" v="21"/>
        <pc:sldMkLst>
          <pc:docMk/>
          <pc:sldMk cId="290036348" sldId="748"/>
        </pc:sldMkLst>
      </pc:sldChg>
      <pc:sldChg chg="add">
        <pc:chgData name="Andreas Haraldsrud" userId="a321594c-2ddb-4e67-9f54-8982ebf5f6fc" providerId="ADAL" clId="{B62A7BC1-0187-FF4A-AC0A-48B905F450ED}" dt="2025-05-14T11:31:17.224" v="20"/>
        <pc:sldMkLst>
          <pc:docMk/>
          <pc:sldMk cId="676582343" sldId="756"/>
        </pc:sldMkLst>
      </pc:sldChg>
      <pc:sldChg chg="add">
        <pc:chgData name="Andreas Haraldsrud" userId="a321594c-2ddb-4e67-9f54-8982ebf5f6fc" providerId="ADAL" clId="{B62A7BC1-0187-FF4A-AC0A-48B905F450ED}" dt="2025-05-14T11:31:17.224" v="20"/>
        <pc:sldMkLst>
          <pc:docMk/>
          <pc:sldMk cId="549847958" sldId="780"/>
        </pc:sldMkLst>
      </pc:sldChg>
      <pc:sldChg chg="add del">
        <pc:chgData name="Andreas Haraldsrud" userId="a321594c-2ddb-4e67-9f54-8982ebf5f6fc" providerId="ADAL" clId="{B62A7BC1-0187-FF4A-AC0A-48B905F450ED}" dt="2025-05-14T11:33:40.545" v="26"/>
        <pc:sldMkLst>
          <pc:docMk/>
          <pc:sldMk cId="229359965" sldId="802"/>
        </pc:sldMkLst>
      </pc:sldChg>
      <pc:sldChg chg="modSp add del mod">
        <pc:chgData name="Andreas Haraldsrud" userId="a321594c-2ddb-4e67-9f54-8982ebf5f6fc" providerId="ADAL" clId="{B62A7BC1-0187-FF4A-AC0A-48B905F450ED}" dt="2025-05-14T11:33:40.590" v="27" actId="27636"/>
        <pc:sldMkLst>
          <pc:docMk/>
          <pc:sldMk cId="2854513662" sldId="803"/>
        </pc:sldMkLst>
        <pc:spChg chg="mod">
          <ac:chgData name="Andreas Haraldsrud" userId="a321594c-2ddb-4e67-9f54-8982ebf5f6fc" providerId="ADAL" clId="{B62A7BC1-0187-FF4A-AC0A-48B905F450ED}" dt="2025-05-14T11:33:40.590" v="27" actId="27636"/>
          <ac:spMkLst>
            <pc:docMk/>
            <pc:sldMk cId="2854513662" sldId="803"/>
            <ac:spMk id="2" creationId="{BC1606E3-572B-D0F9-4AAE-C130FCA5C213}"/>
          </ac:spMkLst>
        </pc:spChg>
      </pc:sldChg>
      <pc:sldChg chg="add">
        <pc:chgData name="Andreas Haraldsrud" userId="a321594c-2ddb-4e67-9f54-8982ebf5f6fc" providerId="ADAL" clId="{B62A7BC1-0187-FF4A-AC0A-48B905F450ED}" dt="2025-05-14T11:31:17.224" v="20"/>
        <pc:sldMkLst>
          <pc:docMk/>
          <pc:sldMk cId="2233165169" sldId="806"/>
        </pc:sldMkLst>
      </pc:sldChg>
      <pc:sldChg chg="add">
        <pc:chgData name="Andreas Haraldsrud" userId="a321594c-2ddb-4e67-9f54-8982ebf5f6fc" providerId="ADAL" clId="{B62A7BC1-0187-FF4A-AC0A-48B905F450ED}" dt="2025-05-14T11:31:50.520" v="21"/>
        <pc:sldMkLst>
          <pc:docMk/>
          <pc:sldMk cId="3097652746" sldId="807"/>
        </pc:sldMkLst>
      </pc:sldChg>
      <pc:sldChg chg="add">
        <pc:chgData name="Andreas Haraldsrud" userId="a321594c-2ddb-4e67-9f54-8982ebf5f6fc" providerId="ADAL" clId="{B62A7BC1-0187-FF4A-AC0A-48B905F450ED}" dt="2025-05-14T11:31:50.520" v="21"/>
        <pc:sldMkLst>
          <pc:docMk/>
          <pc:sldMk cId="2614138656" sldId="811"/>
        </pc:sldMkLst>
      </pc:sldChg>
      <pc:sldChg chg="del">
        <pc:chgData name="Andreas Haraldsrud" userId="a321594c-2ddb-4e67-9f54-8982ebf5f6fc" providerId="ADAL" clId="{B62A7BC1-0187-FF4A-AC0A-48B905F450ED}" dt="2025-05-14T11:29:33.746" v="18" actId="2696"/>
        <pc:sldMkLst>
          <pc:docMk/>
          <pc:sldMk cId="635719325" sldId="815"/>
        </pc:sldMkLst>
      </pc:sldChg>
      <pc:sldChg chg="del">
        <pc:chgData name="Andreas Haraldsrud" userId="a321594c-2ddb-4e67-9f54-8982ebf5f6fc" providerId="ADAL" clId="{B62A7BC1-0187-FF4A-AC0A-48B905F450ED}" dt="2025-05-14T11:29:34.668" v="19" actId="2696"/>
        <pc:sldMkLst>
          <pc:docMk/>
          <pc:sldMk cId="269837766" sldId="817"/>
        </pc:sldMkLst>
      </pc:sldChg>
      <pc:sldChg chg="del">
        <pc:chgData name="Andreas Haraldsrud" userId="a321594c-2ddb-4e67-9f54-8982ebf5f6fc" providerId="ADAL" clId="{B62A7BC1-0187-FF4A-AC0A-48B905F450ED}" dt="2025-05-14T11:29:30.236" v="9" actId="2696"/>
        <pc:sldMkLst>
          <pc:docMk/>
          <pc:sldMk cId="890920708" sldId="852"/>
        </pc:sldMkLst>
      </pc:sldChg>
      <pc:sldChg chg="del">
        <pc:chgData name="Andreas Haraldsrud" userId="a321594c-2ddb-4e67-9f54-8982ebf5f6fc" providerId="ADAL" clId="{B62A7BC1-0187-FF4A-AC0A-48B905F450ED}" dt="2025-05-14T11:29:32.126" v="13" actId="2696"/>
        <pc:sldMkLst>
          <pc:docMk/>
          <pc:sldMk cId="2834504769" sldId="853"/>
        </pc:sldMkLst>
      </pc:sldChg>
      <pc:sldChg chg="del">
        <pc:chgData name="Andreas Haraldsrud" userId="a321594c-2ddb-4e67-9f54-8982ebf5f6fc" providerId="ADAL" clId="{B62A7BC1-0187-FF4A-AC0A-48B905F450ED}" dt="2025-05-14T11:29:27.781" v="7" actId="2696"/>
        <pc:sldMkLst>
          <pc:docMk/>
          <pc:sldMk cId="2173128453" sldId="861"/>
        </pc:sldMkLst>
      </pc:sldChg>
    </pc:docChg>
  </pc:docChgLst>
  <pc:docChgLst>
    <pc:chgData name="Andreas Haraldsrud" userId="a321594c-2ddb-4e67-9f54-8982ebf5f6fc" providerId="ADAL" clId="{F1FD51AE-F579-2142-AA83-340FCEF74736}"/>
    <pc:docChg chg="undo custSel addSld modSld sldOrd">
      <pc:chgData name="Andreas Haraldsrud" userId="a321594c-2ddb-4e67-9f54-8982ebf5f6fc" providerId="ADAL" clId="{F1FD51AE-F579-2142-AA83-340FCEF74736}" dt="2025-04-10T09:55:32.935" v="64" actId="20577"/>
      <pc:docMkLst>
        <pc:docMk/>
      </pc:docMkLst>
      <pc:sldChg chg="addSp delSp modSp add mod modNotesTx">
        <pc:chgData name="Andreas Haraldsrud" userId="a321594c-2ddb-4e67-9f54-8982ebf5f6fc" providerId="ADAL" clId="{F1FD51AE-F579-2142-AA83-340FCEF74736}" dt="2025-04-10T06:41:47.550" v="39" actId="20577"/>
        <pc:sldMkLst>
          <pc:docMk/>
          <pc:sldMk cId="1101331685" sldId="594"/>
        </pc:sldMkLst>
        <pc:spChg chg="mod">
          <ac:chgData name="Andreas Haraldsrud" userId="a321594c-2ddb-4e67-9f54-8982ebf5f6fc" providerId="ADAL" clId="{F1FD51AE-F579-2142-AA83-340FCEF74736}" dt="2025-04-10T06:41:33.355" v="34" actId="20577"/>
          <ac:spMkLst>
            <pc:docMk/>
            <pc:sldMk cId="1101331685" sldId="594"/>
            <ac:spMk id="2" creationId="{5719847A-6988-4B75-BDA0-0F50F22CF510}"/>
          </ac:spMkLst>
        </pc:spChg>
      </pc:sldChg>
      <pc:sldChg chg="addSp modSp add mod ord">
        <pc:chgData name="Andreas Haraldsrud" userId="a321594c-2ddb-4e67-9f54-8982ebf5f6fc" providerId="ADAL" clId="{F1FD51AE-F579-2142-AA83-340FCEF74736}" dt="2025-04-10T06:40:43.061" v="25" actId="20578"/>
        <pc:sldMkLst>
          <pc:docMk/>
          <pc:sldMk cId="2568310795" sldId="629"/>
        </pc:sldMkLst>
        <pc:spChg chg="add mod">
          <ac:chgData name="Andreas Haraldsrud" userId="a321594c-2ddb-4e67-9f54-8982ebf5f6fc" providerId="ADAL" clId="{F1FD51AE-F579-2142-AA83-340FCEF74736}" dt="2025-04-10T06:40:39.148" v="24" actId="20577"/>
          <ac:spMkLst>
            <pc:docMk/>
            <pc:sldMk cId="2568310795" sldId="629"/>
            <ac:spMk id="2" creationId="{164273BE-4107-3D4D-161B-67D4BA6A74EA}"/>
          </ac:spMkLst>
        </pc:spChg>
      </pc:sldChg>
      <pc:sldChg chg="modNotesTx">
        <pc:chgData name="Andreas Haraldsrud" userId="a321594c-2ddb-4e67-9f54-8982ebf5f6fc" providerId="ADAL" clId="{F1FD51AE-F579-2142-AA83-340FCEF74736}" dt="2025-04-10T06:41:53.795" v="40" actId="20577"/>
        <pc:sldMkLst>
          <pc:docMk/>
          <pc:sldMk cId="826389516" sldId="630"/>
        </pc:sldMkLst>
      </pc:sldChg>
      <pc:sldChg chg="modSp mod">
        <pc:chgData name="Andreas Haraldsrud" userId="a321594c-2ddb-4e67-9f54-8982ebf5f6fc" providerId="ADAL" clId="{F1FD51AE-F579-2142-AA83-340FCEF74736}" dt="2025-04-10T09:55:32.935" v="64" actId="20577"/>
        <pc:sldMkLst>
          <pc:docMk/>
          <pc:sldMk cId="764261266" sldId="726"/>
        </pc:sldMkLst>
        <pc:spChg chg="mod">
          <ac:chgData name="Andreas Haraldsrud" userId="a321594c-2ddb-4e67-9f54-8982ebf5f6fc" providerId="ADAL" clId="{F1FD51AE-F579-2142-AA83-340FCEF74736}" dt="2025-04-10T09:55:32.935" v="64" actId="20577"/>
          <ac:spMkLst>
            <pc:docMk/>
            <pc:sldMk cId="764261266" sldId="726"/>
            <ac:spMk id="3" creationId="{AE17633F-38EF-4D85-9ED0-6D967DA7BF02}"/>
          </ac:spMkLst>
        </pc:spChg>
      </pc:sldChg>
    </pc:docChg>
  </pc:docChgLst>
  <pc:docChgLst>
    <pc:chgData name="Vidar Skogvoll" userId="50014d95-e865-4f1d-b40b-6b70e339352d" providerId="ADAL" clId="{D26FBA8A-52BC-40A8-8071-DA2CD4AFDFCA}"/>
    <pc:docChg chg="custSel addSld delSld modSld">
      <pc:chgData name="Vidar Skogvoll" userId="50014d95-e865-4f1d-b40b-6b70e339352d" providerId="ADAL" clId="{D26FBA8A-52BC-40A8-8071-DA2CD4AFDFCA}" dt="2025-04-10T12:26:49.996" v="210" actId="1076"/>
      <pc:docMkLst>
        <pc:docMk/>
      </pc:docMkLst>
      <pc:sldChg chg="add">
        <pc:chgData name="Vidar Skogvoll" userId="50014d95-e865-4f1d-b40b-6b70e339352d" providerId="ADAL" clId="{D26FBA8A-52BC-40A8-8071-DA2CD4AFDFCA}" dt="2025-04-10T07:49:53.613" v="0"/>
        <pc:sldMkLst>
          <pc:docMk/>
          <pc:sldMk cId="1371105580" sldId="259"/>
        </pc:sldMkLst>
      </pc:sldChg>
      <pc:sldChg chg="modSp add mod">
        <pc:chgData name="Vidar Skogvoll" userId="50014d95-e865-4f1d-b40b-6b70e339352d" providerId="ADAL" clId="{D26FBA8A-52BC-40A8-8071-DA2CD4AFDFCA}" dt="2025-04-10T07:49:53.708" v="1" actId="27636"/>
        <pc:sldMkLst>
          <pc:docMk/>
          <pc:sldMk cId="2296601469" sldId="260"/>
        </pc:sldMkLst>
        <pc:spChg chg="mod">
          <ac:chgData name="Vidar Skogvoll" userId="50014d95-e865-4f1d-b40b-6b70e339352d" providerId="ADAL" clId="{D26FBA8A-52BC-40A8-8071-DA2CD4AFDFCA}" dt="2025-04-10T07:49:53.708" v="1" actId="27636"/>
          <ac:spMkLst>
            <pc:docMk/>
            <pc:sldMk cId="2296601469" sldId="260"/>
            <ac:spMk id="3" creationId="{CBD0D95B-64AA-A6E0-238A-4B49616CA7AC}"/>
          </ac:spMkLst>
        </pc:spChg>
      </pc:sldChg>
      <pc:sldChg chg="add">
        <pc:chgData name="Vidar Skogvoll" userId="50014d95-e865-4f1d-b40b-6b70e339352d" providerId="ADAL" clId="{D26FBA8A-52BC-40A8-8071-DA2CD4AFDFCA}" dt="2025-04-10T07:49:53.613" v="0"/>
        <pc:sldMkLst>
          <pc:docMk/>
          <pc:sldMk cId="2719551748" sldId="261"/>
        </pc:sldMkLst>
      </pc:sldChg>
      <pc:sldChg chg="add">
        <pc:chgData name="Vidar Skogvoll" userId="50014d95-e865-4f1d-b40b-6b70e339352d" providerId="ADAL" clId="{D26FBA8A-52BC-40A8-8071-DA2CD4AFDFCA}" dt="2025-04-10T07:49:53.613" v="0"/>
        <pc:sldMkLst>
          <pc:docMk/>
          <pc:sldMk cId="2800387599" sldId="263"/>
        </pc:sldMkLst>
      </pc:sldChg>
      <pc:sldChg chg="add">
        <pc:chgData name="Vidar Skogvoll" userId="50014d95-e865-4f1d-b40b-6b70e339352d" providerId="ADAL" clId="{D26FBA8A-52BC-40A8-8071-DA2CD4AFDFCA}" dt="2025-04-10T07:49:53.613" v="0"/>
        <pc:sldMkLst>
          <pc:docMk/>
          <pc:sldMk cId="840432878" sldId="264"/>
        </pc:sldMkLst>
      </pc:sldChg>
      <pc:sldChg chg="add">
        <pc:chgData name="Vidar Skogvoll" userId="50014d95-e865-4f1d-b40b-6b70e339352d" providerId="ADAL" clId="{D26FBA8A-52BC-40A8-8071-DA2CD4AFDFCA}" dt="2025-04-10T07:49:53.613" v="0"/>
        <pc:sldMkLst>
          <pc:docMk/>
          <pc:sldMk cId="2584463379" sldId="265"/>
        </pc:sldMkLst>
      </pc:sldChg>
      <pc:sldChg chg="add">
        <pc:chgData name="Vidar Skogvoll" userId="50014d95-e865-4f1d-b40b-6b70e339352d" providerId="ADAL" clId="{D26FBA8A-52BC-40A8-8071-DA2CD4AFDFCA}" dt="2025-04-10T07:49:53.613" v="0"/>
        <pc:sldMkLst>
          <pc:docMk/>
          <pc:sldMk cId="809047294" sldId="266"/>
        </pc:sldMkLst>
      </pc:sldChg>
      <pc:sldChg chg="add">
        <pc:chgData name="Vidar Skogvoll" userId="50014d95-e865-4f1d-b40b-6b70e339352d" providerId="ADAL" clId="{D26FBA8A-52BC-40A8-8071-DA2CD4AFDFCA}" dt="2025-04-10T07:49:53.613" v="0"/>
        <pc:sldMkLst>
          <pc:docMk/>
          <pc:sldMk cId="236377184" sldId="267"/>
        </pc:sldMkLst>
      </pc:sldChg>
      <pc:sldChg chg="add">
        <pc:chgData name="Vidar Skogvoll" userId="50014d95-e865-4f1d-b40b-6b70e339352d" providerId="ADAL" clId="{D26FBA8A-52BC-40A8-8071-DA2CD4AFDFCA}" dt="2025-04-10T07:49:53.613" v="0"/>
        <pc:sldMkLst>
          <pc:docMk/>
          <pc:sldMk cId="1007567007" sldId="268"/>
        </pc:sldMkLst>
      </pc:sldChg>
      <pc:sldChg chg="add">
        <pc:chgData name="Vidar Skogvoll" userId="50014d95-e865-4f1d-b40b-6b70e339352d" providerId="ADAL" clId="{D26FBA8A-52BC-40A8-8071-DA2CD4AFDFCA}" dt="2025-04-10T07:49:53.613" v="0"/>
        <pc:sldMkLst>
          <pc:docMk/>
          <pc:sldMk cId="959724025" sldId="269"/>
        </pc:sldMkLst>
      </pc:sldChg>
      <pc:sldChg chg="modSp add mod">
        <pc:chgData name="Vidar Skogvoll" userId="50014d95-e865-4f1d-b40b-6b70e339352d" providerId="ADAL" clId="{D26FBA8A-52BC-40A8-8071-DA2CD4AFDFCA}" dt="2025-04-10T07:49:53.730" v="2" actId="27636"/>
        <pc:sldMkLst>
          <pc:docMk/>
          <pc:sldMk cId="2362251274" sldId="270"/>
        </pc:sldMkLst>
        <pc:spChg chg="mod">
          <ac:chgData name="Vidar Skogvoll" userId="50014d95-e865-4f1d-b40b-6b70e339352d" providerId="ADAL" clId="{D26FBA8A-52BC-40A8-8071-DA2CD4AFDFCA}" dt="2025-04-10T07:49:53.730" v="2" actId="27636"/>
          <ac:spMkLst>
            <pc:docMk/>
            <pc:sldMk cId="2362251274" sldId="270"/>
            <ac:spMk id="2" creationId="{B5B94BAB-80F8-293B-6A5C-7D4018D8CBA8}"/>
          </ac:spMkLst>
        </pc:spChg>
      </pc:sldChg>
      <pc:sldChg chg="add">
        <pc:chgData name="Vidar Skogvoll" userId="50014d95-e865-4f1d-b40b-6b70e339352d" providerId="ADAL" clId="{D26FBA8A-52BC-40A8-8071-DA2CD4AFDFCA}" dt="2025-04-10T07:49:53.613" v="0"/>
        <pc:sldMkLst>
          <pc:docMk/>
          <pc:sldMk cId="2023704496" sldId="271"/>
        </pc:sldMkLst>
      </pc:sldChg>
      <pc:sldChg chg="add">
        <pc:chgData name="Vidar Skogvoll" userId="50014d95-e865-4f1d-b40b-6b70e339352d" providerId="ADAL" clId="{D26FBA8A-52BC-40A8-8071-DA2CD4AFDFCA}" dt="2025-04-10T07:49:53.613" v="0"/>
        <pc:sldMkLst>
          <pc:docMk/>
          <pc:sldMk cId="3414786847" sldId="275"/>
        </pc:sldMkLst>
      </pc:sldChg>
      <pc:sldChg chg="add">
        <pc:chgData name="Vidar Skogvoll" userId="50014d95-e865-4f1d-b40b-6b70e339352d" providerId="ADAL" clId="{D26FBA8A-52BC-40A8-8071-DA2CD4AFDFCA}" dt="2025-04-10T07:49:53.613" v="0"/>
        <pc:sldMkLst>
          <pc:docMk/>
          <pc:sldMk cId="1322103961" sldId="276"/>
        </pc:sldMkLst>
      </pc:sldChg>
      <pc:sldChg chg="add">
        <pc:chgData name="Vidar Skogvoll" userId="50014d95-e865-4f1d-b40b-6b70e339352d" providerId="ADAL" clId="{D26FBA8A-52BC-40A8-8071-DA2CD4AFDFCA}" dt="2025-04-10T07:49:53.613" v="0"/>
        <pc:sldMkLst>
          <pc:docMk/>
          <pc:sldMk cId="2581898947" sldId="277"/>
        </pc:sldMkLst>
      </pc:sldChg>
      <pc:sldChg chg="add">
        <pc:chgData name="Vidar Skogvoll" userId="50014d95-e865-4f1d-b40b-6b70e339352d" providerId="ADAL" clId="{D26FBA8A-52BC-40A8-8071-DA2CD4AFDFCA}" dt="2025-04-10T07:49:53.613" v="0"/>
        <pc:sldMkLst>
          <pc:docMk/>
          <pc:sldMk cId="2638031249" sldId="278"/>
        </pc:sldMkLst>
      </pc:sldChg>
      <pc:sldChg chg="add">
        <pc:chgData name="Vidar Skogvoll" userId="50014d95-e865-4f1d-b40b-6b70e339352d" providerId="ADAL" clId="{D26FBA8A-52BC-40A8-8071-DA2CD4AFDFCA}" dt="2025-04-10T07:49:53.613" v="0"/>
        <pc:sldMkLst>
          <pc:docMk/>
          <pc:sldMk cId="2850488552" sldId="279"/>
        </pc:sldMkLst>
      </pc:sldChg>
      <pc:sldChg chg="add">
        <pc:chgData name="Vidar Skogvoll" userId="50014d95-e865-4f1d-b40b-6b70e339352d" providerId="ADAL" clId="{D26FBA8A-52BC-40A8-8071-DA2CD4AFDFCA}" dt="2025-04-10T07:49:53.613" v="0"/>
        <pc:sldMkLst>
          <pc:docMk/>
          <pc:sldMk cId="393606638" sldId="280"/>
        </pc:sldMkLst>
      </pc:sldChg>
      <pc:sldChg chg="delSp modSp add mod">
        <pc:chgData name="Vidar Skogvoll" userId="50014d95-e865-4f1d-b40b-6b70e339352d" providerId="ADAL" clId="{D26FBA8A-52BC-40A8-8071-DA2CD4AFDFCA}" dt="2025-04-10T07:57:46.573" v="140" actId="478"/>
        <pc:sldMkLst>
          <pc:docMk/>
          <pc:sldMk cId="3616296501" sldId="281"/>
        </pc:sldMkLst>
        <pc:spChg chg="mod">
          <ac:chgData name="Vidar Skogvoll" userId="50014d95-e865-4f1d-b40b-6b70e339352d" providerId="ADAL" clId="{D26FBA8A-52BC-40A8-8071-DA2CD4AFDFCA}" dt="2025-04-10T07:49:53.743" v="3" actId="27636"/>
          <ac:spMkLst>
            <pc:docMk/>
            <pc:sldMk cId="3616296501" sldId="281"/>
            <ac:spMk id="2" creationId="{1A324D7A-DE56-6C98-B662-D93037FFC906}"/>
          </ac:spMkLst>
        </pc:spChg>
        <pc:spChg chg="mod">
          <ac:chgData name="Vidar Skogvoll" userId="50014d95-e865-4f1d-b40b-6b70e339352d" providerId="ADAL" clId="{D26FBA8A-52BC-40A8-8071-DA2CD4AFDFCA}" dt="2025-04-10T07:49:53.760" v="4" actId="27636"/>
          <ac:spMkLst>
            <pc:docMk/>
            <pc:sldMk cId="3616296501" sldId="281"/>
            <ac:spMk id="3" creationId="{76CE2258-07D6-99EC-FB17-34077DDC3B10}"/>
          </ac:spMkLst>
        </pc:spChg>
      </pc:sldChg>
      <pc:sldChg chg="add">
        <pc:chgData name="Vidar Skogvoll" userId="50014d95-e865-4f1d-b40b-6b70e339352d" providerId="ADAL" clId="{D26FBA8A-52BC-40A8-8071-DA2CD4AFDFCA}" dt="2025-04-10T12:02:27.001" v="206"/>
        <pc:sldMkLst>
          <pc:docMk/>
          <pc:sldMk cId="2436091439" sldId="348"/>
        </pc:sldMkLst>
      </pc:sldChg>
      <pc:sldChg chg="add">
        <pc:chgData name="Vidar Skogvoll" userId="50014d95-e865-4f1d-b40b-6b70e339352d" providerId="ADAL" clId="{D26FBA8A-52BC-40A8-8071-DA2CD4AFDFCA}" dt="2025-04-10T12:02:27.001" v="206"/>
        <pc:sldMkLst>
          <pc:docMk/>
          <pc:sldMk cId="3212002304" sldId="349"/>
        </pc:sldMkLst>
      </pc:sldChg>
      <pc:sldChg chg="add">
        <pc:chgData name="Vidar Skogvoll" userId="50014d95-e865-4f1d-b40b-6b70e339352d" providerId="ADAL" clId="{D26FBA8A-52BC-40A8-8071-DA2CD4AFDFCA}" dt="2025-04-10T12:02:27.001" v="206"/>
        <pc:sldMkLst>
          <pc:docMk/>
          <pc:sldMk cId="2079943627" sldId="351"/>
        </pc:sldMkLst>
      </pc:sldChg>
      <pc:sldChg chg="modSp add mod">
        <pc:chgData name="Vidar Skogvoll" userId="50014d95-e865-4f1d-b40b-6b70e339352d" providerId="ADAL" clId="{D26FBA8A-52BC-40A8-8071-DA2CD4AFDFCA}" dt="2025-04-10T12:02:27.121" v="207" actId="27636"/>
        <pc:sldMkLst>
          <pc:docMk/>
          <pc:sldMk cId="3034421530" sldId="372"/>
        </pc:sldMkLst>
        <pc:spChg chg="mod">
          <ac:chgData name="Vidar Skogvoll" userId="50014d95-e865-4f1d-b40b-6b70e339352d" providerId="ADAL" clId="{D26FBA8A-52BC-40A8-8071-DA2CD4AFDFCA}" dt="2025-04-10T12:02:27.121" v="207" actId="27636"/>
          <ac:spMkLst>
            <pc:docMk/>
            <pc:sldMk cId="3034421530" sldId="372"/>
            <ac:spMk id="2" creationId="{EE68E11B-EB73-2E02-5E96-FE60EBC44B3F}"/>
          </ac:spMkLst>
        </pc:spChg>
      </pc:sldChg>
      <pc:sldChg chg="modSp add del mod">
        <pc:chgData name="Vidar Skogvoll" userId="50014d95-e865-4f1d-b40b-6b70e339352d" providerId="ADAL" clId="{D26FBA8A-52BC-40A8-8071-DA2CD4AFDFCA}" dt="2025-04-10T07:59:01.926" v="205" actId="47"/>
        <pc:sldMkLst>
          <pc:docMk/>
          <pc:sldMk cId="829149415" sldId="384"/>
        </pc:sldMkLst>
      </pc:sldChg>
      <pc:sldChg chg="modSp add mod">
        <pc:chgData name="Vidar Skogvoll" userId="50014d95-e865-4f1d-b40b-6b70e339352d" providerId="ADAL" clId="{D26FBA8A-52BC-40A8-8071-DA2CD4AFDFCA}" dt="2025-04-10T12:26:49.996" v="210" actId="1076"/>
        <pc:sldMkLst>
          <pc:docMk/>
          <pc:sldMk cId="1682677068" sldId="821"/>
        </pc:sldMkLst>
        <pc:spChg chg="mod">
          <ac:chgData name="Vidar Skogvoll" userId="50014d95-e865-4f1d-b40b-6b70e339352d" providerId="ADAL" clId="{D26FBA8A-52BC-40A8-8071-DA2CD4AFDFCA}" dt="2025-04-10T12:26:49.996" v="210" actId="1076"/>
          <ac:spMkLst>
            <pc:docMk/>
            <pc:sldMk cId="1682677068" sldId="821"/>
            <ac:spMk id="2" creationId="{9A63E8D3-3273-6275-FA9B-6CADC009F38C}"/>
          </ac:spMkLst>
        </pc:spChg>
      </pc:sldChg>
      <pc:sldChg chg="add">
        <pc:chgData name="Vidar Skogvoll" userId="50014d95-e865-4f1d-b40b-6b70e339352d" providerId="ADAL" clId="{D26FBA8A-52BC-40A8-8071-DA2CD4AFDFCA}" dt="2025-04-10T07:49:53.613" v="0"/>
        <pc:sldMkLst>
          <pc:docMk/>
          <pc:sldMk cId="3187805191" sldId="822"/>
        </pc:sldMkLst>
      </pc:sldChg>
      <pc:sldChg chg="add">
        <pc:chgData name="Vidar Skogvoll" userId="50014d95-e865-4f1d-b40b-6b70e339352d" providerId="ADAL" clId="{D26FBA8A-52BC-40A8-8071-DA2CD4AFDFCA}" dt="2025-04-10T07:49:53.613" v="0"/>
        <pc:sldMkLst>
          <pc:docMk/>
          <pc:sldMk cId="3964873426" sldId="857"/>
        </pc:sldMkLst>
      </pc:sldChg>
      <pc:sldChg chg="add">
        <pc:chgData name="Vidar Skogvoll" userId="50014d95-e865-4f1d-b40b-6b70e339352d" providerId="ADAL" clId="{D26FBA8A-52BC-40A8-8071-DA2CD4AFDFCA}" dt="2025-04-10T07:49:53.613" v="0"/>
        <pc:sldMkLst>
          <pc:docMk/>
          <pc:sldMk cId="2249646880" sldId="858"/>
        </pc:sldMkLst>
      </pc:sldChg>
      <pc:sldChg chg="add">
        <pc:chgData name="Vidar Skogvoll" userId="50014d95-e865-4f1d-b40b-6b70e339352d" providerId="ADAL" clId="{D26FBA8A-52BC-40A8-8071-DA2CD4AFDFCA}" dt="2025-04-10T07:49:53.613" v="0"/>
        <pc:sldMkLst>
          <pc:docMk/>
          <pc:sldMk cId="3226725062" sldId="859"/>
        </pc:sldMkLst>
      </pc:sldChg>
      <pc:sldChg chg="add">
        <pc:chgData name="Vidar Skogvoll" userId="50014d95-e865-4f1d-b40b-6b70e339352d" providerId="ADAL" clId="{D26FBA8A-52BC-40A8-8071-DA2CD4AFDFCA}" dt="2025-04-10T07:49:53.613" v="0"/>
        <pc:sldMkLst>
          <pc:docMk/>
          <pc:sldMk cId="3499515080" sldId="860"/>
        </pc:sldMkLst>
      </pc:sldChg>
      <pc:sldChg chg="modSp new mod">
        <pc:chgData name="Vidar Skogvoll" userId="50014d95-e865-4f1d-b40b-6b70e339352d" providerId="ADAL" clId="{D26FBA8A-52BC-40A8-8071-DA2CD4AFDFCA}" dt="2025-04-10T07:55:35.460" v="92" actId="27636"/>
        <pc:sldMkLst>
          <pc:docMk/>
          <pc:sldMk cId="2173128453" sldId="861"/>
        </pc:sldMkLst>
        <pc:spChg chg="mod">
          <ac:chgData name="Vidar Skogvoll" userId="50014d95-e865-4f1d-b40b-6b70e339352d" providerId="ADAL" clId="{D26FBA8A-52BC-40A8-8071-DA2CD4AFDFCA}" dt="2025-04-10T07:55:01.892" v="30" actId="14100"/>
          <ac:spMkLst>
            <pc:docMk/>
            <pc:sldMk cId="2173128453" sldId="861"/>
            <ac:spMk id="3" creationId="{0310F296-997A-D2FE-E54F-354F7E1BBE79}"/>
          </ac:spMkLst>
        </pc:spChg>
        <pc:spChg chg="mod">
          <ac:chgData name="Vidar Skogvoll" userId="50014d95-e865-4f1d-b40b-6b70e339352d" providerId="ADAL" clId="{D26FBA8A-52BC-40A8-8071-DA2CD4AFDFCA}" dt="2025-04-10T07:55:35.460" v="92" actId="27636"/>
          <ac:spMkLst>
            <pc:docMk/>
            <pc:sldMk cId="2173128453" sldId="861"/>
            <ac:spMk id="4" creationId="{0019AA5E-2A86-28B0-8DCE-16FD073000DB}"/>
          </ac:spMkLst>
        </pc:spChg>
      </pc:sldChg>
      <pc:sldChg chg="modSp new mod">
        <pc:chgData name="Vidar Skogvoll" userId="50014d95-e865-4f1d-b40b-6b70e339352d" providerId="ADAL" clId="{D26FBA8A-52BC-40A8-8071-DA2CD4AFDFCA}" dt="2025-04-10T07:58:37.179" v="163" actId="20577"/>
        <pc:sldMkLst>
          <pc:docMk/>
          <pc:sldMk cId="571518355" sldId="862"/>
        </pc:sldMkLst>
        <pc:spChg chg="mod">
          <ac:chgData name="Vidar Skogvoll" userId="50014d95-e865-4f1d-b40b-6b70e339352d" providerId="ADAL" clId="{D26FBA8A-52BC-40A8-8071-DA2CD4AFDFCA}" dt="2025-04-10T07:58:37.179" v="163" actId="20577"/>
          <ac:spMkLst>
            <pc:docMk/>
            <pc:sldMk cId="571518355" sldId="862"/>
            <ac:spMk id="2" creationId="{0C3A8D59-B1D2-9371-16E3-5D7B71FC0994}"/>
          </ac:spMkLst>
        </pc:spChg>
      </pc:sldChg>
      <pc:sldChg chg="modSp add mod">
        <pc:chgData name="Vidar Skogvoll" userId="50014d95-e865-4f1d-b40b-6b70e339352d" providerId="ADAL" clId="{D26FBA8A-52BC-40A8-8071-DA2CD4AFDFCA}" dt="2025-04-10T07:58:41.176" v="167" actId="20577"/>
        <pc:sldMkLst>
          <pc:docMk/>
          <pc:sldMk cId="2177431099" sldId="863"/>
        </pc:sldMkLst>
        <pc:spChg chg="mod">
          <ac:chgData name="Vidar Skogvoll" userId="50014d95-e865-4f1d-b40b-6b70e339352d" providerId="ADAL" clId="{D26FBA8A-52BC-40A8-8071-DA2CD4AFDFCA}" dt="2025-04-10T07:58:41.176" v="167" actId="20577"/>
          <ac:spMkLst>
            <pc:docMk/>
            <pc:sldMk cId="2177431099" sldId="863"/>
            <ac:spMk id="2" creationId="{D8330C46-A5E8-CCAA-BC83-10913787B580}"/>
          </ac:spMkLst>
        </pc:spChg>
      </pc:sldChg>
      <pc:sldChg chg="add">
        <pc:chgData name="Vidar Skogvoll" userId="50014d95-e865-4f1d-b40b-6b70e339352d" providerId="ADAL" clId="{D26FBA8A-52BC-40A8-8071-DA2CD4AFDFCA}" dt="2025-04-10T12:02:27.001" v="206"/>
        <pc:sldMkLst>
          <pc:docMk/>
          <pc:sldMk cId="1501329533" sldId="864"/>
        </pc:sldMkLst>
      </pc:sldChg>
    </pc:docChg>
  </pc:docChgLst>
  <pc:docChgLst>
    <pc:chgData name="Andreas Haraldsrud" userId="a321594c-2ddb-4e67-9f54-8982ebf5f6fc" providerId="ADAL" clId="{0D3E8DD2-E3A3-5047-A8F9-C679369F81B0}"/>
    <pc:docChg chg="undo redo custSel addSld delSld modSld">
      <pc:chgData name="Andreas Haraldsrud" userId="a321594c-2ddb-4e67-9f54-8982ebf5f6fc" providerId="ADAL" clId="{0D3E8DD2-E3A3-5047-A8F9-C679369F81B0}" dt="2025-04-08T13:14:30.641" v="1445" actId="20577"/>
      <pc:docMkLst>
        <pc:docMk/>
      </pc:docMkLst>
      <pc:sldChg chg="delSp add del setBg delDesignElem">
        <pc:chgData name="Andreas Haraldsrud" userId="a321594c-2ddb-4e67-9f54-8982ebf5f6fc" providerId="ADAL" clId="{0D3E8DD2-E3A3-5047-A8F9-C679369F81B0}" dt="2025-04-08T10:40:31.091" v="39" actId="2696"/>
        <pc:sldMkLst>
          <pc:docMk/>
          <pc:sldMk cId="3724012579" sldId="256"/>
        </pc:sldMkLst>
      </pc:sldChg>
      <pc:sldChg chg="delSp add del setBg delDesignElem">
        <pc:chgData name="Andreas Haraldsrud" userId="a321594c-2ddb-4e67-9f54-8982ebf5f6fc" providerId="ADAL" clId="{0D3E8DD2-E3A3-5047-A8F9-C679369F81B0}" dt="2025-04-08T10:42:56.906" v="287" actId="2696"/>
        <pc:sldMkLst>
          <pc:docMk/>
          <pc:sldMk cId="3623656648" sldId="257"/>
        </pc:sldMkLst>
      </pc:sldChg>
      <pc:sldChg chg="modSp add del mod">
        <pc:chgData name="Andreas Haraldsrud" userId="a321594c-2ddb-4e67-9f54-8982ebf5f6fc" providerId="ADAL" clId="{0D3E8DD2-E3A3-5047-A8F9-C679369F81B0}" dt="2025-04-08T10:43:10.441" v="295" actId="2696"/>
        <pc:sldMkLst>
          <pc:docMk/>
          <pc:sldMk cId="774163392" sldId="258"/>
        </pc:sldMkLst>
      </pc:sldChg>
      <pc:sldChg chg="modSp add del mod">
        <pc:chgData name="Andreas Haraldsrud" userId="a321594c-2ddb-4e67-9f54-8982ebf5f6fc" providerId="ADAL" clId="{0D3E8DD2-E3A3-5047-A8F9-C679369F81B0}" dt="2025-04-08T10:43:10.766" v="296" actId="2696"/>
        <pc:sldMkLst>
          <pc:docMk/>
          <pc:sldMk cId="1870188090" sldId="259"/>
        </pc:sldMkLst>
      </pc:sldChg>
      <pc:sldChg chg="del">
        <pc:chgData name="Andreas Haraldsrud" userId="a321594c-2ddb-4e67-9f54-8982ebf5f6fc" providerId="ADAL" clId="{0D3E8DD2-E3A3-5047-A8F9-C679369F81B0}" dt="2025-04-08T10:47:29.963" v="396" actId="2696"/>
        <pc:sldMkLst>
          <pc:docMk/>
          <pc:sldMk cId="2022385991" sldId="260"/>
        </pc:sldMkLst>
      </pc:sldChg>
      <pc:sldChg chg="add del mod setBg modShow">
        <pc:chgData name="Andreas Haraldsrud" userId="a321594c-2ddb-4e67-9f54-8982ebf5f6fc" providerId="ADAL" clId="{0D3E8DD2-E3A3-5047-A8F9-C679369F81B0}" dt="2025-04-08T10:44:24.090" v="358" actId="2696"/>
        <pc:sldMkLst>
          <pc:docMk/>
          <pc:sldMk cId="2254677109" sldId="262"/>
        </pc:sldMkLst>
      </pc:sldChg>
      <pc:sldChg chg="add">
        <pc:chgData name="Andreas Haraldsrud" userId="a321594c-2ddb-4e67-9f54-8982ebf5f6fc" providerId="ADAL" clId="{0D3E8DD2-E3A3-5047-A8F9-C679369F81B0}" dt="2025-04-08T10:44:29.217" v="359"/>
        <pc:sldMkLst>
          <pc:docMk/>
          <pc:sldMk cId="3709629182" sldId="262"/>
        </pc:sldMkLst>
      </pc:sldChg>
      <pc:sldChg chg="del">
        <pc:chgData name="Andreas Haraldsrud" userId="a321594c-2ddb-4e67-9f54-8982ebf5f6fc" providerId="ADAL" clId="{0D3E8DD2-E3A3-5047-A8F9-C679369F81B0}" dt="2025-04-08T10:47:29.778" v="395" actId="2696"/>
        <pc:sldMkLst>
          <pc:docMk/>
          <pc:sldMk cId="3658793713" sldId="264"/>
        </pc:sldMkLst>
      </pc:sldChg>
      <pc:sldChg chg="add del">
        <pc:chgData name="Andreas Haraldsrud" userId="a321594c-2ddb-4e67-9f54-8982ebf5f6fc" providerId="ADAL" clId="{0D3E8DD2-E3A3-5047-A8F9-C679369F81B0}" dt="2025-04-08T10:47:18.285" v="374" actId="2696"/>
        <pc:sldMkLst>
          <pc:docMk/>
          <pc:sldMk cId="393040437" sldId="265"/>
        </pc:sldMkLst>
      </pc:sldChg>
      <pc:sldChg chg="add del">
        <pc:chgData name="Andreas Haraldsrud" userId="a321594c-2ddb-4e67-9f54-8982ebf5f6fc" providerId="ADAL" clId="{0D3E8DD2-E3A3-5047-A8F9-C679369F81B0}" dt="2025-04-08T10:42:20.200" v="256" actId="2696"/>
        <pc:sldMkLst>
          <pc:docMk/>
          <pc:sldMk cId="791835691" sldId="266"/>
        </pc:sldMkLst>
      </pc:sldChg>
      <pc:sldChg chg="add del">
        <pc:chgData name="Andreas Haraldsrud" userId="a321594c-2ddb-4e67-9f54-8982ebf5f6fc" providerId="ADAL" clId="{0D3E8DD2-E3A3-5047-A8F9-C679369F81B0}" dt="2025-04-08T10:47:17.541" v="373" actId="2696"/>
        <pc:sldMkLst>
          <pc:docMk/>
          <pc:sldMk cId="1025198965" sldId="268"/>
        </pc:sldMkLst>
      </pc:sldChg>
      <pc:sldChg chg="add del">
        <pc:chgData name="Andreas Haraldsrud" userId="a321594c-2ddb-4e67-9f54-8982ebf5f6fc" providerId="ADAL" clId="{0D3E8DD2-E3A3-5047-A8F9-C679369F81B0}" dt="2025-04-08T10:42:17.886" v="255" actId="2696"/>
        <pc:sldMkLst>
          <pc:docMk/>
          <pc:sldMk cId="2457778773" sldId="269"/>
        </pc:sldMkLst>
      </pc:sldChg>
      <pc:sldChg chg="add del">
        <pc:chgData name="Andreas Haraldsrud" userId="a321594c-2ddb-4e67-9f54-8982ebf5f6fc" providerId="ADAL" clId="{0D3E8DD2-E3A3-5047-A8F9-C679369F81B0}" dt="2025-04-08T10:42:05.710" v="250" actId="2696"/>
        <pc:sldMkLst>
          <pc:docMk/>
          <pc:sldMk cId="3121276081" sldId="270"/>
        </pc:sldMkLst>
      </pc:sldChg>
      <pc:sldChg chg="delSp add del setBg delDesignElem">
        <pc:chgData name="Andreas Haraldsrud" userId="a321594c-2ddb-4e67-9f54-8982ebf5f6fc" providerId="ADAL" clId="{0D3E8DD2-E3A3-5047-A8F9-C679369F81B0}" dt="2025-04-08T10:40:32.117" v="40" actId="2696"/>
        <pc:sldMkLst>
          <pc:docMk/>
          <pc:sldMk cId="995537903" sldId="271"/>
        </pc:sldMkLst>
      </pc:sldChg>
      <pc:sldChg chg="add">
        <pc:chgData name="Andreas Haraldsrud" userId="a321594c-2ddb-4e67-9f54-8982ebf5f6fc" providerId="ADAL" clId="{0D3E8DD2-E3A3-5047-A8F9-C679369F81B0}" dt="2025-04-08T10:40:21.047" v="14"/>
        <pc:sldMkLst>
          <pc:docMk/>
          <pc:sldMk cId="2775372809" sldId="272"/>
        </pc:sldMkLst>
      </pc:sldChg>
      <pc:sldChg chg="add del">
        <pc:chgData name="Andreas Haraldsrud" userId="a321594c-2ddb-4e67-9f54-8982ebf5f6fc" providerId="ADAL" clId="{0D3E8DD2-E3A3-5047-A8F9-C679369F81B0}" dt="2025-04-08T10:41:47.360" v="242" actId="2696"/>
        <pc:sldMkLst>
          <pc:docMk/>
          <pc:sldMk cId="2315767012" sldId="273"/>
        </pc:sldMkLst>
      </pc:sldChg>
      <pc:sldChg chg="add">
        <pc:chgData name="Andreas Haraldsrud" userId="a321594c-2ddb-4e67-9f54-8982ebf5f6fc" providerId="ADAL" clId="{0D3E8DD2-E3A3-5047-A8F9-C679369F81B0}" dt="2025-04-08T10:40:21.047" v="14"/>
        <pc:sldMkLst>
          <pc:docMk/>
          <pc:sldMk cId="285625778" sldId="274"/>
        </pc:sldMkLst>
      </pc:sldChg>
      <pc:sldChg chg="delSp modSp add del mod setBg delDesignElem">
        <pc:chgData name="Andreas Haraldsrud" userId="a321594c-2ddb-4e67-9f54-8982ebf5f6fc" providerId="ADAL" clId="{0D3E8DD2-E3A3-5047-A8F9-C679369F81B0}" dt="2025-04-08T10:41:28.885" v="240" actId="2696"/>
        <pc:sldMkLst>
          <pc:docMk/>
          <pc:sldMk cId="1594382182" sldId="275"/>
        </pc:sldMkLst>
      </pc:sldChg>
      <pc:sldChg chg="add del">
        <pc:chgData name="Andreas Haraldsrud" userId="a321594c-2ddb-4e67-9f54-8982ebf5f6fc" providerId="ADAL" clId="{0D3E8DD2-E3A3-5047-A8F9-C679369F81B0}" dt="2025-04-08T10:42:07.462" v="253" actId="2696"/>
        <pc:sldMkLst>
          <pc:docMk/>
          <pc:sldMk cId="4139137849" sldId="276"/>
        </pc:sldMkLst>
      </pc:sldChg>
      <pc:sldChg chg="delSp add del setBg delDesignElem">
        <pc:chgData name="Andreas Haraldsrud" userId="a321594c-2ddb-4e67-9f54-8982ebf5f6fc" providerId="ADAL" clId="{0D3E8DD2-E3A3-5047-A8F9-C679369F81B0}" dt="2025-04-08T10:42:02.294" v="243" actId="2696"/>
        <pc:sldMkLst>
          <pc:docMk/>
          <pc:sldMk cId="2993222920" sldId="278"/>
        </pc:sldMkLst>
      </pc:sldChg>
      <pc:sldChg chg="add del">
        <pc:chgData name="Andreas Haraldsrud" userId="a321594c-2ddb-4e67-9f54-8982ebf5f6fc" providerId="ADAL" clId="{0D3E8DD2-E3A3-5047-A8F9-C679369F81B0}" dt="2025-04-08T10:42:04.729" v="247" actId="2696"/>
        <pc:sldMkLst>
          <pc:docMk/>
          <pc:sldMk cId="3046629156" sldId="483"/>
        </pc:sldMkLst>
      </pc:sldChg>
      <pc:sldChg chg="add">
        <pc:chgData name="Andreas Haraldsrud" userId="a321594c-2ddb-4e67-9f54-8982ebf5f6fc" providerId="ADAL" clId="{0D3E8DD2-E3A3-5047-A8F9-C679369F81B0}" dt="2025-04-08T10:43:29.482" v="306"/>
        <pc:sldMkLst>
          <pc:docMk/>
          <pc:sldMk cId="826389516" sldId="630"/>
        </pc:sldMkLst>
      </pc:sldChg>
      <pc:sldChg chg="add del">
        <pc:chgData name="Andreas Haraldsrud" userId="a321594c-2ddb-4e67-9f54-8982ebf5f6fc" providerId="ADAL" clId="{0D3E8DD2-E3A3-5047-A8F9-C679369F81B0}" dt="2025-04-08T10:43:26.291" v="305" actId="2696"/>
        <pc:sldMkLst>
          <pc:docMk/>
          <pc:sldMk cId="2426368981" sldId="630"/>
        </pc:sldMkLst>
      </pc:sldChg>
      <pc:sldChg chg="modSp add del mod">
        <pc:chgData name="Andreas Haraldsrud" userId="a321594c-2ddb-4e67-9f54-8982ebf5f6fc" providerId="ADAL" clId="{0D3E8DD2-E3A3-5047-A8F9-C679369F81B0}" dt="2025-04-08T10:43:14.554" v="299" actId="2696"/>
        <pc:sldMkLst>
          <pc:docMk/>
          <pc:sldMk cId="2725129694" sldId="631"/>
        </pc:sldMkLst>
      </pc:sldChg>
      <pc:sldChg chg="add">
        <pc:chgData name="Andreas Haraldsrud" userId="a321594c-2ddb-4e67-9f54-8982ebf5f6fc" providerId="ADAL" clId="{0D3E8DD2-E3A3-5047-A8F9-C679369F81B0}" dt="2025-04-08T10:43:29.482" v="306"/>
        <pc:sldMkLst>
          <pc:docMk/>
          <pc:sldMk cId="851881341" sldId="632"/>
        </pc:sldMkLst>
      </pc:sldChg>
      <pc:sldChg chg="add del">
        <pc:chgData name="Andreas Haraldsrud" userId="a321594c-2ddb-4e67-9f54-8982ebf5f6fc" providerId="ADAL" clId="{0D3E8DD2-E3A3-5047-A8F9-C679369F81B0}" dt="2025-04-08T10:43:26.291" v="305" actId="2696"/>
        <pc:sldMkLst>
          <pc:docMk/>
          <pc:sldMk cId="4022136671" sldId="632"/>
        </pc:sldMkLst>
      </pc:sldChg>
      <pc:sldChg chg="modSp add del mod">
        <pc:chgData name="Andreas Haraldsrud" userId="a321594c-2ddb-4e67-9f54-8982ebf5f6fc" providerId="ADAL" clId="{0D3E8DD2-E3A3-5047-A8F9-C679369F81B0}" dt="2025-04-08T10:43:16.907" v="301" actId="2696"/>
        <pc:sldMkLst>
          <pc:docMk/>
          <pc:sldMk cId="3364320689" sldId="653"/>
        </pc:sldMkLst>
      </pc:sldChg>
      <pc:sldChg chg="add del">
        <pc:chgData name="Andreas Haraldsrud" userId="a321594c-2ddb-4e67-9f54-8982ebf5f6fc" providerId="ADAL" clId="{0D3E8DD2-E3A3-5047-A8F9-C679369F81B0}" dt="2025-04-08T10:43:16.058" v="300" actId="2696"/>
        <pc:sldMkLst>
          <pc:docMk/>
          <pc:sldMk cId="2744290326" sldId="661"/>
        </pc:sldMkLst>
      </pc:sldChg>
      <pc:sldChg chg="modSp mod">
        <pc:chgData name="Andreas Haraldsrud" userId="a321594c-2ddb-4e67-9f54-8982ebf5f6fc" providerId="ADAL" clId="{0D3E8DD2-E3A3-5047-A8F9-C679369F81B0}" dt="2025-04-08T10:40:27.691" v="38" actId="20577"/>
        <pc:sldMkLst>
          <pc:docMk/>
          <pc:sldMk cId="764261266" sldId="726"/>
        </pc:sldMkLst>
        <pc:spChg chg="mod">
          <ac:chgData name="Andreas Haraldsrud" userId="a321594c-2ddb-4e67-9f54-8982ebf5f6fc" providerId="ADAL" clId="{0D3E8DD2-E3A3-5047-A8F9-C679369F81B0}" dt="2025-04-08T10:40:27.691" v="38" actId="20577"/>
          <ac:spMkLst>
            <pc:docMk/>
            <pc:sldMk cId="764261266" sldId="726"/>
            <ac:spMk id="3" creationId="{AE17633F-38EF-4D85-9ED0-6D967DA7BF02}"/>
          </ac:spMkLst>
        </pc:spChg>
      </pc:sldChg>
      <pc:sldChg chg="del">
        <pc:chgData name="Andreas Haraldsrud" userId="a321594c-2ddb-4e67-9f54-8982ebf5f6fc" providerId="ADAL" clId="{0D3E8DD2-E3A3-5047-A8F9-C679369F81B0}" dt="2025-04-08T10:47:21.800" v="377" actId="2696"/>
        <pc:sldMkLst>
          <pc:docMk/>
          <pc:sldMk cId="2973087499" sldId="749"/>
        </pc:sldMkLst>
      </pc:sldChg>
      <pc:sldChg chg="del">
        <pc:chgData name="Andreas Haraldsrud" userId="a321594c-2ddb-4e67-9f54-8982ebf5f6fc" providerId="ADAL" clId="{0D3E8DD2-E3A3-5047-A8F9-C679369F81B0}" dt="2025-04-08T10:47:22.868" v="378" actId="2696"/>
        <pc:sldMkLst>
          <pc:docMk/>
          <pc:sldMk cId="1322977148" sldId="763"/>
        </pc:sldMkLst>
      </pc:sldChg>
      <pc:sldChg chg="del">
        <pc:chgData name="Andreas Haraldsrud" userId="a321594c-2ddb-4e67-9f54-8982ebf5f6fc" providerId="ADAL" clId="{0D3E8DD2-E3A3-5047-A8F9-C679369F81B0}" dt="2025-04-08T10:47:24.237" v="380" actId="2696"/>
        <pc:sldMkLst>
          <pc:docMk/>
          <pc:sldMk cId="1135934746" sldId="764"/>
        </pc:sldMkLst>
      </pc:sldChg>
      <pc:sldChg chg="del">
        <pc:chgData name="Andreas Haraldsrud" userId="a321594c-2ddb-4e67-9f54-8982ebf5f6fc" providerId="ADAL" clId="{0D3E8DD2-E3A3-5047-A8F9-C679369F81B0}" dt="2025-04-08T10:47:24.428" v="381" actId="2696"/>
        <pc:sldMkLst>
          <pc:docMk/>
          <pc:sldMk cId="3651209425" sldId="765"/>
        </pc:sldMkLst>
      </pc:sldChg>
      <pc:sldChg chg="add del">
        <pc:chgData name="Andreas Haraldsrud" userId="a321594c-2ddb-4e67-9f54-8982ebf5f6fc" providerId="ADAL" clId="{0D3E8DD2-E3A3-5047-A8F9-C679369F81B0}" dt="2025-04-08T10:47:28.423" v="390" actId="2696"/>
        <pc:sldMkLst>
          <pc:docMk/>
          <pc:sldMk cId="2602969877" sldId="766"/>
        </pc:sldMkLst>
      </pc:sldChg>
      <pc:sldChg chg="add del">
        <pc:chgData name="Andreas Haraldsrud" userId="a321594c-2ddb-4e67-9f54-8982ebf5f6fc" providerId="ADAL" clId="{0D3E8DD2-E3A3-5047-A8F9-C679369F81B0}" dt="2025-04-08T10:47:28.795" v="391" actId="2696"/>
        <pc:sldMkLst>
          <pc:docMk/>
          <pc:sldMk cId="757091527" sldId="767"/>
        </pc:sldMkLst>
      </pc:sldChg>
      <pc:sldChg chg="add del">
        <pc:chgData name="Andreas Haraldsrud" userId="a321594c-2ddb-4e67-9f54-8982ebf5f6fc" providerId="ADAL" clId="{0D3E8DD2-E3A3-5047-A8F9-C679369F81B0}" dt="2025-04-08T10:47:28.978" v="392" actId="2696"/>
        <pc:sldMkLst>
          <pc:docMk/>
          <pc:sldMk cId="3200549282" sldId="768"/>
        </pc:sldMkLst>
      </pc:sldChg>
      <pc:sldChg chg="del">
        <pc:chgData name="Andreas Haraldsrud" userId="a321594c-2ddb-4e67-9f54-8982ebf5f6fc" providerId="ADAL" clId="{0D3E8DD2-E3A3-5047-A8F9-C679369F81B0}" dt="2025-04-08T10:47:20.475" v="376" actId="2696"/>
        <pc:sldMkLst>
          <pc:docMk/>
          <pc:sldMk cId="3095410476" sldId="783"/>
        </pc:sldMkLst>
      </pc:sldChg>
      <pc:sldChg chg="del">
        <pc:chgData name="Andreas Haraldsrud" userId="a321594c-2ddb-4e67-9f54-8982ebf5f6fc" providerId="ADAL" clId="{0D3E8DD2-E3A3-5047-A8F9-C679369F81B0}" dt="2025-04-08T10:47:30.152" v="397" actId="2696"/>
        <pc:sldMkLst>
          <pc:docMk/>
          <pc:sldMk cId="557741874" sldId="789"/>
        </pc:sldMkLst>
      </pc:sldChg>
      <pc:sldChg chg="del">
        <pc:chgData name="Andreas Haraldsrud" userId="a321594c-2ddb-4e67-9f54-8982ebf5f6fc" providerId="ADAL" clId="{0D3E8DD2-E3A3-5047-A8F9-C679369F81B0}" dt="2025-04-08T10:47:24.073" v="379" actId="2696"/>
        <pc:sldMkLst>
          <pc:docMk/>
          <pc:sldMk cId="2854513662" sldId="803"/>
        </pc:sldMkLst>
      </pc:sldChg>
      <pc:sldChg chg="del">
        <pc:chgData name="Andreas Haraldsrud" userId="a321594c-2ddb-4e67-9f54-8982ebf5f6fc" providerId="ADAL" clId="{0D3E8DD2-E3A3-5047-A8F9-C679369F81B0}" dt="2025-04-08T10:47:29.569" v="394" actId="2696"/>
        <pc:sldMkLst>
          <pc:docMk/>
          <pc:sldMk cId="199518869" sldId="813"/>
        </pc:sldMkLst>
      </pc:sldChg>
      <pc:sldChg chg="add">
        <pc:chgData name="Andreas Haraldsrud" userId="a321594c-2ddb-4e67-9f54-8982ebf5f6fc" providerId="ADAL" clId="{0D3E8DD2-E3A3-5047-A8F9-C679369F81B0}" dt="2025-04-08T10:43:29.482" v="306"/>
        <pc:sldMkLst>
          <pc:docMk/>
          <pc:sldMk cId="635719325" sldId="815"/>
        </pc:sldMkLst>
      </pc:sldChg>
      <pc:sldChg chg="add del">
        <pc:chgData name="Andreas Haraldsrud" userId="a321594c-2ddb-4e67-9f54-8982ebf5f6fc" providerId="ADAL" clId="{0D3E8DD2-E3A3-5047-A8F9-C679369F81B0}" dt="2025-04-08T10:43:26.291" v="305" actId="2696"/>
        <pc:sldMkLst>
          <pc:docMk/>
          <pc:sldMk cId="727430892" sldId="815"/>
        </pc:sldMkLst>
      </pc:sldChg>
      <pc:sldChg chg="add">
        <pc:chgData name="Andreas Haraldsrud" userId="a321594c-2ddb-4e67-9f54-8982ebf5f6fc" providerId="ADAL" clId="{0D3E8DD2-E3A3-5047-A8F9-C679369F81B0}" dt="2025-04-08T10:43:29.482" v="306"/>
        <pc:sldMkLst>
          <pc:docMk/>
          <pc:sldMk cId="269837766" sldId="817"/>
        </pc:sldMkLst>
      </pc:sldChg>
      <pc:sldChg chg="add del">
        <pc:chgData name="Andreas Haraldsrud" userId="a321594c-2ddb-4e67-9f54-8982ebf5f6fc" providerId="ADAL" clId="{0D3E8DD2-E3A3-5047-A8F9-C679369F81B0}" dt="2025-04-08T10:43:26.291" v="305" actId="2696"/>
        <pc:sldMkLst>
          <pc:docMk/>
          <pc:sldMk cId="2415730739" sldId="817"/>
        </pc:sldMkLst>
      </pc:sldChg>
      <pc:sldChg chg="add del">
        <pc:chgData name="Andreas Haraldsrud" userId="a321594c-2ddb-4e67-9f54-8982ebf5f6fc" providerId="ADAL" clId="{0D3E8DD2-E3A3-5047-A8F9-C679369F81B0}" dt="2025-04-08T10:47:29.168" v="393" actId="2696"/>
        <pc:sldMkLst>
          <pc:docMk/>
          <pc:sldMk cId="1678915487" sldId="818"/>
        </pc:sldMkLst>
      </pc:sldChg>
      <pc:sldChg chg="add del">
        <pc:chgData name="Andreas Haraldsrud" userId="a321594c-2ddb-4e67-9f54-8982ebf5f6fc" providerId="ADAL" clId="{0D3E8DD2-E3A3-5047-A8F9-C679369F81B0}" dt="2025-04-08T10:47:19.345" v="375" actId="2696"/>
        <pc:sldMkLst>
          <pc:docMk/>
          <pc:sldMk cId="2087246069" sldId="819"/>
        </pc:sldMkLst>
      </pc:sldChg>
      <pc:sldChg chg="del">
        <pc:chgData name="Andreas Haraldsrud" userId="a321594c-2ddb-4e67-9f54-8982ebf5f6fc" providerId="ADAL" clId="{0D3E8DD2-E3A3-5047-A8F9-C679369F81B0}" dt="2025-04-08T10:47:30.358" v="398" actId="2696"/>
        <pc:sldMkLst>
          <pc:docMk/>
          <pc:sldMk cId="813804425" sldId="821"/>
        </pc:sldMkLst>
      </pc:sldChg>
      <pc:sldChg chg="add del">
        <pc:chgData name="Andreas Haraldsrud" userId="a321594c-2ddb-4e67-9f54-8982ebf5f6fc" providerId="ADAL" clId="{0D3E8DD2-E3A3-5047-A8F9-C679369F81B0}" dt="2025-04-08T10:42:05.303" v="249" actId="2696"/>
        <pc:sldMkLst>
          <pc:docMk/>
          <pc:sldMk cId="2294653695" sldId="822"/>
        </pc:sldMkLst>
      </pc:sldChg>
      <pc:sldChg chg="add del">
        <pc:chgData name="Andreas Haraldsrud" userId="a321594c-2ddb-4e67-9f54-8982ebf5f6fc" providerId="ADAL" clId="{0D3E8DD2-E3A3-5047-A8F9-C679369F81B0}" dt="2025-04-08T10:42:03.490" v="244" actId="2696"/>
        <pc:sldMkLst>
          <pc:docMk/>
          <pc:sldMk cId="1554864048" sldId="823"/>
        </pc:sldMkLst>
      </pc:sldChg>
      <pc:sldChg chg="add del setBg">
        <pc:chgData name="Andreas Haraldsrud" userId="a321594c-2ddb-4e67-9f54-8982ebf5f6fc" providerId="ADAL" clId="{0D3E8DD2-E3A3-5047-A8F9-C679369F81B0}" dt="2025-04-08T10:42:07" v="252" actId="2696"/>
        <pc:sldMkLst>
          <pc:docMk/>
          <pc:sldMk cId="3494735443" sldId="824"/>
        </pc:sldMkLst>
      </pc:sldChg>
      <pc:sldChg chg="add del">
        <pc:chgData name="Andreas Haraldsrud" userId="a321594c-2ddb-4e67-9f54-8982ebf5f6fc" providerId="ADAL" clId="{0D3E8DD2-E3A3-5047-A8F9-C679369F81B0}" dt="2025-04-08T10:42:04.088" v="245" actId="2696"/>
        <pc:sldMkLst>
          <pc:docMk/>
          <pc:sldMk cId="2764544201" sldId="825"/>
        </pc:sldMkLst>
      </pc:sldChg>
      <pc:sldChg chg="add del">
        <pc:chgData name="Andreas Haraldsrud" userId="a321594c-2ddb-4e67-9f54-8982ebf5f6fc" providerId="ADAL" clId="{0D3E8DD2-E3A3-5047-A8F9-C679369F81B0}" dt="2025-04-08T10:42:04.320" v="246" actId="2696"/>
        <pc:sldMkLst>
          <pc:docMk/>
          <pc:sldMk cId="1648569408" sldId="826"/>
        </pc:sldMkLst>
      </pc:sldChg>
      <pc:sldChg chg="add del">
        <pc:chgData name="Andreas Haraldsrud" userId="a321594c-2ddb-4e67-9f54-8982ebf5f6fc" providerId="ADAL" clId="{0D3E8DD2-E3A3-5047-A8F9-C679369F81B0}" dt="2025-04-08T10:42:05.104" v="248" actId="2696"/>
        <pc:sldMkLst>
          <pc:docMk/>
          <pc:sldMk cId="3204113747" sldId="828"/>
        </pc:sldMkLst>
      </pc:sldChg>
      <pc:sldChg chg="modSp add mod">
        <pc:chgData name="Andreas Haraldsrud" userId="a321594c-2ddb-4e67-9f54-8982ebf5f6fc" providerId="ADAL" clId="{0D3E8DD2-E3A3-5047-A8F9-C679369F81B0}" dt="2025-04-08T10:42:37.946" v="281" actId="20577"/>
        <pc:sldMkLst>
          <pc:docMk/>
          <pc:sldMk cId="2803194915" sldId="830"/>
        </pc:sldMkLst>
        <pc:spChg chg="mod">
          <ac:chgData name="Andreas Haraldsrud" userId="a321594c-2ddb-4e67-9f54-8982ebf5f6fc" providerId="ADAL" clId="{0D3E8DD2-E3A3-5047-A8F9-C679369F81B0}" dt="2025-04-08T10:42:37.946" v="281" actId="20577"/>
          <ac:spMkLst>
            <pc:docMk/>
            <pc:sldMk cId="2803194915" sldId="830"/>
            <ac:spMk id="2" creationId="{45F8C931-8A52-603A-A080-C751FA50A961}"/>
          </ac:spMkLst>
        </pc:spChg>
      </pc:sldChg>
      <pc:sldChg chg="delSp modSp add del mod setBg delDesignElem">
        <pc:chgData name="Andreas Haraldsrud" userId="a321594c-2ddb-4e67-9f54-8982ebf5f6fc" providerId="ADAL" clId="{0D3E8DD2-E3A3-5047-A8F9-C679369F81B0}" dt="2025-04-08T10:43:07.396" v="290" actId="2696"/>
        <pc:sldMkLst>
          <pc:docMk/>
          <pc:sldMk cId="3553187038" sldId="831"/>
        </pc:sldMkLst>
      </pc:sldChg>
      <pc:sldChg chg="delSp add del setBg delDesignElem">
        <pc:chgData name="Andreas Haraldsrud" userId="a321594c-2ddb-4e67-9f54-8982ebf5f6fc" providerId="ADAL" clId="{0D3E8DD2-E3A3-5047-A8F9-C679369F81B0}" dt="2025-04-08T10:43:08.600" v="292" actId="2696"/>
        <pc:sldMkLst>
          <pc:docMk/>
          <pc:sldMk cId="2226940088" sldId="832"/>
        </pc:sldMkLst>
      </pc:sldChg>
      <pc:sldChg chg="add del">
        <pc:chgData name="Andreas Haraldsrud" userId="a321594c-2ddb-4e67-9f54-8982ebf5f6fc" providerId="ADAL" clId="{0D3E8DD2-E3A3-5047-A8F9-C679369F81B0}" dt="2025-04-08T10:43:09.058" v="293" actId="2696"/>
        <pc:sldMkLst>
          <pc:docMk/>
          <pc:sldMk cId="3044927137" sldId="833"/>
        </pc:sldMkLst>
      </pc:sldChg>
      <pc:sldChg chg="add del">
        <pc:chgData name="Andreas Haraldsrud" userId="a321594c-2ddb-4e67-9f54-8982ebf5f6fc" providerId="ADAL" clId="{0D3E8DD2-E3A3-5047-A8F9-C679369F81B0}" dt="2025-04-08T10:42:06.153" v="251" actId="2696"/>
        <pc:sldMkLst>
          <pc:docMk/>
          <pc:sldMk cId="326263526" sldId="834"/>
        </pc:sldMkLst>
      </pc:sldChg>
      <pc:sldChg chg="add del">
        <pc:chgData name="Andreas Haraldsrud" userId="a321594c-2ddb-4e67-9f54-8982ebf5f6fc" providerId="ADAL" clId="{0D3E8DD2-E3A3-5047-A8F9-C679369F81B0}" dt="2025-04-08T10:42:11.414" v="254" actId="2696"/>
        <pc:sldMkLst>
          <pc:docMk/>
          <pc:sldMk cId="756826114" sldId="836"/>
        </pc:sldMkLst>
      </pc:sldChg>
      <pc:sldChg chg="delSp add del setBg delDesignElem">
        <pc:chgData name="Andreas Haraldsrud" userId="a321594c-2ddb-4e67-9f54-8982ebf5f6fc" providerId="ADAL" clId="{0D3E8DD2-E3A3-5047-A8F9-C679369F81B0}" dt="2025-04-08T10:42:55.618" v="286" actId="2696"/>
        <pc:sldMkLst>
          <pc:docMk/>
          <pc:sldMk cId="1692221168" sldId="837"/>
        </pc:sldMkLst>
      </pc:sldChg>
      <pc:sldChg chg="delSp add del setBg delDesignElem">
        <pc:chgData name="Andreas Haraldsrud" userId="a321594c-2ddb-4e67-9f54-8982ebf5f6fc" providerId="ADAL" clId="{0D3E8DD2-E3A3-5047-A8F9-C679369F81B0}" dt="2025-04-08T10:43:08.270" v="291" actId="2696"/>
        <pc:sldMkLst>
          <pc:docMk/>
          <pc:sldMk cId="2180550296" sldId="838"/>
        </pc:sldMkLst>
      </pc:sldChg>
      <pc:sldChg chg="delSp add del setBg delDesignElem">
        <pc:chgData name="Andreas Haraldsrud" userId="a321594c-2ddb-4e67-9f54-8982ebf5f6fc" providerId="ADAL" clId="{0D3E8DD2-E3A3-5047-A8F9-C679369F81B0}" dt="2025-04-08T10:43:09.671" v="294" actId="2696"/>
        <pc:sldMkLst>
          <pc:docMk/>
          <pc:sldMk cId="2153206657" sldId="839"/>
        </pc:sldMkLst>
      </pc:sldChg>
      <pc:sldChg chg="add del">
        <pc:chgData name="Andreas Haraldsrud" userId="a321594c-2ddb-4e67-9f54-8982ebf5f6fc" providerId="ADAL" clId="{0D3E8DD2-E3A3-5047-A8F9-C679369F81B0}" dt="2025-04-08T10:43:11.250" v="297" actId="2696"/>
        <pc:sldMkLst>
          <pc:docMk/>
          <pc:sldMk cId="760891685" sldId="840"/>
        </pc:sldMkLst>
      </pc:sldChg>
      <pc:sldChg chg="add">
        <pc:chgData name="Andreas Haraldsrud" userId="a321594c-2ddb-4e67-9f54-8982ebf5f6fc" providerId="ADAL" clId="{0D3E8DD2-E3A3-5047-A8F9-C679369F81B0}" dt="2025-04-08T10:40:21.047" v="14"/>
        <pc:sldMkLst>
          <pc:docMk/>
          <pc:sldMk cId="3730686766" sldId="841"/>
        </pc:sldMkLst>
      </pc:sldChg>
      <pc:sldChg chg="delSp add del setBg delDesignElem">
        <pc:chgData name="Andreas Haraldsrud" userId="a321594c-2ddb-4e67-9f54-8982ebf5f6fc" providerId="ADAL" clId="{0D3E8DD2-E3A3-5047-A8F9-C679369F81B0}" dt="2025-04-08T10:44:08.863" v="353" actId="2696"/>
        <pc:sldMkLst>
          <pc:docMk/>
          <pc:sldMk cId="3041120322" sldId="842"/>
        </pc:sldMkLst>
      </pc:sldChg>
      <pc:sldChg chg="delSp modSp add del mod setBg delDesignElem">
        <pc:chgData name="Andreas Haraldsrud" userId="a321594c-2ddb-4e67-9f54-8982ebf5f6fc" providerId="ADAL" clId="{0D3E8DD2-E3A3-5047-A8F9-C679369F81B0}" dt="2025-04-08T10:47:06.102" v="372" actId="2696"/>
        <pc:sldMkLst>
          <pc:docMk/>
          <pc:sldMk cId="334659123" sldId="844"/>
        </pc:sldMkLst>
      </pc:sldChg>
      <pc:sldChg chg="delSp modSp add mod setBg delDesignElem">
        <pc:chgData name="Andreas Haraldsrud" userId="a321594c-2ddb-4e67-9f54-8982ebf5f6fc" providerId="ADAL" clId="{0D3E8DD2-E3A3-5047-A8F9-C679369F81B0}" dt="2025-04-08T10:40:21.396" v="23" actId="27636"/>
        <pc:sldMkLst>
          <pc:docMk/>
          <pc:sldMk cId="704465795" sldId="845"/>
        </pc:sldMkLst>
        <pc:spChg chg="mod">
          <ac:chgData name="Andreas Haraldsrud" userId="a321594c-2ddb-4e67-9f54-8982ebf5f6fc" providerId="ADAL" clId="{0D3E8DD2-E3A3-5047-A8F9-C679369F81B0}" dt="2025-04-08T10:40:21.396" v="23" actId="27636"/>
          <ac:spMkLst>
            <pc:docMk/>
            <pc:sldMk cId="704465795" sldId="845"/>
            <ac:spMk id="2" creationId="{4461186F-064E-8480-EABC-E08D9F0FF336}"/>
          </ac:spMkLst>
        </pc:spChg>
        <pc:spChg chg="mod">
          <ac:chgData name="Andreas Haraldsrud" userId="a321594c-2ddb-4e67-9f54-8982ebf5f6fc" providerId="ADAL" clId="{0D3E8DD2-E3A3-5047-A8F9-C679369F81B0}" dt="2025-04-08T10:40:21.394" v="22" actId="27636"/>
          <ac:spMkLst>
            <pc:docMk/>
            <pc:sldMk cId="704465795" sldId="845"/>
            <ac:spMk id="3" creationId="{9410D42B-AD1D-BC17-B755-038F4C5579A6}"/>
          </ac:spMkLst>
        </pc:spChg>
      </pc:sldChg>
      <pc:sldChg chg="modSp add del mod">
        <pc:chgData name="Andreas Haraldsrud" userId="a321594c-2ddb-4e67-9f54-8982ebf5f6fc" providerId="ADAL" clId="{0D3E8DD2-E3A3-5047-A8F9-C679369F81B0}" dt="2025-04-08T10:47:31.202" v="400" actId="2696"/>
        <pc:sldMkLst>
          <pc:docMk/>
          <pc:sldMk cId="2365868707" sldId="846"/>
        </pc:sldMkLst>
        <pc:spChg chg="mod">
          <ac:chgData name="Andreas Haraldsrud" userId="a321594c-2ddb-4e67-9f54-8982ebf5f6fc" providerId="ADAL" clId="{0D3E8DD2-E3A3-5047-A8F9-C679369F81B0}" dt="2025-04-08T10:40:21.416" v="24" actId="27636"/>
          <ac:spMkLst>
            <pc:docMk/>
            <pc:sldMk cId="2365868707" sldId="846"/>
            <ac:spMk id="3" creationId="{22FC6A62-CEF0-46F6-04B3-CB5151EAC0C4}"/>
          </ac:spMkLst>
        </pc:spChg>
      </pc:sldChg>
      <pc:sldChg chg="add del">
        <pc:chgData name="Andreas Haraldsrud" userId="a321594c-2ddb-4e67-9f54-8982ebf5f6fc" providerId="ADAL" clId="{0D3E8DD2-E3A3-5047-A8F9-C679369F81B0}" dt="2025-04-08T10:44:06.340" v="352" actId="2696"/>
        <pc:sldMkLst>
          <pc:docMk/>
          <pc:sldMk cId="1126664040" sldId="847"/>
        </pc:sldMkLst>
      </pc:sldChg>
      <pc:sldChg chg="add del">
        <pc:chgData name="Andreas Haraldsrud" userId="a321594c-2ddb-4e67-9f54-8982ebf5f6fc" providerId="ADAL" clId="{0D3E8DD2-E3A3-5047-A8F9-C679369F81B0}" dt="2025-04-08T10:43:17.986" v="302" actId="2696"/>
        <pc:sldMkLst>
          <pc:docMk/>
          <pc:sldMk cId="2150867663" sldId="848"/>
        </pc:sldMkLst>
      </pc:sldChg>
      <pc:sldChg chg="add del">
        <pc:chgData name="Andreas Haraldsrud" userId="a321594c-2ddb-4e67-9f54-8982ebf5f6fc" providerId="ADAL" clId="{0D3E8DD2-E3A3-5047-A8F9-C679369F81B0}" dt="2025-04-08T10:43:11.932" v="298" actId="2696"/>
        <pc:sldMkLst>
          <pc:docMk/>
          <pc:sldMk cId="637285245" sldId="849"/>
        </pc:sldMkLst>
      </pc:sldChg>
      <pc:sldChg chg="add del">
        <pc:chgData name="Andreas Haraldsrud" userId="a321594c-2ddb-4e67-9f54-8982ebf5f6fc" providerId="ADAL" clId="{0D3E8DD2-E3A3-5047-A8F9-C679369F81B0}" dt="2025-04-08T10:44:00.429" v="351" actId="2696"/>
        <pc:sldMkLst>
          <pc:docMk/>
          <pc:sldMk cId="348953931" sldId="850"/>
        </pc:sldMkLst>
      </pc:sldChg>
      <pc:sldChg chg="delSp add del setBg delDesignElem">
        <pc:chgData name="Andreas Haraldsrud" userId="a321594c-2ddb-4e67-9f54-8982ebf5f6fc" providerId="ADAL" clId="{0D3E8DD2-E3A3-5047-A8F9-C679369F81B0}" dt="2025-04-08T10:43:26.291" v="305" actId="2696"/>
        <pc:sldMkLst>
          <pc:docMk/>
          <pc:sldMk cId="3771936779" sldId="850"/>
        </pc:sldMkLst>
      </pc:sldChg>
      <pc:sldChg chg="add del">
        <pc:chgData name="Andreas Haraldsrud" userId="a321594c-2ddb-4e67-9f54-8982ebf5f6fc" providerId="ADAL" clId="{0D3E8DD2-E3A3-5047-A8F9-C679369F81B0}" dt="2025-04-08T10:46:06.337" v="360" actId="2696"/>
        <pc:sldMkLst>
          <pc:docMk/>
          <pc:sldMk cId="1358398870" sldId="851"/>
        </pc:sldMkLst>
      </pc:sldChg>
      <pc:sldChg chg="add del">
        <pc:chgData name="Andreas Haraldsrud" userId="a321594c-2ddb-4e67-9f54-8982ebf5f6fc" providerId="ADAL" clId="{0D3E8DD2-E3A3-5047-A8F9-C679369F81B0}" dt="2025-04-08T10:44:12.270" v="354" actId="2696"/>
        <pc:sldMkLst>
          <pc:docMk/>
          <pc:sldMk cId="2209874553" sldId="851"/>
        </pc:sldMkLst>
      </pc:sldChg>
      <pc:sldChg chg="add">
        <pc:chgData name="Andreas Haraldsrud" userId="a321594c-2ddb-4e67-9f54-8982ebf5f6fc" providerId="ADAL" clId="{0D3E8DD2-E3A3-5047-A8F9-C679369F81B0}" dt="2025-04-08T10:46:10.164" v="361"/>
        <pc:sldMkLst>
          <pc:docMk/>
          <pc:sldMk cId="3157949580" sldId="851"/>
        </pc:sldMkLst>
      </pc:sldChg>
      <pc:sldChg chg="modSp new mod">
        <pc:chgData name="Andreas Haraldsrud" userId="a321594c-2ddb-4e67-9f54-8982ebf5f6fc" providerId="ADAL" clId="{0D3E8DD2-E3A3-5047-A8F9-C679369F81B0}" dt="2025-04-08T10:41:26.300" v="239" actId="20577"/>
        <pc:sldMkLst>
          <pc:docMk/>
          <pc:sldMk cId="890920708" sldId="852"/>
        </pc:sldMkLst>
        <pc:spChg chg="mod">
          <ac:chgData name="Andreas Haraldsrud" userId="a321594c-2ddb-4e67-9f54-8982ebf5f6fc" providerId="ADAL" clId="{0D3E8DD2-E3A3-5047-A8F9-C679369F81B0}" dt="2025-04-08T10:41:15.583" v="170" actId="20577"/>
          <ac:spMkLst>
            <pc:docMk/>
            <pc:sldMk cId="890920708" sldId="852"/>
            <ac:spMk id="3" creationId="{F4552493-A97F-4FCD-3FB6-2B338C3BDE61}"/>
          </ac:spMkLst>
        </pc:spChg>
        <pc:spChg chg="mod">
          <ac:chgData name="Andreas Haraldsrud" userId="a321594c-2ddb-4e67-9f54-8982ebf5f6fc" providerId="ADAL" clId="{0D3E8DD2-E3A3-5047-A8F9-C679369F81B0}" dt="2025-04-08T10:41:26.300" v="239" actId="20577"/>
          <ac:spMkLst>
            <pc:docMk/>
            <pc:sldMk cId="890920708" sldId="852"/>
            <ac:spMk id="4" creationId="{FAE15D70-9826-8C9A-4EF0-D778B1CF637E}"/>
          </ac:spMkLst>
        </pc:spChg>
        <pc:spChg chg="mod">
          <ac:chgData name="Andreas Haraldsrud" userId="a321594c-2ddb-4e67-9f54-8982ebf5f6fc" providerId="ADAL" clId="{0D3E8DD2-E3A3-5047-A8F9-C679369F81B0}" dt="2025-04-08T10:41:07.990" v="152" actId="5793"/>
          <ac:spMkLst>
            <pc:docMk/>
            <pc:sldMk cId="890920708" sldId="852"/>
            <ac:spMk id="5" creationId="{20361CF0-42EF-8D15-A67A-E908C72BFCF8}"/>
          </ac:spMkLst>
        </pc:spChg>
      </pc:sldChg>
      <pc:sldChg chg="new del">
        <pc:chgData name="Andreas Haraldsrud" userId="a321594c-2ddb-4e67-9f54-8982ebf5f6fc" providerId="ADAL" clId="{0D3E8DD2-E3A3-5047-A8F9-C679369F81B0}" dt="2025-04-08T10:40:40.284" v="42" actId="680"/>
        <pc:sldMkLst>
          <pc:docMk/>
          <pc:sldMk cId="1242005107" sldId="852"/>
        </pc:sldMkLst>
      </pc:sldChg>
      <pc:sldChg chg="modSp new mod">
        <pc:chgData name="Andreas Haraldsrud" userId="a321594c-2ddb-4e67-9f54-8982ebf5f6fc" providerId="ADAL" clId="{0D3E8DD2-E3A3-5047-A8F9-C679369F81B0}" dt="2025-04-08T10:43:41.742" v="348" actId="20577"/>
        <pc:sldMkLst>
          <pc:docMk/>
          <pc:sldMk cId="2834504769" sldId="853"/>
        </pc:sldMkLst>
        <pc:spChg chg="mod">
          <ac:chgData name="Andreas Haraldsrud" userId="a321594c-2ddb-4e67-9f54-8982ebf5f6fc" providerId="ADAL" clId="{0D3E8DD2-E3A3-5047-A8F9-C679369F81B0}" dt="2025-04-08T10:43:41.742" v="348" actId="20577"/>
          <ac:spMkLst>
            <pc:docMk/>
            <pc:sldMk cId="2834504769" sldId="853"/>
            <ac:spMk id="2" creationId="{D6B1EDDD-7682-4F38-0C3B-4F31CCBFC1BF}"/>
          </ac:spMkLst>
        </pc:spChg>
      </pc:sldChg>
      <pc:sldChg chg="new del">
        <pc:chgData name="Andreas Haraldsrud" userId="a321594c-2ddb-4e67-9f54-8982ebf5f6fc" providerId="ADAL" clId="{0D3E8DD2-E3A3-5047-A8F9-C679369F81B0}" dt="2025-04-08T10:42:54.649" v="285" actId="2696"/>
        <pc:sldMkLst>
          <pc:docMk/>
          <pc:sldMk cId="3493293968" sldId="853"/>
        </pc:sldMkLst>
      </pc:sldChg>
      <pc:sldChg chg="modSp new mod">
        <pc:chgData name="Andreas Haraldsrud" userId="a321594c-2ddb-4e67-9f54-8982ebf5f6fc" providerId="ADAL" clId="{0D3E8DD2-E3A3-5047-A8F9-C679369F81B0}" dt="2025-04-08T13:13:47.587" v="1423" actId="20577"/>
        <pc:sldMkLst>
          <pc:docMk/>
          <pc:sldMk cId="3453904260" sldId="854"/>
        </pc:sldMkLst>
        <pc:spChg chg="mod">
          <ac:chgData name="Andreas Haraldsrud" userId="a321594c-2ddb-4e67-9f54-8982ebf5f6fc" providerId="ADAL" clId="{0D3E8DD2-E3A3-5047-A8F9-C679369F81B0}" dt="2025-04-08T13:13:47.587" v="1423" actId="20577"/>
          <ac:spMkLst>
            <pc:docMk/>
            <pc:sldMk cId="3453904260" sldId="854"/>
            <ac:spMk id="2" creationId="{0BD16D52-6745-09A7-B83D-9A5B37C7751F}"/>
          </ac:spMkLst>
        </pc:spChg>
        <pc:spChg chg="mod">
          <ac:chgData name="Andreas Haraldsrud" userId="a321594c-2ddb-4e67-9f54-8982ebf5f6fc" providerId="ADAL" clId="{0D3E8DD2-E3A3-5047-A8F9-C679369F81B0}" dt="2025-04-08T13:13:36.795" v="1394" actId="20577"/>
          <ac:spMkLst>
            <pc:docMk/>
            <pc:sldMk cId="3453904260" sldId="854"/>
            <ac:spMk id="3" creationId="{57EAD944-AC52-E377-C49F-D927B1E91D0A}"/>
          </ac:spMkLst>
        </pc:spChg>
      </pc:sldChg>
      <pc:sldChg chg="addSp delSp modSp add del mod setBg delDesignElem">
        <pc:chgData name="Andreas Haraldsrud" userId="a321594c-2ddb-4e67-9f54-8982ebf5f6fc" providerId="ADAL" clId="{0D3E8DD2-E3A3-5047-A8F9-C679369F81B0}" dt="2025-04-08T10:47:04.886" v="370"/>
        <pc:sldMkLst>
          <pc:docMk/>
          <pc:sldMk cId="1415059535" sldId="855"/>
        </pc:sldMkLst>
      </pc:sldChg>
      <pc:sldChg chg="add">
        <pc:chgData name="Andreas Haraldsrud" userId="a321594c-2ddb-4e67-9f54-8982ebf5f6fc" providerId="ADAL" clId="{0D3E8DD2-E3A3-5047-A8F9-C679369F81B0}" dt="2025-04-08T10:47:04.905" v="371"/>
        <pc:sldMkLst>
          <pc:docMk/>
          <pc:sldMk cId="4138479377" sldId="855"/>
        </pc:sldMkLst>
      </pc:sldChg>
      <pc:sldChg chg="modSp new mod">
        <pc:chgData name="Andreas Haraldsrud" userId="a321594c-2ddb-4e67-9f54-8982ebf5f6fc" providerId="ADAL" clId="{0D3E8DD2-E3A3-5047-A8F9-C679369F81B0}" dt="2025-04-08T13:14:30.641" v="1445" actId="20577"/>
        <pc:sldMkLst>
          <pc:docMk/>
          <pc:sldMk cId="2961177106" sldId="856"/>
        </pc:sldMkLst>
        <pc:spChg chg="mod">
          <ac:chgData name="Andreas Haraldsrud" userId="a321594c-2ddb-4e67-9f54-8982ebf5f6fc" providerId="ADAL" clId="{0D3E8DD2-E3A3-5047-A8F9-C679369F81B0}" dt="2025-04-08T13:14:30.641" v="1445" actId="20577"/>
          <ac:spMkLst>
            <pc:docMk/>
            <pc:sldMk cId="2961177106" sldId="856"/>
            <ac:spMk id="2" creationId="{B7E413CA-DE99-73E0-4A06-13A8F5219DA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FCF950-FA98-4E58-BA69-825559DA664B}"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D4716941-81AF-4E94-80E6-EC584A73B506}">
      <dgm:prSet/>
      <dgm:spPr/>
      <dgm:t>
        <a:bodyPr/>
        <a:lstStyle/>
        <a:p>
          <a:pPr>
            <a:defRPr b="1"/>
          </a:pPr>
          <a:r>
            <a:rPr lang="nb-NO"/>
            <a:t>Bygge stillas (for lærer og for elev)</a:t>
          </a:r>
          <a:endParaRPr lang="en-US"/>
        </a:p>
      </dgm:t>
    </dgm:pt>
    <dgm:pt modelId="{2965484D-E7B5-45E4-91CC-F2F17BEE43E8}" type="parTrans" cxnId="{FB00129F-07DF-4C87-A16B-78FE066D4C38}">
      <dgm:prSet/>
      <dgm:spPr/>
      <dgm:t>
        <a:bodyPr/>
        <a:lstStyle/>
        <a:p>
          <a:endParaRPr lang="en-US"/>
        </a:p>
      </dgm:t>
    </dgm:pt>
    <dgm:pt modelId="{3F262D06-F3F2-4D5D-A274-3A8AAA33196D}" type="sibTrans" cxnId="{FB00129F-07DF-4C87-A16B-78FE066D4C38}">
      <dgm:prSet/>
      <dgm:spPr/>
      <dgm:t>
        <a:bodyPr/>
        <a:lstStyle/>
        <a:p>
          <a:endParaRPr lang="en-US"/>
        </a:p>
      </dgm:t>
    </dgm:pt>
    <dgm:pt modelId="{46003C70-468B-4A75-8F7D-6304AFD4B8BC}">
      <dgm:prSet/>
      <dgm:spPr/>
      <dgm:t>
        <a:bodyPr/>
        <a:lstStyle/>
        <a:p>
          <a:r>
            <a:rPr lang="nb-NO"/>
            <a:t>Lærer: «Ta utgangspunkt i dette programmet [f.eks. fra læreboka] og gjør det om til en PRIMM-oppgave for elever i naturfag vg1 som kan lite programmering»</a:t>
          </a:r>
          <a:endParaRPr lang="en-US"/>
        </a:p>
      </dgm:t>
    </dgm:pt>
    <dgm:pt modelId="{BEA3BA94-68AB-4568-A59A-A44BBF77AD1C}" type="parTrans" cxnId="{7D22695F-7D86-4143-ADA7-1542489E62CF}">
      <dgm:prSet/>
      <dgm:spPr/>
      <dgm:t>
        <a:bodyPr/>
        <a:lstStyle/>
        <a:p>
          <a:endParaRPr lang="en-US"/>
        </a:p>
      </dgm:t>
    </dgm:pt>
    <dgm:pt modelId="{4AE03896-7F9B-472D-863B-2D2B1B0E7695}" type="sibTrans" cxnId="{7D22695F-7D86-4143-ADA7-1542489E62CF}">
      <dgm:prSet/>
      <dgm:spPr/>
      <dgm:t>
        <a:bodyPr/>
        <a:lstStyle/>
        <a:p>
          <a:endParaRPr lang="en-US"/>
        </a:p>
      </dgm:t>
    </dgm:pt>
    <dgm:pt modelId="{68505110-2E77-4BF5-AAF2-FBD403D97AFA}">
      <dgm:prSet/>
      <dgm:spPr/>
      <dgm:t>
        <a:bodyPr/>
        <a:lstStyle/>
        <a:p>
          <a:r>
            <a:rPr lang="nb-NO"/>
            <a:t>Elev: «Jeg skal lage et program som simulerer populasjonsvekst. Kan du gi meg noen hint til hvordan jeg kan starte?» «Kan du plotte utviklingen?»</a:t>
          </a:r>
          <a:endParaRPr lang="en-US"/>
        </a:p>
      </dgm:t>
    </dgm:pt>
    <dgm:pt modelId="{FE44210F-4981-4857-8F8F-79802108964F}" type="parTrans" cxnId="{973A39FA-01FC-4820-B748-852063178F8D}">
      <dgm:prSet/>
      <dgm:spPr/>
      <dgm:t>
        <a:bodyPr/>
        <a:lstStyle/>
        <a:p>
          <a:endParaRPr lang="en-US"/>
        </a:p>
      </dgm:t>
    </dgm:pt>
    <dgm:pt modelId="{492DF688-785C-4575-AAEF-52620EAE93A1}" type="sibTrans" cxnId="{973A39FA-01FC-4820-B748-852063178F8D}">
      <dgm:prSet/>
      <dgm:spPr/>
      <dgm:t>
        <a:bodyPr/>
        <a:lstStyle/>
        <a:p>
          <a:endParaRPr lang="en-US"/>
        </a:p>
      </dgm:t>
    </dgm:pt>
    <dgm:pt modelId="{F8C0A9CC-C5CB-42B2-BDFA-68FF36D89891}">
      <dgm:prSet/>
      <dgm:spPr/>
      <dgm:t>
        <a:bodyPr/>
        <a:lstStyle/>
        <a:p>
          <a:pPr>
            <a:defRPr b="1"/>
          </a:pPr>
          <a:r>
            <a:rPr lang="nb-NO"/>
            <a:t>Feilsøking og feilretting</a:t>
          </a:r>
          <a:endParaRPr lang="en-US"/>
        </a:p>
      </dgm:t>
    </dgm:pt>
    <dgm:pt modelId="{F4AC90E1-79C1-48D7-96BF-59896F56F911}" type="parTrans" cxnId="{A2D1199B-0307-4118-92B5-2D55186F22EB}">
      <dgm:prSet/>
      <dgm:spPr/>
      <dgm:t>
        <a:bodyPr/>
        <a:lstStyle/>
        <a:p>
          <a:endParaRPr lang="en-US"/>
        </a:p>
      </dgm:t>
    </dgm:pt>
    <dgm:pt modelId="{3DA4708D-8715-4B8D-8DAC-04E9913F1E86}" type="sibTrans" cxnId="{A2D1199B-0307-4118-92B5-2D55186F22EB}">
      <dgm:prSet/>
      <dgm:spPr/>
      <dgm:t>
        <a:bodyPr/>
        <a:lstStyle/>
        <a:p>
          <a:endParaRPr lang="en-US"/>
        </a:p>
      </dgm:t>
    </dgm:pt>
    <dgm:pt modelId="{6255793D-DB5B-4CC8-BC47-A26336A7C830}">
      <dgm:prSet/>
      <dgm:spPr/>
      <dgm:t>
        <a:bodyPr/>
        <a:lstStyle/>
        <a:p>
          <a:r>
            <a:rPr lang="nb-NO"/>
            <a:t>Realfaglige feil er kilde til læring, og bør ikke «</a:t>
          </a:r>
          <a:r>
            <a:rPr lang="nb-NO" err="1"/>
            <a:t>outsources</a:t>
          </a:r>
          <a:r>
            <a:rPr lang="nb-NO"/>
            <a:t>» til KI-en.</a:t>
          </a:r>
          <a:endParaRPr lang="en-US"/>
        </a:p>
      </dgm:t>
    </dgm:pt>
    <dgm:pt modelId="{EAFD142C-CCFB-433F-B95A-C980D226799E}" type="parTrans" cxnId="{CC1F98C8-7AB7-4910-B03A-E5AB7097F3B0}">
      <dgm:prSet/>
      <dgm:spPr/>
      <dgm:t>
        <a:bodyPr/>
        <a:lstStyle/>
        <a:p>
          <a:endParaRPr lang="en-US"/>
        </a:p>
      </dgm:t>
    </dgm:pt>
    <dgm:pt modelId="{8E7A64BF-3C77-45CE-8BE6-3F6AA31D0976}" type="sibTrans" cxnId="{CC1F98C8-7AB7-4910-B03A-E5AB7097F3B0}">
      <dgm:prSet/>
      <dgm:spPr/>
      <dgm:t>
        <a:bodyPr/>
        <a:lstStyle/>
        <a:p>
          <a:endParaRPr lang="en-US"/>
        </a:p>
      </dgm:t>
    </dgm:pt>
    <dgm:pt modelId="{E224BC6A-0648-4E0B-8D52-2ADB86593BC8}">
      <dgm:prSet/>
      <dgm:spPr/>
      <dgm:t>
        <a:bodyPr/>
        <a:lstStyle/>
        <a:p>
          <a:r>
            <a:rPr lang="nb-NO"/>
            <a:t>Syntaksfeil er ikke så viktig når målet er realfaglig forståelse </a:t>
          </a:r>
          <a:r>
            <a:rPr lang="nb-NO">
              <a:sym typeface="Wingdings" panose="05000000000000000000" pitchFamily="2" charset="2"/>
            </a:rPr>
            <a:t></a:t>
          </a:r>
          <a:r>
            <a:rPr lang="nb-NO"/>
            <a:t> bruk KI for det det er verdt!</a:t>
          </a:r>
          <a:endParaRPr lang="en-US"/>
        </a:p>
      </dgm:t>
    </dgm:pt>
    <dgm:pt modelId="{8C6DEE44-7D1E-4828-AB92-891673AFBCC8}" type="parTrans" cxnId="{A4C3FC7A-CAD3-4B3F-AAE9-575FD50928EF}">
      <dgm:prSet/>
      <dgm:spPr/>
      <dgm:t>
        <a:bodyPr/>
        <a:lstStyle/>
        <a:p>
          <a:endParaRPr lang="en-US"/>
        </a:p>
      </dgm:t>
    </dgm:pt>
    <dgm:pt modelId="{05C271EF-92C6-4902-8859-899EAB0C9F08}" type="sibTrans" cxnId="{A4C3FC7A-CAD3-4B3F-AAE9-575FD50928EF}">
      <dgm:prSet/>
      <dgm:spPr/>
      <dgm:t>
        <a:bodyPr/>
        <a:lstStyle/>
        <a:p>
          <a:endParaRPr lang="en-US"/>
        </a:p>
      </dgm:t>
    </dgm:pt>
    <dgm:pt modelId="{43E7AD22-66D1-4DAD-8CDE-DB3BC83402CE}">
      <dgm:prSet/>
      <dgm:spPr/>
      <dgm:t>
        <a:bodyPr/>
        <a:lstStyle/>
        <a:p>
          <a:pPr>
            <a:defRPr b="1"/>
          </a:pPr>
          <a:r>
            <a:rPr lang="nb-NO"/>
            <a:t>Sammenlikning og diskusjon</a:t>
          </a:r>
          <a:endParaRPr lang="en-US"/>
        </a:p>
      </dgm:t>
    </dgm:pt>
    <dgm:pt modelId="{3B71EDD4-0038-4FFD-8832-6C81ECB3AC60}" type="parTrans" cxnId="{D163F45A-DF7F-4840-918E-56AEAA8CB34F}">
      <dgm:prSet/>
      <dgm:spPr/>
      <dgm:t>
        <a:bodyPr/>
        <a:lstStyle/>
        <a:p>
          <a:endParaRPr lang="en-US"/>
        </a:p>
      </dgm:t>
    </dgm:pt>
    <dgm:pt modelId="{42C04E25-67DB-4828-9FCE-D907C966AB52}" type="sibTrans" cxnId="{D163F45A-DF7F-4840-918E-56AEAA8CB34F}">
      <dgm:prSet/>
      <dgm:spPr/>
      <dgm:t>
        <a:bodyPr/>
        <a:lstStyle/>
        <a:p>
          <a:endParaRPr lang="en-US"/>
        </a:p>
      </dgm:t>
    </dgm:pt>
    <dgm:pt modelId="{6BF9613C-54EC-4D99-BE96-C3138F5241B8}">
      <dgm:prSet/>
      <dgm:spPr/>
      <dgm:t>
        <a:bodyPr/>
        <a:lstStyle/>
        <a:p>
          <a:r>
            <a:rPr lang="nb-NO"/>
            <a:t>«Jeg har lagd denne løsningen på denne oppgava – kan den løses på andre måter?»</a:t>
          </a:r>
          <a:endParaRPr lang="en-US"/>
        </a:p>
      </dgm:t>
    </dgm:pt>
    <dgm:pt modelId="{CE60309D-6A5C-4916-8FA1-949BF17649AE}" type="parTrans" cxnId="{12764015-7D30-4497-B237-24FD0D985603}">
      <dgm:prSet/>
      <dgm:spPr/>
      <dgm:t>
        <a:bodyPr/>
        <a:lstStyle/>
        <a:p>
          <a:endParaRPr lang="en-US"/>
        </a:p>
      </dgm:t>
    </dgm:pt>
    <dgm:pt modelId="{63785B65-BB72-40ED-81D7-EB8C5455A01C}" type="sibTrans" cxnId="{12764015-7D30-4497-B237-24FD0D985603}">
      <dgm:prSet/>
      <dgm:spPr/>
      <dgm:t>
        <a:bodyPr/>
        <a:lstStyle/>
        <a:p>
          <a:endParaRPr lang="en-US"/>
        </a:p>
      </dgm:t>
    </dgm:pt>
    <dgm:pt modelId="{B36AF996-7ECA-4259-A84A-E6BB17ED9332}">
      <dgm:prSet/>
      <dgm:spPr/>
      <dgm:t>
        <a:bodyPr/>
        <a:lstStyle/>
        <a:p>
          <a:r>
            <a:rPr lang="nb-NO"/>
            <a:t>Dialog, undring og metakognisjon: «Hvorfor er det slik? Jeg skjønner ikke hva poenget er. Hva kan jeg lære av dette?»</a:t>
          </a:r>
          <a:endParaRPr lang="en-US"/>
        </a:p>
      </dgm:t>
    </dgm:pt>
    <dgm:pt modelId="{61FB83AD-B9CF-4206-A74F-720AA78B1A4F}" type="parTrans" cxnId="{68F13022-8F09-4B3C-9B32-8C8E47F60C1B}">
      <dgm:prSet/>
      <dgm:spPr/>
      <dgm:t>
        <a:bodyPr/>
        <a:lstStyle/>
        <a:p>
          <a:endParaRPr lang="en-US"/>
        </a:p>
      </dgm:t>
    </dgm:pt>
    <dgm:pt modelId="{35150CDF-1863-46AA-AE2E-F36E871FD0CB}" type="sibTrans" cxnId="{68F13022-8F09-4B3C-9B32-8C8E47F60C1B}">
      <dgm:prSet/>
      <dgm:spPr/>
      <dgm:t>
        <a:bodyPr/>
        <a:lstStyle/>
        <a:p>
          <a:endParaRPr lang="en-US"/>
        </a:p>
      </dgm:t>
    </dgm:pt>
    <dgm:pt modelId="{1E0A0F3D-EDE1-4B41-96BC-0958C2DB6E7B}" type="pres">
      <dgm:prSet presAssocID="{C1FCF950-FA98-4E58-BA69-825559DA664B}" presName="root" presStyleCnt="0">
        <dgm:presLayoutVars>
          <dgm:dir/>
          <dgm:resizeHandles val="exact"/>
        </dgm:presLayoutVars>
      </dgm:prSet>
      <dgm:spPr/>
    </dgm:pt>
    <dgm:pt modelId="{EBB10B38-78B4-498C-A0E7-85A02935AD6F}" type="pres">
      <dgm:prSet presAssocID="{D4716941-81AF-4E94-80E6-EC584A73B506}" presName="compNode" presStyleCnt="0"/>
      <dgm:spPr/>
    </dgm:pt>
    <dgm:pt modelId="{BAFB08F6-3686-470B-A8D1-F587F38BCB5E}" type="pres">
      <dgm:prSet presAssocID="{D4716941-81AF-4E94-80E6-EC584A73B5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lasserom"/>
        </a:ext>
      </dgm:extLst>
    </dgm:pt>
    <dgm:pt modelId="{3F127AB0-E4F7-4CD3-BDFA-485A771135B9}" type="pres">
      <dgm:prSet presAssocID="{D4716941-81AF-4E94-80E6-EC584A73B506}" presName="iconSpace" presStyleCnt="0"/>
      <dgm:spPr/>
    </dgm:pt>
    <dgm:pt modelId="{8EB90BDE-A284-434A-BB31-6BA3C2C872A5}" type="pres">
      <dgm:prSet presAssocID="{D4716941-81AF-4E94-80E6-EC584A73B506}" presName="parTx" presStyleLbl="revTx" presStyleIdx="0" presStyleCnt="6">
        <dgm:presLayoutVars>
          <dgm:chMax val="0"/>
          <dgm:chPref val="0"/>
        </dgm:presLayoutVars>
      </dgm:prSet>
      <dgm:spPr/>
    </dgm:pt>
    <dgm:pt modelId="{0C08CFB3-C8E5-4DE9-B6BD-B0143E8714A8}" type="pres">
      <dgm:prSet presAssocID="{D4716941-81AF-4E94-80E6-EC584A73B506}" presName="txSpace" presStyleCnt="0"/>
      <dgm:spPr/>
    </dgm:pt>
    <dgm:pt modelId="{608CF429-68A9-48B3-9C1F-D786959F414C}" type="pres">
      <dgm:prSet presAssocID="{D4716941-81AF-4E94-80E6-EC584A73B506}" presName="desTx" presStyleLbl="revTx" presStyleIdx="1" presStyleCnt="6">
        <dgm:presLayoutVars/>
      </dgm:prSet>
      <dgm:spPr/>
    </dgm:pt>
    <dgm:pt modelId="{93D43174-0D3C-44A9-8C46-5107F8478C02}" type="pres">
      <dgm:prSet presAssocID="{3F262D06-F3F2-4D5D-A274-3A8AAA33196D}" presName="sibTrans" presStyleCnt="0"/>
      <dgm:spPr/>
    </dgm:pt>
    <dgm:pt modelId="{4A56A601-0799-44FF-9739-F1F7B79DC7FB}" type="pres">
      <dgm:prSet presAssocID="{F8C0A9CC-C5CB-42B2-BDFA-68FF36D89891}" presName="compNode" presStyleCnt="0"/>
      <dgm:spPr/>
    </dgm:pt>
    <dgm:pt modelId="{AB542998-5565-4491-8EFD-3286EB520E9A}" type="pres">
      <dgm:prSet presAssocID="{F8C0A9CC-C5CB-42B2-BDFA-68FF36D8989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runøkkel"/>
        </a:ext>
      </dgm:extLst>
    </dgm:pt>
    <dgm:pt modelId="{AC7F0BF9-7F9D-4E0C-920C-56D3C9629D7A}" type="pres">
      <dgm:prSet presAssocID="{F8C0A9CC-C5CB-42B2-BDFA-68FF36D89891}" presName="iconSpace" presStyleCnt="0"/>
      <dgm:spPr/>
    </dgm:pt>
    <dgm:pt modelId="{31DA787E-5F58-45BC-A4BC-2AF670F3B473}" type="pres">
      <dgm:prSet presAssocID="{F8C0A9CC-C5CB-42B2-BDFA-68FF36D89891}" presName="parTx" presStyleLbl="revTx" presStyleIdx="2" presStyleCnt="6">
        <dgm:presLayoutVars>
          <dgm:chMax val="0"/>
          <dgm:chPref val="0"/>
        </dgm:presLayoutVars>
      </dgm:prSet>
      <dgm:spPr/>
    </dgm:pt>
    <dgm:pt modelId="{1C7CF516-5A0C-4429-830B-B4472AD55C6A}" type="pres">
      <dgm:prSet presAssocID="{F8C0A9CC-C5CB-42B2-BDFA-68FF36D89891}" presName="txSpace" presStyleCnt="0"/>
      <dgm:spPr/>
    </dgm:pt>
    <dgm:pt modelId="{B9CF12EE-3305-4259-B8CD-E8C17E8DF29A}" type="pres">
      <dgm:prSet presAssocID="{F8C0A9CC-C5CB-42B2-BDFA-68FF36D89891}" presName="desTx" presStyleLbl="revTx" presStyleIdx="3" presStyleCnt="6">
        <dgm:presLayoutVars/>
      </dgm:prSet>
      <dgm:spPr/>
    </dgm:pt>
    <dgm:pt modelId="{74D49018-43FA-4AF4-AD38-E916A4266CB1}" type="pres">
      <dgm:prSet presAssocID="{3DA4708D-8715-4B8D-8DAC-04E9913F1E86}" presName="sibTrans" presStyleCnt="0"/>
      <dgm:spPr/>
    </dgm:pt>
    <dgm:pt modelId="{CC161E76-14AE-4BEC-9504-DA320B6194F0}" type="pres">
      <dgm:prSet presAssocID="{43E7AD22-66D1-4DAD-8CDE-DB3BC83402CE}" presName="compNode" presStyleCnt="0"/>
      <dgm:spPr/>
    </dgm:pt>
    <dgm:pt modelId="{B26B3899-4456-4AD8-A5FC-6208A00F9C1C}" type="pres">
      <dgm:prSet presAssocID="{43E7AD22-66D1-4DAD-8CDE-DB3BC83402C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ørsmål"/>
        </a:ext>
      </dgm:extLst>
    </dgm:pt>
    <dgm:pt modelId="{83F3F1F9-233E-48B9-938A-B112E860C34B}" type="pres">
      <dgm:prSet presAssocID="{43E7AD22-66D1-4DAD-8CDE-DB3BC83402CE}" presName="iconSpace" presStyleCnt="0"/>
      <dgm:spPr/>
    </dgm:pt>
    <dgm:pt modelId="{DF3AA46E-AE9E-494E-83BD-07238DA7B8F4}" type="pres">
      <dgm:prSet presAssocID="{43E7AD22-66D1-4DAD-8CDE-DB3BC83402CE}" presName="parTx" presStyleLbl="revTx" presStyleIdx="4" presStyleCnt="6">
        <dgm:presLayoutVars>
          <dgm:chMax val="0"/>
          <dgm:chPref val="0"/>
        </dgm:presLayoutVars>
      </dgm:prSet>
      <dgm:spPr/>
    </dgm:pt>
    <dgm:pt modelId="{C90FA2E0-5C2E-4682-9611-0C3C24516E95}" type="pres">
      <dgm:prSet presAssocID="{43E7AD22-66D1-4DAD-8CDE-DB3BC83402CE}" presName="txSpace" presStyleCnt="0"/>
      <dgm:spPr/>
    </dgm:pt>
    <dgm:pt modelId="{42CB0767-BB89-4442-B34E-AE087E8F6020}" type="pres">
      <dgm:prSet presAssocID="{43E7AD22-66D1-4DAD-8CDE-DB3BC83402CE}" presName="desTx" presStyleLbl="revTx" presStyleIdx="5" presStyleCnt="6">
        <dgm:presLayoutVars/>
      </dgm:prSet>
      <dgm:spPr/>
    </dgm:pt>
  </dgm:ptLst>
  <dgm:cxnLst>
    <dgm:cxn modelId="{19D71E0C-1C5D-49D6-B063-0D21ADC386F9}" type="presOf" srcId="{68505110-2E77-4BF5-AAF2-FBD403D97AFA}" destId="{608CF429-68A9-48B3-9C1F-D786959F414C}" srcOrd="0" destOrd="1" presId="urn:microsoft.com/office/officeart/2018/2/layout/IconLabelDescriptionList"/>
    <dgm:cxn modelId="{6AAA4611-620A-4488-9183-8D21C39F3CED}" type="presOf" srcId="{46003C70-468B-4A75-8F7D-6304AFD4B8BC}" destId="{608CF429-68A9-48B3-9C1F-D786959F414C}" srcOrd="0" destOrd="0" presId="urn:microsoft.com/office/officeart/2018/2/layout/IconLabelDescriptionList"/>
    <dgm:cxn modelId="{12764015-7D30-4497-B237-24FD0D985603}" srcId="{43E7AD22-66D1-4DAD-8CDE-DB3BC83402CE}" destId="{6BF9613C-54EC-4D99-BE96-C3138F5241B8}" srcOrd="0" destOrd="0" parTransId="{CE60309D-6A5C-4916-8FA1-949BF17649AE}" sibTransId="{63785B65-BB72-40ED-81D7-EB8C5455A01C}"/>
    <dgm:cxn modelId="{F1F94A1D-7147-48FC-B406-4AF500B0EC86}" type="presOf" srcId="{6255793D-DB5B-4CC8-BC47-A26336A7C830}" destId="{B9CF12EE-3305-4259-B8CD-E8C17E8DF29A}" srcOrd="0" destOrd="0" presId="urn:microsoft.com/office/officeart/2018/2/layout/IconLabelDescriptionList"/>
    <dgm:cxn modelId="{68F13022-8F09-4B3C-9B32-8C8E47F60C1B}" srcId="{43E7AD22-66D1-4DAD-8CDE-DB3BC83402CE}" destId="{B36AF996-7ECA-4259-A84A-E6BB17ED9332}" srcOrd="1" destOrd="0" parTransId="{61FB83AD-B9CF-4206-A74F-720AA78B1A4F}" sibTransId="{35150CDF-1863-46AA-AE2E-F36E871FD0CB}"/>
    <dgm:cxn modelId="{DD318229-0D86-4D03-9D82-9ED6972D8215}" type="presOf" srcId="{E224BC6A-0648-4E0B-8D52-2ADB86593BC8}" destId="{B9CF12EE-3305-4259-B8CD-E8C17E8DF29A}" srcOrd="0" destOrd="1" presId="urn:microsoft.com/office/officeart/2018/2/layout/IconLabelDescriptionList"/>
    <dgm:cxn modelId="{D72A2B4A-9D43-44BA-9965-1D1A733FA7E5}" type="presOf" srcId="{6BF9613C-54EC-4D99-BE96-C3138F5241B8}" destId="{42CB0767-BB89-4442-B34E-AE087E8F6020}" srcOrd="0" destOrd="0" presId="urn:microsoft.com/office/officeart/2018/2/layout/IconLabelDescriptionList"/>
    <dgm:cxn modelId="{92F39D4E-71B8-4AF5-ACDC-E656EEFE5845}" type="presOf" srcId="{43E7AD22-66D1-4DAD-8CDE-DB3BC83402CE}" destId="{DF3AA46E-AE9E-494E-83BD-07238DA7B8F4}" srcOrd="0" destOrd="0" presId="urn:microsoft.com/office/officeart/2018/2/layout/IconLabelDescriptionList"/>
    <dgm:cxn modelId="{E0D62555-1E0B-4D13-BED8-09A37C478A4E}" type="presOf" srcId="{C1FCF950-FA98-4E58-BA69-825559DA664B}" destId="{1E0A0F3D-EDE1-4B41-96BC-0958C2DB6E7B}" srcOrd="0" destOrd="0" presId="urn:microsoft.com/office/officeart/2018/2/layout/IconLabelDescriptionList"/>
    <dgm:cxn modelId="{D163F45A-DF7F-4840-918E-56AEAA8CB34F}" srcId="{C1FCF950-FA98-4E58-BA69-825559DA664B}" destId="{43E7AD22-66D1-4DAD-8CDE-DB3BC83402CE}" srcOrd="2" destOrd="0" parTransId="{3B71EDD4-0038-4FFD-8832-6C81ECB3AC60}" sibTransId="{42C04E25-67DB-4828-9FCE-D907C966AB52}"/>
    <dgm:cxn modelId="{07E3CF5B-8B0A-4116-9F2F-BB3D120293DC}" type="presOf" srcId="{D4716941-81AF-4E94-80E6-EC584A73B506}" destId="{8EB90BDE-A284-434A-BB31-6BA3C2C872A5}" srcOrd="0" destOrd="0" presId="urn:microsoft.com/office/officeart/2018/2/layout/IconLabelDescriptionList"/>
    <dgm:cxn modelId="{7D22695F-7D86-4143-ADA7-1542489E62CF}" srcId="{D4716941-81AF-4E94-80E6-EC584A73B506}" destId="{46003C70-468B-4A75-8F7D-6304AFD4B8BC}" srcOrd="0" destOrd="0" parTransId="{BEA3BA94-68AB-4568-A59A-A44BBF77AD1C}" sibTransId="{4AE03896-7F9B-472D-863B-2D2B1B0E7695}"/>
    <dgm:cxn modelId="{A4C3FC7A-CAD3-4B3F-AAE9-575FD50928EF}" srcId="{F8C0A9CC-C5CB-42B2-BDFA-68FF36D89891}" destId="{E224BC6A-0648-4E0B-8D52-2ADB86593BC8}" srcOrd="1" destOrd="0" parTransId="{8C6DEE44-7D1E-4828-AB92-891673AFBCC8}" sibTransId="{05C271EF-92C6-4902-8859-899EAB0C9F08}"/>
    <dgm:cxn modelId="{5EA42C7E-280F-4E8E-A0C5-B7550F22C019}" type="presOf" srcId="{B36AF996-7ECA-4259-A84A-E6BB17ED9332}" destId="{42CB0767-BB89-4442-B34E-AE087E8F6020}" srcOrd="0" destOrd="1" presId="urn:microsoft.com/office/officeart/2018/2/layout/IconLabelDescriptionList"/>
    <dgm:cxn modelId="{92778C8C-ED16-4C76-AE7E-3A8D93092B4F}" type="presOf" srcId="{F8C0A9CC-C5CB-42B2-BDFA-68FF36D89891}" destId="{31DA787E-5F58-45BC-A4BC-2AF670F3B473}" srcOrd="0" destOrd="0" presId="urn:microsoft.com/office/officeart/2018/2/layout/IconLabelDescriptionList"/>
    <dgm:cxn modelId="{A2D1199B-0307-4118-92B5-2D55186F22EB}" srcId="{C1FCF950-FA98-4E58-BA69-825559DA664B}" destId="{F8C0A9CC-C5CB-42B2-BDFA-68FF36D89891}" srcOrd="1" destOrd="0" parTransId="{F4AC90E1-79C1-48D7-96BF-59896F56F911}" sibTransId="{3DA4708D-8715-4B8D-8DAC-04E9913F1E86}"/>
    <dgm:cxn modelId="{FB00129F-07DF-4C87-A16B-78FE066D4C38}" srcId="{C1FCF950-FA98-4E58-BA69-825559DA664B}" destId="{D4716941-81AF-4E94-80E6-EC584A73B506}" srcOrd="0" destOrd="0" parTransId="{2965484D-E7B5-45E4-91CC-F2F17BEE43E8}" sibTransId="{3F262D06-F3F2-4D5D-A274-3A8AAA33196D}"/>
    <dgm:cxn modelId="{CC1F98C8-7AB7-4910-B03A-E5AB7097F3B0}" srcId="{F8C0A9CC-C5CB-42B2-BDFA-68FF36D89891}" destId="{6255793D-DB5B-4CC8-BC47-A26336A7C830}" srcOrd="0" destOrd="0" parTransId="{EAFD142C-CCFB-433F-B95A-C980D226799E}" sibTransId="{8E7A64BF-3C77-45CE-8BE6-3F6AA31D0976}"/>
    <dgm:cxn modelId="{973A39FA-01FC-4820-B748-852063178F8D}" srcId="{D4716941-81AF-4E94-80E6-EC584A73B506}" destId="{68505110-2E77-4BF5-AAF2-FBD403D97AFA}" srcOrd="1" destOrd="0" parTransId="{FE44210F-4981-4857-8F8F-79802108964F}" sibTransId="{492DF688-785C-4575-AAEF-52620EAE93A1}"/>
    <dgm:cxn modelId="{649D8C4E-CBEE-4173-B73D-8456C5D3C527}" type="presParOf" srcId="{1E0A0F3D-EDE1-4B41-96BC-0958C2DB6E7B}" destId="{EBB10B38-78B4-498C-A0E7-85A02935AD6F}" srcOrd="0" destOrd="0" presId="urn:microsoft.com/office/officeart/2018/2/layout/IconLabelDescriptionList"/>
    <dgm:cxn modelId="{65FA8F79-CE24-4F42-9877-E71ACB030A61}" type="presParOf" srcId="{EBB10B38-78B4-498C-A0E7-85A02935AD6F}" destId="{BAFB08F6-3686-470B-A8D1-F587F38BCB5E}" srcOrd="0" destOrd="0" presId="urn:microsoft.com/office/officeart/2018/2/layout/IconLabelDescriptionList"/>
    <dgm:cxn modelId="{1D7685C3-0AAD-4E6A-9549-86025C89AA49}" type="presParOf" srcId="{EBB10B38-78B4-498C-A0E7-85A02935AD6F}" destId="{3F127AB0-E4F7-4CD3-BDFA-485A771135B9}" srcOrd="1" destOrd="0" presId="urn:microsoft.com/office/officeart/2018/2/layout/IconLabelDescriptionList"/>
    <dgm:cxn modelId="{5F98F21D-E9D8-4458-9686-1D760015AFCF}" type="presParOf" srcId="{EBB10B38-78B4-498C-A0E7-85A02935AD6F}" destId="{8EB90BDE-A284-434A-BB31-6BA3C2C872A5}" srcOrd="2" destOrd="0" presId="urn:microsoft.com/office/officeart/2018/2/layout/IconLabelDescriptionList"/>
    <dgm:cxn modelId="{340FA842-8D81-4592-9162-AAB525A23919}" type="presParOf" srcId="{EBB10B38-78B4-498C-A0E7-85A02935AD6F}" destId="{0C08CFB3-C8E5-4DE9-B6BD-B0143E8714A8}" srcOrd="3" destOrd="0" presId="urn:microsoft.com/office/officeart/2018/2/layout/IconLabelDescriptionList"/>
    <dgm:cxn modelId="{638B58ED-4987-4C4E-AB8D-92A1F1A290A4}" type="presParOf" srcId="{EBB10B38-78B4-498C-A0E7-85A02935AD6F}" destId="{608CF429-68A9-48B3-9C1F-D786959F414C}" srcOrd="4" destOrd="0" presId="urn:microsoft.com/office/officeart/2018/2/layout/IconLabelDescriptionList"/>
    <dgm:cxn modelId="{7367F7D2-ECC8-4BA3-A934-B7B57B08646A}" type="presParOf" srcId="{1E0A0F3D-EDE1-4B41-96BC-0958C2DB6E7B}" destId="{93D43174-0D3C-44A9-8C46-5107F8478C02}" srcOrd="1" destOrd="0" presId="urn:microsoft.com/office/officeart/2018/2/layout/IconLabelDescriptionList"/>
    <dgm:cxn modelId="{2E27E06E-E8DD-4D29-92B5-5D2C8D411082}" type="presParOf" srcId="{1E0A0F3D-EDE1-4B41-96BC-0958C2DB6E7B}" destId="{4A56A601-0799-44FF-9739-F1F7B79DC7FB}" srcOrd="2" destOrd="0" presId="urn:microsoft.com/office/officeart/2018/2/layout/IconLabelDescriptionList"/>
    <dgm:cxn modelId="{1D0020B1-84E4-44DE-BC08-BF80DA628FE6}" type="presParOf" srcId="{4A56A601-0799-44FF-9739-F1F7B79DC7FB}" destId="{AB542998-5565-4491-8EFD-3286EB520E9A}" srcOrd="0" destOrd="0" presId="urn:microsoft.com/office/officeart/2018/2/layout/IconLabelDescriptionList"/>
    <dgm:cxn modelId="{5E220390-1BEC-4D4C-94D9-5DC7E6844DB1}" type="presParOf" srcId="{4A56A601-0799-44FF-9739-F1F7B79DC7FB}" destId="{AC7F0BF9-7F9D-4E0C-920C-56D3C9629D7A}" srcOrd="1" destOrd="0" presId="urn:microsoft.com/office/officeart/2018/2/layout/IconLabelDescriptionList"/>
    <dgm:cxn modelId="{0338951B-E12C-4593-8340-3995BA422D2A}" type="presParOf" srcId="{4A56A601-0799-44FF-9739-F1F7B79DC7FB}" destId="{31DA787E-5F58-45BC-A4BC-2AF670F3B473}" srcOrd="2" destOrd="0" presId="urn:microsoft.com/office/officeart/2018/2/layout/IconLabelDescriptionList"/>
    <dgm:cxn modelId="{1A832EF6-69B7-497B-A2C1-AE3FDEAC671D}" type="presParOf" srcId="{4A56A601-0799-44FF-9739-F1F7B79DC7FB}" destId="{1C7CF516-5A0C-4429-830B-B4472AD55C6A}" srcOrd="3" destOrd="0" presId="urn:microsoft.com/office/officeart/2018/2/layout/IconLabelDescriptionList"/>
    <dgm:cxn modelId="{8F1D390E-7B02-482A-8062-776B92A77D75}" type="presParOf" srcId="{4A56A601-0799-44FF-9739-F1F7B79DC7FB}" destId="{B9CF12EE-3305-4259-B8CD-E8C17E8DF29A}" srcOrd="4" destOrd="0" presId="urn:microsoft.com/office/officeart/2018/2/layout/IconLabelDescriptionList"/>
    <dgm:cxn modelId="{78599168-E602-4F90-A8B2-F12FFC8F3CA1}" type="presParOf" srcId="{1E0A0F3D-EDE1-4B41-96BC-0958C2DB6E7B}" destId="{74D49018-43FA-4AF4-AD38-E916A4266CB1}" srcOrd="3" destOrd="0" presId="urn:microsoft.com/office/officeart/2018/2/layout/IconLabelDescriptionList"/>
    <dgm:cxn modelId="{9F9A3A57-1449-44C2-A1C0-5E7D1D8AB7EC}" type="presParOf" srcId="{1E0A0F3D-EDE1-4B41-96BC-0958C2DB6E7B}" destId="{CC161E76-14AE-4BEC-9504-DA320B6194F0}" srcOrd="4" destOrd="0" presId="urn:microsoft.com/office/officeart/2018/2/layout/IconLabelDescriptionList"/>
    <dgm:cxn modelId="{85C35869-D75C-4589-A8C0-7DE89740257D}" type="presParOf" srcId="{CC161E76-14AE-4BEC-9504-DA320B6194F0}" destId="{B26B3899-4456-4AD8-A5FC-6208A00F9C1C}" srcOrd="0" destOrd="0" presId="urn:microsoft.com/office/officeart/2018/2/layout/IconLabelDescriptionList"/>
    <dgm:cxn modelId="{2E084B0B-47A2-4172-9121-CEA5EF57029B}" type="presParOf" srcId="{CC161E76-14AE-4BEC-9504-DA320B6194F0}" destId="{83F3F1F9-233E-48B9-938A-B112E860C34B}" srcOrd="1" destOrd="0" presId="urn:microsoft.com/office/officeart/2018/2/layout/IconLabelDescriptionList"/>
    <dgm:cxn modelId="{0A8F2698-319C-45F6-9574-D368F3010D46}" type="presParOf" srcId="{CC161E76-14AE-4BEC-9504-DA320B6194F0}" destId="{DF3AA46E-AE9E-494E-83BD-07238DA7B8F4}" srcOrd="2" destOrd="0" presId="urn:microsoft.com/office/officeart/2018/2/layout/IconLabelDescriptionList"/>
    <dgm:cxn modelId="{86B8170F-EEB6-45F3-8C99-CBC28E905F6E}" type="presParOf" srcId="{CC161E76-14AE-4BEC-9504-DA320B6194F0}" destId="{C90FA2E0-5C2E-4682-9611-0C3C24516E95}" srcOrd="3" destOrd="0" presId="urn:microsoft.com/office/officeart/2018/2/layout/IconLabelDescriptionList"/>
    <dgm:cxn modelId="{13F0E3B9-6859-49A6-97E0-E8E88556D029}" type="presParOf" srcId="{CC161E76-14AE-4BEC-9504-DA320B6194F0}" destId="{42CB0767-BB89-4442-B34E-AE087E8F6020}"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B08F6-3686-470B-A8D1-F587F38BCB5E}">
      <dsp:nvSpPr>
        <dsp:cNvPr id="0" name=""/>
        <dsp:cNvSpPr/>
      </dsp:nvSpPr>
      <dsp:spPr>
        <a:xfrm>
          <a:off x="7490" y="217116"/>
          <a:ext cx="893923" cy="8939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B90BDE-A284-434A-BB31-6BA3C2C872A5}">
      <dsp:nvSpPr>
        <dsp:cNvPr id="0" name=""/>
        <dsp:cNvSpPr/>
      </dsp:nvSpPr>
      <dsp:spPr>
        <a:xfrm>
          <a:off x="7490" y="1232802"/>
          <a:ext cx="2554065" cy="383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nb-NO" sz="1400" kern="1200"/>
            <a:t>Bygge stillas (for lærer og for elev)</a:t>
          </a:r>
          <a:endParaRPr lang="en-US" sz="1400" kern="1200"/>
        </a:p>
      </dsp:txBody>
      <dsp:txXfrm>
        <a:off x="7490" y="1232802"/>
        <a:ext cx="2554065" cy="383109"/>
      </dsp:txXfrm>
    </dsp:sp>
    <dsp:sp modelId="{608CF429-68A9-48B3-9C1F-D786959F414C}">
      <dsp:nvSpPr>
        <dsp:cNvPr id="0" name=""/>
        <dsp:cNvSpPr/>
      </dsp:nvSpPr>
      <dsp:spPr>
        <a:xfrm>
          <a:off x="7490" y="1672545"/>
          <a:ext cx="2554065" cy="1376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nb-NO" sz="1100" kern="1200"/>
            <a:t>Lærer: «Ta utgangspunkt i dette programmet [f.eks. fra læreboka] og gjør det om til en PRIMM-oppgave for elever i naturfag vg1 som kan lite programmering»</a:t>
          </a:r>
          <a:endParaRPr lang="en-US" sz="1100" kern="1200"/>
        </a:p>
        <a:p>
          <a:pPr marL="0" lvl="0" indent="0" algn="l" defTabSz="488950">
            <a:lnSpc>
              <a:spcPct val="90000"/>
            </a:lnSpc>
            <a:spcBef>
              <a:spcPct val="0"/>
            </a:spcBef>
            <a:spcAft>
              <a:spcPct val="35000"/>
            </a:spcAft>
            <a:buNone/>
          </a:pPr>
          <a:r>
            <a:rPr lang="nb-NO" sz="1100" kern="1200"/>
            <a:t>Elev: «Jeg skal lage et program som simulerer populasjonsvekst. Kan du gi meg noen hint til hvordan jeg kan starte?» «Kan du plotte utviklingen?»</a:t>
          </a:r>
          <a:endParaRPr lang="en-US" sz="1100" kern="1200"/>
        </a:p>
      </dsp:txBody>
      <dsp:txXfrm>
        <a:off x="7490" y="1672545"/>
        <a:ext cx="2554065" cy="1376257"/>
      </dsp:txXfrm>
    </dsp:sp>
    <dsp:sp modelId="{AB542998-5565-4491-8EFD-3286EB520E9A}">
      <dsp:nvSpPr>
        <dsp:cNvPr id="0" name=""/>
        <dsp:cNvSpPr/>
      </dsp:nvSpPr>
      <dsp:spPr>
        <a:xfrm>
          <a:off x="3008517" y="217116"/>
          <a:ext cx="893923" cy="8939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DA787E-5F58-45BC-A4BC-2AF670F3B473}">
      <dsp:nvSpPr>
        <dsp:cNvPr id="0" name=""/>
        <dsp:cNvSpPr/>
      </dsp:nvSpPr>
      <dsp:spPr>
        <a:xfrm>
          <a:off x="3008517" y="1232802"/>
          <a:ext cx="2554065" cy="383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nb-NO" sz="1400" kern="1200"/>
            <a:t>Feilsøking og feilretting</a:t>
          </a:r>
          <a:endParaRPr lang="en-US" sz="1400" kern="1200"/>
        </a:p>
      </dsp:txBody>
      <dsp:txXfrm>
        <a:off x="3008517" y="1232802"/>
        <a:ext cx="2554065" cy="383109"/>
      </dsp:txXfrm>
    </dsp:sp>
    <dsp:sp modelId="{B9CF12EE-3305-4259-B8CD-E8C17E8DF29A}">
      <dsp:nvSpPr>
        <dsp:cNvPr id="0" name=""/>
        <dsp:cNvSpPr/>
      </dsp:nvSpPr>
      <dsp:spPr>
        <a:xfrm>
          <a:off x="3008517" y="1672545"/>
          <a:ext cx="2554065" cy="1376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nb-NO" sz="1100" kern="1200"/>
            <a:t>Realfaglige feil er kilde til læring, og bør ikke «</a:t>
          </a:r>
          <a:r>
            <a:rPr lang="nb-NO" sz="1100" kern="1200" err="1"/>
            <a:t>outsources</a:t>
          </a:r>
          <a:r>
            <a:rPr lang="nb-NO" sz="1100" kern="1200"/>
            <a:t>» til KI-en.</a:t>
          </a:r>
          <a:endParaRPr lang="en-US" sz="1100" kern="1200"/>
        </a:p>
        <a:p>
          <a:pPr marL="0" lvl="0" indent="0" algn="l" defTabSz="488950">
            <a:lnSpc>
              <a:spcPct val="90000"/>
            </a:lnSpc>
            <a:spcBef>
              <a:spcPct val="0"/>
            </a:spcBef>
            <a:spcAft>
              <a:spcPct val="35000"/>
            </a:spcAft>
            <a:buNone/>
          </a:pPr>
          <a:r>
            <a:rPr lang="nb-NO" sz="1100" kern="1200"/>
            <a:t>Syntaksfeil er ikke så viktig når målet er realfaglig forståelse </a:t>
          </a:r>
          <a:r>
            <a:rPr lang="nb-NO" sz="1100" kern="1200">
              <a:sym typeface="Wingdings" panose="05000000000000000000" pitchFamily="2" charset="2"/>
            </a:rPr>
            <a:t></a:t>
          </a:r>
          <a:r>
            <a:rPr lang="nb-NO" sz="1100" kern="1200"/>
            <a:t> bruk KI for det det er verdt!</a:t>
          </a:r>
          <a:endParaRPr lang="en-US" sz="1100" kern="1200"/>
        </a:p>
      </dsp:txBody>
      <dsp:txXfrm>
        <a:off x="3008517" y="1672545"/>
        <a:ext cx="2554065" cy="1376257"/>
      </dsp:txXfrm>
    </dsp:sp>
    <dsp:sp modelId="{B26B3899-4456-4AD8-A5FC-6208A00F9C1C}">
      <dsp:nvSpPr>
        <dsp:cNvPr id="0" name=""/>
        <dsp:cNvSpPr/>
      </dsp:nvSpPr>
      <dsp:spPr>
        <a:xfrm>
          <a:off x="6009544" y="217116"/>
          <a:ext cx="893923" cy="8939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3AA46E-AE9E-494E-83BD-07238DA7B8F4}">
      <dsp:nvSpPr>
        <dsp:cNvPr id="0" name=""/>
        <dsp:cNvSpPr/>
      </dsp:nvSpPr>
      <dsp:spPr>
        <a:xfrm>
          <a:off x="6009544" y="1232802"/>
          <a:ext cx="2554065" cy="383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nb-NO" sz="1400" kern="1200"/>
            <a:t>Sammenlikning og diskusjon</a:t>
          </a:r>
          <a:endParaRPr lang="en-US" sz="1400" kern="1200"/>
        </a:p>
      </dsp:txBody>
      <dsp:txXfrm>
        <a:off x="6009544" y="1232802"/>
        <a:ext cx="2554065" cy="383109"/>
      </dsp:txXfrm>
    </dsp:sp>
    <dsp:sp modelId="{42CB0767-BB89-4442-B34E-AE087E8F6020}">
      <dsp:nvSpPr>
        <dsp:cNvPr id="0" name=""/>
        <dsp:cNvSpPr/>
      </dsp:nvSpPr>
      <dsp:spPr>
        <a:xfrm>
          <a:off x="6009544" y="1672545"/>
          <a:ext cx="2554065" cy="1376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nb-NO" sz="1100" kern="1200"/>
            <a:t>«Jeg har lagd denne løsningen på denne oppgava – kan den løses på andre måter?»</a:t>
          </a:r>
          <a:endParaRPr lang="en-US" sz="1100" kern="1200"/>
        </a:p>
        <a:p>
          <a:pPr marL="0" lvl="0" indent="0" algn="l" defTabSz="488950">
            <a:lnSpc>
              <a:spcPct val="90000"/>
            </a:lnSpc>
            <a:spcBef>
              <a:spcPct val="0"/>
            </a:spcBef>
            <a:spcAft>
              <a:spcPct val="35000"/>
            </a:spcAft>
            <a:buNone/>
          </a:pPr>
          <a:r>
            <a:rPr lang="nb-NO" sz="1100" kern="1200"/>
            <a:t>Dialog, undring og metakognisjon: «Hvorfor er det slik? Jeg skjønner ikke hva poenget er. Hva kan jeg lære av dette?»</a:t>
          </a:r>
          <a:endParaRPr lang="en-US" sz="1100" kern="1200"/>
        </a:p>
      </dsp:txBody>
      <dsp:txXfrm>
        <a:off x="6009544" y="1672545"/>
        <a:ext cx="2554065" cy="137625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92E11E-DD55-426B-A804-C32C017D4A7D}" type="datetimeFigureOut">
              <a:rPr lang="nb-NO" smtClean="0"/>
              <a:t>14.05.2025</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770D51-E5E3-4F46-A55E-33F7213B2584}" type="slidenum">
              <a:rPr lang="nb-NO" smtClean="0"/>
              <a:t>‹#›</a:t>
            </a:fld>
            <a:endParaRPr lang="nb-NO"/>
          </a:p>
        </p:txBody>
      </p:sp>
    </p:spTree>
    <p:extLst>
      <p:ext uri="{BB962C8B-B14F-4D97-AF65-F5344CB8AC3E}">
        <p14:creationId xmlns:p14="http://schemas.microsoft.com/office/powerpoint/2010/main" val="16406957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0T09:03:18.562"/>
    </inkml:context>
    <inkml:brush xml:id="br0">
      <inkml:brushProperty name="width" value="0.035" units="cm"/>
      <inkml:brushProperty name="height" value="0.035" units="cm"/>
    </inkml:brush>
  </inkml:definitions>
  <inkml:trace contextRef="#ctx0" brushRef="#br0">120 1 24575,'1'1427'-6473,"76"366"5977,-23-590 1101,-54-1190-333,-3 123 2258,0-116-2096,0 0-1,0 1 1,-2-1-1,-10 28 1,-7 4 490,-14 44-494,-19 43-386,2-5-48,44-100 4,1 1 0,-5 55 0,4-24 0,8-60 0,-4 19 0,2 0 0,0 0 0,1 1 0,2-1 0,5 47 0,31 159-1365,-24-164-5461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0T09:03:19.635"/>
    </inkml:context>
    <inkml:brush xml:id="br0">
      <inkml:brushProperty name="width" value="0.035" units="cm"/>
      <inkml:brushProperty name="height" value="0.035" units="cm"/>
    </inkml:brush>
  </inkml:definitions>
  <inkml:trace contextRef="#ctx0" brushRef="#br0">1 672 24575,'0'-3'0,"0"0"0,0 1 0,1-1 0,-1 1 0,1-1 0,-1 0 0,1 0 0,0 1 0,0 0 0,2-5 0,3-5 0,14-29 0,2 1 0,2 1 0,1 2 0,2 0 0,2 2 0,34-33 0,213-182 0,-244 223 0,-24 20 0,0 0 0,1 1 0,-1 1 0,1-1 0,0 1 0,18-7 0,-23 11 0,-1 0 0,0 0 0,1 1 0,0-1 0,0 1 0,-1-1 0,1 1 0,0 0 0,0 1 0,-1-1 0,0 1 0,1-1 0,0 1 0,0 1 0,-1-2 0,0 2 0,0-1 0,1 1 0,-1 0 0,0 0 0,5 4 0,-2-1 0,0 1 0,0 0 0,0 0 0,-2 1 0,1-1 0,0 1 0,-1 1 0,0-2 0,5 15 0,2 9 0,8 36 0,-11-37 0,91 285 0,-77-240-1365,-2-9-5461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0T09:03:21.608"/>
    </inkml:context>
    <inkml:brush xml:id="br0">
      <inkml:brushProperty name="width" value="0.035" units="cm"/>
      <inkml:brushProperty name="height" value="0.035" units="cm"/>
    </inkml:brush>
  </inkml:definitions>
  <inkml:trace contextRef="#ctx0" brushRef="#br0">0 23 24575,'257'0'0,"-16"0"-960,85 0-2880,82 0 2297,66 0-791,206 0 871,2210-13-870,-292 3 4444,-1687 12-2136,-75 29 6,-411-9 390,169 9 772,5 24-528,-169 4-290,227 28 870,10-46-275,-212-46 3293,-47 2-2589,-377 3-1624,-15 1 0,-1-1 0,1 0 0,-1-1 0,0-1 0,0 0 0,25-8 0,-37 9-68,-1 0 0,1-1-1,0 2 1,-1-2 0,1 1 0,-1-2-1,0 2 1,1-1 0,-1 0 0,-1 0-1,2 0 1,-2-1 0,1 1 0,0 0-1,-1 0 1,1-1 0,-1 0-1,0 0 1,1-4 0,6-22-6758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0T09:03:22.720"/>
    </inkml:context>
    <inkml:brush xml:id="br0">
      <inkml:brushProperty name="width" value="0.035" units="cm"/>
      <inkml:brushProperty name="height" value="0.035" units="cm"/>
    </inkml:brush>
  </inkml:definitions>
  <inkml:trace contextRef="#ctx0" brushRef="#br0">411 0 24575,'127'25'0,"151"60"-259,-70-19-796,240 56 844,-407-111 222,-24-6 30,10 1 28,0 1 1,-2 1 0,32 16-1,-53-22-47,-1 0-1,0 0 0,1 1 1,-1-1-1,0 0 0,0 1 1,-1-1-1,1 1 0,-1 0 1,0 0-1,1 1 0,-1-1 1,-1 0-1,2 1 0,-2 0 1,1-1-1,-1 0 0,0 1 1,0 0-1,-1 0 0,1 0 1,0 0-1,-1 0 0,1-1 1,-2 1-1,1 1 0,-2 4 1,1 3 52,-2 0 1,0-1 0,0 0-1,-2 0 1,1 1 0,-1-2 0,-10 17-1,9-19-74,0 1 0,0-1 0,-1-1 0,0 0 0,0 1 0,-13 7 0,-53 32 0,70-45 0,-42 23 0,-78 30 0,99-47 0,1-1 0,-1-1 0,0-1 0,-47 3 0,-101-7 0,102-3 0,-685 0-498,640 2-369,23 0-5959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0T09:03:28.953"/>
    </inkml:context>
    <inkml:brush xml:id="br0">
      <inkml:brushProperty name="width" value="0.035" units="cm"/>
      <inkml:brushProperty name="height" value="0.035" units="cm"/>
      <inkml:brushProperty name="color" value="#E71224"/>
    </inkml:brush>
  </inkml:definitions>
  <inkml:trace contextRef="#ctx0" brushRef="#br0">1 0 24575,'26'10'0,"-1"0"0,0 2 0,0 1 0,26 19 0,81 68 0,-79-58 0,215 174 0,111 86 0,-187-152-38,252 183-554,-69-106 592,-187-116 0,-156-92 0,-1 2 0,-1 1 0,-2 1 0,0 2 0,-1 1 0,-2 1 0,-1 1 0,24 37 0,-39-53 0,111 147 0,-92-124 0,2-3 0,57 48 0,-24-32-75,2-3 0,89 46-1,154 60-255,-183-93 286,-13-5 45,225 116 0,-277-135 37,6 2 188,-2 3 1,96 75 0,-112-70 172,63 49-278,4-14-120,172 88 0,150 46 0,-355-173 0,-1 4 0,135 97 0,-9 7 0,-138-102 0,78 36 0,-130-73 0,260 135 0,-116-60 0,263 96 0,-214-93 0,-82-33 0,-88-36 0,44 29 0,-18-10 0,201 98 0,-72-57 0,-139-60 0,-1 4 0,68 37 0,-81-35-1365,-9-5-5461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7CC55C-3B27-C844-A69E-D1E7A444D8D0}" type="datetimeFigureOut">
              <a:rPr lang="nb-NO" smtClean="0"/>
              <a:t>14.05.2025</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6667E2-D675-374F-8B11-7B4396754B15}" type="slidenum">
              <a:rPr lang="nb-NO" smtClean="0"/>
              <a:t>‹#›</a:t>
            </a:fld>
            <a:endParaRPr lang="nb-NO"/>
          </a:p>
        </p:txBody>
      </p:sp>
    </p:spTree>
    <p:extLst>
      <p:ext uri="{BB962C8B-B14F-4D97-AF65-F5344CB8AC3E}">
        <p14:creationId xmlns:p14="http://schemas.microsoft.com/office/powerpoint/2010/main" val="914237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B6667E2-D675-374F-8B11-7B4396754B15}" type="slidenum">
              <a:rPr lang="nb-NO" smtClean="0"/>
              <a:t>1</a:t>
            </a:fld>
            <a:endParaRPr lang="nb-NO"/>
          </a:p>
        </p:txBody>
      </p:sp>
    </p:spTree>
    <p:extLst>
      <p:ext uri="{BB962C8B-B14F-4D97-AF65-F5344CB8AC3E}">
        <p14:creationId xmlns:p14="http://schemas.microsoft.com/office/powerpoint/2010/main" val="3082492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Prompt: </a:t>
            </a:r>
            <a:r>
              <a:rPr lang="en-US" b="0" i="0">
                <a:solidFill>
                  <a:srgbClr val="343541"/>
                </a:solidFill>
                <a:effectLst/>
                <a:latin typeface="Söhne"/>
              </a:rPr>
              <a:t>Explain the citric acid cycle as a pirate.</a:t>
            </a:r>
            <a:endParaRPr lang="nb-NO"/>
          </a:p>
        </p:txBody>
      </p:sp>
      <p:sp>
        <p:nvSpPr>
          <p:cNvPr id="4" name="Plassholder for lysbildenummer 3"/>
          <p:cNvSpPr>
            <a:spLocks noGrp="1"/>
          </p:cNvSpPr>
          <p:nvPr>
            <p:ph type="sldNum" sz="quarter" idx="5"/>
          </p:nvPr>
        </p:nvSpPr>
        <p:spPr/>
        <p:txBody>
          <a:bodyPr/>
          <a:lstStyle/>
          <a:p>
            <a:fld id="{BEB416CD-0FED-48C7-853A-34D4AF6ECB4D}" type="slidenum">
              <a:rPr lang="nb-NO" smtClean="0"/>
              <a:t>10</a:t>
            </a:fld>
            <a:endParaRPr lang="nb-NO"/>
          </a:p>
        </p:txBody>
      </p:sp>
    </p:spTree>
    <p:extLst>
      <p:ext uri="{BB962C8B-B14F-4D97-AF65-F5344CB8AC3E}">
        <p14:creationId xmlns:p14="http://schemas.microsoft.com/office/powerpoint/2010/main" val="3743302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C88D5C6-4261-4146-A93C-BD07C314367F}" type="slidenum">
              <a:rPr lang="nb-NO" smtClean="0"/>
              <a:t>16</a:t>
            </a:fld>
            <a:endParaRPr lang="nb-NO"/>
          </a:p>
        </p:txBody>
      </p:sp>
    </p:spTree>
    <p:extLst>
      <p:ext uri="{BB962C8B-B14F-4D97-AF65-F5344CB8AC3E}">
        <p14:creationId xmlns:p14="http://schemas.microsoft.com/office/powerpoint/2010/main" val="102587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2C88D5C6-4261-4146-A93C-BD07C314367F}" type="slidenum">
              <a:rPr lang="nb-NO" smtClean="0"/>
              <a:t>20</a:t>
            </a:fld>
            <a:endParaRPr lang="nb-NO"/>
          </a:p>
        </p:txBody>
      </p:sp>
    </p:spTree>
    <p:extLst>
      <p:ext uri="{BB962C8B-B14F-4D97-AF65-F5344CB8AC3E}">
        <p14:creationId xmlns:p14="http://schemas.microsoft.com/office/powerpoint/2010/main" val="921004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a:t>Det matematisk-naturvitenskapelige fakultet</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a:t>Det matematisk-naturvitenskapelige fakultet</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a:t>Det matematisk-naturvitenskapelige fakultet</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a:t>Det matematisk-naturvitenskapelige fakultet</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14.05.2025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14.05.2025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14.05.2025</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14.05.2025</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14.05.2025</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14.05.2025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14.05.2025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14.05.2025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14.05.2025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Det matematisk-naturvitenskapelige fakultet</a:t>
            </a:r>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856058" y="1601025"/>
            <a:ext cx="7429501" cy="1884458"/>
          </a:xfrm>
        </p:spPr>
        <p:txBody>
          <a:bodyPr anchor="b">
            <a:normAutofit/>
          </a:bodyPr>
          <a:lstStyle>
            <a:lvl1pPr>
              <a:defRPr sz="2700"/>
            </a:lvl1pPr>
          </a:lstStyle>
          <a:p>
            <a:r>
              <a:rPr lang="nb-NO"/>
              <a:t>Klikk for å redigere tittelstil</a:t>
            </a:r>
            <a:endParaRPr lang="en-US"/>
          </a:p>
        </p:txBody>
      </p:sp>
      <p:sp>
        <p:nvSpPr>
          <p:cNvPr id="4" name="Text Placeholder 3"/>
          <p:cNvSpPr>
            <a:spLocks noGrp="1"/>
          </p:cNvSpPr>
          <p:nvPr>
            <p:ph type="body" sz="half" idx="2"/>
          </p:nvPr>
        </p:nvSpPr>
        <p:spPr>
          <a:xfrm>
            <a:off x="856023" y="3494320"/>
            <a:ext cx="7428379" cy="855747"/>
          </a:xfrm>
        </p:spPr>
        <p:txBody>
          <a:bodyPr anchor="t">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9672A78D-282B-FF45-8EA6-2895F3C87F28}" type="datetimeFigureOut">
              <a:rPr lang="nb-NO" smtClean="0"/>
              <a:t>14.05.2025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7C99E42-278E-8443-9918-98F128BBA1B3}" type="slidenum">
              <a:rPr lang="nb-NO" smtClean="0"/>
              <a:t>‹#›</a:t>
            </a:fld>
            <a:endParaRPr lang="nb-NO"/>
          </a:p>
        </p:txBody>
      </p:sp>
    </p:spTree>
    <p:extLst>
      <p:ext uri="{BB962C8B-B14F-4D97-AF65-F5344CB8AC3E}">
        <p14:creationId xmlns:p14="http://schemas.microsoft.com/office/powerpoint/2010/main" val="3774609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ne textbox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285126" y="121495"/>
            <a:ext cx="8573748" cy="565726"/>
          </a:xfrm>
        </p:spPr>
        <p:txBody>
          <a:bodyPr/>
          <a:lstStyle>
            <a:lvl1pPr>
              <a:defRPr/>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285126" y="752734"/>
            <a:ext cx="8573748" cy="371176"/>
          </a:xfrm>
        </p:spPr>
        <p:txBody>
          <a:bodyPr anchor="t"/>
          <a:lstStyle>
            <a:lvl1pPr marL="0" indent="0" algn="l">
              <a:buNone/>
              <a:defRPr sz="1350"/>
            </a:lvl1pPr>
            <a:lvl2pPr marL="342917" indent="0" algn="ctr">
              <a:buNone/>
              <a:defRPr sz="1500"/>
            </a:lvl2pPr>
            <a:lvl3pPr marL="685835" indent="0" algn="ctr">
              <a:buNone/>
              <a:defRPr sz="1350"/>
            </a:lvl3pPr>
            <a:lvl4pPr marL="1028752" indent="0" algn="ctr">
              <a:buNone/>
              <a:defRPr sz="1200"/>
            </a:lvl4pPr>
            <a:lvl5pPr marL="1371668" indent="0" algn="ctr">
              <a:buNone/>
              <a:defRPr sz="1200"/>
            </a:lvl5pPr>
            <a:lvl6pPr marL="1714586" indent="0" algn="ctr">
              <a:buNone/>
              <a:defRPr sz="1200"/>
            </a:lvl6pPr>
            <a:lvl7pPr marL="2057503" indent="0" algn="ctr">
              <a:buNone/>
              <a:defRPr sz="1200"/>
            </a:lvl7pPr>
            <a:lvl8pPr marL="2400420" indent="0" algn="ctr">
              <a:buNone/>
              <a:defRPr sz="1200"/>
            </a:lvl8pPr>
            <a:lvl9pPr marL="2743337" indent="0" algn="ctr">
              <a:buNone/>
              <a:defRPr sz="12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285127" y="1278426"/>
            <a:ext cx="8573747" cy="3266928"/>
          </a:xfrm>
        </p:spPr>
        <p:txBody>
          <a:bodyPr/>
          <a:lstStyle>
            <a:lvl1pPr>
              <a:defRPr sz="1800"/>
            </a:lvl1pPr>
            <a:lvl2pPr>
              <a:defRPr sz="1800"/>
            </a:lvl2pPr>
            <a:lvl3pPr>
              <a:defRPr sz="1800"/>
            </a:lvl3pPr>
            <a:lvl4pPr>
              <a:defRPr sz="1800"/>
            </a:lvl4pPr>
            <a:lvl5pPr>
              <a:defRPr sz="18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33975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8ABD6F-63E5-6CD5-C50A-C9157FD036E8}"/>
              </a:ext>
            </a:extLst>
          </p:cNvPr>
          <p:cNvSpPr>
            <a:spLocks noGrp="1"/>
          </p:cNvSpPr>
          <p:nvPr>
            <p:ph type="ctrTitle"/>
          </p:nvPr>
        </p:nvSpPr>
        <p:spPr>
          <a:xfrm>
            <a:off x="1143000" y="842032"/>
            <a:ext cx="6858000" cy="1791253"/>
          </a:xfrm>
        </p:spPr>
        <p:txBody>
          <a:bodyPr anchor="b"/>
          <a:lstStyle>
            <a:lvl1pPr algn="ctr">
              <a:defRPr sz="4500"/>
            </a:lvl1pPr>
          </a:lstStyle>
          <a:p>
            <a:r>
              <a:rPr lang="nb-NO"/>
              <a:t>Klikk for å redigere tittelstil</a:t>
            </a:r>
          </a:p>
        </p:txBody>
      </p:sp>
      <p:sp>
        <p:nvSpPr>
          <p:cNvPr id="3" name="Undertittel 2">
            <a:extLst>
              <a:ext uri="{FF2B5EF4-FFF2-40B4-BE49-F238E27FC236}">
                <a16:creationId xmlns:a16="http://schemas.microsoft.com/office/drawing/2014/main" id="{D6619B08-2560-74E6-D98F-76A0CDAEFC27}"/>
              </a:ext>
            </a:extLst>
          </p:cNvPr>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p>
        </p:txBody>
      </p:sp>
      <p:sp>
        <p:nvSpPr>
          <p:cNvPr id="4" name="Plassholder for dato 3">
            <a:extLst>
              <a:ext uri="{FF2B5EF4-FFF2-40B4-BE49-F238E27FC236}">
                <a16:creationId xmlns:a16="http://schemas.microsoft.com/office/drawing/2014/main" id="{05C9EF6F-D95A-3F38-A34E-1F737B8D69A0}"/>
              </a:ext>
            </a:extLst>
          </p:cNvPr>
          <p:cNvSpPr>
            <a:spLocks noGrp="1"/>
          </p:cNvSpPr>
          <p:nvPr>
            <p:ph type="dt" sz="half" idx="10"/>
          </p:nvPr>
        </p:nvSpPr>
        <p:spPr/>
        <p:txBody>
          <a:bodyPr/>
          <a:lstStyle/>
          <a:p>
            <a:fld id="{BA6B737B-5FFD-774F-AA53-0DD571D47FAC}" type="datetimeFigureOut">
              <a:rPr lang="nb-NO" smtClean="0"/>
              <a:t>14.05.2025</a:t>
            </a:fld>
            <a:endParaRPr lang="nb-NO"/>
          </a:p>
        </p:txBody>
      </p:sp>
      <p:sp>
        <p:nvSpPr>
          <p:cNvPr id="5" name="Plassholder for bunntekst 4">
            <a:extLst>
              <a:ext uri="{FF2B5EF4-FFF2-40B4-BE49-F238E27FC236}">
                <a16:creationId xmlns:a16="http://schemas.microsoft.com/office/drawing/2014/main" id="{B096D464-F1C7-FB8A-E496-28C9E7751B4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6A75E4A-A91B-954F-9CD3-33ED1E7FC5EB}"/>
              </a:ext>
            </a:extLst>
          </p:cNvPr>
          <p:cNvSpPr>
            <a:spLocks noGrp="1"/>
          </p:cNvSpPr>
          <p:nvPr>
            <p:ph type="sldNum" sz="quarter" idx="12"/>
          </p:nvPr>
        </p:nvSpPr>
        <p:spPr/>
        <p:txBody>
          <a:bodyPr/>
          <a:lstStyle/>
          <a:p>
            <a:fld id="{BB0B13BE-9779-FA4B-AC68-FB3A5FF9005D}" type="slidenum">
              <a:rPr lang="nb-NO" smtClean="0"/>
              <a:t>‹#›</a:t>
            </a:fld>
            <a:endParaRPr lang="nb-NO"/>
          </a:p>
        </p:txBody>
      </p:sp>
    </p:spTree>
    <p:extLst>
      <p:ext uri="{BB962C8B-B14F-4D97-AF65-F5344CB8AC3E}">
        <p14:creationId xmlns:p14="http://schemas.microsoft.com/office/powerpoint/2010/main" val="2466459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733221" y="360962"/>
            <a:ext cx="7033640" cy="3930155"/>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sz="1013"/>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757931" y="342278"/>
            <a:ext cx="7033640" cy="3930155"/>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sz="1013"/>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467294" y="1048960"/>
            <a:ext cx="5350835" cy="2153758"/>
          </a:xfrm>
        </p:spPr>
        <p:txBody>
          <a:bodyPr anchor="ctr">
            <a:normAutofit/>
          </a:bodyPr>
          <a:lstStyle>
            <a:lvl1pPr algn="ctr">
              <a:defRPr sz="3600"/>
            </a:lvl1pPr>
          </a:lstStyle>
          <a:p>
            <a:r>
              <a:rPr lang="en-US"/>
              <a:t>Click to edit Master title style</a:t>
            </a:r>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4703126" y="3852835"/>
            <a:ext cx="3297873" cy="793698"/>
          </a:xfrm>
        </p:spPr>
        <p:txBody>
          <a:bodyPr anchor="ctr">
            <a:normAutofit/>
          </a:bodyPr>
          <a:lstStyle>
            <a:lvl1pPr marL="0" indent="0" algn="l">
              <a:lnSpc>
                <a:spcPct val="100000"/>
              </a:lnSpc>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272760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5736326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216478" y="1282700"/>
            <a:ext cx="6874329" cy="2223139"/>
          </a:xfrm>
        </p:spPr>
        <p:txBody>
          <a:bodyPr anchor="b"/>
          <a:lstStyle>
            <a:lvl1pPr algn="ctr">
              <a:defRPr sz="4500"/>
            </a:lvl1pPr>
          </a:lstStyle>
          <a:p>
            <a:r>
              <a:rPr lang="en-US"/>
              <a:t>Click to edit Master title style</a:t>
            </a:r>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216478" y="3657400"/>
            <a:ext cx="6874329" cy="789711"/>
          </a:xfrm>
        </p:spPr>
        <p:txBody>
          <a:bodyPr>
            <a:normAutofit/>
          </a:bodyPr>
          <a:lstStyle>
            <a:lvl1pPr marL="0" indent="0" algn="ctr">
              <a:buNone/>
              <a:defRPr sz="21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4057049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765542" y="1572110"/>
            <a:ext cx="3749308" cy="29808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4710793" y="1572110"/>
            <a:ext cx="3804557" cy="29808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283779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771525" y="526760"/>
            <a:ext cx="7745016" cy="844517"/>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771525" y="1371277"/>
            <a:ext cx="3726656" cy="61097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771525" y="1982255"/>
            <a:ext cx="3726656" cy="2552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4710790" y="1371277"/>
            <a:ext cx="3815276" cy="61097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4710790" y="1982255"/>
            <a:ext cx="3815276" cy="2552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503064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1800931" y="847942"/>
            <a:ext cx="6736628" cy="3758598"/>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sz="1013"/>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2559503" y="1449608"/>
            <a:ext cx="5225144" cy="2319374"/>
          </a:xfrm>
        </p:spPr>
        <p:txBody>
          <a:bodyPr/>
          <a:lstStyle>
            <a:lvl1pPr algn="ctr">
              <a:defRPr/>
            </a:lvl1pPr>
          </a:lstStyle>
          <a:p>
            <a:r>
              <a:rPr lang="en-US"/>
              <a:t>Click to edit Master title style</a:t>
            </a:r>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1841752" y="827524"/>
            <a:ext cx="6736628" cy="3758598"/>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sz="1013"/>
          </a:p>
        </p:txBody>
      </p:sp>
    </p:spTree>
    <p:extLst>
      <p:ext uri="{BB962C8B-B14F-4D97-AF65-F5344CB8AC3E}">
        <p14:creationId xmlns:p14="http://schemas.microsoft.com/office/powerpoint/2010/main" val="270142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5042619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629841" y="415083"/>
            <a:ext cx="2949178" cy="1299946"/>
          </a:xfrm>
        </p:spPr>
        <p:txBody>
          <a:bodyPr anchor="b">
            <a:norm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4061732" y="740798"/>
            <a:ext cx="4454809"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629841" y="1776961"/>
            <a:ext cx="2949178" cy="2626139"/>
          </a:xfrm>
        </p:spPr>
        <p:txBody>
          <a:bodyPr>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041327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629841" y="462079"/>
            <a:ext cx="2949178" cy="1252950"/>
          </a:xfrm>
        </p:spPr>
        <p:txBody>
          <a:bodyPr anchor="b">
            <a:normAutofit/>
          </a:bodyPr>
          <a:lstStyle>
            <a:lvl1pPr>
              <a:defRPr sz="2700"/>
            </a:lvl1pPr>
          </a:lstStyle>
          <a:p>
            <a:r>
              <a:rPr lang="en-US"/>
              <a:t>Click to edit Master title style</a:t>
            </a:r>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3887391" y="740798"/>
            <a:ext cx="4629150" cy="365634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629841" y="1774856"/>
            <a:ext cx="2949178" cy="2628244"/>
          </a:xfrm>
        </p:spPr>
        <p:txBody>
          <a:bodyPr>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39931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750709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6824662" y="519273"/>
            <a:ext cx="1690688" cy="398367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628650" y="519273"/>
            <a:ext cx="6081713" cy="39836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5/14/25</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40132891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2AE7-E3DB-6A6F-7488-163CDF564E1B}"/>
              </a:ext>
            </a:extLst>
          </p:cNvPr>
          <p:cNvSpPr>
            <a:spLocks noGrp="1"/>
          </p:cNvSpPr>
          <p:nvPr>
            <p:ph type="ctrTitle"/>
          </p:nvPr>
        </p:nvSpPr>
        <p:spPr>
          <a:xfrm>
            <a:off x="1143000" y="842032"/>
            <a:ext cx="6858000" cy="1791253"/>
          </a:xfrm>
        </p:spPr>
        <p:txBody>
          <a:bodyPr anchor="b"/>
          <a:lstStyle>
            <a:lvl1pPr algn="ctr">
              <a:defRPr sz="4500"/>
            </a:lvl1pPr>
          </a:lstStyle>
          <a:p>
            <a:r>
              <a:rPr lang="en-US"/>
              <a:t>Click to edit Master title style</a:t>
            </a:r>
            <a:endParaRPr lang="nb-NO"/>
          </a:p>
        </p:txBody>
      </p:sp>
      <p:sp>
        <p:nvSpPr>
          <p:cNvPr id="3" name="Subtitle 2">
            <a:extLst>
              <a:ext uri="{FF2B5EF4-FFF2-40B4-BE49-F238E27FC236}">
                <a16:creationId xmlns:a16="http://schemas.microsoft.com/office/drawing/2014/main" id="{71BD80F0-7A6B-C151-D04E-5AF097A433D4}"/>
              </a:ext>
            </a:extLst>
          </p:cNvPr>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71119BF9-746E-247F-515D-C4B815A6AB3C}"/>
              </a:ext>
            </a:extLst>
          </p:cNvPr>
          <p:cNvSpPr>
            <a:spLocks noGrp="1"/>
          </p:cNvSpPr>
          <p:nvPr>
            <p:ph type="dt" sz="half" idx="10"/>
          </p:nvPr>
        </p:nvSpPr>
        <p:spPr/>
        <p:txBody>
          <a:bodyPr/>
          <a:lstStyle/>
          <a:p>
            <a:fld id="{BE852A83-6012-49CF-9DE0-7FBC3C3E9BB3}" type="datetime1">
              <a:rPr lang="nb-NO" smtClean="0"/>
              <a:t>14.05.2025</a:t>
            </a:fld>
            <a:endParaRPr lang="nb-NO"/>
          </a:p>
        </p:txBody>
      </p:sp>
      <p:sp>
        <p:nvSpPr>
          <p:cNvPr id="5" name="Footer Placeholder 4">
            <a:extLst>
              <a:ext uri="{FF2B5EF4-FFF2-40B4-BE49-F238E27FC236}">
                <a16:creationId xmlns:a16="http://schemas.microsoft.com/office/drawing/2014/main" id="{D037DB68-64F1-D17E-8690-EF8B16E56AFC}"/>
              </a:ext>
            </a:extLst>
          </p:cNvPr>
          <p:cNvSpPr>
            <a:spLocks noGrp="1"/>
          </p:cNvSpPr>
          <p:nvPr>
            <p:ph type="ftr" sz="quarter" idx="11"/>
          </p:nvPr>
        </p:nvSpPr>
        <p:spPr/>
        <p:txBody>
          <a:bodyPr/>
          <a:lstStyle/>
          <a:p>
            <a:r>
              <a:rPr lang="nn-NO"/>
              <a:t>Vidar Skogvoll - KURT (Universitetet i Oslo) - LæreMedKi.no</a:t>
            </a:r>
            <a:endParaRPr lang="nb-NO"/>
          </a:p>
        </p:txBody>
      </p:sp>
      <p:sp>
        <p:nvSpPr>
          <p:cNvPr id="6" name="Slide Number Placeholder 5">
            <a:extLst>
              <a:ext uri="{FF2B5EF4-FFF2-40B4-BE49-F238E27FC236}">
                <a16:creationId xmlns:a16="http://schemas.microsoft.com/office/drawing/2014/main" id="{3BBABD90-7052-6558-C5B8-D96F1F46CBE8}"/>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6668556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D696-3FB7-8644-75C3-C66E4B5348D5}"/>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FD016B4-F5DB-76B4-139A-7A2477E9E2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6411278-37CD-C52B-64FA-5D8C9A522E4A}"/>
              </a:ext>
            </a:extLst>
          </p:cNvPr>
          <p:cNvSpPr>
            <a:spLocks noGrp="1"/>
          </p:cNvSpPr>
          <p:nvPr>
            <p:ph type="dt" sz="half" idx="10"/>
          </p:nvPr>
        </p:nvSpPr>
        <p:spPr/>
        <p:txBody>
          <a:bodyPr/>
          <a:lstStyle/>
          <a:p>
            <a:fld id="{C3E9B3CD-B32B-4535-9325-613C6A355941}" type="datetime1">
              <a:rPr lang="nb-NO" smtClean="0"/>
              <a:t>14.05.2025</a:t>
            </a:fld>
            <a:endParaRPr lang="nb-NO"/>
          </a:p>
        </p:txBody>
      </p:sp>
      <p:sp>
        <p:nvSpPr>
          <p:cNvPr id="5" name="Footer Placeholder 4">
            <a:extLst>
              <a:ext uri="{FF2B5EF4-FFF2-40B4-BE49-F238E27FC236}">
                <a16:creationId xmlns:a16="http://schemas.microsoft.com/office/drawing/2014/main" id="{5A6A365D-1E5E-10FC-6968-813B664C0CDA}"/>
              </a:ext>
            </a:extLst>
          </p:cNvPr>
          <p:cNvSpPr>
            <a:spLocks noGrp="1"/>
          </p:cNvSpPr>
          <p:nvPr>
            <p:ph type="ftr" sz="quarter" idx="11"/>
          </p:nvPr>
        </p:nvSpPr>
        <p:spPr/>
        <p:txBody>
          <a:bodyPr/>
          <a:lstStyle/>
          <a:p>
            <a:r>
              <a:rPr lang="nn-NO"/>
              <a:t>Vidar Skogvoll - KURT (Universitetet i Oslo) - LæreMedKi.no</a:t>
            </a:r>
            <a:endParaRPr lang="nb-NO"/>
          </a:p>
        </p:txBody>
      </p:sp>
      <p:sp>
        <p:nvSpPr>
          <p:cNvPr id="6" name="Slide Number Placeholder 5">
            <a:extLst>
              <a:ext uri="{FF2B5EF4-FFF2-40B4-BE49-F238E27FC236}">
                <a16:creationId xmlns:a16="http://schemas.microsoft.com/office/drawing/2014/main" id="{33EA71FF-E73D-C53F-C038-67A586A89744}"/>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39558720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E49F9-7C8E-2566-039B-D5663A81335A}"/>
              </a:ext>
            </a:extLst>
          </p:cNvPr>
          <p:cNvSpPr>
            <a:spLocks noGrp="1"/>
          </p:cNvSpPr>
          <p:nvPr>
            <p:ph type="title"/>
          </p:nvPr>
        </p:nvSpPr>
        <p:spPr>
          <a:xfrm>
            <a:off x="623888" y="1282700"/>
            <a:ext cx="7886700" cy="2140213"/>
          </a:xfrm>
        </p:spPr>
        <p:txBody>
          <a:bodyPr anchor="b"/>
          <a:lstStyle>
            <a:lvl1pPr>
              <a:defRPr sz="45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FFFCF576-E408-0224-763A-606908FE90C6}"/>
              </a:ext>
            </a:extLst>
          </p:cNvPr>
          <p:cNvSpPr>
            <a:spLocks noGrp="1"/>
          </p:cNvSpPr>
          <p:nvPr>
            <p:ph type="body" idx="1"/>
          </p:nvPr>
        </p:nvSpPr>
        <p:spPr>
          <a:xfrm>
            <a:off x="623888" y="3443160"/>
            <a:ext cx="7886700" cy="1125488"/>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96D450-EE5C-2581-DC86-316D4373ED6C}"/>
              </a:ext>
            </a:extLst>
          </p:cNvPr>
          <p:cNvSpPr>
            <a:spLocks noGrp="1"/>
          </p:cNvSpPr>
          <p:nvPr>
            <p:ph type="dt" sz="half" idx="10"/>
          </p:nvPr>
        </p:nvSpPr>
        <p:spPr/>
        <p:txBody>
          <a:bodyPr/>
          <a:lstStyle/>
          <a:p>
            <a:fld id="{E4E18991-63E3-4B0A-B2ED-CC823AE594E7}" type="datetime1">
              <a:rPr lang="nb-NO" smtClean="0"/>
              <a:t>14.05.2025</a:t>
            </a:fld>
            <a:endParaRPr lang="nb-NO"/>
          </a:p>
        </p:txBody>
      </p:sp>
      <p:sp>
        <p:nvSpPr>
          <p:cNvPr id="5" name="Footer Placeholder 4">
            <a:extLst>
              <a:ext uri="{FF2B5EF4-FFF2-40B4-BE49-F238E27FC236}">
                <a16:creationId xmlns:a16="http://schemas.microsoft.com/office/drawing/2014/main" id="{2DE9FF2A-53F6-6C9B-C6D6-8548DAF87FDF}"/>
              </a:ext>
            </a:extLst>
          </p:cNvPr>
          <p:cNvSpPr>
            <a:spLocks noGrp="1"/>
          </p:cNvSpPr>
          <p:nvPr>
            <p:ph type="ftr" sz="quarter" idx="11"/>
          </p:nvPr>
        </p:nvSpPr>
        <p:spPr/>
        <p:txBody>
          <a:bodyPr/>
          <a:lstStyle/>
          <a:p>
            <a:r>
              <a:rPr lang="nn-NO"/>
              <a:t>Vidar Skogvoll - KURT (Universitetet i Oslo) - LæreMedKi.no</a:t>
            </a:r>
            <a:endParaRPr lang="nb-NO"/>
          </a:p>
        </p:txBody>
      </p:sp>
      <p:sp>
        <p:nvSpPr>
          <p:cNvPr id="6" name="Slide Number Placeholder 5">
            <a:extLst>
              <a:ext uri="{FF2B5EF4-FFF2-40B4-BE49-F238E27FC236}">
                <a16:creationId xmlns:a16="http://schemas.microsoft.com/office/drawing/2014/main" id="{8783B1DC-2824-5649-A8C9-B66287C748A4}"/>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33046720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3E317-1243-6438-C928-5F204FE6492D}"/>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686BB5D-B4A8-8469-B7F2-E4311AC754C4}"/>
              </a:ext>
            </a:extLst>
          </p:cNvPr>
          <p:cNvSpPr>
            <a:spLocks noGrp="1"/>
          </p:cNvSpPr>
          <p:nvPr>
            <p:ph sz="half" idx="1"/>
          </p:nvPr>
        </p:nvSpPr>
        <p:spPr>
          <a:xfrm>
            <a:off x="628650" y="1369642"/>
            <a:ext cx="3886200" cy="3264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643F1B22-ED91-8762-4A0A-8E28D2375C75}"/>
              </a:ext>
            </a:extLst>
          </p:cNvPr>
          <p:cNvSpPr>
            <a:spLocks noGrp="1"/>
          </p:cNvSpPr>
          <p:nvPr>
            <p:ph sz="half" idx="2"/>
          </p:nvPr>
        </p:nvSpPr>
        <p:spPr>
          <a:xfrm>
            <a:off x="4629150" y="1369642"/>
            <a:ext cx="3886200" cy="3264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C47779AF-07B6-6999-67AA-CB15D9D9EB1B}"/>
              </a:ext>
            </a:extLst>
          </p:cNvPr>
          <p:cNvSpPr>
            <a:spLocks noGrp="1"/>
          </p:cNvSpPr>
          <p:nvPr>
            <p:ph type="dt" sz="half" idx="10"/>
          </p:nvPr>
        </p:nvSpPr>
        <p:spPr/>
        <p:txBody>
          <a:bodyPr/>
          <a:lstStyle/>
          <a:p>
            <a:fld id="{9D2A5557-4E99-4632-A605-00EA10059B15}" type="datetime1">
              <a:rPr lang="nb-NO" smtClean="0"/>
              <a:t>14.05.2025</a:t>
            </a:fld>
            <a:endParaRPr lang="nb-NO"/>
          </a:p>
        </p:txBody>
      </p:sp>
      <p:sp>
        <p:nvSpPr>
          <p:cNvPr id="6" name="Footer Placeholder 5">
            <a:extLst>
              <a:ext uri="{FF2B5EF4-FFF2-40B4-BE49-F238E27FC236}">
                <a16:creationId xmlns:a16="http://schemas.microsoft.com/office/drawing/2014/main" id="{5E664200-9D5F-CC9A-3C36-42A7E97B83B6}"/>
              </a:ext>
            </a:extLst>
          </p:cNvPr>
          <p:cNvSpPr>
            <a:spLocks noGrp="1"/>
          </p:cNvSpPr>
          <p:nvPr>
            <p:ph type="ftr" sz="quarter" idx="11"/>
          </p:nvPr>
        </p:nvSpPr>
        <p:spPr/>
        <p:txBody>
          <a:bodyPr/>
          <a:lstStyle/>
          <a:p>
            <a:r>
              <a:rPr lang="nn-NO"/>
              <a:t>Vidar Skogvoll - KURT (Universitetet i Oslo) - LæreMedKi.no</a:t>
            </a:r>
            <a:endParaRPr lang="nb-NO"/>
          </a:p>
        </p:txBody>
      </p:sp>
      <p:sp>
        <p:nvSpPr>
          <p:cNvPr id="7" name="Slide Number Placeholder 6">
            <a:extLst>
              <a:ext uri="{FF2B5EF4-FFF2-40B4-BE49-F238E27FC236}">
                <a16:creationId xmlns:a16="http://schemas.microsoft.com/office/drawing/2014/main" id="{4C644173-AF6E-803B-555B-3783DAF26854}"/>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435978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60DC8-9DFA-A436-29AC-A599F183F516}"/>
              </a:ext>
            </a:extLst>
          </p:cNvPr>
          <p:cNvSpPr>
            <a:spLocks noGrp="1"/>
          </p:cNvSpPr>
          <p:nvPr>
            <p:ph type="title"/>
          </p:nvPr>
        </p:nvSpPr>
        <p:spPr>
          <a:xfrm>
            <a:off x="629841" y="273929"/>
            <a:ext cx="7886700" cy="994479"/>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EE499D47-93CF-ADF0-BAA3-7106C98276CA}"/>
              </a:ext>
            </a:extLst>
          </p:cNvPr>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2027DA6-752E-DD86-0088-0D08C5FA7AA4}"/>
              </a:ext>
            </a:extLst>
          </p:cNvPr>
          <p:cNvSpPr>
            <a:spLocks noGrp="1"/>
          </p:cNvSpPr>
          <p:nvPr>
            <p:ph sz="half" idx="2"/>
          </p:nvPr>
        </p:nvSpPr>
        <p:spPr>
          <a:xfrm>
            <a:off x="629842" y="1879386"/>
            <a:ext cx="3868340" cy="2764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C322AD6D-3671-A02E-3B26-59BE4EF83E5B}"/>
              </a:ext>
            </a:extLst>
          </p:cNvPr>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96747CC-51E4-0B7D-EB5E-575BA1AC99AA}"/>
              </a:ext>
            </a:extLst>
          </p:cNvPr>
          <p:cNvSpPr>
            <a:spLocks noGrp="1"/>
          </p:cNvSpPr>
          <p:nvPr>
            <p:ph sz="quarter" idx="4"/>
          </p:nvPr>
        </p:nvSpPr>
        <p:spPr>
          <a:xfrm>
            <a:off x="4629150" y="1879386"/>
            <a:ext cx="3887391" cy="2764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C36A74EC-F06F-FD0C-329E-71797036BF83}"/>
              </a:ext>
            </a:extLst>
          </p:cNvPr>
          <p:cNvSpPr>
            <a:spLocks noGrp="1"/>
          </p:cNvSpPr>
          <p:nvPr>
            <p:ph type="dt" sz="half" idx="10"/>
          </p:nvPr>
        </p:nvSpPr>
        <p:spPr/>
        <p:txBody>
          <a:bodyPr/>
          <a:lstStyle/>
          <a:p>
            <a:fld id="{58FA421D-CB96-42A5-B979-47E301F2DBB6}" type="datetime1">
              <a:rPr lang="nb-NO" smtClean="0"/>
              <a:t>14.05.2025</a:t>
            </a:fld>
            <a:endParaRPr lang="nb-NO"/>
          </a:p>
        </p:txBody>
      </p:sp>
      <p:sp>
        <p:nvSpPr>
          <p:cNvPr id="8" name="Footer Placeholder 7">
            <a:extLst>
              <a:ext uri="{FF2B5EF4-FFF2-40B4-BE49-F238E27FC236}">
                <a16:creationId xmlns:a16="http://schemas.microsoft.com/office/drawing/2014/main" id="{902293B3-900D-23FE-6C9E-E87B00114CE2}"/>
              </a:ext>
            </a:extLst>
          </p:cNvPr>
          <p:cNvSpPr>
            <a:spLocks noGrp="1"/>
          </p:cNvSpPr>
          <p:nvPr>
            <p:ph type="ftr" sz="quarter" idx="11"/>
          </p:nvPr>
        </p:nvSpPr>
        <p:spPr/>
        <p:txBody>
          <a:bodyPr/>
          <a:lstStyle/>
          <a:p>
            <a:r>
              <a:rPr lang="nn-NO"/>
              <a:t>Vidar Skogvoll - KURT (Universitetet i Oslo) - LæreMedKi.no</a:t>
            </a:r>
            <a:endParaRPr lang="nb-NO"/>
          </a:p>
        </p:txBody>
      </p:sp>
      <p:sp>
        <p:nvSpPr>
          <p:cNvPr id="9" name="Slide Number Placeholder 8">
            <a:extLst>
              <a:ext uri="{FF2B5EF4-FFF2-40B4-BE49-F238E27FC236}">
                <a16:creationId xmlns:a16="http://schemas.microsoft.com/office/drawing/2014/main" id="{BD31D4CC-BFAA-9799-8CF9-138F7896F3F7}"/>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1737681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EBAD-6CE0-62AA-58C0-A509F6F77280}"/>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07824603-CECE-9904-67D4-CD5D68BC588F}"/>
              </a:ext>
            </a:extLst>
          </p:cNvPr>
          <p:cNvSpPr>
            <a:spLocks noGrp="1"/>
          </p:cNvSpPr>
          <p:nvPr>
            <p:ph type="dt" sz="half" idx="10"/>
          </p:nvPr>
        </p:nvSpPr>
        <p:spPr/>
        <p:txBody>
          <a:bodyPr/>
          <a:lstStyle/>
          <a:p>
            <a:fld id="{0ED5A0C3-292B-4A0C-AADD-A75F60CEFBB1}" type="datetime1">
              <a:rPr lang="nb-NO" smtClean="0"/>
              <a:t>14.05.2025</a:t>
            </a:fld>
            <a:endParaRPr lang="nb-NO"/>
          </a:p>
        </p:txBody>
      </p:sp>
      <p:sp>
        <p:nvSpPr>
          <p:cNvPr id="4" name="Footer Placeholder 3">
            <a:extLst>
              <a:ext uri="{FF2B5EF4-FFF2-40B4-BE49-F238E27FC236}">
                <a16:creationId xmlns:a16="http://schemas.microsoft.com/office/drawing/2014/main" id="{28AE0CD6-FACB-E4E8-A7BA-A3007A114D98}"/>
              </a:ext>
            </a:extLst>
          </p:cNvPr>
          <p:cNvSpPr>
            <a:spLocks noGrp="1"/>
          </p:cNvSpPr>
          <p:nvPr>
            <p:ph type="ftr" sz="quarter" idx="11"/>
          </p:nvPr>
        </p:nvSpPr>
        <p:spPr/>
        <p:txBody>
          <a:bodyPr/>
          <a:lstStyle/>
          <a:p>
            <a:r>
              <a:rPr lang="nn-NO"/>
              <a:t>Vidar Skogvoll - KURT (Universitetet i Oslo) - LæreMedKi.no</a:t>
            </a:r>
            <a:endParaRPr lang="nb-NO"/>
          </a:p>
        </p:txBody>
      </p:sp>
      <p:sp>
        <p:nvSpPr>
          <p:cNvPr id="5" name="Slide Number Placeholder 4">
            <a:extLst>
              <a:ext uri="{FF2B5EF4-FFF2-40B4-BE49-F238E27FC236}">
                <a16:creationId xmlns:a16="http://schemas.microsoft.com/office/drawing/2014/main" id="{D41955DB-EBC7-3239-866D-0AC0D540D726}"/>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21832776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E9285C-E343-8392-C538-8E5D384CBF0E}"/>
              </a:ext>
            </a:extLst>
          </p:cNvPr>
          <p:cNvSpPr>
            <a:spLocks noGrp="1"/>
          </p:cNvSpPr>
          <p:nvPr>
            <p:ph type="dt" sz="half" idx="10"/>
          </p:nvPr>
        </p:nvSpPr>
        <p:spPr/>
        <p:txBody>
          <a:bodyPr/>
          <a:lstStyle/>
          <a:p>
            <a:fld id="{476EE216-B5CC-4C31-8B91-9D758211FE15}" type="datetime1">
              <a:rPr lang="nb-NO" smtClean="0"/>
              <a:t>14.05.2025</a:t>
            </a:fld>
            <a:endParaRPr lang="nb-NO"/>
          </a:p>
        </p:txBody>
      </p:sp>
      <p:sp>
        <p:nvSpPr>
          <p:cNvPr id="3" name="Footer Placeholder 2">
            <a:extLst>
              <a:ext uri="{FF2B5EF4-FFF2-40B4-BE49-F238E27FC236}">
                <a16:creationId xmlns:a16="http://schemas.microsoft.com/office/drawing/2014/main" id="{6CF2F148-C853-C75F-9C86-7435905B65B4}"/>
              </a:ext>
            </a:extLst>
          </p:cNvPr>
          <p:cNvSpPr>
            <a:spLocks noGrp="1"/>
          </p:cNvSpPr>
          <p:nvPr>
            <p:ph type="ftr" sz="quarter" idx="11"/>
          </p:nvPr>
        </p:nvSpPr>
        <p:spPr/>
        <p:txBody>
          <a:bodyPr/>
          <a:lstStyle/>
          <a:p>
            <a:r>
              <a:rPr lang="nn-NO"/>
              <a:t>Vidar Skogvoll - KURT (Universitetet i Oslo) - LæreMedKi.no</a:t>
            </a:r>
            <a:endParaRPr lang="nb-NO"/>
          </a:p>
        </p:txBody>
      </p:sp>
      <p:sp>
        <p:nvSpPr>
          <p:cNvPr id="4" name="Slide Number Placeholder 3">
            <a:extLst>
              <a:ext uri="{FF2B5EF4-FFF2-40B4-BE49-F238E27FC236}">
                <a16:creationId xmlns:a16="http://schemas.microsoft.com/office/drawing/2014/main" id="{2CEF7E32-88A8-1CB3-11F5-EB11B68F9B5E}"/>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32472089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BA73-04F8-A1C8-CDD3-42853B4F3D36}"/>
              </a:ext>
            </a:extLst>
          </p:cNvPr>
          <p:cNvSpPr>
            <a:spLocks noGrp="1"/>
          </p:cNvSpPr>
          <p:nvPr>
            <p:ph type="title"/>
          </p:nvPr>
        </p:nvSpPr>
        <p:spPr>
          <a:xfrm>
            <a:off x="629841" y="343006"/>
            <a:ext cx="2949178" cy="1200521"/>
          </a:xfrm>
        </p:spPr>
        <p:txBody>
          <a:bodyPr anchor="b"/>
          <a:lstStyle>
            <a:lvl1pPr>
              <a:defRPr sz="24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285195F4-47DF-6498-8E4A-7C09976124B6}"/>
              </a:ext>
            </a:extLst>
          </p:cNvPr>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073BBBC6-09B4-C3D3-A5F5-1A293141EB15}"/>
              </a:ext>
            </a:extLst>
          </p:cNvPr>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4F5DF16-2C74-4A9D-7145-B985C1F991D1}"/>
              </a:ext>
            </a:extLst>
          </p:cNvPr>
          <p:cNvSpPr>
            <a:spLocks noGrp="1"/>
          </p:cNvSpPr>
          <p:nvPr>
            <p:ph type="dt" sz="half" idx="10"/>
          </p:nvPr>
        </p:nvSpPr>
        <p:spPr/>
        <p:txBody>
          <a:bodyPr/>
          <a:lstStyle/>
          <a:p>
            <a:fld id="{AD373268-1393-45BD-B696-90D8D566BA86}" type="datetime1">
              <a:rPr lang="nb-NO" smtClean="0"/>
              <a:t>14.05.2025</a:t>
            </a:fld>
            <a:endParaRPr lang="nb-NO"/>
          </a:p>
        </p:txBody>
      </p:sp>
      <p:sp>
        <p:nvSpPr>
          <p:cNvPr id="6" name="Footer Placeholder 5">
            <a:extLst>
              <a:ext uri="{FF2B5EF4-FFF2-40B4-BE49-F238E27FC236}">
                <a16:creationId xmlns:a16="http://schemas.microsoft.com/office/drawing/2014/main" id="{0CEFEFBC-29C1-F924-40B6-8AE578B836A9}"/>
              </a:ext>
            </a:extLst>
          </p:cNvPr>
          <p:cNvSpPr>
            <a:spLocks noGrp="1"/>
          </p:cNvSpPr>
          <p:nvPr>
            <p:ph type="ftr" sz="quarter" idx="11"/>
          </p:nvPr>
        </p:nvSpPr>
        <p:spPr/>
        <p:txBody>
          <a:bodyPr/>
          <a:lstStyle/>
          <a:p>
            <a:r>
              <a:rPr lang="nn-NO"/>
              <a:t>Vidar Skogvoll - KURT (Universitetet i Oslo) - LæreMedKi.no</a:t>
            </a:r>
            <a:endParaRPr lang="nb-NO"/>
          </a:p>
        </p:txBody>
      </p:sp>
      <p:sp>
        <p:nvSpPr>
          <p:cNvPr id="7" name="Slide Number Placeholder 6">
            <a:extLst>
              <a:ext uri="{FF2B5EF4-FFF2-40B4-BE49-F238E27FC236}">
                <a16:creationId xmlns:a16="http://schemas.microsoft.com/office/drawing/2014/main" id="{3CD2E09D-D5B0-E510-FDFC-04EEA5B1B8B3}"/>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42129639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A606-6411-62D8-1F9A-AA51605B9D4D}"/>
              </a:ext>
            </a:extLst>
          </p:cNvPr>
          <p:cNvSpPr>
            <a:spLocks noGrp="1"/>
          </p:cNvSpPr>
          <p:nvPr>
            <p:ph type="title"/>
          </p:nvPr>
        </p:nvSpPr>
        <p:spPr>
          <a:xfrm>
            <a:off x="629841" y="343006"/>
            <a:ext cx="2949178" cy="1200521"/>
          </a:xfrm>
        </p:spPr>
        <p:txBody>
          <a:bodyPr anchor="b"/>
          <a:lstStyle>
            <a:lvl1pPr>
              <a:defRPr sz="24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1864A0B4-5BE0-6C86-9CC3-01BF5A4FB6BE}"/>
              </a:ext>
            </a:extLst>
          </p:cNvPr>
          <p:cNvSpPr>
            <a:spLocks noGrp="1"/>
          </p:cNvSpPr>
          <p:nvPr>
            <p:ph type="pic" idx="1"/>
          </p:nvPr>
        </p:nvSpPr>
        <p:spPr>
          <a:xfrm>
            <a:off x="3887391" y="740798"/>
            <a:ext cx="4629150" cy="365634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b-NO"/>
          </a:p>
        </p:txBody>
      </p:sp>
      <p:sp>
        <p:nvSpPr>
          <p:cNvPr id="4" name="Text Placeholder 3">
            <a:extLst>
              <a:ext uri="{FF2B5EF4-FFF2-40B4-BE49-F238E27FC236}">
                <a16:creationId xmlns:a16="http://schemas.microsoft.com/office/drawing/2014/main" id="{B0CB7C13-255C-6A8F-9629-7A3162E39D54}"/>
              </a:ext>
            </a:extLst>
          </p:cNvPr>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1BADD54-EBC3-2F22-D7C1-A36514E6B3CB}"/>
              </a:ext>
            </a:extLst>
          </p:cNvPr>
          <p:cNvSpPr>
            <a:spLocks noGrp="1"/>
          </p:cNvSpPr>
          <p:nvPr>
            <p:ph type="dt" sz="half" idx="10"/>
          </p:nvPr>
        </p:nvSpPr>
        <p:spPr/>
        <p:txBody>
          <a:bodyPr/>
          <a:lstStyle/>
          <a:p>
            <a:fld id="{390526A0-BD90-45ED-9866-E961821B5CD1}" type="datetime1">
              <a:rPr lang="nb-NO" smtClean="0"/>
              <a:t>14.05.2025</a:t>
            </a:fld>
            <a:endParaRPr lang="nb-NO"/>
          </a:p>
        </p:txBody>
      </p:sp>
      <p:sp>
        <p:nvSpPr>
          <p:cNvPr id="6" name="Footer Placeholder 5">
            <a:extLst>
              <a:ext uri="{FF2B5EF4-FFF2-40B4-BE49-F238E27FC236}">
                <a16:creationId xmlns:a16="http://schemas.microsoft.com/office/drawing/2014/main" id="{760AB0A0-F204-18D2-C833-39DD62FC1527}"/>
              </a:ext>
            </a:extLst>
          </p:cNvPr>
          <p:cNvSpPr>
            <a:spLocks noGrp="1"/>
          </p:cNvSpPr>
          <p:nvPr>
            <p:ph type="ftr" sz="quarter" idx="11"/>
          </p:nvPr>
        </p:nvSpPr>
        <p:spPr/>
        <p:txBody>
          <a:bodyPr/>
          <a:lstStyle/>
          <a:p>
            <a:r>
              <a:rPr lang="nn-NO"/>
              <a:t>Vidar Skogvoll - KURT (Universitetet i Oslo) - LæreMedKi.no</a:t>
            </a:r>
            <a:endParaRPr lang="nb-NO"/>
          </a:p>
        </p:txBody>
      </p:sp>
      <p:sp>
        <p:nvSpPr>
          <p:cNvPr id="7" name="Slide Number Placeholder 6">
            <a:extLst>
              <a:ext uri="{FF2B5EF4-FFF2-40B4-BE49-F238E27FC236}">
                <a16:creationId xmlns:a16="http://schemas.microsoft.com/office/drawing/2014/main" id="{FE3255E3-A84D-8BBD-809D-61D7A2BA7F0D}"/>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22152074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BEF8-484D-7031-C2A0-E5E494624D60}"/>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2F80F654-4C01-B160-5396-EF0D9E9D8E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1F8DBA11-1EF9-9836-D8DA-EEFEC620D343}"/>
              </a:ext>
            </a:extLst>
          </p:cNvPr>
          <p:cNvSpPr>
            <a:spLocks noGrp="1"/>
          </p:cNvSpPr>
          <p:nvPr>
            <p:ph type="dt" sz="half" idx="10"/>
          </p:nvPr>
        </p:nvSpPr>
        <p:spPr/>
        <p:txBody>
          <a:bodyPr/>
          <a:lstStyle/>
          <a:p>
            <a:fld id="{96F72BCD-6FBB-4122-8ACC-C5BFDC9602AE}" type="datetime1">
              <a:rPr lang="nb-NO" smtClean="0"/>
              <a:t>14.05.2025</a:t>
            </a:fld>
            <a:endParaRPr lang="nb-NO"/>
          </a:p>
        </p:txBody>
      </p:sp>
      <p:sp>
        <p:nvSpPr>
          <p:cNvPr id="5" name="Footer Placeholder 4">
            <a:extLst>
              <a:ext uri="{FF2B5EF4-FFF2-40B4-BE49-F238E27FC236}">
                <a16:creationId xmlns:a16="http://schemas.microsoft.com/office/drawing/2014/main" id="{CB6BE223-AF5A-0F70-1A5F-6CD98A60B87F}"/>
              </a:ext>
            </a:extLst>
          </p:cNvPr>
          <p:cNvSpPr>
            <a:spLocks noGrp="1"/>
          </p:cNvSpPr>
          <p:nvPr>
            <p:ph type="ftr" sz="quarter" idx="11"/>
          </p:nvPr>
        </p:nvSpPr>
        <p:spPr/>
        <p:txBody>
          <a:bodyPr/>
          <a:lstStyle/>
          <a:p>
            <a:r>
              <a:rPr lang="nn-NO"/>
              <a:t>Vidar Skogvoll - KURT (Universitetet i Oslo) - LæreMedKi.no</a:t>
            </a:r>
            <a:endParaRPr lang="nb-NO"/>
          </a:p>
        </p:txBody>
      </p:sp>
      <p:sp>
        <p:nvSpPr>
          <p:cNvPr id="6" name="Slide Number Placeholder 5">
            <a:extLst>
              <a:ext uri="{FF2B5EF4-FFF2-40B4-BE49-F238E27FC236}">
                <a16:creationId xmlns:a16="http://schemas.microsoft.com/office/drawing/2014/main" id="{93759C80-7141-4F27-0A8B-22DE392325D6}"/>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1898899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630891-8562-21EB-2A1B-FB3D34C0DFF1}"/>
              </a:ext>
            </a:extLst>
          </p:cNvPr>
          <p:cNvSpPr>
            <a:spLocks noGrp="1"/>
          </p:cNvSpPr>
          <p:nvPr>
            <p:ph type="title" orient="vert"/>
          </p:nvPr>
        </p:nvSpPr>
        <p:spPr>
          <a:xfrm>
            <a:off x="6543675" y="273928"/>
            <a:ext cx="1971675" cy="4360224"/>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8076DD4B-247B-F99A-B840-C77A9A74FAC6}"/>
              </a:ext>
            </a:extLst>
          </p:cNvPr>
          <p:cNvSpPr>
            <a:spLocks noGrp="1"/>
          </p:cNvSpPr>
          <p:nvPr>
            <p:ph type="body" orient="vert" idx="1"/>
          </p:nvPr>
        </p:nvSpPr>
        <p:spPr>
          <a:xfrm>
            <a:off x="628650" y="273928"/>
            <a:ext cx="5800725" cy="43602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EC866B8-A0C2-3220-D7DF-9F6303FD18DC}"/>
              </a:ext>
            </a:extLst>
          </p:cNvPr>
          <p:cNvSpPr>
            <a:spLocks noGrp="1"/>
          </p:cNvSpPr>
          <p:nvPr>
            <p:ph type="dt" sz="half" idx="10"/>
          </p:nvPr>
        </p:nvSpPr>
        <p:spPr/>
        <p:txBody>
          <a:bodyPr/>
          <a:lstStyle/>
          <a:p>
            <a:fld id="{2F321EF1-2960-424F-96CE-BEF3D9814D02}" type="datetime1">
              <a:rPr lang="nb-NO" smtClean="0"/>
              <a:t>14.05.2025</a:t>
            </a:fld>
            <a:endParaRPr lang="nb-NO"/>
          </a:p>
        </p:txBody>
      </p:sp>
      <p:sp>
        <p:nvSpPr>
          <p:cNvPr id="5" name="Footer Placeholder 4">
            <a:extLst>
              <a:ext uri="{FF2B5EF4-FFF2-40B4-BE49-F238E27FC236}">
                <a16:creationId xmlns:a16="http://schemas.microsoft.com/office/drawing/2014/main" id="{535FD6E6-F109-1C84-12A9-B528FEAC49FE}"/>
              </a:ext>
            </a:extLst>
          </p:cNvPr>
          <p:cNvSpPr>
            <a:spLocks noGrp="1"/>
          </p:cNvSpPr>
          <p:nvPr>
            <p:ph type="ftr" sz="quarter" idx="11"/>
          </p:nvPr>
        </p:nvSpPr>
        <p:spPr/>
        <p:txBody>
          <a:bodyPr/>
          <a:lstStyle/>
          <a:p>
            <a:r>
              <a:rPr lang="nn-NO"/>
              <a:t>Vidar Skogvoll - KURT (Universitetet i Oslo) - LæreMedKi.no</a:t>
            </a:r>
            <a:endParaRPr lang="nb-NO"/>
          </a:p>
        </p:txBody>
      </p:sp>
      <p:sp>
        <p:nvSpPr>
          <p:cNvPr id="6" name="Slide Number Placeholder 5">
            <a:extLst>
              <a:ext uri="{FF2B5EF4-FFF2-40B4-BE49-F238E27FC236}">
                <a16:creationId xmlns:a16="http://schemas.microsoft.com/office/drawing/2014/main" id="{F792A4E6-412C-B2F6-1414-9AD8CB109ABC}"/>
              </a:ext>
            </a:extLst>
          </p:cNvPr>
          <p:cNvSpPr>
            <a:spLocks noGrp="1"/>
          </p:cNvSpPr>
          <p:nvPr>
            <p:ph type="sldNum" sz="quarter" idx="12"/>
          </p:nvPr>
        </p:nvSpPr>
        <p:spPr/>
        <p:txBody>
          <a:bodyPr/>
          <a:lstStyle/>
          <a:p>
            <a:fld id="{F56CC277-8A7F-454E-9B09-7C25F968CB39}" type="slidenum">
              <a:rPr lang="nb-NO" smtClean="0"/>
              <a:t>‹#›</a:t>
            </a:fld>
            <a:endParaRPr lang="nb-NO"/>
          </a:p>
        </p:txBody>
      </p:sp>
    </p:spTree>
    <p:extLst>
      <p:ext uri="{BB962C8B-B14F-4D97-AF65-F5344CB8AC3E}">
        <p14:creationId xmlns:p14="http://schemas.microsoft.com/office/powerpoint/2010/main" val="3383862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4.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14.05.2025</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 id="2147483665" r:id="rId15"/>
    <p:sldLayoutId id="2147483667" r:id="rId16"/>
    <p:sldLayoutId id="2147483693" r:id="rId17"/>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279695" y="276080"/>
            <a:ext cx="8624701" cy="4654363"/>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765544" y="418786"/>
            <a:ext cx="7749806" cy="10609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765544" y="1567457"/>
            <a:ext cx="7749806" cy="287167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350876" y="4768735"/>
            <a:ext cx="1953732" cy="273928"/>
          </a:xfrm>
          <a:prstGeom prst="rect">
            <a:avLst/>
          </a:prstGeom>
        </p:spPr>
        <p:txBody>
          <a:bodyPr vert="horz" lIns="91440" tIns="45720" rIns="91440" bIns="45720" rtlCol="0" anchor="ctr"/>
          <a:lstStyle>
            <a:lvl1pPr algn="l">
              <a:defRPr sz="900" b="1">
                <a:solidFill>
                  <a:schemeClr val="tx1"/>
                </a:solidFill>
              </a:defRPr>
            </a:lvl1pPr>
          </a:lstStyle>
          <a:p>
            <a:fld id="{C1691109-F4F8-4597-962C-A4F4B7960636}" type="datetimeFigureOut">
              <a:rPr lang="en-US" smtClean="0"/>
              <a:t>5/14/25</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5817115" y="4768735"/>
            <a:ext cx="2583082" cy="273928"/>
          </a:xfrm>
          <a:prstGeom prst="rect">
            <a:avLst/>
          </a:prstGeom>
        </p:spPr>
        <p:txBody>
          <a:bodyPr vert="horz" lIns="91440" tIns="45720" rIns="91440" bIns="45720" rtlCol="0" anchor="ctr"/>
          <a:lstStyle>
            <a:lvl1pPr algn="r">
              <a:defRPr sz="900" b="1" cap="all" spc="75"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8400197" y="4768735"/>
            <a:ext cx="392927" cy="273928"/>
          </a:xfrm>
          <a:prstGeom prst="rect">
            <a:avLst/>
          </a:prstGeom>
        </p:spPr>
        <p:txBody>
          <a:bodyPr vert="horz" lIns="91440" tIns="45720" rIns="91440" bIns="45720" rtlCol="0" anchor="ctr"/>
          <a:lstStyle>
            <a:lvl1pPr algn="r">
              <a:defRPr sz="9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302463" y="292186"/>
            <a:ext cx="8624701" cy="4654363"/>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a:p>
        </p:txBody>
      </p:sp>
    </p:spTree>
    <p:extLst>
      <p:ext uri="{BB962C8B-B14F-4D97-AF65-F5344CB8AC3E}">
        <p14:creationId xmlns:p14="http://schemas.microsoft.com/office/powerpoint/2010/main" val="169083387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685800" rtl="0" eaLnBrk="1" latinLnBrk="0" hangingPunct="1">
        <a:lnSpc>
          <a:spcPct val="100000"/>
        </a:lnSpc>
        <a:spcBef>
          <a:spcPct val="0"/>
        </a:spcBef>
        <a:buNone/>
        <a:defRPr sz="3600" b="1" kern="1200" spc="75" baseline="0">
          <a:solidFill>
            <a:schemeClr val="tx1"/>
          </a:solidFill>
          <a:latin typeface="+mj-lt"/>
          <a:ea typeface="+mj-ea"/>
          <a:cs typeface="+mj-cs"/>
        </a:defRPr>
      </a:lvl1pPr>
    </p:titleStyle>
    <p:bodyStyle>
      <a:lvl1pPr marL="0" indent="0" algn="l" defTabSz="685800" rtl="0" eaLnBrk="1" latinLnBrk="0" hangingPunct="1">
        <a:lnSpc>
          <a:spcPct val="100000"/>
        </a:lnSpc>
        <a:spcBef>
          <a:spcPts val="750"/>
        </a:spcBef>
        <a:buSzPct val="73000"/>
        <a:buFontTx/>
        <a:buNone/>
        <a:defRPr sz="2400" b="1" kern="1200" spc="38" baseline="0">
          <a:solidFill>
            <a:schemeClr val="tx1"/>
          </a:solidFill>
          <a:latin typeface="+mn-lt"/>
          <a:ea typeface="+mn-ea"/>
          <a:cs typeface="+mn-cs"/>
        </a:defRPr>
      </a:lvl1pPr>
      <a:lvl2pPr marL="171450" indent="-137160" algn="l" defTabSz="685800" rtl="0" eaLnBrk="1" latinLnBrk="0" hangingPunct="1">
        <a:lnSpc>
          <a:spcPct val="100000"/>
        </a:lnSpc>
        <a:spcBef>
          <a:spcPts val="375"/>
        </a:spcBef>
        <a:buSzPct val="70000"/>
        <a:buFont typeface="Arial" panose="020B0604020202020204" pitchFamily="34" charset="0"/>
        <a:buChar char="•"/>
        <a:defRPr sz="2100" b="1" kern="1200" spc="38" baseline="0">
          <a:solidFill>
            <a:schemeClr val="tx1"/>
          </a:solidFill>
          <a:latin typeface="+mn-lt"/>
          <a:ea typeface="+mn-ea"/>
          <a:cs typeface="+mn-cs"/>
        </a:defRPr>
      </a:lvl2pPr>
      <a:lvl3pPr marL="205740" indent="0" algn="l" defTabSz="685800" rtl="0" eaLnBrk="1" latinLnBrk="0" hangingPunct="1">
        <a:lnSpc>
          <a:spcPct val="100000"/>
        </a:lnSpc>
        <a:spcBef>
          <a:spcPts val="375"/>
        </a:spcBef>
        <a:buSzPct val="73000"/>
        <a:buFontTx/>
        <a:buNone/>
        <a:defRPr sz="1800" b="1" kern="1200" spc="38" baseline="0">
          <a:solidFill>
            <a:schemeClr val="tx1"/>
          </a:solidFill>
          <a:latin typeface="+mn-lt"/>
          <a:ea typeface="+mn-ea"/>
          <a:cs typeface="+mn-cs"/>
        </a:defRPr>
      </a:lvl3pPr>
      <a:lvl4pPr marL="411480" indent="-137160" algn="l" defTabSz="685800" rtl="0" eaLnBrk="1" latinLnBrk="0" hangingPunct="1">
        <a:lnSpc>
          <a:spcPct val="100000"/>
        </a:lnSpc>
        <a:spcBef>
          <a:spcPts val="375"/>
        </a:spcBef>
        <a:buSzPct val="73000"/>
        <a:buFont typeface="Arial" panose="020B0604020202020204" pitchFamily="34" charset="0"/>
        <a:buChar char="•"/>
        <a:defRPr sz="1500" b="1" kern="1200" spc="38" baseline="0">
          <a:solidFill>
            <a:schemeClr val="tx1"/>
          </a:solidFill>
          <a:latin typeface="+mn-lt"/>
          <a:ea typeface="+mn-ea"/>
          <a:cs typeface="+mn-cs"/>
        </a:defRPr>
      </a:lvl4pPr>
      <a:lvl5pPr marL="411480" indent="0" algn="l" defTabSz="685800" rtl="0" eaLnBrk="1" latinLnBrk="0" hangingPunct="1">
        <a:lnSpc>
          <a:spcPct val="100000"/>
        </a:lnSpc>
        <a:spcBef>
          <a:spcPts val="375"/>
        </a:spcBef>
        <a:buSzPct val="73000"/>
        <a:buFontTx/>
        <a:buNone/>
        <a:defRPr sz="1500" b="1" kern="1200" spc="38"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E28AC2-1C7C-7D5A-2CDE-7A95B4C1A4A1}"/>
              </a:ext>
            </a:extLst>
          </p:cNvPr>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723CC09C-418F-3198-B5A6-15E1DCC4A900}"/>
              </a:ext>
            </a:extLst>
          </p:cNvPr>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FE227C4-C4F0-4348-BDEE-9769AEDB481A}"/>
              </a:ext>
            </a:extLst>
          </p:cNvPr>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82000"/>
                  </a:schemeClr>
                </a:solidFill>
              </a:defRPr>
            </a:lvl1pPr>
          </a:lstStyle>
          <a:p>
            <a:fld id="{F1EB65D6-F7BA-4F7C-8760-7E10A1DA9739}" type="datetime1">
              <a:rPr lang="nb-NO" smtClean="0"/>
              <a:t>14.05.2025</a:t>
            </a:fld>
            <a:endParaRPr lang="nb-NO"/>
          </a:p>
        </p:txBody>
      </p:sp>
      <p:sp>
        <p:nvSpPr>
          <p:cNvPr id="5" name="Footer Placeholder 4">
            <a:extLst>
              <a:ext uri="{FF2B5EF4-FFF2-40B4-BE49-F238E27FC236}">
                <a16:creationId xmlns:a16="http://schemas.microsoft.com/office/drawing/2014/main" id="{33D59B0B-021B-4EB7-8CBB-E5D39824D6EB}"/>
              </a:ext>
            </a:extLst>
          </p:cNvPr>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82000"/>
                  </a:schemeClr>
                </a:solidFill>
              </a:defRPr>
            </a:lvl1pPr>
          </a:lstStyle>
          <a:p>
            <a:r>
              <a:rPr lang="nn-NO"/>
              <a:t>Vidar Skogvoll - KURT (Universitetet i Oslo) - LæreMedKi.no</a:t>
            </a:r>
            <a:endParaRPr lang="nb-NO"/>
          </a:p>
        </p:txBody>
      </p:sp>
      <p:sp>
        <p:nvSpPr>
          <p:cNvPr id="6" name="Slide Number Placeholder 5">
            <a:extLst>
              <a:ext uri="{FF2B5EF4-FFF2-40B4-BE49-F238E27FC236}">
                <a16:creationId xmlns:a16="http://schemas.microsoft.com/office/drawing/2014/main" id="{603D2402-0662-B9D7-7BE3-DCB20B29906B}"/>
              </a:ext>
            </a:extLst>
          </p:cNvPr>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82000"/>
                  </a:schemeClr>
                </a:solidFill>
              </a:defRPr>
            </a:lvl1pPr>
          </a:lstStyle>
          <a:p>
            <a:fld id="{F56CC277-8A7F-454E-9B09-7C25F968CB39}" type="slidenum">
              <a:rPr lang="nb-NO" smtClean="0"/>
              <a:t>‹#›</a:t>
            </a:fld>
            <a:endParaRPr lang="nb-NO"/>
          </a:p>
        </p:txBody>
      </p:sp>
    </p:spTree>
    <p:extLst>
      <p:ext uri="{BB962C8B-B14F-4D97-AF65-F5344CB8AC3E}">
        <p14:creationId xmlns:p14="http://schemas.microsoft.com/office/powerpoint/2010/main" val="197447923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2.bin"/><Relationship Id="rId1" Type="http://schemas.openxmlformats.org/officeDocument/2006/relationships/slideLayout" Target="../slideLayouts/slideLayout6.xml"/><Relationship Id="rId6" Type="http://schemas.openxmlformats.org/officeDocument/2006/relationships/oleObject" Target="../embeddings/oleObject4.bin"/><Relationship Id="rId5" Type="http://schemas.openxmlformats.org/officeDocument/2006/relationships/image" Target="../media/image8.w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2.emf"/><Relationship Id="rId2" Type="http://schemas.openxmlformats.org/officeDocument/2006/relationships/oleObject" Target="../embeddings/oleObject5.bin"/><Relationship Id="rId1" Type="http://schemas.openxmlformats.org/officeDocument/2006/relationships/slideLayout" Target="../slideLayouts/slideLayout6.xml"/><Relationship Id="rId6" Type="http://schemas.openxmlformats.org/officeDocument/2006/relationships/oleObject" Target="../embeddings/oleObject7.bin"/><Relationship Id="rId5" Type="http://schemas.openxmlformats.org/officeDocument/2006/relationships/image" Target="../media/image11.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0.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0.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0.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470.png"/><Relationship Id="rId7" Type="http://schemas.openxmlformats.org/officeDocument/2006/relationships/image" Target="../media/image490.png"/><Relationship Id="rId2" Type="http://schemas.openxmlformats.org/officeDocument/2006/relationships/customXml" Target="../ink/ink1.xml"/><Relationship Id="rId1" Type="http://schemas.openxmlformats.org/officeDocument/2006/relationships/slideLayout" Target="../slideLayouts/slideLayout6.xml"/><Relationship Id="rId6" Type="http://schemas.openxmlformats.org/officeDocument/2006/relationships/customXml" Target="../ink/ink3.xml"/><Relationship Id="rId11" Type="http://schemas.openxmlformats.org/officeDocument/2006/relationships/image" Target="../media/image510.png"/><Relationship Id="rId5" Type="http://schemas.openxmlformats.org/officeDocument/2006/relationships/image" Target="../media/image480.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500.png"/></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bstrakt bilde av hjernen som består av mønstre">
            <a:extLst>
              <a:ext uri="{FF2B5EF4-FFF2-40B4-BE49-F238E27FC236}">
                <a16:creationId xmlns:a16="http://schemas.microsoft.com/office/drawing/2014/main" id="{59655143-AA34-E883-E37E-1253238057B8}"/>
              </a:ext>
            </a:extLst>
          </p:cNvPr>
          <p:cNvPicPr>
            <a:picLocks noChangeAspect="1"/>
          </p:cNvPicPr>
          <p:nvPr/>
        </p:nvPicPr>
        <p:blipFill rotWithShape="1">
          <a:blip r:embed="rId3"/>
          <a:srcRect t="16102" r="1" b="26272"/>
          <a:stretch/>
        </p:blipFill>
        <p:spPr>
          <a:xfrm>
            <a:off x="20" y="1008126"/>
            <a:ext cx="914512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noFill/>
        </p:spPr>
      </p:pic>
      <p:sp>
        <p:nvSpPr>
          <p:cNvPr id="2" name="Tittel 1">
            <a:extLst>
              <a:ext uri="{FF2B5EF4-FFF2-40B4-BE49-F238E27FC236}">
                <a16:creationId xmlns:a16="http://schemas.microsoft.com/office/drawing/2014/main" id="{0FF1574C-EDB0-4093-99A6-A400FE61444B}"/>
              </a:ext>
            </a:extLst>
          </p:cNvPr>
          <p:cNvSpPr>
            <a:spLocks noGrp="1"/>
          </p:cNvSpPr>
          <p:nvPr>
            <p:ph type="ctrTitle"/>
          </p:nvPr>
        </p:nvSpPr>
        <p:spPr>
          <a:xfrm>
            <a:off x="2790905" y="1361116"/>
            <a:ext cx="3024000" cy="3024000"/>
          </a:xfrm>
        </p:spPr>
        <p:txBody>
          <a:bodyPr anchor="b">
            <a:normAutofit/>
          </a:bodyPr>
          <a:lstStyle/>
          <a:p>
            <a:pPr>
              <a:lnSpc>
                <a:spcPct val="90000"/>
              </a:lnSpc>
            </a:pPr>
            <a:r>
              <a:rPr lang="nb-NO" sz="2000" dirty="0"/>
              <a:t>NAT3000</a:t>
            </a:r>
          </a:p>
        </p:txBody>
      </p:sp>
      <p:sp>
        <p:nvSpPr>
          <p:cNvPr id="3" name="Undertittel 2">
            <a:extLst>
              <a:ext uri="{FF2B5EF4-FFF2-40B4-BE49-F238E27FC236}">
                <a16:creationId xmlns:a16="http://schemas.microsoft.com/office/drawing/2014/main" id="{AE17633F-38EF-4D85-9ED0-6D967DA7BF02}"/>
              </a:ext>
            </a:extLst>
          </p:cNvPr>
          <p:cNvSpPr>
            <a:spLocks noGrp="1"/>
          </p:cNvSpPr>
          <p:nvPr>
            <p:ph type="subTitle" idx="1"/>
          </p:nvPr>
        </p:nvSpPr>
        <p:spPr>
          <a:xfrm>
            <a:off x="2904564" y="2941568"/>
            <a:ext cx="2788023" cy="542291"/>
          </a:xfrm>
        </p:spPr>
        <p:txBody>
          <a:bodyPr anchor="t">
            <a:normAutofit/>
          </a:bodyPr>
          <a:lstStyle/>
          <a:p>
            <a:pPr>
              <a:spcAft>
                <a:spcPts val="600"/>
              </a:spcAft>
            </a:pPr>
            <a:r>
              <a:rPr lang="nb-NO"/>
              <a:t>Programmering med kunstig intelligens</a:t>
            </a:r>
          </a:p>
        </p:txBody>
      </p:sp>
      <p:sp>
        <p:nvSpPr>
          <p:cNvPr id="10" name="Text Placeholder 4">
            <a:extLst>
              <a:ext uri="{FF2B5EF4-FFF2-40B4-BE49-F238E27FC236}">
                <a16:creationId xmlns:a16="http://schemas.microsoft.com/office/drawing/2014/main" id="{B5D863E8-9BFC-419C-F60E-E301B8C2DF28}"/>
              </a:ext>
            </a:extLst>
          </p:cNvPr>
          <p:cNvSpPr>
            <a:spLocks noGrp="1"/>
          </p:cNvSpPr>
          <p:nvPr>
            <p:ph type="body" sz="quarter" idx="13"/>
          </p:nvPr>
        </p:nvSpPr>
        <p:spPr>
          <a:xfrm>
            <a:off x="7650956" y="3924491"/>
            <a:ext cx="1125487" cy="383998"/>
          </a:xfrm>
        </p:spPr>
        <p:txBody>
          <a:bodyPr/>
          <a:lstStyle/>
          <a:p>
            <a:endParaRPr lang="en-US"/>
          </a:p>
        </p:txBody>
      </p:sp>
    </p:spTree>
    <p:extLst>
      <p:ext uri="{BB962C8B-B14F-4D97-AF65-F5344CB8AC3E}">
        <p14:creationId xmlns:p14="http://schemas.microsoft.com/office/powerpoint/2010/main" val="764261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5C144F-BC21-ECC1-4BE7-7ECF2570ADF1}"/>
              </a:ext>
            </a:extLst>
          </p:cNvPr>
          <p:cNvSpPr>
            <a:spLocks noGrp="1"/>
          </p:cNvSpPr>
          <p:nvPr>
            <p:ph type="title"/>
          </p:nvPr>
        </p:nvSpPr>
        <p:spPr/>
        <p:txBody>
          <a:bodyPr/>
          <a:lstStyle/>
          <a:p>
            <a:r>
              <a:rPr lang="nb-NO"/>
              <a:t>Hvordan funker læring?</a:t>
            </a:r>
          </a:p>
        </p:txBody>
      </p:sp>
      <p:graphicFrame>
        <p:nvGraphicFramePr>
          <p:cNvPr id="4" name="Objekt 3">
            <a:extLst>
              <a:ext uri="{FF2B5EF4-FFF2-40B4-BE49-F238E27FC236}">
                <a16:creationId xmlns:a16="http://schemas.microsoft.com/office/drawing/2014/main" id="{CFDD3F85-6F2C-97DA-FC54-880186A5AD61}"/>
              </a:ext>
            </a:extLst>
          </p:cNvPr>
          <p:cNvGraphicFramePr>
            <a:graphicFrameLocks noChangeAspect="1"/>
          </p:cNvGraphicFramePr>
          <p:nvPr/>
        </p:nvGraphicFramePr>
        <p:xfrm>
          <a:off x="393859" y="1781404"/>
          <a:ext cx="8121491" cy="2327285"/>
        </p:xfrm>
        <a:graphic>
          <a:graphicData uri="http://schemas.openxmlformats.org/presentationml/2006/ole">
            <mc:AlternateContent xmlns:mc="http://schemas.openxmlformats.org/markup-compatibility/2006">
              <mc:Choice xmlns:v="urn:schemas-microsoft-com:vml" Requires="v">
                <p:oleObj name="CS ChemDraw Drawing" r:id="rId2" imgW="7945494" imgH="2276611" progId="ChemDraw.Document.6.0">
                  <p:embed/>
                </p:oleObj>
              </mc:Choice>
              <mc:Fallback>
                <p:oleObj name="CS ChemDraw Drawing" r:id="rId2" imgW="7945494" imgH="2276611" progId="ChemDraw.Document.6.0">
                  <p:embed/>
                  <p:pic>
                    <p:nvPicPr>
                      <p:cNvPr id="4" name="Objekt 3">
                        <a:extLst>
                          <a:ext uri="{FF2B5EF4-FFF2-40B4-BE49-F238E27FC236}">
                            <a16:creationId xmlns:a16="http://schemas.microsoft.com/office/drawing/2014/main" id="{CFDD3F85-6F2C-97DA-FC54-880186A5AD61}"/>
                          </a:ext>
                        </a:extLst>
                      </p:cNvPr>
                      <p:cNvPicPr/>
                      <p:nvPr/>
                    </p:nvPicPr>
                    <p:blipFill>
                      <a:blip r:embed="rId3"/>
                      <a:stretch>
                        <a:fillRect/>
                      </a:stretch>
                    </p:blipFill>
                    <p:spPr>
                      <a:xfrm>
                        <a:off x="393859" y="1781404"/>
                        <a:ext cx="8121491" cy="2327285"/>
                      </a:xfrm>
                      <a:prstGeom prst="rect">
                        <a:avLst/>
                      </a:prstGeom>
                    </p:spPr>
                  </p:pic>
                </p:oleObj>
              </mc:Fallback>
            </mc:AlternateContent>
          </a:graphicData>
        </a:graphic>
      </p:graphicFrame>
    </p:spTree>
    <p:extLst>
      <p:ext uri="{BB962C8B-B14F-4D97-AF65-F5344CB8AC3E}">
        <p14:creationId xmlns:p14="http://schemas.microsoft.com/office/powerpoint/2010/main" val="54984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3B6EDA-153F-55DA-70B3-8AD5A1F711AD}"/>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E7EBC546-A050-9D9F-BDF9-EFC78C0C877D}"/>
              </a:ext>
            </a:extLst>
          </p:cNvPr>
          <p:cNvSpPr>
            <a:spLocks noGrp="1"/>
          </p:cNvSpPr>
          <p:nvPr>
            <p:ph idx="1"/>
          </p:nvPr>
        </p:nvSpPr>
        <p:spPr/>
        <p:txBody>
          <a:bodyPr/>
          <a:lstStyle/>
          <a:p>
            <a:endParaRPr lang="nb-NO"/>
          </a:p>
        </p:txBody>
      </p:sp>
      <p:graphicFrame>
        <p:nvGraphicFramePr>
          <p:cNvPr id="8" name="Objekt 7">
            <a:extLst>
              <a:ext uri="{FF2B5EF4-FFF2-40B4-BE49-F238E27FC236}">
                <a16:creationId xmlns:a16="http://schemas.microsoft.com/office/drawing/2014/main" id="{E3DC5A2C-5766-11D4-49BD-CC33E4BACBFE}"/>
              </a:ext>
            </a:extLst>
          </p:cNvPr>
          <p:cNvGraphicFramePr>
            <a:graphicFrameLocks noChangeAspect="1"/>
          </p:cNvGraphicFramePr>
          <p:nvPr/>
        </p:nvGraphicFramePr>
        <p:xfrm>
          <a:off x="6087666" y="238919"/>
          <a:ext cx="3056335" cy="4063604"/>
        </p:xfrm>
        <a:graphic>
          <a:graphicData uri="http://schemas.openxmlformats.org/presentationml/2006/ole">
            <mc:AlternateContent xmlns:mc="http://schemas.openxmlformats.org/markup-compatibility/2006">
              <mc:Choice xmlns:v="urn:schemas-microsoft-com:vml" Requires="v">
                <p:oleObj name="Acrobat Document" r:id="rId2" imgW="5667139" imgH="7534003" progId="Acrobat.Document.DC">
                  <p:embed/>
                </p:oleObj>
              </mc:Choice>
              <mc:Fallback>
                <p:oleObj name="Acrobat Document" r:id="rId2" imgW="5667139" imgH="7534003" progId="Acrobat.Document.DC">
                  <p:embed/>
                  <p:pic>
                    <p:nvPicPr>
                      <p:cNvPr id="8" name="Objekt 7">
                        <a:extLst>
                          <a:ext uri="{FF2B5EF4-FFF2-40B4-BE49-F238E27FC236}">
                            <a16:creationId xmlns:a16="http://schemas.microsoft.com/office/drawing/2014/main" id="{E3DC5A2C-5766-11D4-49BD-CC33E4BACBFE}"/>
                          </a:ext>
                        </a:extLst>
                      </p:cNvPr>
                      <p:cNvPicPr/>
                      <p:nvPr/>
                    </p:nvPicPr>
                    <p:blipFill>
                      <a:blip r:embed="rId3"/>
                      <a:stretch>
                        <a:fillRect/>
                      </a:stretch>
                    </p:blipFill>
                    <p:spPr>
                      <a:xfrm>
                        <a:off x="6087666" y="238919"/>
                        <a:ext cx="3056335" cy="4063604"/>
                      </a:xfrm>
                      <a:prstGeom prst="rect">
                        <a:avLst/>
                      </a:prstGeom>
                    </p:spPr>
                  </p:pic>
                </p:oleObj>
              </mc:Fallback>
            </mc:AlternateContent>
          </a:graphicData>
        </a:graphic>
      </p:graphicFrame>
      <p:graphicFrame>
        <p:nvGraphicFramePr>
          <p:cNvPr id="9" name="Objekt 8">
            <a:extLst>
              <a:ext uri="{FF2B5EF4-FFF2-40B4-BE49-F238E27FC236}">
                <a16:creationId xmlns:a16="http://schemas.microsoft.com/office/drawing/2014/main" id="{06C3FEB7-6F8A-38E9-319D-11D80C0C53C4}"/>
              </a:ext>
            </a:extLst>
          </p:cNvPr>
          <p:cNvGraphicFramePr>
            <a:graphicFrameLocks noChangeAspect="1"/>
          </p:cNvGraphicFramePr>
          <p:nvPr/>
        </p:nvGraphicFramePr>
        <p:xfrm>
          <a:off x="73819" y="74613"/>
          <a:ext cx="3136106" cy="4757738"/>
        </p:xfrm>
        <a:graphic>
          <a:graphicData uri="http://schemas.openxmlformats.org/presentationml/2006/ole">
            <mc:AlternateContent xmlns:mc="http://schemas.openxmlformats.org/markup-compatibility/2006">
              <mc:Choice xmlns:v="urn:schemas-microsoft-com:vml" Requires="v">
                <p:oleObj name="Acrobat Document" r:id="rId4" imgW="4181400" imgH="6343560" progId="Acrobat.Document.DC">
                  <p:embed/>
                </p:oleObj>
              </mc:Choice>
              <mc:Fallback>
                <p:oleObj name="Acrobat Document" r:id="rId4" imgW="4181400" imgH="6343560" progId="Acrobat.Document.DC">
                  <p:embed/>
                  <p:pic>
                    <p:nvPicPr>
                      <p:cNvPr id="9" name="Objekt 8">
                        <a:extLst>
                          <a:ext uri="{FF2B5EF4-FFF2-40B4-BE49-F238E27FC236}">
                            <a16:creationId xmlns:a16="http://schemas.microsoft.com/office/drawing/2014/main" id="{06C3FEB7-6F8A-38E9-319D-11D80C0C53C4}"/>
                          </a:ext>
                        </a:extLst>
                      </p:cNvPr>
                      <p:cNvPicPr/>
                      <p:nvPr/>
                    </p:nvPicPr>
                    <p:blipFill>
                      <a:blip r:embed="rId5"/>
                      <a:stretch>
                        <a:fillRect/>
                      </a:stretch>
                    </p:blipFill>
                    <p:spPr>
                      <a:xfrm>
                        <a:off x="73819" y="74613"/>
                        <a:ext cx="3136106" cy="4757738"/>
                      </a:xfrm>
                      <a:prstGeom prst="rect">
                        <a:avLst/>
                      </a:prstGeom>
                    </p:spPr>
                  </p:pic>
                </p:oleObj>
              </mc:Fallback>
            </mc:AlternateContent>
          </a:graphicData>
        </a:graphic>
      </p:graphicFrame>
      <p:graphicFrame>
        <p:nvGraphicFramePr>
          <p:cNvPr id="10" name="Objekt 9">
            <a:extLst>
              <a:ext uri="{FF2B5EF4-FFF2-40B4-BE49-F238E27FC236}">
                <a16:creationId xmlns:a16="http://schemas.microsoft.com/office/drawing/2014/main" id="{747BC856-09CC-1A60-3F03-EAE8D423989A}"/>
              </a:ext>
            </a:extLst>
          </p:cNvPr>
          <p:cNvGraphicFramePr>
            <a:graphicFrameLocks noChangeAspect="1"/>
          </p:cNvGraphicFramePr>
          <p:nvPr/>
        </p:nvGraphicFramePr>
        <p:xfrm>
          <a:off x="2995612" y="238919"/>
          <a:ext cx="3092054" cy="4063604"/>
        </p:xfrm>
        <a:graphic>
          <a:graphicData uri="http://schemas.openxmlformats.org/presentationml/2006/ole">
            <mc:AlternateContent xmlns:mc="http://schemas.openxmlformats.org/markup-compatibility/2006">
              <mc:Choice xmlns:v="urn:schemas-microsoft-com:vml" Requires="v">
                <p:oleObj name="Acrobat Document" r:id="rId6" imgW="5667139" imgH="7448278" progId="Acrobat.Document.DC">
                  <p:embed/>
                </p:oleObj>
              </mc:Choice>
              <mc:Fallback>
                <p:oleObj name="Acrobat Document" r:id="rId6" imgW="5667139" imgH="7448278" progId="Acrobat.Document.DC">
                  <p:embed/>
                  <p:pic>
                    <p:nvPicPr>
                      <p:cNvPr id="10" name="Objekt 9">
                        <a:extLst>
                          <a:ext uri="{FF2B5EF4-FFF2-40B4-BE49-F238E27FC236}">
                            <a16:creationId xmlns:a16="http://schemas.microsoft.com/office/drawing/2014/main" id="{747BC856-09CC-1A60-3F03-EAE8D423989A}"/>
                          </a:ext>
                        </a:extLst>
                      </p:cNvPr>
                      <p:cNvPicPr/>
                      <p:nvPr/>
                    </p:nvPicPr>
                    <p:blipFill>
                      <a:blip r:embed="rId7"/>
                      <a:stretch>
                        <a:fillRect/>
                      </a:stretch>
                    </p:blipFill>
                    <p:spPr>
                      <a:xfrm>
                        <a:off x="2995612" y="238919"/>
                        <a:ext cx="3092054" cy="4063604"/>
                      </a:xfrm>
                      <a:prstGeom prst="rect">
                        <a:avLst/>
                      </a:prstGeom>
                    </p:spPr>
                  </p:pic>
                </p:oleObj>
              </mc:Fallback>
            </mc:AlternateContent>
          </a:graphicData>
        </a:graphic>
      </p:graphicFrame>
    </p:spTree>
    <p:extLst>
      <p:ext uri="{BB962C8B-B14F-4D97-AF65-F5344CB8AC3E}">
        <p14:creationId xmlns:p14="http://schemas.microsoft.com/office/powerpoint/2010/main" val="2233165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D98DE5-44C0-FBC9-1C66-ADB47A0BD329}"/>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0B0E9F9E-586E-72C8-3516-A691AEB6B2B6}"/>
              </a:ext>
            </a:extLst>
          </p:cNvPr>
          <p:cNvSpPr>
            <a:spLocks noGrp="1"/>
          </p:cNvSpPr>
          <p:nvPr>
            <p:ph idx="1"/>
          </p:nvPr>
        </p:nvSpPr>
        <p:spPr/>
        <p:txBody>
          <a:bodyPr/>
          <a:lstStyle/>
          <a:p>
            <a:endParaRPr lang="nb-NO"/>
          </a:p>
        </p:txBody>
      </p:sp>
      <p:graphicFrame>
        <p:nvGraphicFramePr>
          <p:cNvPr id="5" name="Objekt 4">
            <a:extLst>
              <a:ext uri="{FF2B5EF4-FFF2-40B4-BE49-F238E27FC236}">
                <a16:creationId xmlns:a16="http://schemas.microsoft.com/office/drawing/2014/main" id="{105BC2E8-58C9-B455-7903-BDFFC256B54D}"/>
              </a:ext>
            </a:extLst>
          </p:cNvPr>
          <p:cNvGraphicFramePr>
            <a:graphicFrameLocks noChangeAspect="1"/>
          </p:cNvGraphicFramePr>
          <p:nvPr/>
        </p:nvGraphicFramePr>
        <p:xfrm>
          <a:off x="0" y="375841"/>
          <a:ext cx="3033713" cy="4063604"/>
        </p:xfrm>
        <a:graphic>
          <a:graphicData uri="http://schemas.openxmlformats.org/presentationml/2006/ole">
            <mc:AlternateContent xmlns:mc="http://schemas.openxmlformats.org/markup-compatibility/2006">
              <mc:Choice xmlns:v="urn:schemas-microsoft-com:vml" Requires="v">
                <p:oleObj name="Acrobat Document" r:id="rId2" imgW="5667139" imgH="7429296" progId="Acrobat.Document.DC">
                  <p:embed/>
                </p:oleObj>
              </mc:Choice>
              <mc:Fallback>
                <p:oleObj name="Acrobat Document" r:id="rId2" imgW="5667139" imgH="7429296" progId="Acrobat.Document.DC">
                  <p:embed/>
                  <p:pic>
                    <p:nvPicPr>
                      <p:cNvPr id="5" name="Objekt 4">
                        <a:extLst>
                          <a:ext uri="{FF2B5EF4-FFF2-40B4-BE49-F238E27FC236}">
                            <a16:creationId xmlns:a16="http://schemas.microsoft.com/office/drawing/2014/main" id="{105BC2E8-58C9-B455-7903-BDFFC256B54D}"/>
                          </a:ext>
                        </a:extLst>
                      </p:cNvPr>
                      <p:cNvPicPr/>
                      <p:nvPr/>
                    </p:nvPicPr>
                    <p:blipFill>
                      <a:blip r:embed="rId3"/>
                      <a:stretch>
                        <a:fillRect/>
                      </a:stretch>
                    </p:blipFill>
                    <p:spPr>
                      <a:xfrm>
                        <a:off x="0" y="375841"/>
                        <a:ext cx="3033713" cy="4063604"/>
                      </a:xfrm>
                      <a:prstGeom prst="rect">
                        <a:avLst/>
                      </a:prstGeom>
                    </p:spPr>
                  </p:pic>
                </p:oleObj>
              </mc:Fallback>
            </mc:AlternateContent>
          </a:graphicData>
        </a:graphic>
      </p:graphicFrame>
      <p:graphicFrame>
        <p:nvGraphicFramePr>
          <p:cNvPr id="4" name="Objekt 3">
            <a:extLst>
              <a:ext uri="{FF2B5EF4-FFF2-40B4-BE49-F238E27FC236}">
                <a16:creationId xmlns:a16="http://schemas.microsoft.com/office/drawing/2014/main" id="{FA9156ED-69FE-561B-EC12-D143D9D06C3A}"/>
              </a:ext>
            </a:extLst>
          </p:cNvPr>
          <p:cNvGraphicFramePr>
            <a:graphicFrameLocks noChangeAspect="1"/>
          </p:cNvGraphicFramePr>
          <p:nvPr/>
        </p:nvGraphicFramePr>
        <p:xfrm>
          <a:off x="2884700" y="375842"/>
          <a:ext cx="3084725" cy="3925490"/>
        </p:xfrm>
        <a:graphic>
          <a:graphicData uri="http://schemas.openxmlformats.org/presentationml/2006/ole">
            <mc:AlternateContent xmlns:mc="http://schemas.openxmlformats.org/markup-compatibility/2006">
              <mc:Choice xmlns:v="urn:schemas-microsoft-com:vml" Requires="v">
                <p:oleObj name="Acrobat Document" r:id="rId4" imgW="5657659" imgH="7200900" progId="Acrobat.Document.DC">
                  <p:embed/>
                </p:oleObj>
              </mc:Choice>
              <mc:Fallback>
                <p:oleObj name="Acrobat Document" r:id="rId4" imgW="5657659" imgH="7200900" progId="Acrobat.Document.DC">
                  <p:embed/>
                  <p:pic>
                    <p:nvPicPr>
                      <p:cNvPr id="4" name="Objekt 3">
                        <a:extLst>
                          <a:ext uri="{FF2B5EF4-FFF2-40B4-BE49-F238E27FC236}">
                            <a16:creationId xmlns:a16="http://schemas.microsoft.com/office/drawing/2014/main" id="{FA9156ED-69FE-561B-EC12-D143D9D06C3A}"/>
                          </a:ext>
                        </a:extLst>
                      </p:cNvPr>
                      <p:cNvPicPr/>
                      <p:nvPr/>
                    </p:nvPicPr>
                    <p:blipFill>
                      <a:blip r:embed="rId5"/>
                      <a:stretch>
                        <a:fillRect/>
                      </a:stretch>
                    </p:blipFill>
                    <p:spPr>
                      <a:xfrm>
                        <a:off x="2884700" y="375842"/>
                        <a:ext cx="3084725" cy="3925490"/>
                      </a:xfrm>
                      <a:prstGeom prst="rect">
                        <a:avLst/>
                      </a:prstGeom>
                    </p:spPr>
                  </p:pic>
                </p:oleObj>
              </mc:Fallback>
            </mc:AlternateContent>
          </a:graphicData>
        </a:graphic>
      </p:graphicFrame>
      <p:graphicFrame>
        <p:nvGraphicFramePr>
          <p:cNvPr id="6" name="Objekt 5">
            <a:extLst>
              <a:ext uri="{FF2B5EF4-FFF2-40B4-BE49-F238E27FC236}">
                <a16:creationId xmlns:a16="http://schemas.microsoft.com/office/drawing/2014/main" id="{0AA37F58-EE9F-C674-3760-B13DA6A956B4}"/>
              </a:ext>
            </a:extLst>
          </p:cNvPr>
          <p:cNvGraphicFramePr>
            <a:graphicFrameLocks noChangeAspect="1"/>
          </p:cNvGraphicFramePr>
          <p:nvPr/>
        </p:nvGraphicFramePr>
        <p:xfrm>
          <a:off x="5918413" y="460375"/>
          <a:ext cx="3139679" cy="4063604"/>
        </p:xfrm>
        <a:graphic>
          <a:graphicData uri="http://schemas.openxmlformats.org/presentationml/2006/ole">
            <mc:AlternateContent xmlns:mc="http://schemas.openxmlformats.org/markup-compatibility/2006">
              <mc:Choice xmlns:v="urn:schemas-microsoft-com:vml" Requires="v">
                <p:oleObj name="Acrobat Document" r:id="rId6" imgW="5829224" imgH="7543800" progId="Acrobat.Document.DC">
                  <p:embed/>
                </p:oleObj>
              </mc:Choice>
              <mc:Fallback>
                <p:oleObj name="Acrobat Document" r:id="rId6" imgW="5829224" imgH="7543800" progId="Acrobat.Document.DC">
                  <p:embed/>
                  <p:pic>
                    <p:nvPicPr>
                      <p:cNvPr id="6" name="Objekt 5">
                        <a:extLst>
                          <a:ext uri="{FF2B5EF4-FFF2-40B4-BE49-F238E27FC236}">
                            <a16:creationId xmlns:a16="http://schemas.microsoft.com/office/drawing/2014/main" id="{0AA37F58-EE9F-C674-3760-B13DA6A956B4}"/>
                          </a:ext>
                        </a:extLst>
                      </p:cNvPr>
                      <p:cNvPicPr/>
                      <p:nvPr/>
                    </p:nvPicPr>
                    <p:blipFill>
                      <a:blip r:embed="rId7"/>
                      <a:stretch>
                        <a:fillRect/>
                      </a:stretch>
                    </p:blipFill>
                    <p:spPr>
                      <a:xfrm>
                        <a:off x="5918413" y="460375"/>
                        <a:ext cx="3139679" cy="4063604"/>
                      </a:xfrm>
                      <a:prstGeom prst="rect">
                        <a:avLst/>
                      </a:prstGeom>
                    </p:spPr>
                  </p:pic>
                </p:oleObj>
              </mc:Fallback>
            </mc:AlternateContent>
          </a:graphicData>
        </a:graphic>
      </p:graphicFrame>
    </p:spTree>
    <p:extLst>
      <p:ext uri="{BB962C8B-B14F-4D97-AF65-F5344CB8AC3E}">
        <p14:creationId xmlns:p14="http://schemas.microsoft.com/office/powerpoint/2010/main" val="676582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Digital grafikk av hjernen">
            <a:extLst>
              <a:ext uri="{FF2B5EF4-FFF2-40B4-BE49-F238E27FC236}">
                <a16:creationId xmlns:a16="http://schemas.microsoft.com/office/drawing/2014/main" id="{2513A7B4-188C-F4DB-8C04-6B1B519FA6E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85" y="801"/>
            <a:ext cx="9143999" cy="5143493"/>
          </a:xfrm>
          <a:prstGeom prst="rect">
            <a:avLst/>
          </a:prstGeom>
        </p:spPr>
      </p:pic>
      <p:sp>
        <p:nvSpPr>
          <p:cNvPr id="2" name="Tittel 1">
            <a:extLst>
              <a:ext uri="{FF2B5EF4-FFF2-40B4-BE49-F238E27FC236}">
                <a16:creationId xmlns:a16="http://schemas.microsoft.com/office/drawing/2014/main" id="{CFD5FF01-07D9-5FA4-37CA-EFFAE8FE1F85}"/>
              </a:ext>
            </a:extLst>
          </p:cNvPr>
          <p:cNvSpPr>
            <a:spLocks noGrp="1"/>
          </p:cNvSpPr>
          <p:nvPr>
            <p:ph type="ctrTitle"/>
          </p:nvPr>
        </p:nvSpPr>
        <p:spPr>
          <a:xfrm>
            <a:off x="822960" y="244956"/>
            <a:ext cx="7543800" cy="2681084"/>
          </a:xfrm>
          <a:effectLst>
            <a:outerShdw blurRad="50800" dist="38100" dir="2700000" algn="tl" rotWithShape="0">
              <a:prstClr val="black">
                <a:alpha val="40000"/>
              </a:prstClr>
            </a:outerShdw>
          </a:effectLst>
        </p:spPr>
        <p:txBody>
          <a:bodyPr>
            <a:normAutofit/>
          </a:bodyPr>
          <a:lstStyle/>
          <a:p>
            <a:r>
              <a:rPr lang="nb-NO" sz="3900">
                <a:solidFill>
                  <a:srgbClr val="FFFFFF"/>
                </a:solidFill>
              </a:rPr>
              <a:t>Kan vi bruke KI som en kognitiv ressurs?</a:t>
            </a:r>
          </a:p>
        </p:txBody>
      </p:sp>
      <p:sp>
        <p:nvSpPr>
          <p:cNvPr id="3" name="Undertittel 2">
            <a:extLst>
              <a:ext uri="{FF2B5EF4-FFF2-40B4-BE49-F238E27FC236}">
                <a16:creationId xmlns:a16="http://schemas.microsoft.com/office/drawing/2014/main" id="{B9A14B10-0B1B-1857-79FE-8308491CDFAD}"/>
              </a:ext>
            </a:extLst>
          </p:cNvPr>
          <p:cNvSpPr>
            <a:spLocks noGrp="1"/>
          </p:cNvSpPr>
          <p:nvPr>
            <p:ph type="subTitle" idx="1"/>
          </p:nvPr>
        </p:nvSpPr>
        <p:spPr>
          <a:xfrm>
            <a:off x="825038" y="3054827"/>
            <a:ext cx="7543800" cy="962030"/>
          </a:xfrm>
          <a:effectLst>
            <a:outerShdw blurRad="50800" dist="38100" dir="2700000" algn="tl" rotWithShape="0">
              <a:prstClr val="black">
                <a:alpha val="40000"/>
              </a:prstClr>
            </a:outerShdw>
          </a:effectLst>
        </p:spPr>
        <p:txBody>
          <a:bodyPr>
            <a:normAutofit/>
          </a:bodyPr>
          <a:lstStyle/>
          <a:p>
            <a:r>
              <a:rPr lang="nb-NO">
                <a:solidFill>
                  <a:srgbClr val="FFFFFF"/>
                </a:solidFill>
              </a:rPr>
              <a:t>Og hvordan kan vi tilrettelegge for det?</a:t>
            </a:r>
          </a:p>
        </p:txBody>
      </p:sp>
    </p:spTree>
    <p:extLst>
      <p:ext uri="{BB962C8B-B14F-4D97-AF65-F5344CB8AC3E}">
        <p14:creationId xmlns:p14="http://schemas.microsoft.com/office/powerpoint/2010/main" val="557258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D71100-2396-0291-5219-6EE0D8E49B4A}"/>
              </a:ext>
            </a:extLst>
          </p:cNvPr>
          <p:cNvSpPr>
            <a:spLocks noGrp="1"/>
          </p:cNvSpPr>
          <p:nvPr>
            <p:ph type="title"/>
          </p:nvPr>
        </p:nvSpPr>
        <p:spPr/>
        <p:txBody>
          <a:bodyPr>
            <a:normAutofit fontScale="90000"/>
          </a:bodyPr>
          <a:lstStyle/>
          <a:p>
            <a:r>
              <a:rPr lang="nb-NO"/>
              <a:t>KI kan brukes til læring hvis det brukes på en fornuftig måte</a:t>
            </a:r>
          </a:p>
        </p:txBody>
      </p:sp>
      <p:sp>
        <p:nvSpPr>
          <p:cNvPr id="3" name="Plassholder for innhold 2">
            <a:extLst>
              <a:ext uri="{FF2B5EF4-FFF2-40B4-BE49-F238E27FC236}">
                <a16:creationId xmlns:a16="http://schemas.microsoft.com/office/drawing/2014/main" id="{2F337C30-391D-5280-3542-5BB26112626A}"/>
              </a:ext>
            </a:extLst>
          </p:cNvPr>
          <p:cNvSpPr>
            <a:spLocks noGrp="1"/>
          </p:cNvSpPr>
          <p:nvPr>
            <p:ph idx="1"/>
          </p:nvPr>
        </p:nvSpPr>
        <p:spPr>
          <a:xfrm>
            <a:off x="628650" y="1370013"/>
            <a:ext cx="3812170" cy="3263504"/>
          </a:xfrm>
        </p:spPr>
        <p:txBody>
          <a:bodyPr/>
          <a:lstStyle/>
          <a:p>
            <a:r>
              <a:rPr lang="nb-NO" err="1"/>
              <a:t>ChatGPT</a:t>
            </a:r>
            <a:r>
              <a:rPr lang="nb-NO"/>
              <a:t> kan forklare stegvis hvor du skal og hvor du kan begynne…</a:t>
            </a:r>
          </a:p>
          <a:p>
            <a:r>
              <a:rPr lang="nb-NO"/>
              <a:t>…og den kan bare gi deg hele svaret.</a:t>
            </a:r>
          </a:p>
          <a:p>
            <a:r>
              <a:rPr lang="nb-NO"/>
              <a:t>God bruk av KI for læring krever </a:t>
            </a:r>
            <a:r>
              <a:rPr lang="nb-NO">
                <a:solidFill>
                  <a:srgbClr val="FF0000"/>
                </a:solidFill>
              </a:rPr>
              <a:t>veiledning</a:t>
            </a:r>
            <a:r>
              <a:rPr lang="nb-NO"/>
              <a:t> av den lærende.</a:t>
            </a:r>
          </a:p>
          <a:p>
            <a:r>
              <a:rPr lang="nb-NO"/>
              <a:t>Hvordan kan vi sørge for at elevene driver med gjenhenting når de bruker KI?</a:t>
            </a:r>
          </a:p>
          <a:p>
            <a:endParaRPr lang="nb-NO"/>
          </a:p>
        </p:txBody>
      </p:sp>
      <p:pic>
        <p:nvPicPr>
          <p:cNvPr id="1026" name="Picture 2" descr="Solutions Manual to Chemistry: A Fundamental Overview of Essential  Principles: Khan, David R, Yarbrough, Jason C: 9781516535842: Amazon.com:  Books">
            <a:extLst>
              <a:ext uri="{FF2B5EF4-FFF2-40B4-BE49-F238E27FC236}">
                <a16:creationId xmlns:a16="http://schemas.microsoft.com/office/drawing/2014/main" id="{D704E261-FE46-4CCA-641A-359BC24F1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403" y="1370013"/>
            <a:ext cx="2198032" cy="27475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olutions Manual for Lang's Linear Algebra | SpringerLink">
            <a:extLst>
              <a:ext uri="{FF2B5EF4-FFF2-40B4-BE49-F238E27FC236}">
                <a16:creationId xmlns:a16="http://schemas.microsoft.com/office/drawing/2014/main" id="{83C323AA-58AD-BCD2-E604-716AE9068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181" y="1370013"/>
            <a:ext cx="1825688" cy="2768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444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09A269-F6C9-5BFA-54F5-BD334AFB4A30}"/>
              </a:ext>
            </a:extLst>
          </p:cNvPr>
          <p:cNvSpPr>
            <a:spLocks noGrp="1"/>
          </p:cNvSpPr>
          <p:nvPr>
            <p:ph type="title"/>
          </p:nvPr>
        </p:nvSpPr>
        <p:spPr/>
        <p:txBody>
          <a:bodyPr>
            <a:normAutofit fontScale="90000"/>
          </a:bodyPr>
          <a:lstStyle/>
          <a:p>
            <a:r>
              <a:rPr lang="nb-NO"/>
              <a:t>Prinsipper for god </a:t>
            </a:r>
            <a:r>
              <a:rPr lang="nb-NO" err="1"/>
              <a:t>framspørringsteknikk</a:t>
            </a:r>
            <a:r>
              <a:rPr lang="nb-NO"/>
              <a:t> (prompt </a:t>
            </a:r>
            <a:r>
              <a:rPr lang="nb-NO" err="1"/>
              <a:t>engineering</a:t>
            </a:r>
            <a:r>
              <a:rPr lang="nb-NO"/>
              <a:t>)</a:t>
            </a:r>
          </a:p>
        </p:txBody>
      </p:sp>
      <p:sp>
        <p:nvSpPr>
          <p:cNvPr id="3" name="Plassholder for innhold 2">
            <a:extLst>
              <a:ext uri="{FF2B5EF4-FFF2-40B4-BE49-F238E27FC236}">
                <a16:creationId xmlns:a16="http://schemas.microsoft.com/office/drawing/2014/main" id="{6544EF69-E5BC-846E-47A8-11F24ED3077C}"/>
              </a:ext>
            </a:extLst>
          </p:cNvPr>
          <p:cNvSpPr>
            <a:spLocks noGrp="1"/>
          </p:cNvSpPr>
          <p:nvPr>
            <p:ph idx="1"/>
          </p:nvPr>
        </p:nvSpPr>
        <p:spPr/>
        <p:txBody>
          <a:bodyPr>
            <a:normAutofit fontScale="85000" lnSpcReduction="20000"/>
          </a:bodyPr>
          <a:lstStyle/>
          <a:p>
            <a:r>
              <a:rPr lang="nb-NO">
                <a:solidFill>
                  <a:srgbClr val="FF0000"/>
                </a:solidFill>
              </a:rPr>
              <a:t>1. Kontekst</a:t>
            </a:r>
          </a:p>
          <a:p>
            <a:pPr marL="0" indent="0">
              <a:buNone/>
            </a:pPr>
            <a:r>
              <a:rPr lang="nb-NO"/>
              <a:t>Jeg er elev i vg1 på en videregående skole</a:t>
            </a:r>
            <a:br>
              <a:rPr lang="nb-NO"/>
            </a:br>
            <a:r>
              <a:rPr lang="nb-NO"/>
              <a:t>Jeg har dysleksi/</a:t>
            </a:r>
            <a:br>
              <a:rPr lang="nb-NO"/>
            </a:br>
            <a:r>
              <a:rPr lang="nb-NO"/>
              <a:t>Jeg har lite kunnskaper i matematikk</a:t>
            </a:r>
          </a:p>
          <a:p>
            <a:pPr marL="285657" indent="-285657"/>
            <a:r>
              <a:rPr lang="nb-NO">
                <a:solidFill>
                  <a:srgbClr val="0070C0"/>
                </a:solidFill>
              </a:rPr>
              <a:t>2. Rolle</a:t>
            </a:r>
          </a:p>
          <a:p>
            <a:pPr marL="0" indent="0">
              <a:buNone/>
            </a:pPr>
            <a:r>
              <a:rPr lang="nb-NO"/>
              <a:t>Du skal ta rollen som en læringsassisten/</a:t>
            </a:r>
            <a:br>
              <a:rPr lang="nb-NO"/>
            </a:br>
            <a:r>
              <a:rPr lang="nb-NO"/>
              <a:t>Du skal ta rollen som Askeladden fra folkeeventyrene</a:t>
            </a:r>
          </a:p>
          <a:p>
            <a:pPr marL="285657" indent="-285657"/>
            <a:r>
              <a:rPr lang="nb-NO">
                <a:solidFill>
                  <a:srgbClr val="00B050"/>
                </a:solidFill>
              </a:rPr>
              <a:t>3. Omfang</a:t>
            </a:r>
          </a:p>
          <a:p>
            <a:pPr marL="0" indent="0">
              <a:buNone/>
            </a:pPr>
            <a:r>
              <a:rPr lang="nb-NO"/>
              <a:t>Hjelp meg å forstå temaet ved å stille korte spørsmål tilbake/</a:t>
            </a:r>
            <a:br>
              <a:rPr lang="nb-NO"/>
            </a:br>
            <a:r>
              <a:rPr lang="nb-NO"/>
              <a:t>Gi meg korte forklaringer på ca. 3 setninger/</a:t>
            </a:r>
            <a:br>
              <a:rPr lang="nb-NO"/>
            </a:br>
            <a:r>
              <a:rPr lang="nb-NO"/>
              <a:t>Formatet jeg ønsker er en tabell</a:t>
            </a:r>
          </a:p>
          <a:p>
            <a:pPr marL="285657" indent="-285657"/>
            <a:r>
              <a:rPr lang="nb-NO">
                <a:solidFill>
                  <a:srgbClr val="FFC000"/>
                </a:solidFill>
              </a:rPr>
              <a:t>4. Mål</a:t>
            </a:r>
          </a:p>
          <a:p>
            <a:pPr marL="0" indent="0">
              <a:buNone/>
            </a:pPr>
            <a:r>
              <a:rPr lang="nb-NO"/>
              <a:t>Målet er at jeg skal lære mest mulig/</a:t>
            </a:r>
            <a:br>
              <a:rPr lang="nb-NO"/>
            </a:br>
            <a:r>
              <a:rPr lang="nb-NO"/>
              <a:t>Målet er at du skal hjelpe meg å skrive </a:t>
            </a:r>
            <a:r>
              <a:rPr lang="nb-NO" err="1"/>
              <a:t>labrapport</a:t>
            </a:r>
            <a:r>
              <a:rPr lang="nb-NO"/>
              <a:t>/</a:t>
            </a:r>
            <a:br>
              <a:rPr lang="nb-NO"/>
            </a:br>
            <a:r>
              <a:rPr lang="nb-NO"/>
              <a:t>Målet er at jeg skal få gjort en oppgave mest mulig presist og effektivt.</a:t>
            </a:r>
          </a:p>
        </p:txBody>
      </p:sp>
      <p:pic>
        <p:nvPicPr>
          <p:cNvPr id="1026" name="Picture 2" descr="What is Chromium? - 30 Plus NuWoman">
            <a:extLst>
              <a:ext uri="{FF2B5EF4-FFF2-40B4-BE49-F238E27FC236}">
                <a16:creationId xmlns:a16="http://schemas.microsoft.com/office/drawing/2014/main" id="{FE98CA30-4E34-5258-191F-75678F682B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2292" y="1505996"/>
            <a:ext cx="2703560" cy="2703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401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3318C-4DA5-B9B4-39AC-0522E55CD59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C1606E3-572B-D0F9-4AAE-C130FCA5C213}"/>
              </a:ext>
            </a:extLst>
          </p:cNvPr>
          <p:cNvSpPr>
            <a:spLocks noGrp="1"/>
          </p:cNvSpPr>
          <p:nvPr>
            <p:ph type="title"/>
          </p:nvPr>
        </p:nvSpPr>
        <p:spPr>
          <a:xfrm>
            <a:off x="4401418" y="854321"/>
            <a:ext cx="4083287" cy="1051853"/>
          </a:xfrm>
        </p:spPr>
        <p:txBody>
          <a:bodyPr anchor="t">
            <a:normAutofit fontScale="90000"/>
          </a:bodyPr>
          <a:lstStyle/>
          <a:p>
            <a:r>
              <a:rPr lang="nb-NO" sz="2400"/>
              <a:t>Fortellestil/rolle: </a:t>
            </a:r>
            <a:br>
              <a:rPr lang="nb-NO" sz="2400"/>
            </a:br>
            <a:r>
              <a:rPr lang="nb-NO" sz="2400"/>
              <a:t>lærer, Disney-prinsesse eller...</a:t>
            </a:r>
          </a:p>
        </p:txBody>
      </p:sp>
      <p:pic>
        <p:nvPicPr>
          <p:cNvPr id="5" name="Picture 4" descr="En hånd som berører en liten plante">
            <a:extLst>
              <a:ext uri="{FF2B5EF4-FFF2-40B4-BE49-F238E27FC236}">
                <a16:creationId xmlns:a16="http://schemas.microsoft.com/office/drawing/2014/main" id="{270FB0F3-CE77-8B53-5130-00AD5430275F}"/>
              </a:ext>
            </a:extLst>
          </p:cNvPr>
          <p:cNvPicPr>
            <a:picLocks noChangeAspect="1"/>
          </p:cNvPicPr>
          <p:nvPr/>
        </p:nvPicPr>
        <p:blipFill>
          <a:blip r:embed="rId2"/>
          <a:srcRect l="49863" r="-1" b="-1"/>
          <a:stretch/>
        </p:blipFill>
        <p:spPr>
          <a:xfrm>
            <a:off x="0" y="801"/>
            <a:ext cx="3863384" cy="5143493"/>
          </a:xfrm>
          <a:prstGeom prst="rect">
            <a:avLst/>
          </a:prstGeom>
        </p:spPr>
      </p:pic>
      <p:sp>
        <p:nvSpPr>
          <p:cNvPr id="3" name="Plassholder for innhold 2">
            <a:extLst>
              <a:ext uri="{FF2B5EF4-FFF2-40B4-BE49-F238E27FC236}">
                <a16:creationId xmlns:a16="http://schemas.microsoft.com/office/drawing/2014/main" id="{F416624A-AE08-3816-4A40-2F28176DEFD9}"/>
              </a:ext>
            </a:extLst>
          </p:cNvPr>
          <p:cNvSpPr>
            <a:spLocks noGrp="1"/>
          </p:cNvSpPr>
          <p:nvPr>
            <p:ph idx="1"/>
          </p:nvPr>
        </p:nvSpPr>
        <p:spPr>
          <a:xfrm>
            <a:off x="4401418" y="1914177"/>
            <a:ext cx="4083287" cy="2693405"/>
          </a:xfrm>
        </p:spPr>
        <p:txBody>
          <a:bodyPr>
            <a:normAutofit/>
          </a:bodyPr>
          <a:lstStyle/>
          <a:p>
            <a:pPr marL="0" indent="0">
              <a:buNone/>
            </a:pPr>
            <a:r>
              <a:rPr lang="nb-NO" sz="1200"/>
              <a:t>«</a:t>
            </a:r>
            <a:r>
              <a:rPr lang="nb-NO" sz="1200" err="1"/>
              <a:t>Explain</a:t>
            </a:r>
            <a:r>
              <a:rPr lang="nb-NO" sz="1200"/>
              <a:t> </a:t>
            </a:r>
            <a:r>
              <a:rPr lang="nb-NO" sz="1200" err="1"/>
              <a:t>photosynthesis</a:t>
            </a:r>
            <a:r>
              <a:rPr lang="nb-NO" sz="1200"/>
              <a:t> as…»</a:t>
            </a:r>
          </a:p>
          <a:p>
            <a:pPr marL="0" indent="0">
              <a:buNone/>
            </a:pPr>
            <a:r>
              <a:rPr lang="nb-NO" sz="1200">
                <a:highlight>
                  <a:srgbClr val="FFFFFF"/>
                </a:highlight>
              </a:rPr>
              <a:t>«</a:t>
            </a:r>
            <a:r>
              <a:rPr lang="nb-NO" sz="1200" err="1">
                <a:highlight>
                  <a:srgbClr val="FFFFFF"/>
                </a:highlight>
              </a:rPr>
              <a:t>Alright</a:t>
            </a:r>
            <a:r>
              <a:rPr lang="nb-NO" sz="1200">
                <a:highlight>
                  <a:srgbClr val="FFFFFF"/>
                </a:highlight>
              </a:rPr>
              <a:t>, folks, let </a:t>
            </a:r>
            <a:r>
              <a:rPr lang="nb-NO" sz="1200" err="1">
                <a:highlight>
                  <a:srgbClr val="FFFFFF"/>
                </a:highlight>
              </a:rPr>
              <a:t>me</a:t>
            </a:r>
            <a:r>
              <a:rPr lang="nb-NO" sz="1200">
                <a:highlight>
                  <a:srgbClr val="FFFFFF"/>
                </a:highlight>
              </a:rPr>
              <a:t> tell </a:t>
            </a:r>
            <a:r>
              <a:rPr lang="nb-NO" sz="1200" err="1">
                <a:highlight>
                  <a:srgbClr val="FFFFFF"/>
                </a:highlight>
              </a:rPr>
              <a:t>you</a:t>
            </a:r>
            <a:r>
              <a:rPr lang="nb-NO" sz="1200">
                <a:highlight>
                  <a:srgbClr val="FFFFFF"/>
                </a:highlight>
              </a:rPr>
              <a:t> </a:t>
            </a:r>
            <a:r>
              <a:rPr lang="nb-NO" sz="1200" err="1">
                <a:highlight>
                  <a:srgbClr val="FFFFFF"/>
                </a:highlight>
              </a:rPr>
              <a:t>about</a:t>
            </a:r>
            <a:r>
              <a:rPr lang="nb-NO" sz="1200">
                <a:highlight>
                  <a:srgbClr val="FFFFFF"/>
                </a:highlight>
              </a:rPr>
              <a:t> </a:t>
            </a:r>
            <a:r>
              <a:rPr lang="nb-NO" sz="1200" err="1">
                <a:highlight>
                  <a:srgbClr val="FFFFFF"/>
                </a:highlight>
              </a:rPr>
              <a:t>photosynthesis</a:t>
            </a:r>
            <a:r>
              <a:rPr lang="nb-NO" sz="1200">
                <a:highlight>
                  <a:srgbClr val="FFFFFF"/>
                </a:highlight>
              </a:rPr>
              <a:t>. It's a </a:t>
            </a:r>
            <a:r>
              <a:rPr lang="nb-NO" sz="1200" err="1">
                <a:highlight>
                  <a:srgbClr val="FFFFFF"/>
                </a:highlight>
              </a:rPr>
              <a:t>tremendous</a:t>
            </a:r>
            <a:r>
              <a:rPr lang="nb-NO" sz="1200">
                <a:highlight>
                  <a:srgbClr val="FFFFFF"/>
                </a:highlight>
              </a:rPr>
              <a:t> </a:t>
            </a:r>
            <a:r>
              <a:rPr lang="nb-NO" sz="1200" err="1">
                <a:highlight>
                  <a:srgbClr val="FFFFFF"/>
                </a:highlight>
              </a:rPr>
              <a:t>process</a:t>
            </a:r>
            <a:r>
              <a:rPr lang="nb-NO" sz="1200">
                <a:highlight>
                  <a:srgbClr val="FFFFFF"/>
                </a:highlight>
              </a:rPr>
              <a:t>, </a:t>
            </a:r>
            <a:r>
              <a:rPr lang="nb-NO" sz="1200" err="1">
                <a:highlight>
                  <a:srgbClr val="FFFFFF"/>
                </a:highlight>
              </a:rPr>
              <a:t>believe</a:t>
            </a:r>
            <a:r>
              <a:rPr lang="nb-NO" sz="1200">
                <a:highlight>
                  <a:srgbClr val="FFFFFF"/>
                </a:highlight>
              </a:rPr>
              <a:t> </a:t>
            </a:r>
            <a:r>
              <a:rPr lang="nb-NO" sz="1200" err="1">
                <a:highlight>
                  <a:srgbClr val="FFFFFF"/>
                </a:highlight>
              </a:rPr>
              <a:t>me</a:t>
            </a:r>
            <a:r>
              <a:rPr lang="nb-NO" sz="1200">
                <a:highlight>
                  <a:srgbClr val="FFFFFF"/>
                </a:highlight>
              </a:rPr>
              <a:t>. Plants, </a:t>
            </a:r>
            <a:r>
              <a:rPr lang="nb-NO" sz="1200" err="1">
                <a:highlight>
                  <a:srgbClr val="FFFFFF"/>
                </a:highlight>
              </a:rPr>
              <a:t>they</a:t>
            </a:r>
            <a:r>
              <a:rPr lang="nb-NO" sz="1200">
                <a:highlight>
                  <a:srgbClr val="FFFFFF"/>
                </a:highlight>
              </a:rPr>
              <a:t> do </a:t>
            </a:r>
            <a:r>
              <a:rPr lang="nb-NO" sz="1200" err="1">
                <a:highlight>
                  <a:srgbClr val="FFFFFF"/>
                </a:highlight>
              </a:rPr>
              <a:t>this</a:t>
            </a:r>
            <a:r>
              <a:rPr lang="nb-NO" sz="1200">
                <a:highlight>
                  <a:srgbClr val="FFFFFF"/>
                </a:highlight>
              </a:rPr>
              <a:t> </a:t>
            </a:r>
            <a:r>
              <a:rPr lang="nb-NO" sz="1200" err="1">
                <a:highlight>
                  <a:srgbClr val="FFFFFF"/>
                </a:highlight>
              </a:rPr>
              <a:t>thing</a:t>
            </a:r>
            <a:r>
              <a:rPr lang="nb-NO" sz="1200">
                <a:highlight>
                  <a:srgbClr val="FFFFFF"/>
                </a:highlight>
              </a:rPr>
              <a:t> </a:t>
            </a:r>
            <a:r>
              <a:rPr lang="nb-NO" sz="1200" err="1">
                <a:highlight>
                  <a:srgbClr val="FFFFFF"/>
                </a:highlight>
              </a:rPr>
              <a:t>where</a:t>
            </a:r>
            <a:r>
              <a:rPr lang="nb-NO" sz="1200">
                <a:highlight>
                  <a:srgbClr val="FFFFFF"/>
                </a:highlight>
              </a:rPr>
              <a:t> </a:t>
            </a:r>
            <a:r>
              <a:rPr lang="nb-NO" sz="1200" err="1">
                <a:highlight>
                  <a:srgbClr val="FFFFFF"/>
                </a:highlight>
              </a:rPr>
              <a:t>they</a:t>
            </a:r>
            <a:r>
              <a:rPr lang="nb-NO" sz="1200">
                <a:highlight>
                  <a:srgbClr val="FFFFFF"/>
                </a:highlight>
              </a:rPr>
              <a:t> </a:t>
            </a:r>
            <a:r>
              <a:rPr lang="nb-NO" sz="1200" err="1">
                <a:highlight>
                  <a:srgbClr val="FFFFFF"/>
                </a:highlight>
              </a:rPr>
              <a:t>take</a:t>
            </a:r>
            <a:r>
              <a:rPr lang="nb-NO" sz="1200">
                <a:highlight>
                  <a:srgbClr val="FFFFFF"/>
                </a:highlight>
              </a:rPr>
              <a:t> </a:t>
            </a:r>
            <a:r>
              <a:rPr lang="nb-NO" sz="1200" err="1">
                <a:highlight>
                  <a:srgbClr val="FFFFFF"/>
                </a:highlight>
              </a:rPr>
              <a:t>sunlight</a:t>
            </a:r>
            <a:r>
              <a:rPr lang="nb-NO" sz="1200">
                <a:highlight>
                  <a:srgbClr val="FFFFFF"/>
                </a:highlight>
              </a:rPr>
              <a:t>—</a:t>
            </a:r>
            <a:r>
              <a:rPr lang="nb-NO" sz="1200" err="1">
                <a:highlight>
                  <a:srgbClr val="FFFFFF"/>
                </a:highlight>
              </a:rPr>
              <a:t>beautiful</a:t>
            </a:r>
            <a:r>
              <a:rPr lang="nb-NO" sz="1200">
                <a:highlight>
                  <a:srgbClr val="FFFFFF"/>
                </a:highlight>
              </a:rPr>
              <a:t>, </a:t>
            </a:r>
            <a:r>
              <a:rPr lang="nb-NO" sz="1200" err="1">
                <a:highlight>
                  <a:srgbClr val="FFFFFF"/>
                </a:highlight>
              </a:rPr>
              <a:t>incredible</a:t>
            </a:r>
            <a:r>
              <a:rPr lang="nb-NO" sz="1200">
                <a:highlight>
                  <a:srgbClr val="FFFFFF"/>
                </a:highlight>
              </a:rPr>
              <a:t> </a:t>
            </a:r>
            <a:r>
              <a:rPr lang="nb-NO" sz="1200" err="1">
                <a:highlight>
                  <a:srgbClr val="FFFFFF"/>
                </a:highlight>
              </a:rPr>
              <a:t>sunlight</a:t>
            </a:r>
            <a:r>
              <a:rPr lang="nb-NO" sz="1200">
                <a:highlight>
                  <a:srgbClr val="FFFFFF"/>
                </a:highlight>
              </a:rPr>
              <a:t>—and </a:t>
            </a:r>
            <a:r>
              <a:rPr lang="nb-NO" sz="1200" err="1">
                <a:highlight>
                  <a:srgbClr val="FFFFFF"/>
                </a:highlight>
              </a:rPr>
              <a:t>they</a:t>
            </a:r>
            <a:r>
              <a:rPr lang="nb-NO" sz="1200">
                <a:highlight>
                  <a:srgbClr val="FFFFFF"/>
                </a:highlight>
              </a:rPr>
              <a:t> turn it </a:t>
            </a:r>
            <a:r>
              <a:rPr lang="nb-NO" sz="1200" err="1">
                <a:highlight>
                  <a:srgbClr val="FFFFFF"/>
                </a:highlight>
              </a:rPr>
              <a:t>into</a:t>
            </a:r>
            <a:r>
              <a:rPr lang="nb-NO" sz="1200">
                <a:highlight>
                  <a:srgbClr val="FFFFFF"/>
                </a:highlight>
              </a:rPr>
              <a:t> </a:t>
            </a:r>
            <a:r>
              <a:rPr lang="nb-NO" sz="1200" err="1">
                <a:highlight>
                  <a:srgbClr val="FFFFFF"/>
                </a:highlight>
              </a:rPr>
              <a:t>energy</a:t>
            </a:r>
            <a:r>
              <a:rPr lang="nb-NO" sz="1200">
                <a:highlight>
                  <a:srgbClr val="FFFFFF"/>
                </a:highlight>
              </a:rPr>
              <a:t>. </a:t>
            </a:r>
            <a:r>
              <a:rPr lang="nb-NO" sz="1200" err="1">
                <a:highlight>
                  <a:srgbClr val="FFFFFF"/>
                </a:highlight>
              </a:rPr>
              <a:t>They</a:t>
            </a:r>
            <a:r>
              <a:rPr lang="nb-NO" sz="1200">
                <a:highlight>
                  <a:srgbClr val="FFFFFF"/>
                </a:highlight>
              </a:rPr>
              <a:t> </a:t>
            </a:r>
            <a:r>
              <a:rPr lang="nb-NO" sz="1200" err="1">
                <a:highlight>
                  <a:srgbClr val="FFFFFF"/>
                </a:highlight>
              </a:rPr>
              <a:t>take</a:t>
            </a:r>
            <a:r>
              <a:rPr lang="nb-NO" sz="1200">
                <a:highlight>
                  <a:srgbClr val="FFFFFF"/>
                </a:highlight>
              </a:rPr>
              <a:t> in </a:t>
            </a:r>
            <a:r>
              <a:rPr lang="nb-NO" sz="1200" err="1">
                <a:highlight>
                  <a:srgbClr val="FFFFFF"/>
                </a:highlight>
              </a:rPr>
              <a:t>carbon</a:t>
            </a:r>
            <a:r>
              <a:rPr lang="nb-NO" sz="1200">
                <a:highlight>
                  <a:srgbClr val="FFFFFF"/>
                </a:highlight>
              </a:rPr>
              <a:t> </a:t>
            </a:r>
            <a:r>
              <a:rPr lang="nb-NO" sz="1200" err="1">
                <a:highlight>
                  <a:srgbClr val="FFFFFF"/>
                </a:highlight>
              </a:rPr>
              <a:t>dioxide</a:t>
            </a:r>
            <a:r>
              <a:rPr lang="nb-NO" sz="1200">
                <a:highlight>
                  <a:srgbClr val="FFFFFF"/>
                </a:highlight>
              </a:rPr>
              <a:t>, </a:t>
            </a:r>
            <a:r>
              <a:rPr lang="nb-NO" sz="1200" err="1">
                <a:highlight>
                  <a:srgbClr val="FFFFFF"/>
                </a:highlight>
              </a:rPr>
              <a:t>that's</a:t>
            </a:r>
            <a:r>
              <a:rPr lang="nb-NO" sz="1200">
                <a:highlight>
                  <a:srgbClr val="FFFFFF"/>
                </a:highlight>
              </a:rPr>
              <a:t> CO</a:t>
            </a:r>
            <a:r>
              <a:rPr lang="nb-NO" sz="1200" baseline="-25000">
                <a:highlight>
                  <a:srgbClr val="FFFFFF"/>
                </a:highlight>
              </a:rPr>
              <a:t>2</a:t>
            </a:r>
            <a:r>
              <a:rPr lang="nb-NO" sz="1200">
                <a:highlight>
                  <a:srgbClr val="FFFFFF"/>
                </a:highlight>
              </a:rPr>
              <a:t>, and water, H</a:t>
            </a:r>
            <a:r>
              <a:rPr lang="nb-NO" sz="1200" baseline="-25000">
                <a:highlight>
                  <a:srgbClr val="FFFFFF"/>
                </a:highlight>
              </a:rPr>
              <a:t>2</a:t>
            </a:r>
            <a:r>
              <a:rPr lang="nb-NO" sz="1200">
                <a:highlight>
                  <a:srgbClr val="FFFFFF"/>
                </a:highlight>
              </a:rPr>
              <a:t>O, and </a:t>
            </a:r>
            <a:r>
              <a:rPr lang="nb-NO" sz="1200" err="1">
                <a:highlight>
                  <a:srgbClr val="FFFFFF"/>
                </a:highlight>
              </a:rPr>
              <a:t>they</a:t>
            </a:r>
            <a:r>
              <a:rPr lang="nb-NO" sz="1200">
                <a:highlight>
                  <a:srgbClr val="FFFFFF"/>
                </a:highlight>
              </a:rPr>
              <a:t> make </a:t>
            </a:r>
            <a:r>
              <a:rPr lang="nb-NO" sz="1200" err="1">
                <a:highlight>
                  <a:srgbClr val="FFFFFF"/>
                </a:highlight>
              </a:rPr>
              <a:t>oxygen</a:t>
            </a:r>
            <a:r>
              <a:rPr lang="nb-NO" sz="1200">
                <a:highlight>
                  <a:srgbClr val="FFFFFF"/>
                </a:highlight>
              </a:rPr>
              <a:t>. </a:t>
            </a:r>
            <a:r>
              <a:rPr lang="nb-NO" sz="1200" err="1">
                <a:highlight>
                  <a:srgbClr val="FFFFFF"/>
                </a:highlight>
              </a:rPr>
              <a:t>Fantastic</a:t>
            </a:r>
            <a:r>
              <a:rPr lang="nb-NO" sz="1200">
                <a:highlight>
                  <a:srgbClr val="FFFFFF"/>
                </a:highlight>
              </a:rPr>
              <a:t> </a:t>
            </a:r>
            <a:r>
              <a:rPr lang="nb-NO" sz="1200" err="1">
                <a:highlight>
                  <a:srgbClr val="FFFFFF"/>
                </a:highlight>
              </a:rPr>
              <a:t>oxygen</a:t>
            </a:r>
            <a:r>
              <a:rPr lang="nb-NO" sz="1200">
                <a:highlight>
                  <a:srgbClr val="FFFFFF"/>
                </a:highlight>
              </a:rPr>
              <a:t>, </a:t>
            </a:r>
            <a:r>
              <a:rPr lang="nb-NO" sz="1200" err="1">
                <a:highlight>
                  <a:srgbClr val="FFFFFF"/>
                </a:highlight>
              </a:rPr>
              <a:t>the</a:t>
            </a:r>
            <a:r>
              <a:rPr lang="nb-NO" sz="1200">
                <a:highlight>
                  <a:srgbClr val="FFFFFF"/>
                </a:highlight>
              </a:rPr>
              <a:t> best </a:t>
            </a:r>
            <a:r>
              <a:rPr lang="nb-NO" sz="1200" err="1">
                <a:highlight>
                  <a:srgbClr val="FFFFFF"/>
                </a:highlight>
              </a:rPr>
              <a:t>oxygen</a:t>
            </a:r>
            <a:r>
              <a:rPr lang="nb-NO" sz="1200">
                <a:highlight>
                  <a:srgbClr val="FFFFFF"/>
                </a:highlight>
              </a:rPr>
              <a:t>, and </a:t>
            </a:r>
            <a:r>
              <a:rPr lang="nb-NO" sz="1200" err="1">
                <a:highlight>
                  <a:srgbClr val="FFFFFF"/>
                </a:highlight>
              </a:rPr>
              <a:t>glucose</a:t>
            </a:r>
            <a:r>
              <a:rPr lang="nb-NO" sz="1200">
                <a:highlight>
                  <a:srgbClr val="FFFFFF"/>
                </a:highlight>
              </a:rPr>
              <a:t>, </a:t>
            </a:r>
            <a:r>
              <a:rPr lang="nb-NO" sz="1200" err="1">
                <a:highlight>
                  <a:srgbClr val="FFFFFF"/>
                </a:highlight>
              </a:rPr>
              <a:t>which</a:t>
            </a:r>
            <a:r>
              <a:rPr lang="nb-NO" sz="1200">
                <a:highlight>
                  <a:srgbClr val="FFFFFF"/>
                </a:highlight>
              </a:rPr>
              <a:t> is like plant </a:t>
            </a:r>
            <a:r>
              <a:rPr lang="nb-NO" sz="1200" err="1">
                <a:highlight>
                  <a:srgbClr val="FFFFFF"/>
                </a:highlight>
              </a:rPr>
              <a:t>food</a:t>
            </a:r>
            <a:r>
              <a:rPr lang="nb-NO" sz="1200">
                <a:highlight>
                  <a:srgbClr val="FFFFFF"/>
                </a:highlight>
              </a:rPr>
              <a:t>. It's a </a:t>
            </a:r>
            <a:r>
              <a:rPr lang="nb-NO" sz="1200" err="1">
                <a:highlight>
                  <a:srgbClr val="FFFFFF"/>
                </a:highlight>
              </a:rPr>
              <a:t>big</a:t>
            </a:r>
            <a:r>
              <a:rPr lang="nb-NO" sz="1200">
                <a:highlight>
                  <a:srgbClr val="FFFFFF"/>
                </a:highlight>
              </a:rPr>
              <a:t> </a:t>
            </a:r>
            <a:r>
              <a:rPr lang="nb-NO" sz="1200" err="1">
                <a:highlight>
                  <a:srgbClr val="FFFFFF"/>
                </a:highlight>
              </a:rPr>
              <a:t>deal</a:t>
            </a:r>
            <a:r>
              <a:rPr lang="nb-NO" sz="1200">
                <a:highlight>
                  <a:srgbClr val="FFFFFF"/>
                </a:highlight>
              </a:rPr>
              <a:t>, folks. </a:t>
            </a:r>
            <a:r>
              <a:rPr lang="nb-NO" sz="1200" err="1">
                <a:highlight>
                  <a:srgbClr val="FFFFFF"/>
                </a:highlight>
              </a:rPr>
              <a:t>Without</a:t>
            </a:r>
            <a:r>
              <a:rPr lang="nb-NO" sz="1200">
                <a:highlight>
                  <a:srgbClr val="FFFFFF"/>
                </a:highlight>
              </a:rPr>
              <a:t> </a:t>
            </a:r>
            <a:r>
              <a:rPr lang="nb-NO" sz="1200" err="1">
                <a:highlight>
                  <a:srgbClr val="FFFFFF"/>
                </a:highlight>
              </a:rPr>
              <a:t>photosynthesis</a:t>
            </a:r>
            <a:r>
              <a:rPr lang="nb-NO" sz="1200">
                <a:highlight>
                  <a:srgbClr val="FFFFFF"/>
                </a:highlight>
              </a:rPr>
              <a:t>, </a:t>
            </a:r>
            <a:r>
              <a:rPr lang="nb-NO" sz="1200" err="1">
                <a:highlight>
                  <a:srgbClr val="FFFFFF"/>
                </a:highlight>
              </a:rPr>
              <a:t>we</a:t>
            </a:r>
            <a:r>
              <a:rPr lang="nb-NO" sz="1200">
                <a:highlight>
                  <a:srgbClr val="FFFFFF"/>
                </a:highlight>
              </a:rPr>
              <a:t> </a:t>
            </a:r>
            <a:r>
              <a:rPr lang="nb-NO" sz="1200" err="1">
                <a:highlight>
                  <a:srgbClr val="FFFFFF"/>
                </a:highlight>
              </a:rPr>
              <a:t>wouldn't</a:t>
            </a:r>
            <a:r>
              <a:rPr lang="nb-NO" sz="1200">
                <a:highlight>
                  <a:srgbClr val="FFFFFF"/>
                </a:highlight>
              </a:rPr>
              <a:t> have </a:t>
            </a:r>
            <a:r>
              <a:rPr lang="nb-NO" sz="1200" err="1">
                <a:highlight>
                  <a:srgbClr val="FFFFFF"/>
                </a:highlight>
              </a:rPr>
              <a:t>oxygen</a:t>
            </a:r>
            <a:r>
              <a:rPr lang="nb-NO" sz="1200">
                <a:highlight>
                  <a:srgbClr val="FFFFFF"/>
                </a:highlight>
              </a:rPr>
              <a:t> to </a:t>
            </a:r>
            <a:r>
              <a:rPr lang="nb-NO" sz="1200" err="1">
                <a:highlight>
                  <a:srgbClr val="FFFFFF"/>
                </a:highlight>
              </a:rPr>
              <a:t>breathe</a:t>
            </a:r>
            <a:r>
              <a:rPr lang="nb-NO" sz="1200">
                <a:highlight>
                  <a:srgbClr val="FFFFFF"/>
                </a:highlight>
              </a:rPr>
              <a:t>. The plants, </a:t>
            </a:r>
            <a:r>
              <a:rPr lang="nb-NO" sz="1200" err="1">
                <a:highlight>
                  <a:srgbClr val="FFFFFF"/>
                </a:highlight>
              </a:rPr>
              <a:t>they're</a:t>
            </a:r>
            <a:r>
              <a:rPr lang="nb-NO" sz="1200">
                <a:highlight>
                  <a:srgbClr val="FFFFFF"/>
                </a:highlight>
              </a:rPr>
              <a:t> </a:t>
            </a:r>
            <a:r>
              <a:rPr lang="nb-NO" sz="1200" err="1">
                <a:highlight>
                  <a:srgbClr val="FFFFFF"/>
                </a:highlight>
              </a:rPr>
              <a:t>working</a:t>
            </a:r>
            <a:r>
              <a:rPr lang="nb-NO" sz="1200">
                <a:highlight>
                  <a:srgbClr val="FFFFFF"/>
                </a:highlight>
              </a:rPr>
              <a:t> hard, just like </a:t>
            </a:r>
            <a:r>
              <a:rPr lang="nb-NO" sz="1200" err="1">
                <a:highlight>
                  <a:srgbClr val="FFFFFF"/>
                </a:highlight>
              </a:rPr>
              <a:t>the</a:t>
            </a:r>
            <a:r>
              <a:rPr lang="nb-NO" sz="1200">
                <a:highlight>
                  <a:srgbClr val="FFFFFF"/>
                </a:highlight>
              </a:rPr>
              <a:t> American </a:t>
            </a:r>
            <a:r>
              <a:rPr lang="nb-NO" sz="1200" err="1">
                <a:highlight>
                  <a:srgbClr val="FFFFFF"/>
                </a:highlight>
              </a:rPr>
              <a:t>people</a:t>
            </a:r>
            <a:r>
              <a:rPr lang="nb-NO" sz="1200">
                <a:highlight>
                  <a:srgbClr val="FFFFFF"/>
                </a:highlight>
              </a:rPr>
              <a:t>. </a:t>
            </a:r>
            <a:r>
              <a:rPr lang="nb-NO" sz="1200" err="1">
                <a:highlight>
                  <a:srgbClr val="FFFFFF"/>
                </a:highlight>
              </a:rPr>
              <a:t>They</a:t>
            </a:r>
            <a:r>
              <a:rPr lang="nb-NO" sz="1200">
                <a:highlight>
                  <a:srgbClr val="FFFFFF"/>
                </a:highlight>
              </a:rPr>
              <a:t> </a:t>
            </a:r>
            <a:r>
              <a:rPr lang="nb-NO" sz="1200" err="1">
                <a:highlight>
                  <a:srgbClr val="FFFFFF"/>
                </a:highlight>
              </a:rPr>
              <a:t>use</a:t>
            </a:r>
            <a:r>
              <a:rPr lang="nb-NO" sz="1200">
                <a:highlight>
                  <a:srgbClr val="FFFFFF"/>
                </a:highlight>
              </a:rPr>
              <a:t> </a:t>
            </a:r>
            <a:r>
              <a:rPr lang="nb-NO" sz="1200" err="1">
                <a:highlight>
                  <a:srgbClr val="FFFFFF"/>
                </a:highlight>
              </a:rPr>
              <a:t>these</a:t>
            </a:r>
            <a:r>
              <a:rPr lang="nb-NO" sz="1200">
                <a:highlight>
                  <a:srgbClr val="FFFFFF"/>
                </a:highlight>
              </a:rPr>
              <a:t> </a:t>
            </a:r>
            <a:r>
              <a:rPr lang="nb-NO" sz="1200" err="1">
                <a:highlight>
                  <a:srgbClr val="FFFFFF"/>
                </a:highlight>
              </a:rPr>
              <a:t>little</a:t>
            </a:r>
            <a:r>
              <a:rPr lang="nb-NO" sz="1200">
                <a:highlight>
                  <a:srgbClr val="FFFFFF"/>
                </a:highlight>
              </a:rPr>
              <a:t> </a:t>
            </a:r>
            <a:r>
              <a:rPr lang="nb-NO" sz="1200" err="1">
                <a:highlight>
                  <a:srgbClr val="FFFFFF"/>
                </a:highlight>
              </a:rPr>
              <a:t>things</a:t>
            </a:r>
            <a:r>
              <a:rPr lang="nb-NO" sz="1200">
                <a:highlight>
                  <a:srgbClr val="FFFFFF"/>
                </a:highlight>
              </a:rPr>
              <a:t> </a:t>
            </a:r>
            <a:r>
              <a:rPr lang="nb-NO" sz="1200" err="1">
                <a:highlight>
                  <a:srgbClr val="FFFFFF"/>
                </a:highlight>
              </a:rPr>
              <a:t>called</a:t>
            </a:r>
            <a:r>
              <a:rPr lang="nb-NO" sz="1200">
                <a:highlight>
                  <a:srgbClr val="FFFFFF"/>
                </a:highlight>
              </a:rPr>
              <a:t> </a:t>
            </a:r>
            <a:r>
              <a:rPr lang="nb-NO" sz="1200" err="1">
                <a:highlight>
                  <a:srgbClr val="FFFFFF"/>
                </a:highlight>
              </a:rPr>
              <a:t>chloroplasts</a:t>
            </a:r>
            <a:r>
              <a:rPr lang="nb-NO" sz="1200">
                <a:highlight>
                  <a:srgbClr val="FFFFFF"/>
                </a:highlight>
              </a:rPr>
              <a:t>, </a:t>
            </a:r>
            <a:r>
              <a:rPr lang="nb-NO" sz="1200" err="1">
                <a:highlight>
                  <a:srgbClr val="FFFFFF"/>
                </a:highlight>
              </a:rPr>
              <a:t>which</a:t>
            </a:r>
            <a:r>
              <a:rPr lang="nb-NO" sz="1200">
                <a:highlight>
                  <a:srgbClr val="FFFFFF"/>
                </a:highlight>
              </a:rPr>
              <a:t> have </a:t>
            </a:r>
            <a:r>
              <a:rPr lang="nb-NO" sz="1200" err="1">
                <a:highlight>
                  <a:srgbClr val="FFFFFF"/>
                </a:highlight>
              </a:rPr>
              <a:t>chlorophyll</a:t>
            </a:r>
            <a:r>
              <a:rPr lang="nb-NO" sz="1200">
                <a:highlight>
                  <a:srgbClr val="FFFFFF"/>
                </a:highlight>
              </a:rPr>
              <a:t>, </a:t>
            </a:r>
            <a:r>
              <a:rPr lang="nb-NO" sz="1200" err="1">
                <a:highlight>
                  <a:srgbClr val="FFFFFF"/>
                </a:highlight>
              </a:rPr>
              <a:t>making</a:t>
            </a:r>
            <a:r>
              <a:rPr lang="nb-NO" sz="1200">
                <a:highlight>
                  <a:srgbClr val="FFFFFF"/>
                </a:highlight>
              </a:rPr>
              <a:t> </a:t>
            </a:r>
            <a:r>
              <a:rPr lang="nb-NO" sz="1200" err="1">
                <a:highlight>
                  <a:srgbClr val="FFFFFF"/>
                </a:highlight>
              </a:rPr>
              <a:t>them</a:t>
            </a:r>
            <a:r>
              <a:rPr lang="nb-NO" sz="1200">
                <a:highlight>
                  <a:srgbClr val="FFFFFF"/>
                </a:highlight>
              </a:rPr>
              <a:t> green and </a:t>
            </a:r>
            <a:r>
              <a:rPr lang="nb-NO" sz="1200" err="1">
                <a:highlight>
                  <a:srgbClr val="FFFFFF"/>
                </a:highlight>
              </a:rPr>
              <a:t>amazing</a:t>
            </a:r>
            <a:r>
              <a:rPr lang="nb-NO" sz="1200">
                <a:highlight>
                  <a:srgbClr val="FFFFFF"/>
                </a:highlight>
              </a:rPr>
              <a:t>. </a:t>
            </a:r>
            <a:r>
              <a:rPr lang="nb-NO" sz="1200" err="1">
                <a:highlight>
                  <a:srgbClr val="FFFFFF"/>
                </a:highlight>
              </a:rPr>
              <a:t>Photosynthesis</a:t>
            </a:r>
            <a:r>
              <a:rPr lang="nb-NO" sz="1200">
                <a:highlight>
                  <a:srgbClr val="FFFFFF"/>
                </a:highlight>
              </a:rPr>
              <a:t> is a huge </a:t>
            </a:r>
            <a:r>
              <a:rPr lang="nb-NO" sz="1200" err="1">
                <a:highlight>
                  <a:srgbClr val="FFFFFF"/>
                </a:highlight>
              </a:rPr>
              <a:t>win</a:t>
            </a:r>
            <a:r>
              <a:rPr lang="nb-NO" sz="1200">
                <a:highlight>
                  <a:srgbClr val="FFFFFF"/>
                </a:highlight>
              </a:rPr>
              <a:t> for </a:t>
            </a:r>
            <a:r>
              <a:rPr lang="nb-NO" sz="1200" err="1">
                <a:highlight>
                  <a:srgbClr val="FFFFFF"/>
                </a:highlight>
              </a:rPr>
              <a:t>everyone</a:t>
            </a:r>
            <a:r>
              <a:rPr lang="nb-NO" sz="1200">
                <a:highlight>
                  <a:srgbClr val="FFFFFF"/>
                </a:highlight>
              </a:rPr>
              <a:t>. </a:t>
            </a:r>
            <a:r>
              <a:rPr lang="nb-NO" sz="1200" err="1">
                <a:highlight>
                  <a:srgbClr val="FFFFFF"/>
                </a:highlight>
              </a:rPr>
              <a:t>We</a:t>
            </a:r>
            <a:r>
              <a:rPr lang="nb-NO" sz="1200">
                <a:highlight>
                  <a:srgbClr val="FFFFFF"/>
                </a:highlight>
              </a:rPr>
              <a:t> </a:t>
            </a:r>
            <a:r>
              <a:rPr lang="nb-NO" sz="1200" err="1">
                <a:highlight>
                  <a:srgbClr val="FFFFFF"/>
                </a:highlight>
              </a:rPr>
              <a:t>need</a:t>
            </a:r>
            <a:r>
              <a:rPr lang="nb-NO" sz="1200">
                <a:highlight>
                  <a:srgbClr val="FFFFFF"/>
                </a:highlight>
              </a:rPr>
              <a:t> to </a:t>
            </a:r>
            <a:r>
              <a:rPr lang="nb-NO" sz="1200" err="1">
                <a:highlight>
                  <a:srgbClr val="FFFFFF"/>
                </a:highlight>
              </a:rPr>
              <a:t>appreciate</a:t>
            </a:r>
            <a:r>
              <a:rPr lang="nb-NO" sz="1200">
                <a:highlight>
                  <a:srgbClr val="FFFFFF"/>
                </a:highlight>
              </a:rPr>
              <a:t> </a:t>
            </a:r>
            <a:r>
              <a:rPr lang="nb-NO" sz="1200" err="1">
                <a:highlight>
                  <a:srgbClr val="FFFFFF"/>
                </a:highlight>
              </a:rPr>
              <a:t>our</a:t>
            </a:r>
            <a:r>
              <a:rPr lang="nb-NO" sz="1200">
                <a:highlight>
                  <a:srgbClr val="FFFFFF"/>
                </a:highlight>
              </a:rPr>
              <a:t> plants, folks, </a:t>
            </a:r>
            <a:r>
              <a:rPr lang="nb-NO" sz="1200" err="1">
                <a:highlight>
                  <a:srgbClr val="FFFFFF"/>
                </a:highlight>
              </a:rPr>
              <a:t>they're</a:t>
            </a:r>
            <a:r>
              <a:rPr lang="nb-NO" sz="1200">
                <a:highlight>
                  <a:srgbClr val="FFFFFF"/>
                </a:highlight>
              </a:rPr>
              <a:t> </a:t>
            </a:r>
            <a:r>
              <a:rPr lang="nb-NO" sz="1200" err="1">
                <a:highlight>
                  <a:srgbClr val="FFFFFF"/>
                </a:highlight>
              </a:rPr>
              <a:t>doing</a:t>
            </a:r>
            <a:r>
              <a:rPr lang="nb-NO" sz="1200">
                <a:highlight>
                  <a:srgbClr val="FFFFFF"/>
                </a:highlight>
              </a:rPr>
              <a:t> a </a:t>
            </a:r>
            <a:r>
              <a:rPr lang="nb-NO" sz="1200" err="1">
                <a:highlight>
                  <a:srgbClr val="FFFFFF"/>
                </a:highlight>
              </a:rPr>
              <a:t>great</a:t>
            </a:r>
            <a:r>
              <a:rPr lang="nb-NO" sz="1200">
                <a:highlight>
                  <a:srgbClr val="FFFFFF"/>
                </a:highlight>
              </a:rPr>
              <a:t> </a:t>
            </a:r>
            <a:r>
              <a:rPr lang="nb-NO" sz="1200" err="1">
                <a:highlight>
                  <a:srgbClr val="FFFFFF"/>
                </a:highlight>
              </a:rPr>
              <a:t>job</a:t>
            </a:r>
            <a:r>
              <a:rPr lang="nb-NO" sz="1200">
                <a:highlight>
                  <a:srgbClr val="FFFFFF"/>
                </a:highlight>
              </a:rPr>
              <a:t>.»</a:t>
            </a:r>
          </a:p>
          <a:p>
            <a:endParaRPr lang="nb-NO" sz="1200"/>
          </a:p>
        </p:txBody>
      </p:sp>
    </p:spTree>
    <p:extLst>
      <p:ext uri="{BB962C8B-B14F-4D97-AF65-F5344CB8AC3E}">
        <p14:creationId xmlns:p14="http://schemas.microsoft.com/office/powerpoint/2010/main" val="285451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61C208-96A7-E4E4-214A-8F1F24472538}"/>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EEA12C81-C46E-A776-A674-B6D4DEDA12B0}"/>
              </a:ext>
            </a:extLst>
          </p:cNvPr>
          <p:cNvSpPr>
            <a:spLocks noGrp="1"/>
          </p:cNvSpPr>
          <p:nvPr>
            <p:ph idx="1"/>
          </p:nvPr>
        </p:nvSpPr>
        <p:spPr/>
        <p:txBody>
          <a:bodyPr/>
          <a:lstStyle/>
          <a:p>
            <a:endParaRPr lang="nb-NO"/>
          </a:p>
        </p:txBody>
      </p:sp>
      <p:pic>
        <p:nvPicPr>
          <p:cNvPr id="4" name="Picture 2">
            <a:extLst>
              <a:ext uri="{FF2B5EF4-FFF2-40B4-BE49-F238E27FC236}">
                <a16:creationId xmlns:a16="http://schemas.microsoft.com/office/drawing/2014/main" id="{81A3641D-1345-73F6-8FFA-9D57F91B5F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734"/>
          <a:stretch/>
        </p:blipFill>
        <p:spPr bwMode="auto">
          <a:xfrm>
            <a:off x="2260843" y="274638"/>
            <a:ext cx="4622315" cy="451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902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F5ECB2-CA78-1B42-0E24-D655493A7739}"/>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A906BF75-D932-9D38-4027-D59AB2F72C65}"/>
              </a:ext>
            </a:extLst>
          </p:cNvPr>
          <p:cNvSpPr>
            <a:spLocks noGrp="1"/>
          </p:cNvSpPr>
          <p:nvPr>
            <p:ph idx="1"/>
          </p:nvPr>
        </p:nvSpPr>
        <p:spPr/>
        <p:txBody>
          <a:bodyPr/>
          <a:lstStyle/>
          <a:p>
            <a:endParaRPr lang="nb-NO"/>
          </a:p>
        </p:txBody>
      </p:sp>
      <p:pic>
        <p:nvPicPr>
          <p:cNvPr id="6" name="Bilde 5">
            <a:extLst>
              <a:ext uri="{FF2B5EF4-FFF2-40B4-BE49-F238E27FC236}">
                <a16:creationId xmlns:a16="http://schemas.microsoft.com/office/drawing/2014/main" id="{F174B350-F1D3-F0E9-C041-BEB1254E3EB9}"/>
              </a:ext>
            </a:extLst>
          </p:cNvPr>
          <p:cNvPicPr>
            <a:picLocks noChangeAspect="1"/>
          </p:cNvPicPr>
          <p:nvPr/>
        </p:nvPicPr>
        <p:blipFill>
          <a:blip r:embed="rId3"/>
          <a:stretch>
            <a:fillRect/>
          </a:stretch>
        </p:blipFill>
        <p:spPr>
          <a:xfrm>
            <a:off x="2471738" y="794"/>
            <a:ext cx="4200525" cy="5143500"/>
          </a:xfrm>
          <a:prstGeom prst="rect">
            <a:avLst/>
          </a:prstGeom>
        </p:spPr>
      </p:pic>
    </p:spTree>
    <p:extLst>
      <p:ext uri="{BB962C8B-B14F-4D97-AF65-F5344CB8AC3E}">
        <p14:creationId xmlns:p14="http://schemas.microsoft.com/office/powerpoint/2010/main" val="229359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FA2D37-6ABB-1030-0598-A02CFC21284D}"/>
              </a:ext>
            </a:extLst>
          </p:cNvPr>
          <p:cNvSpPr>
            <a:spLocks noGrp="1"/>
          </p:cNvSpPr>
          <p:nvPr>
            <p:ph type="title"/>
          </p:nvPr>
        </p:nvSpPr>
        <p:spPr/>
        <p:txBody>
          <a:bodyPr/>
          <a:lstStyle/>
          <a:p>
            <a:r>
              <a:rPr lang="nb-NO"/>
              <a:t>KI er her for å hjelpe deg – Preledetekster</a:t>
            </a:r>
          </a:p>
        </p:txBody>
      </p:sp>
      <p:sp>
        <p:nvSpPr>
          <p:cNvPr id="3" name="Plassholder for innhold 2">
            <a:extLst>
              <a:ext uri="{FF2B5EF4-FFF2-40B4-BE49-F238E27FC236}">
                <a16:creationId xmlns:a16="http://schemas.microsoft.com/office/drawing/2014/main" id="{ABDADB29-6165-54AD-2C9E-6A1D517ACBAE}"/>
              </a:ext>
            </a:extLst>
          </p:cNvPr>
          <p:cNvSpPr>
            <a:spLocks noGrp="1"/>
          </p:cNvSpPr>
          <p:nvPr>
            <p:ph idx="1"/>
          </p:nvPr>
        </p:nvSpPr>
        <p:spPr/>
        <p:txBody>
          <a:bodyPr>
            <a:normAutofit lnSpcReduction="10000"/>
          </a:bodyPr>
          <a:lstStyle/>
          <a:p>
            <a:pPr marL="0" indent="0" fontAlgn="base">
              <a:buNone/>
            </a:pPr>
            <a:r>
              <a:rPr lang="nb-NO" b="0" i="0">
                <a:solidFill>
                  <a:srgbClr val="000000"/>
                </a:solidFill>
                <a:effectLst/>
                <a:latin typeface="Helvetica" panose="020B0604020202020204" pitchFamily="34" charset="0"/>
              </a:rPr>
              <a:t>Du skal </a:t>
            </a:r>
            <a:r>
              <a:rPr lang="nb-NO" b="0" i="0">
                <a:solidFill>
                  <a:srgbClr val="0070C0"/>
                </a:solidFill>
                <a:effectLst/>
                <a:latin typeface="Helvetica" panose="020B0604020202020204" pitchFamily="34" charset="0"/>
              </a:rPr>
              <a:t>ta rollen som en læringsassistent </a:t>
            </a:r>
            <a:r>
              <a:rPr lang="nb-NO" b="0" i="0">
                <a:solidFill>
                  <a:srgbClr val="000000"/>
                </a:solidFill>
                <a:effectLst/>
                <a:latin typeface="Helvetica" panose="020B0604020202020204" pitchFamily="34" charset="0"/>
              </a:rPr>
              <a:t>på </a:t>
            </a:r>
            <a:r>
              <a:rPr lang="nb-NO" b="0" i="0">
                <a:solidFill>
                  <a:srgbClr val="FF0000"/>
                </a:solidFill>
                <a:effectLst/>
                <a:latin typeface="Helvetica" panose="020B0604020202020204" pitchFamily="34" charset="0"/>
              </a:rPr>
              <a:t>Valler videregående skole</a:t>
            </a:r>
            <a:r>
              <a:rPr lang="nb-NO" b="0" i="0">
                <a:solidFill>
                  <a:srgbClr val="000000"/>
                </a:solidFill>
                <a:effectLst/>
                <a:latin typeface="Helvetica" panose="020B0604020202020204" pitchFamily="34" charset="0"/>
              </a:rPr>
              <a:t>. Det betyr at du skal skrive </a:t>
            </a:r>
            <a:r>
              <a:rPr lang="nb-NO" b="0" i="0">
                <a:solidFill>
                  <a:srgbClr val="FF0000"/>
                </a:solidFill>
                <a:effectLst/>
                <a:latin typeface="Helvetica" panose="020B0604020202020204" pitchFamily="34" charset="0"/>
              </a:rPr>
              <a:t>pedagogiske tilbakemeldinger </a:t>
            </a:r>
            <a:r>
              <a:rPr lang="nb-NO" b="0" i="0">
                <a:solidFill>
                  <a:srgbClr val="000000"/>
                </a:solidFill>
                <a:effectLst/>
                <a:latin typeface="Helvetica" panose="020B0604020202020204" pitchFamily="34" charset="0"/>
              </a:rPr>
              <a:t>og hjelpe meg på vei dersom jeg skal løse et problem. Du skal ikke gi meg svaret med en gang, men gi meg </a:t>
            </a:r>
            <a:r>
              <a:rPr lang="nb-NO" b="0" i="0">
                <a:solidFill>
                  <a:srgbClr val="00B050"/>
                </a:solidFill>
                <a:effectLst/>
                <a:latin typeface="Helvetica" panose="020B0604020202020204" pitchFamily="34" charset="0"/>
              </a:rPr>
              <a:t>korte hint </a:t>
            </a:r>
            <a:r>
              <a:rPr lang="nb-NO" b="0" i="0">
                <a:solidFill>
                  <a:srgbClr val="000000"/>
                </a:solidFill>
                <a:effectLst/>
                <a:latin typeface="Helvetica" panose="020B0604020202020204" pitchFamily="34" charset="0"/>
              </a:rPr>
              <a:t>til hvordan jeg kan komme meg videre med problemet. </a:t>
            </a:r>
            <a:r>
              <a:rPr lang="nb-NO" b="0" i="0">
                <a:solidFill>
                  <a:srgbClr val="00B050"/>
                </a:solidFill>
                <a:effectLst/>
                <a:latin typeface="Helvetica" panose="020B0604020202020204" pitchFamily="34" charset="0"/>
              </a:rPr>
              <a:t>Still også spørsmål </a:t>
            </a:r>
            <a:r>
              <a:rPr lang="nb-NO" b="0" i="0">
                <a:solidFill>
                  <a:srgbClr val="000000"/>
                </a:solidFill>
                <a:effectLst/>
                <a:latin typeface="Helvetica" panose="020B0604020202020204" pitchFamily="34" charset="0"/>
              </a:rPr>
              <a:t>tilbake innimellom.</a:t>
            </a:r>
            <a:r>
              <a:rPr lang="nb-NO" b="0" i="0">
                <a:solidFill>
                  <a:srgbClr val="FFC000"/>
                </a:solidFill>
                <a:effectLst/>
                <a:latin typeface="Helvetica" panose="020B0604020202020204" pitchFamily="34" charset="0"/>
              </a:rPr>
              <a:t> Disse spørsmålene skal stimulere til egen refleksjon om temaet som blir diskutert. Målet med interaksjonen vår er at jeg skal lære mest mulig om det vi snakker om. </a:t>
            </a:r>
            <a:r>
              <a:rPr lang="nb-NO" b="0" i="0">
                <a:solidFill>
                  <a:srgbClr val="000000"/>
                </a:solidFill>
                <a:effectLst/>
                <a:latin typeface="Helvetica" panose="020B0604020202020204" pitchFamily="34" charset="0"/>
              </a:rPr>
              <a:t>Dersom jeg løser et problem, gi meg gjerne en oppfølgingsoppgave som tester at jeg har forstått det vi har snakket om.</a:t>
            </a:r>
            <a:endParaRPr lang="nb-NO">
              <a:solidFill>
                <a:srgbClr val="000000"/>
              </a:solidFill>
              <a:latin typeface="Helvetica" panose="020B0604020202020204" pitchFamily="34" charset="0"/>
            </a:endParaRPr>
          </a:p>
          <a:p>
            <a:pPr marL="0" indent="0">
              <a:buNone/>
            </a:pPr>
            <a:r>
              <a:rPr lang="nb-NO">
                <a:solidFill>
                  <a:srgbClr val="FF0000"/>
                </a:solidFill>
              </a:rPr>
              <a:t>1. Kontekst</a:t>
            </a:r>
          </a:p>
          <a:p>
            <a:pPr marL="0" indent="0">
              <a:buNone/>
            </a:pPr>
            <a:r>
              <a:rPr lang="nb-NO">
                <a:solidFill>
                  <a:srgbClr val="0070C0"/>
                </a:solidFill>
              </a:rPr>
              <a:t>2. Rolle</a:t>
            </a:r>
          </a:p>
          <a:p>
            <a:pPr marL="0" indent="0">
              <a:buNone/>
            </a:pPr>
            <a:r>
              <a:rPr lang="nb-NO">
                <a:solidFill>
                  <a:srgbClr val="00B050"/>
                </a:solidFill>
              </a:rPr>
              <a:t>3. Omfang</a:t>
            </a:r>
          </a:p>
          <a:p>
            <a:pPr marL="0" indent="0">
              <a:buNone/>
            </a:pPr>
            <a:r>
              <a:rPr lang="nb-NO">
                <a:solidFill>
                  <a:srgbClr val="FFC000"/>
                </a:solidFill>
              </a:rPr>
              <a:t>4. Mål</a:t>
            </a:r>
          </a:p>
          <a:p>
            <a:pPr marL="0" indent="0" fontAlgn="base">
              <a:buNone/>
            </a:pPr>
            <a:br>
              <a:rPr lang="nb-NO"/>
            </a:br>
            <a:endParaRPr lang="nb-NO"/>
          </a:p>
        </p:txBody>
      </p:sp>
      <p:pic>
        <p:nvPicPr>
          <p:cNvPr id="4" name="Picture 2" descr="Microsoft brings Clippy back … for Office training game – GeekWire">
            <a:extLst>
              <a:ext uri="{FF2B5EF4-FFF2-40B4-BE49-F238E27FC236}">
                <a16:creationId xmlns:a16="http://schemas.microsoft.com/office/drawing/2014/main" id="{27899936-98A1-435A-0713-94DE60B689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6650" y="2970372"/>
            <a:ext cx="2030412" cy="2030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138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B3392F-249B-D276-90A8-C16A05CF1011}"/>
              </a:ext>
            </a:extLst>
          </p:cNvPr>
          <p:cNvSpPr>
            <a:spLocks noGrp="1"/>
          </p:cNvSpPr>
          <p:nvPr>
            <p:ph type="title"/>
          </p:nvPr>
        </p:nvSpPr>
        <p:spPr/>
        <p:txBody>
          <a:bodyPr/>
          <a:lstStyle/>
          <a:p>
            <a:r>
              <a:rPr lang="nb-NO" err="1"/>
              <a:t>Elev«hjelperen</a:t>
            </a:r>
            <a:r>
              <a:rPr lang="nb-NO"/>
              <a:t>»</a:t>
            </a:r>
          </a:p>
        </p:txBody>
      </p:sp>
      <p:sp>
        <p:nvSpPr>
          <p:cNvPr id="3" name="Plassholder for innhold 2">
            <a:extLst>
              <a:ext uri="{FF2B5EF4-FFF2-40B4-BE49-F238E27FC236}">
                <a16:creationId xmlns:a16="http://schemas.microsoft.com/office/drawing/2014/main" id="{5CA4065C-3023-460D-E5F5-96DFE995501B}"/>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8A3AE107-54A7-6095-77CF-1A31EB139EE0}"/>
              </a:ext>
            </a:extLst>
          </p:cNvPr>
          <p:cNvPicPr>
            <a:picLocks noChangeAspect="1"/>
          </p:cNvPicPr>
          <p:nvPr/>
        </p:nvPicPr>
        <p:blipFill>
          <a:blip r:embed="rId2"/>
          <a:stretch>
            <a:fillRect/>
          </a:stretch>
        </p:blipFill>
        <p:spPr>
          <a:xfrm>
            <a:off x="2669141" y="644524"/>
            <a:ext cx="3805718" cy="4280085"/>
          </a:xfrm>
          <a:prstGeom prst="rect">
            <a:avLst/>
          </a:prstGeom>
        </p:spPr>
      </p:pic>
    </p:spTree>
    <p:extLst>
      <p:ext uri="{BB962C8B-B14F-4D97-AF65-F5344CB8AC3E}">
        <p14:creationId xmlns:p14="http://schemas.microsoft.com/office/powerpoint/2010/main" val="3097652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72ED4-722A-AD09-6D61-BC3FEFCCF195}"/>
              </a:ext>
            </a:extLst>
          </p:cNvPr>
          <p:cNvSpPr>
            <a:spLocks noGrp="1"/>
          </p:cNvSpPr>
          <p:nvPr>
            <p:ph type="title"/>
          </p:nvPr>
        </p:nvSpPr>
        <p:spPr/>
        <p:txBody>
          <a:bodyPr/>
          <a:lstStyle/>
          <a:p>
            <a:r>
              <a:rPr lang="nb-NO"/>
              <a:t>Læringsassistenten</a:t>
            </a:r>
          </a:p>
        </p:txBody>
      </p:sp>
      <p:sp>
        <p:nvSpPr>
          <p:cNvPr id="3" name="Plassholder for innhold 2">
            <a:extLst>
              <a:ext uri="{FF2B5EF4-FFF2-40B4-BE49-F238E27FC236}">
                <a16:creationId xmlns:a16="http://schemas.microsoft.com/office/drawing/2014/main" id="{F4743F34-5847-73A4-C95D-EA07F3B4C6A6}"/>
              </a:ext>
            </a:extLst>
          </p:cNvPr>
          <p:cNvSpPr>
            <a:spLocks noGrp="1"/>
          </p:cNvSpPr>
          <p:nvPr>
            <p:ph idx="1"/>
          </p:nvPr>
        </p:nvSpPr>
        <p:spPr/>
        <p:txBody>
          <a:bodyPr/>
          <a:lstStyle/>
          <a:p>
            <a:endParaRPr lang="nb-NO"/>
          </a:p>
        </p:txBody>
      </p:sp>
      <p:pic>
        <p:nvPicPr>
          <p:cNvPr id="11" name="Bilde 10">
            <a:extLst>
              <a:ext uri="{FF2B5EF4-FFF2-40B4-BE49-F238E27FC236}">
                <a16:creationId xmlns:a16="http://schemas.microsoft.com/office/drawing/2014/main" id="{D7F6D092-1D3D-A638-59BE-BCE1DA5AB395}"/>
              </a:ext>
            </a:extLst>
          </p:cNvPr>
          <p:cNvPicPr>
            <a:picLocks noChangeAspect="1"/>
          </p:cNvPicPr>
          <p:nvPr/>
        </p:nvPicPr>
        <p:blipFill>
          <a:blip r:embed="rId2"/>
          <a:stretch>
            <a:fillRect/>
          </a:stretch>
        </p:blipFill>
        <p:spPr>
          <a:xfrm>
            <a:off x="576072" y="1008971"/>
            <a:ext cx="4261237" cy="3847376"/>
          </a:xfrm>
          <a:prstGeom prst="rect">
            <a:avLst/>
          </a:prstGeom>
        </p:spPr>
      </p:pic>
      <p:pic>
        <p:nvPicPr>
          <p:cNvPr id="12" name="Bilde 11">
            <a:extLst>
              <a:ext uri="{FF2B5EF4-FFF2-40B4-BE49-F238E27FC236}">
                <a16:creationId xmlns:a16="http://schemas.microsoft.com/office/drawing/2014/main" id="{AA03B152-FA80-6307-656D-B8A6426D3364}"/>
              </a:ext>
            </a:extLst>
          </p:cNvPr>
          <p:cNvPicPr>
            <a:picLocks noChangeAspect="1"/>
          </p:cNvPicPr>
          <p:nvPr/>
        </p:nvPicPr>
        <p:blipFill>
          <a:blip r:embed="rId3"/>
          <a:stretch>
            <a:fillRect/>
          </a:stretch>
        </p:blipFill>
        <p:spPr>
          <a:xfrm>
            <a:off x="4999903" y="1008971"/>
            <a:ext cx="3847376" cy="3847376"/>
          </a:xfrm>
          <a:prstGeom prst="rect">
            <a:avLst/>
          </a:prstGeom>
        </p:spPr>
      </p:pic>
    </p:spTree>
    <p:extLst>
      <p:ext uri="{BB962C8B-B14F-4D97-AF65-F5344CB8AC3E}">
        <p14:creationId xmlns:p14="http://schemas.microsoft.com/office/powerpoint/2010/main" val="2776024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72ED4-722A-AD09-6D61-BC3FEFCCF19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F4743F34-5847-73A4-C95D-EA07F3B4C6A6}"/>
              </a:ext>
            </a:extLst>
          </p:cNvPr>
          <p:cNvSpPr>
            <a:spLocks noGrp="1"/>
          </p:cNvSpPr>
          <p:nvPr>
            <p:ph idx="1"/>
          </p:nvPr>
        </p:nvSpPr>
        <p:spPr/>
        <p:txBody>
          <a:bodyPr/>
          <a:lstStyle/>
          <a:p>
            <a:pPr marL="0" indent="0">
              <a:buNone/>
            </a:pPr>
            <a:endParaRPr lang="nb-NO"/>
          </a:p>
        </p:txBody>
      </p:sp>
      <p:pic>
        <p:nvPicPr>
          <p:cNvPr id="6" name="Bilde 5">
            <a:extLst>
              <a:ext uri="{FF2B5EF4-FFF2-40B4-BE49-F238E27FC236}">
                <a16:creationId xmlns:a16="http://schemas.microsoft.com/office/drawing/2014/main" id="{57B20DBA-B630-E2DB-2B4B-CF4B11230289}"/>
              </a:ext>
            </a:extLst>
          </p:cNvPr>
          <p:cNvPicPr>
            <a:picLocks noChangeAspect="1"/>
          </p:cNvPicPr>
          <p:nvPr/>
        </p:nvPicPr>
        <p:blipFill>
          <a:blip r:embed="rId2"/>
          <a:stretch>
            <a:fillRect/>
          </a:stretch>
        </p:blipFill>
        <p:spPr>
          <a:xfrm>
            <a:off x="2690945" y="965308"/>
            <a:ext cx="3762110" cy="3897195"/>
          </a:xfrm>
          <a:prstGeom prst="rect">
            <a:avLst/>
          </a:prstGeom>
        </p:spPr>
      </p:pic>
    </p:spTree>
    <p:extLst>
      <p:ext uri="{BB962C8B-B14F-4D97-AF65-F5344CB8AC3E}">
        <p14:creationId xmlns:p14="http://schemas.microsoft.com/office/powerpoint/2010/main" val="290036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F91D7B-F60F-05B3-9ACE-AED12694A5D0}"/>
              </a:ext>
            </a:extLst>
          </p:cNvPr>
          <p:cNvSpPr>
            <a:spLocks noGrp="1"/>
          </p:cNvSpPr>
          <p:nvPr>
            <p:ph type="title"/>
          </p:nvPr>
        </p:nvSpPr>
        <p:spPr>
          <a:xfrm>
            <a:off x="286449" y="122252"/>
            <a:ext cx="8571103" cy="565552"/>
          </a:xfrm>
        </p:spPr>
        <p:txBody>
          <a:bodyPr anchor="ctr">
            <a:normAutofit/>
          </a:bodyPr>
          <a:lstStyle/>
          <a:p>
            <a:r>
              <a:rPr lang="nb-NO"/>
              <a:t>Hva kan GKI hjelpe til med?</a:t>
            </a:r>
          </a:p>
        </p:txBody>
      </p:sp>
      <p:sp>
        <p:nvSpPr>
          <p:cNvPr id="9" name="Subtitle 2">
            <a:extLst>
              <a:ext uri="{FF2B5EF4-FFF2-40B4-BE49-F238E27FC236}">
                <a16:creationId xmlns:a16="http://schemas.microsoft.com/office/drawing/2014/main" id="{C6B6F636-2187-B272-FC87-42E9B7C95699}"/>
              </a:ext>
            </a:extLst>
          </p:cNvPr>
          <p:cNvSpPr>
            <a:spLocks noGrp="1"/>
          </p:cNvSpPr>
          <p:nvPr>
            <p:ph type="subTitle" idx="13"/>
          </p:nvPr>
        </p:nvSpPr>
        <p:spPr>
          <a:xfrm>
            <a:off x="286449" y="753296"/>
            <a:ext cx="8571103" cy="371062"/>
          </a:xfrm>
        </p:spPr>
        <p:txBody>
          <a:bodyPr/>
          <a:lstStyle/>
          <a:p>
            <a:endParaRPr lang="en-US"/>
          </a:p>
        </p:txBody>
      </p:sp>
      <p:graphicFrame>
        <p:nvGraphicFramePr>
          <p:cNvPr id="7" name="Plassholder for innhold 2">
            <a:extLst>
              <a:ext uri="{FF2B5EF4-FFF2-40B4-BE49-F238E27FC236}">
                <a16:creationId xmlns:a16="http://schemas.microsoft.com/office/drawing/2014/main" id="{6BBA3231-BB06-3C8E-290A-E45D491F6116}"/>
              </a:ext>
            </a:extLst>
          </p:cNvPr>
          <p:cNvGraphicFramePr>
            <a:graphicFrameLocks noGrp="1"/>
          </p:cNvGraphicFramePr>
          <p:nvPr>
            <p:ph sz="half" idx="30"/>
          </p:nvPr>
        </p:nvGraphicFramePr>
        <p:xfrm>
          <a:off x="286451" y="1278826"/>
          <a:ext cx="8571101" cy="3265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7949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F8C931-8A52-603A-A080-C751FA50A961}"/>
              </a:ext>
            </a:extLst>
          </p:cNvPr>
          <p:cNvSpPr>
            <a:spLocks noGrp="1"/>
          </p:cNvSpPr>
          <p:nvPr>
            <p:ph type="title"/>
          </p:nvPr>
        </p:nvSpPr>
        <p:spPr/>
        <p:txBody>
          <a:bodyPr/>
          <a:lstStyle/>
          <a:p>
            <a:r>
              <a:rPr lang="nb-NO"/>
              <a:t>Aktivitet: Arbeid med statistikk og data</a:t>
            </a:r>
          </a:p>
        </p:txBody>
      </p:sp>
      <p:pic>
        <p:nvPicPr>
          <p:cNvPr id="4" name="Plassholder for innhold 3">
            <a:extLst>
              <a:ext uri="{FF2B5EF4-FFF2-40B4-BE49-F238E27FC236}">
                <a16:creationId xmlns:a16="http://schemas.microsoft.com/office/drawing/2014/main" id="{79C1583C-7E6E-55F6-E252-5E76FC7253E2}"/>
              </a:ext>
            </a:extLst>
          </p:cNvPr>
          <p:cNvPicPr>
            <a:picLocks noGrp="1" noChangeAspect="1"/>
          </p:cNvPicPr>
          <p:nvPr>
            <p:ph idx="1"/>
          </p:nvPr>
        </p:nvPicPr>
        <p:blipFill>
          <a:blip r:embed="rId3"/>
          <a:stretch>
            <a:fillRect/>
          </a:stretch>
        </p:blipFill>
        <p:spPr>
          <a:xfrm>
            <a:off x="351552" y="1012059"/>
            <a:ext cx="4419086" cy="3263504"/>
          </a:xfrm>
          <a:prstGeom prst="rect">
            <a:avLst/>
          </a:prstGeom>
        </p:spPr>
      </p:pic>
      <p:pic>
        <p:nvPicPr>
          <p:cNvPr id="5" name="Bilde 4">
            <a:extLst>
              <a:ext uri="{FF2B5EF4-FFF2-40B4-BE49-F238E27FC236}">
                <a16:creationId xmlns:a16="http://schemas.microsoft.com/office/drawing/2014/main" id="{30AAC8BC-5094-BE54-C0CE-5FD8830BC318}"/>
              </a:ext>
            </a:extLst>
          </p:cNvPr>
          <p:cNvPicPr>
            <a:picLocks noChangeAspect="1"/>
          </p:cNvPicPr>
          <p:nvPr/>
        </p:nvPicPr>
        <p:blipFill>
          <a:blip r:embed="rId4"/>
          <a:stretch>
            <a:fillRect/>
          </a:stretch>
        </p:blipFill>
        <p:spPr>
          <a:xfrm>
            <a:off x="5009074" y="1012059"/>
            <a:ext cx="4164518" cy="4132235"/>
          </a:xfrm>
          <a:prstGeom prst="rect">
            <a:avLst/>
          </a:prstGeom>
        </p:spPr>
      </p:pic>
      <p:sp>
        <p:nvSpPr>
          <p:cNvPr id="7" name="TekstSylinder 6">
            <a:extLst>
              <a:ext uri="{FF2B5EF4-FFF2-40B4-BE49-F238E27FC236}">
                <a16:creationId xmlns:a16="http://schemas.microsoft.com/office/drawing/2014/main" id="{70EDB35F-9264-D844-BD38-54EC7F12E4DD}"/>
              </a:ext>
            </a:extLst>
          </p:cNvPr>
          <p:cNvSpPr txBox="1"/>
          <p:nvPr/>
        </p:nvSpPr>
        <p:spPr>
          <a:xfrm>
            <a:off x="268315" y="4451797"/>
            <a:ext cx="4585560" cy="404085"/>
          </a:xfrm>
          <a:prstGeom prst="rect">
            <a:avLst/>
          </a:prstGeom>
          <a:noFill/>
        </p:spPr>
        <p:txBody>
          <a:bodyPr wrap="square">
            <a:spAutoFit/>
          </a:bodyPr>
          <a:lstStyle/>
          <a:p>
            <a:pPr>
              <a:spcAft>
                <a:spcPts val="563"/>
              </a:spcAft>
              <a:defRPr/>
            </a:pPr>
            <a:r>
              <a:rPr lang="nb-NO" sz="1013">
                <a:solidFill>
                  <a:srgbClr val="333333"/>
                </a:solidFill>
                <a:latin typeface="Helvetica Neue" panose="02000503000000020004" pitchFamily="2" charset="0"/>
              </a:rPr>
              <a:t>Thompson, J., &amp; Wu, S. P., &amp; Mills, J. (2020), </a:t>
            </a:r>
            <a:r>
              <a:rPr lang="nb-NO" sz="1013" i="1">
                <a:solidFill>
                  <a:srgbClr val="333333"/>
                </a:solidFill>
                <a:latin typeface="Helvetica Neue" panose="02000503000000020004" pitchFamily="2" charset="0"/>
              </a:rPr>
              <a:t>The </a:t>
            </a:r>
            <a:r>
              <a:rPr lang="nb-NO" sz="1013" i="1" err="1">
                <a:solidFill>
                  <a:srgbClr val="333333"/>
                </a:solidFill>
                <a:latin typeface="Helvetica Neue" panose="02000503000000020004" pitchFamily="2" charset="0"/>
              </a:rPr>
              <a:t>Use</a:t>
            </a:r>
            <a:r>
              <a:rPr lang="nb-NO" sz="1013" i="1">
                <a:solidFill>
                  <a:srgbClr val="333333"/>
                </a:solidFill>
                <a:latin typeface="Helvetica Neue" panose="02000503000000020004" pitchFamily="2" charset="0"/>
              </a:rPr>
              <a:t> </a:t>
            </a:r>
            <a:r>
              <a:rPr lang="nb-NO" sz="1013" i="1" err="1">
                <a:solidFill>
                  <a:srgbClr val="333333"/>
                </a:solidFill>
                <a:latin typeface="Helvetica Neue" panose="02000503000000020004" pitchFamily="2" charset="0"/>
              </a:rPr>
              <a:t>of</a:t>
            </a:r>
            <a:r>
              <a:rPr lang="nb-NO" sz="1013" i="1">
                <a:solidFill>
                  <a:srgbClr val="333333"/>
                </a:solidFill>
                <a:latin typeface="Helvetica Neue" panose="02000503000000020004" pitchFamily="2" charset="0"/>
              </a:rPr>
              <a:t> Computer Programming in a </a:t>
            </a:r>
            <a:r>
              <a:rPr lang="nb-NO" sz="1013" i="1" err="1">
                <a:solidFill>
                  <a:srgbClr val="333333"/>
                </a:solidFill>
                <a:latin typeface="Helvetica Neue" panose="02000503000000020004" pitchFamily="2" charset="0"/>
              </a:rPr>
              <a:t>Secondary</a:t>
            </a:r>
            <a:r>
              <a:rPr lang="nb-NO" sz="1013" i="1">
                <a:solidFill>
                  <a:srgbClr val="333333"/>
                </a:solidFill>
                <a:latin typeface="Helvetica Neue" panose="02000503000000020004" pitchFamily="2" charset="0"/>
              </a:rPr>
              <a:t> Mathematics Class</a:t>
            </a:r>
            <a:endParaRPr lang="nb-NO" sz="1013" u="sng">
              <a:solidFill>
                <a:srgbClr val="525254"/>
              </a:solidFill>
              <a:latin typeface="Inter Var"/>
            </a:endParaRPr>
          </a:p>
        </p:txBody>
      </p:sp>
    </p:spTree>
    <p:extLst>
      <p:ext uri="{BB962C8B-B14F-4D97-AF65-F5344CB8AC3E}">
        <p14:creationId xmlns:p14="http://schemas.microsoft.com/office/powerpoint/2010/main" val="2803194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D16D52-6745-09A7-B83D-9A5B37C7751F}"/>
              </a:ext>
            </a:extLst>
          </p:cNvPr>
          <p:cNvSpPr>
            <a:spLocks noGrp="1"/>
          </p:cNvSpPr>
          <p:nvPr>
            <p:ph type="title"/>
          </p:nvPr>
        </p:nvSpPr>
        <p:spPr/>
        <p:txBody>
          <a:bodyPr/>
          <a:lstStyle/>
          <a:p>
            <a:r>
              <a:rPr lang="nb-NO"/>
              <a:t>Data og visualiseringer</a:t>
            </a:r>
          </a:p>
        </p:txBody>
      </p:sp>
      <p:sp>
        <p:nvSpPr>
          <p:cNvPr id="3" name="Plassholder for innhold 2">
            <a:extLst>
              <a:ext uri="{FF2B5EF4-FFF2-40B4-BE49-F238E27FC236}">
                <a16:creationId xmlns:a16="http://schemas.microsoft.com/office/drawing/2014/main" id="{57EAD944-AC52-E377-C49F-D927B1E91D0A}"/>
              </a:ext>
            </a:extLst>
          </p:cNvPr>
          <p:cNvSpPr>
            <a:spLocks noGrp="1"/>
          </p:cNvSpPr>
          <p:nvPr>
            <p:ph idx="1"/>
          </p:nvPr>
        </p:nvSpPr>
        <p:spPr/>
        <p:txBody>
          <a:bodyPr>
            <a:normAutofit fontScale="85000" lnSpcReduction="20000"/>
          </a:bodyPr>
          <a:lstStyle/>
          <a:p>
            <a:pPr algn="l">
              <a:buNone/>
            </a:pPr>
            <a:r>
              <a:rPr lang="nb-NO" b="0" i="0">
                <a:solidFill>
                  <a:srgbClr val="262626"/>
                </a:solidFill>
                <a:effectLst/>
                <a:latin typeface="Helvetica" pitchFamily="2" charset="0"/>
              </a:rPr>
              <a:t>Vi skal analysere ioniseringene for grunnstoffer ved å bruke dataene i filen "</a:t>
            </a:r>
            <a:r>
              <a:rPr lang="nb-NO" b="0" i="0" err="1">
                <a:solidFill>
                  <a:srgbClr val="262626"/>
                </a:solidFill>
                <a:effectLst/>
                <a:latin typeface="Helvetica" pitchFamily="2" charset="0"/>
              </a:rPr>
              <a:t>ioniseringsenergi.txt</a:t>
            </a:r>
            <a:r>
              <a:rPr lang="nb-NO" b="0" i="0">
                <a:solidFill>
                  <a:srgbClr val="262626"/>
                </a:solidFill>
                <a:effectLst/>
                <a:latin typeface="Helvetica" pitchFamily="2" charset="0"/>
              </a:rPr>
              <a:t>". Målet er å utforske sammenhengen mellom atomnummeret til grunnstoffene og deres </a:t>
            </a:r>
            <a:r>
              <a:rPr lang="nb-NO" b="0" i="0" err="1">
                <a:solidFill>
                  <a:srgbClr val="262626"/>
                </a:solidFill>
                <a:effectLst/>
                <a:latin typeface="Helvetica" pitchFamily="2" charset="0"/>
              </a:rPr>
              <a:t>ioniseringenergier</a:t>
            </a:r>
            <a:r>
              <a:rPr lang="nb-NO" b="0" i="0">
                <a:solidFill>
                  <a:srgbClr val="262626"/>
                </a:solidFill>
                <a:effectLst/>
                <a:latin typeface="Helvetica" pitchFamily="2" charset="0"/>
              </a:rPr>
              <a:t>. Vi vil også se på hvordan </a:t>
            </a:r>
            <a:r>
              <a:rPr lang="nb-NO" b="0" i="0" err="1">
                <a:solidFill>
                  <a:srgbClr val="262626"/>
                </a:solidFill>
                <a:effectLst/>
                <a:latin typeface="Helvetica" pitchFamily="2" charset="0"/>
              </a:rPr>
              <a:t>ioniseringenergiene</a:t>
            </a:r>
            <a:r>
              <a:rPr lang="nb-NO" b="0" i="0">
                <a:solidFill>
                  <a:srgbClr val="262626"/>
                </a:solidFill>
                <a:effectLst/>
                <a:latin typeface="Helvetica" pitchFamily="2" charset="0"/>
              </a:rPr>
              <a:t> varierer mellom de forskjellige energinivåene (E1, E2, E3, E4).</a:t>
            </a:r>
            <a:endParaRPr lang="nb-NO"/>
          </a:p>
          <a:p>
            <a:r>
              <a:rPr lang="nb-NO"/>
              <a:t>Les fila «</a:t>
            </a:r>
            <a:r>
              <a:rPr lang="nb-NO" err="1"/>
              <a:t>ioniseringsenergi.txt</a:t>
            </a:r>
            <a:r>
              <a:rPr lang="nb-NO"/>
              <a:t>» med Pandas. Du kan få hjelp av prateroboten (helst 4o-modellen) dersom du ikke er godt kjent med Pandas fra før. Husk å spesifisere:</a:t>
            </a:r>
          </a:p>
          <a:p>
            <a:pPr lvl="1"/>
            <a:r>
              <a:rPr lang="nb-NO"/>
              <a:t>Hva du ønsker å gjøre (lese fil med Pandas).</a:t>
            </a:r>
          </a:p>
          <a:p>
            <a:pPr lvl="1"/>
            <a:r>
              <a:rPr lang="nb-NO"/>
              <a:t>Hva fila heter.</a:t>
            </a:r>
          </a:p>
          <a:p>
            <a:pPr lvl="1"/>
            <a:r>
              <a:rPr lang="nb-NO"/>
              <a:t>Gi eksempel på formatet i fila, gjerne ved å kopiere inn de første 5-10 linjene.</a:t>
            </a:r>
          </a:p>
          <a:p>
            <a:pPr lvl="1"/>
            <a:r>
              <a:rPr lang="nb-NO"/>
              <a:t>Husk at fila skal ligge i samme mappe som programmet ditt når du leser av fila.</a:t>
            </a:r>
          </a:p>
          <a:p>
            <a:r>
              <a:rPr lang="nb-NO" b="0" i="0">
                <a:solidFill>
                  <a:srgbClr val="262626"/>
                </a:solidFill>
                <a:effectLst/>
                <a:latin typeface="Helvetica" pitchFamily="2" charset="0"/>
              </a:rPr>
              <a:t>Visualiser dataene, for eksempel ved hjelp av spredningsplott, histogrammer eller </a:t>
            </a:r>
            <a:r>
              <a:rPr lang="nb-NO" b="0" i="0" err="1">
                <a:solidFill>
                  <a:srgbClr val="262626"/>
                </a:solidFill>
                <a:effectLst/>
                <a:latin typeface="Helvetica" pitchFamily="2" charset="0"/>
              </a:rPr>
              <a:t>boksplott</a:t>
            </a:r>
            <a:r>
              <a:rPr lang="nb-NO" b="0" i="0">
                <a:solidFill>
                  <a:srgbClr val="262626"/>
                </a:solidFill>
                <a:effectLst/>
                <a:latin typeface="Helvetica" pitchFamily="2" charset="0"/>
              </a:rPr>
              <a:t>, for å sammenligne fordelingen av energinivåene (E1, E2, E3, E4). Du skal selv bestemme hvordan og hva du vil plotte, men du kan spørre prateroboten om hjelp til å lage kode for dette. Lag minst 2 visualiseringer/</a:t>
            </a:r>
            <a:r>
              <a:rPr lang="nb-NO">
                <a:solidFill>
                  <a:srgbClr val="262626"/>
                </a:solidFill>
                <a:latin typeface="Helvetica" pitchFamily="2" charset="0"/>
              </a:rPr>
              <a:t>plott og drøft hva de ulike plottene sier deg.</a:t>
            </a:r>
          </a:p>
          <a:p>
            <a:r>
              <a:rPr lang="nb-NO" b="0" i="0" err="1">
                <a:solidFill>
                  <a:srgbClr val="262626"/>
                </a:solidFill>
                <a:effectLst/>
                <a:latin typeface="Helvetica" pitchFamily="2" charset="0"/>
              </a:rPr>
              <a:t>Beregn</a:t>
            </a:r>
            <a:r>
              <a:rPr lang="nb-NO" b="0" i="0">
                <a:solidFill>
                  <a:srgbClr val="262626"/>
                </a:solidFill>
                <a:effectLst/>
                <a:latin typeface="Helvetica" pitchFamily="2" charset="0"/>
              </a:rPr>
              <a:t> gjennomsnittlig ioniseringsenergi for hvert energinivå med standardavvik. Kan du begrunne hvorfor det er slik?</a:t>
            </a:r>
          </a:p>
          <a:p>
            <a:r>
              <a:rPr lang="nb-NO" b="0" i="0">
                <a:solidFill>
                  <a:srgbClr val="262626"/>
                </a:solidFill>
                <a:effectLst/>
                <a:latin typeface="Helvetica" pitchFamily="2" charset="0"/>
              </a:rPr>
              <a:t>Drøft resultatene av analysene: Hvordan varierer ioniseringsenergiene med atomnummer? Hvilke trender observerer du? Kan du begrunne hvorfor det er sånn?</a:t>
            </a:r>
          </a:p>
          <a:p>
            <a:endParaRPr lang="nb-NO"/>
          </a:p>
        </p:txBody>
      </p:sp>
    </p:spTree>
    <p:extLst>
      <p:ext uri="{BB962C8B-B14F-4D97-AF65-F5344CB8AC3E}">
        <p14:creationId xmlns:p14="http://schemas.microsoft.com/office/powerpoint/2010/main" val="3453904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3CD341-A90B-7780-C1FC-D76EC2CE9A65}"/>
              </a:ext>
            </a:extLst>
          </p:cNvPr>
          <p:cNvSpPr>
            <a:spLocks noGrp="1"/>
          </p:cNvSpPr>
          <p:nvPr>
            <p:ph type="title"/>
          </p:nvPr>
        </p:nvSpPr>
        <p:spPr/>
        <p:txBody>
          <a:bodyPr/>
          <a:lstStyle/>
          <a:p>
            <a:r>
              <a:rPr lang="nb-NO"/>
              <a:t>MPRIM med generativ KI</a:t>
            </a:r>
          </a:p>
        </p:txBody>
      </p:sp>
      <p:sp>
        <p:nvSpPr>
          <p:cNvPr id="3" name="Plassholder for innhold 2">
            <a:extLst>
              <a:ext uri="{FF2B5EF4-FFF2-40B4-BE49-F238E27FC236}">
                <a16:creationId xmlns:a16="http://schemas.microsoft.com/office/drawing/2014/main" id="{BE4974E6-7379-993D-C5ED-C0FE495A6493}"/>
              </a:ext>
            </a:extLst>
          </p:cNvPr>
          <p:cNvSpPr>
            <a:spLocks noGrp="1"/>
          </p:cNvSpPr>
          <p:nvPr>
            <p:ph idx="1"/>
          </p:nvPr>
        </p:nvSpPr>
        <p:spPr/>
        <p:txBody>
          <a:bodyPr/>
          <a:lstStyle/>
          <a:p>
            <a:pPr marL="257175" indent="-257175"/>
            <a:r>
              <a:rPr lang="nb-NO"/>
              <a:t>Kan «Make» flyttes til starten av PRIMM? </a:t>
            </a:r>
            <a:r>
              <a:rPr lang="nb-NO">
                <a:sym typeface="Wingdings" pitchFamily="2" charset="2"/>
              </a:rPr>
              <a:t> MPRIM?</a:t>
            </a:r>
            <a:endParaRPr lang="nb-NO"/>
          </a:p>
          <a:p>
            <a:pPr marL="342900" indent="-342900">
              <a:buFont typeface="+mj-lt"/>
              <a:buAutoNum type="arabicPeriod"/>
            </a:pPr>
            <a:r>
              <a:rPr lang="nb-NO"/>
              <a:t>Planlegg – hva vil du spørre om? Hva inngår i modellen du skal bruke? Hva ønsker du at programmet skal formidle.</a:t>
            </a:r>
          </a:p>
          <a:p>
            <a:pPr marL="342900" indent="-342900">
              <a:buFont typeface="+mj-lt"/>
              <a:buAutoNum type="arabicPeriod"/>
            </a:pPr>
            <a:r>
              <a:rPr lang="nb-NO"/>
              <a:t>(M) Lag – Lag programmet med GKI.</a:t>
            </a:r>
          </a:p>
          <a:p>
            <a:pPr marL="342900" indent="-342900">
              <a:buFont typeface="+mj-lt"/>
              <a:buAutoNum type="arabicPeriod"/>
            </a:pPr>
            <a:r>
              <a:rPr lang="nb-NO"/>
              <a:t>(P) Forutsi – Hva gjør programmet ditt? Tror du det gjør det du ønsket at det skulle gjøre?</a:t>
            </a:r>
          </a:p>
          <a:p>
            <a:pPr marL="342900" indent="-342900">
              <a:buFont typeface="+mj-lt"/>
              <a:buAutoNum type="arabicPeriod"/>
            </a:pPr>
            <a:r>
              <a:rPr lang="nb-NO"/>
              <a:t>(R) Kjør - Hva gjorde programmet ditt? Stemte det med hypotesen og planen din? </a:t>
            </a:r>
          </a:p>
          <a:p>
            <a:pPr marL="342900" indent="-342900">
              <a:buFont typeface="+mj-lt"/>
              <a:buAutoNum type="arabicPeriod"/>
            </a:pPr>
            <a:r>
              <a:rPr lang="nb-NO"/>
              <a:t>(I) Undersøk – Undersøk effekten av ulike parametere på systemet ditt.</a:t>
            </a:r>
          </a:p>
          <a:p>
            <a:pPr marL="342900" indent="-342900">
              <a:buFont typeface="+mj-lt"/>
              <a:buAutoNum type="arabicPeriod"/>
            </a:pPr>
            <a:r>
              <a:rPr lang="nb-NO"/>
              <a:t>(M) Modifiser – Hvis ikke programmet ditt gjorde det det skulle, prøv å endre det slik at det gjør det. Be eventuelt KI-en om å modifisere det for deg. Legg også gradvis inn utvidelser av modellen. Gjenta trinn 3-5 til du er fornøyd.</a:t>
            </a:r>
          </a:p>
          <a:p>
            <a:pPr marL="342900" indent="-342900">
              <a:buFont typeface="+mj-lt"/>
              <a:buAutoNum type="arabicPeriod"/>
            </a:pPr>
            <a:r>
              <a:rPr lang="nb-NO"/>
              <a:t>Diskuter og sammenlikn med andre i klassen.</a:t>
            </a:r>
          </a:p>
        </p:txBody>
      </p:sp>
    </p:spTree>
    <p:extLst>
      <p:ext uri="{BB962C8B-B14F-4D97-AF65-F5344CB8AC3E}">
        <p14:creationId xmlns:p14="http://schemas.microsoft.com/office/powerpoint/2010/main" val="3730686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A1188B-F6D0-454F-8265-790DD27A8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94"/>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The Hand"/>
            </a:endParaRPr>
          </a:p>
        </p:txBody>
      </p:sp>
      <p:pic>
        <p:nvPicPr>
          <p:cNvPr id="4" name="Picture 3" descr="Rosa blomster og blader på hvit bakgrunn">
            <a:extLst>
              <a:ext uri="{FF2B5EF4-FFF2-40B4-BE49-F238E27FC236}">
                <a16:creationId xmlns:a16="http://schemas.microsoft.com/office/drawing/2014/main" id="{E1D3D6FC-6952-D42A-57D1-C9E59138D4E8}"/>
              </a:ext>
            </a:extLst>
          </p:cNvPr>
          <p:cNvPicPr>
            <a:picLocks noChangeAspect="1"/>
          </p:cNvPicPr>
          <p:nvPr/>
        </p:nvPicPr>
        <p:blipFill rotWithShape="1">
          <a:blip r:embed="rId2"/>
          <a:srcRect t="12109"/>
          <a:stretch/>
        </p:blipFill>
        <p:spPr>
          <a:xfrm>
            <a:off x="15" y="801"/>
            <a:ext cx="9143985" cy="5143493"/>
          </a:xfrm>
          <a:prstGeom prst="rect">
            <a:avLst/>
          </a:prstGeom>
        </p:spPr>
      </p:pic>
      <p:sp>
        <p:nvSpPr>
          <p:cNvPr id="11" name="Freeform: Shape 10">
            <a:extLst>
              <a:ext uri="{FF2B5EF4-FFF2-40B4-BE49-F238E27FC236}">
                <a16:creationId xmlns:a16="http://schemas.microsoft.com/office/drawing/2014/main" id="{E1508670-65E0-4939-8E5D-98D071CA1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407846" y="2358397"/>
            <a:ext cx="3909330" cy="2759382"/>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solidFill>
            <a:schemeClr val="bg1"/>
          </a:solidFill>
          <a:ln w="19050" cap="flat">
            <a:noFill/>
            <a:prstDash val="solid"/>
            <a:miter/>
          </a:ln>
        </p:spPr>
        <p:txBody>
          <a:bodyPr rtlCol="0" anchor="ctr"/>
          <a:lstStyle/>
          <a:p>
            <a:pPr>
              <a:defRPr/>
            </a:pPr>
            <a:endParaRPr lang="en-US">
              <a:solidFill>
                <a:srgbClr val="000000"/>
              </a:solidFill>
              <a:latin typeface="The Hand"/>
            </a:endParaRPr>
          </a:p>
        </p:txBody>
      </p:sp>
      <p:sp>
        <p:nvSpPr>
          <p:cNvPr id="13" name="Freeform: Shape 12">
            <a:extLst>
              <a:ext uri="{FF2B5EF4-FFF2-40B4-BE49-F238E27FC236}">
                <a16:creationId xmlns:a16="http://schemas.microsoft.com/office/drawing/2014/main" id="{BA680864-F353-4128-88F8-98E04FD76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57046">
            <a:off x="386075" y="2394617"/>
            <a:ext cx="3909330" cy="2759382"/>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1601" h="725962">
                <a:moveTo>
                  <a:pt x="284667" y="725962"/>
                </a:moveTo>
                <a:cubicBezTo>
                  <a:pt x="313242" y="686910"/>
                  <a:pt x="340657" y="666797"/>
                  <a:pt x="430018" y="637285"/>
                </a:cubicBezTo>
                <a:cubicBezTo>
                  <a:pt x="519379" y="607773"/>
                  <a:pt x="700342" y="633664"/>
                  <a:pt x="820834" y="548891"/>
                </a:cubicBezTo>
                <a:cubicBezTo>
                  <a:pt x="941325" y="464119"/>
                  <a:pt x="978945" y="348264"/>
                  <a:pt x="954560" y="257809"/>
                </a:cubicBezTo>
                <a:cubicBezTo>
                  <a:pt x="930175" y="167354"/>
                  <a:pt x="880075" y="31018"/>
                  <a:pt x="674525" y="6158"/>
                </a:cubicBezTo>
                <a:cubicBezTo>
                  <a:pt x="468976" y="-18702"/>
                  <a:pt x="105460" y="25908"/>
                  <a:pt x="15300" y="247141"/>
                </a:cubicBezTo>
                <a:cubicBezTo>
                  <a:pt x="-20133" y="410209"/>
                  <a:pt x="-9465" y="576801"/>
                  <a:pt x="217325" y="651191"/>
                </a:cubicBezTo>
                <a:cubicBezTo>
                  <a:pt x="270475" y="669193"/>
                  <a:pt x="284667" y="725962"/>
                  <a:pt x="284667" y="725962"/>
                </a:cubicBezTo>
                <a:close/>
              </a:path>
            </a:pathLst>
          </a:custGeom>
          <a:noFill/>
          <a:ln w="19050" cap="flat">
            <a:solidFill>
              <a:schemeClr val="tx1"/>
            </a:solidFill>
            <a:prstDash val="solid"/>
            <a:miter/>
          </a:ln>
        </p:spPr>
        <p:txBody>
          <a:bodyPr rtlCol="0" anchor="ctr"/>
          <a:lstStyle/>
          <a:p>
            <a:pPr>
              <a:defRPr/>
            </a:pPr>
            <a:endParaRPr lang="en-US">
              <a:solidFill>
                <a:srgbClr val="000000"/>
              </a:solidFill>
              <a:latin typeface="The Hand"/>
            </a:endParaRPr>
          </a:p>
        </p:txBody>
      </p:sp>
      <p:sp>
        <p:nvSpPr>
          <p:cNvPr id="2" name="Tittel 1">
            <a:extLst>
              <a:ext uri="{FF2B5EF4-FFF2-40B4-BE49-F238E27FC236}">
                <a16:creationId xmlns:a16="http://schemas.microsoft.com/office/drawing/2014/main" id="{419D116B-5C95-180D-9650-D015DD7690B8}"/>
              </a:ext>
            </a:extLst>
          </p:cNvPr>
          <p:cNvSpPr>
            <a:spLocks noGrp="1"/>
          </p:cNvSpPr>
          <p:nvPr>
            <p:ph type="ctrTitle"/>
          </p:nvPr>
        </p:nvSpPr>
        <p:spPr>
          <a:xfrm>
            <a:off x="644236" y="2868685"/>
            <a:ext cx="3358342" cy="1280160"/>
          </a:xfrm>
        </p:spPr>
        <p:txBody>
          <a:bodyPr anchor="b">
            <a:normAutofit/>
          </a:bodyPr>
          <a:lstStyle/>
          <a:p>
            <a:r>
              <a:rPr lang="nb-NO" b="0">
                <a:latin typeface="Arial" panose="020B0604020202020204" pitchFamily="34" charset="0"/>
                <a:cs typeface="Arial" panose="020B0604020202020204" pitchFamily="34" charset="0"/>
              </a:rPr>
              <a:t>KI og genetikk</a:t>
            </a:r>
          </a:p>
        </p:txBody>
      </p:sp>
      <p:sp>
        <p:nvSpPr>
          <p:cNvPr id="3" name="Undertittel 2">
            <a:extLst>
              <a:ext uri="{FF2B5EF4-FFF2-40B4-BE49-F238E27FC236}">
                <a16:creationId xmlns:a16="http://schemas.microsoft.com/office/drawing/2014/main" id="{D9FC0274-D934-13A8-9DB2-2BB12CB9ECB9}"/>
              </a:ext>
            </a:extLst>
          </p:cNvPr>
          <p:cNvSpPr>
            <a:spLocks noGrp="1"/>
          </p:cNvSpPr>
          <p:nvPr>
            <p:ph type="subTitle" idx="1"/>
          </p:nvPr>
        </p:nvSpPr>
        <p:spPr>
          <a:xfrm>
            <a:off x="809898" y="4148845"/>
            <a:ext cx="2818609" cy="457200"/>
          </a:xfrm>
        </p:spPr>
        <p:txBody>
          <a:bodyPr>
            <a:normAutofit fontScale="62500" lnSpcReduction="20000"/>
          </a:bodyPr>
          <a:lstStyle/>
          <a:p>
            <a:pPr algn="ctr"/>
            <a:r>
              <a:rPr lang="nb-NO" b="0">
                <a:latin typeface="Arial" panose="020B0604020202020204" pitchFamily="34" charset="0"/>
                <a:cs typeface="Arial" panose="020B0604020202020204" pitchFamily="34" charset="0"/>
              </a:rPr>
              <a:t>Hva hvis Gregor Mendel hadde datamaskin?</a:t>
            </a:r>
          </a:p>
        </p:txBody>
      </p:sp>
      <p:pic>
        <p:nvPicPr>
          <p:cNvPr id="5" name="Bilde 4" descr="Et bilde som inneholder person, computer&#10;&#10;Automatisk generert beskrivelse">
            <a:extLst>
              <a:ext uri="{FF2B5EF4-FFF2-40B4-BE49-F238E27FC236}">
                <a16:creationId xmlns:a16="http://schemas.microsoft.com/office/drawing/2014/main" id="{77A147DA-FC30-994C-29F1-6F0559B86626}"/>
              </a:ext>
            </a:extLst>
          </p:cNvPr>
          <p:cNvPicPr>
            <a:picLocks noChangeAspect="1"/>
          </p:cNvPicPr>
          <p:nvPr/>
        </p:nvPicPr>
        <p:blipFill rotWithShape="1">
          <a:blip r:embed="rId3">
            <a:extLst>
              <a:ext uri="{28A0092B-C50C-407E-A947-70E740481C1C}">
                <a14:useLocalDpi xmlns:a14="http://schemas.microsoft.com/office/drawing/2010/main" val="0"/>
              </a:ext>
            </a:extLst>
          </a:blip>
          <a:srcRect l="5901" r="7153"/>
          <a:stretch/>
        </p:blipFill>
        <p:spPr>
          <a:xfrm>
            <a:off x="4671912" y="801"/>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138479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61186F-064E-8480-EABC-E08D9F0FF336}"/>
              </a:ext>
            </a:extLst>
          </p:cNvPr>
          <p:cNvSpPr>
            <a:spLocks noGrp="1"/>
          </p:cNvSpPr>
          <p:nvPr>
            <p:ph type="title"/>
          </p:nvPr>
        </p:nvSpPr>
        <p:spPr>
          <a:xfrm>
            <a:off x="636396" y="454395"/>
            <a:ext cx="4167319" cy="1148317"/>
          </a:xfrm>
        </p:spPr>
        <p:txBody>
          <a:bodyPr>
            <a:normAutofit/>
          </a:bodyPr>
          <a:lstStyle/>
          <a:p>
            <a:pPr algn="ctr"/>
            <a:r>
              <a:rPr lang="nb-NO" b="0">
                <a:latin typeface="Arial" panose="020B0604020202020204" pitchFamily="34" charset="0"/>
                <a:cs typeface="Arial" panose="020B0604020202020204" pitchFamily="34" charset="0"/>
              </a:rPr>
              <a:t>Mendelsk genetikk med KI</a:t>
            </a:r>
          </a:p>
        </p:txBody>
      </p:sp>
      <p:sp>
        <p:nvSpPr>
          <p:cNvPr id="3" name="Plassholder for innhold 2">
            <a:extLst>
              <a:ext uri="{FF2B5EF4-FFF2-40B4-BE49-F238E27FC236}">
                <a16:creationId xmlns:a16="http://schemas.microsoft.com/office/drawing/2014/main" id="{9410D42B-AD1D-BC17-B755-038F4C5579A6}"/>
              </a:ext>
            </a:extLst>
          </p:cNvPr>
          <p:cNvSpPr>
            <a:spLocks noGrp="1"/>
          </p:cNvSpPr>
          <p:nvPr>
            <p:ph idx="1"/>
          </p:nvPr>
        </p:nvSpPr>
        <p:spPr>
          <a:xfrm>
            <a:off x="768793" y="1734344"/>
            <a:ext cx="3913865" cy="2739159"/>
          </a:xfrm>
        </p:spPr>
        <p:txBody>
          <a:bodyPr>
            <a:normAutofit lnSpcReduction="10000"/>
          </a:bodyPr>
          <a:lstStyle/>
          <a:p>
            <a:r>
              <a:rPr lang="nb-NO" sz="900">
                <a:latin typeface="Arial" panose="020B0604020202020204" pitchFamily="34" charset="0"/>
                <a:cs typeface="Arial" panose="020B0604020202020204" pitchFamily="34" charset="0"/>
              </a:rPr>
              <a:t>Målet med oppgaven er at du skal lage et program som simulerer sannsynligheten for å få et blåøyd barn gitt at mor har genotype </a:t>
            </a:r>
            <a:r>
              <a:rPr lang="nb-NO" sz="900" err="1">
                <a:latin typeface="Arial" panose="020B0604020202020204" pitchFamily="34" charset="0"/>
                <a:cs typeface="Arial" panose="020B0604020202020204" pitchFamily="34" charset="0"/>
              </a:rPr>
              <a:t>Bb</a:t>
            </a:r>
            <a:r>
              <a:rPr lang="nb-NO" sz="900">
                <a:latin typeface="Arial" panose="020B0604020202020204" pitchFamily="34" charset="0"/>
                <a:cs typeface="Arial" panose="020B0604020202020204" pitchFamily="34" charset="0"/>
              </a:rPr>
              <a:t> og far har genotype </a:t>
            </a:r>
            <a:r>
              <a:rPr lang="nb-NO" sz="900" err="1">
                <a:latin typeface="Arial" panose="020B0604020202020204" pitchFamily="34" charset="0"/>
                <a:cs typeface="Arial" panose="020B0604020202020204" pitchFamily="34" charset="0"/>
              </a:rPr>
              <a:t>bb</a:t>
            </a:r>
            <a:r>
              <a:rPr lang="nb-NO" sz="900">
                <a:latin typeface="Arial" panose="020B0604020202020204" pitchFamily="34" charset="0"/>
                <a:cs typeface="Arial" panose="020B0604020202020204" pitchFamily="34" charset="0"/>
              </a:rPr>
              <a:t>. Bruk generativ KI til å løse oppgavene. Dokumenter prosessen ved spare på chatloggen.</a:t>
            </a:r>
          </a:p>
          <a:p>
            <a:pPr marL="385763" indent="-385763">
              <a:buAutoNum type="arabicPeriod"/>
            </a:pPr>
            <a:r>
              <a:rPr lang="nb-NO" sz="900">
                <a:latin typeface="Arial" panose="020B0604020202020204" pitchFamily="34" charset="0"/>
                <a:cs typeface="Arial" panose="020B0604020202020204" pitchFamily="34" charset="0"/>
              </a:rPr>
              <a:t>Planlegg hva du skal spørre KI-en om. Hvordan ønsker du at nedarvingen skal foregå? Spør KI-en om å lage et program som simulerer sannsynligheten for å få blå øyne. </a:t>
            </a:r>
          </a:p>
          <a:p>
            <a:pPr marL="385763" indent="-385763">
              <a:buAutoNum type="arabicPeriod"/>
            </a:pPr>
            <a:r>
              <a:rPr lang="nb-NO" sz="900">
                <a:latin typeface="Arial" panose="020B0604020202020204" pitchFamily="34" charset="0"/>
                <a:cs typeface="Arial" panose="020B0604020202020204" pitchFamily="34" charset="0"/>
              </a:rPr>
              <a:t>Les gjennom programmet og beskriv hva programmet gjør uten å kjøre programmet. Hva tror du at du får når du kjører det?</a:t>
            </a:r>
          </a:p>
          <a:p>
            <a:pPr marL="385763" indent="-385763">
              <a:buAutoNum type="arabicPeriod"/>
            </a:pPr>
            <a:r>
              <a:rPr lang="nb-NO" sz="900">
                <a:latin typeface="Arial" panose="020B0604020202020204" pitchFamily="34" charset="0"/>
                <a:cs typeface="Arial" panose="020B0604020202020204" pitchFamily="34" charset="0"/>
              </a:rPr>
              <a:t>Kjør programmet og diskuter hvorvidt hypotesen din stemte.</a:t>
            </a:r>
          </a:p>
          <a:p>
            <a:pPr marL="385763" indent="-385763">
              <a:buAutoNum type="arabicPeriod"/>
            </a:pPr>
            <a:r>
              <a:rPr lang="nb-NO" sz="900">
                <a:latin typeface="Arial" panose="020B0604020202020204" pitchFamily="34" charset="0"/>
                <a:cs typeface="Arial" panose="020B0604020202020204" pitchFamily="34" charset="0"/>
              </a:rPr>
              <a:t>Endre systematisk på ulike variabler i programmet, for eksempel genotypene og antallet nedarvinger. Noter deg hva som skjer.</a:t>
            </a:r>
          </a:p>
          <a:p>
            <a:pPr marL="385763" indent="-385763">
              <a:buFontTx/>
              <a:buAutoNum type="arabicPeriod"/>
            </a:pPr>
            <a:r>
              <a:rPr lang="nb-NO" sz="900">
                <a:latin typeface="Arial" panose="020B0604020202020204" pitchFamily="34" charset="0"/>
                <a:cs typeface="Arial" panose="020B0604020202020204" pitchFamily="34" charset="0"/>
              </a:rPr>
              <a:t>Modifiser modellen og utvid programmet slik at du for eksempel simulerer flere generasjoner, tar hensyn til andre genotyper eller plotter relativ frekvens av antall blåøyde individer over tid.</a:t>
            </a:r>
          </a:p>
          <a:p>
            <a:pPr marL="385763" indent="-385763">
              <a:buFontTx/>
              <a:buAutoNum type="arabicPeriod"/>
            </a:pPr>
            <a:r>
              <a:rPr lang="nb-NO" sz="900">
                <a:latin typeface="Arial" panose="020B0604020202020204" pitchFamily="34" charset="0"/>
                <a:cs typeface="Arial" panose="020B0604020202020204" pitchFamily="34" charset="0"/>
              </a:rPr>
              <a:t>Sammenlikn et du fikk med andre grupper – identifiser eventuelle forskjeller og likheter.</a:t>
            </a:r>
          </a:p>
          <a:p>
            <a:pPr marL="385763" indent="-385763">
              <a:buAutoNum type="arabicPeriod"/>
            </a:pPr>
            <a:endParaRPr lang="nb-NO" sz="900"/>
          </a:p>
        </p:txBody>
      </p:sp>
      <p:pic>
        <p:nvPicPr>
          <p:cNvPr id="1028" name="Picture 4" descr="handsome gregor mendel kissing his muscular, flower-tatooed forearm and smiling to the camera">
            <a:extLst>
              <a:ext uri="{FF2B5EF4-FFF2-40B4-BE49-F238E27FC236}">
                <a16:creationId xmlns:a16="http://schemas.microsoft.com/office/drawing/2014/main" id="{513D76FB-B629-569F-F5B6-972DD7BA3DA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50167" y="1031137"/>
            <a:ext cx="3082814" cy="308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465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D200AC-02E1-8356-A1ED-3E0502FF3DFF}"/>
              </a:ext>
            </a:extLst>
          </p:cNvPr>
          <p:cNvSpPr>
            <a:spLocks noGrp="1"/>
          </p:cNvSpPr>
          <p:nvPr>
            <p:ph type="title"/>
          </p:nvPr>
        </p:nvSpPr>
        <p:spPr/>
        <p:txBody>
          <a:bodyPr/>
          <a:lstStyle/>
          <a:p>
            <a:r>
              <a:rPr lang="nb-NO" b="0">
                <a:latin typeface="Arial" panose="020B0604020202020204" pitchFamily="34" charset="0"/>
                <a:cs typeface="Arial" panose="020B0604020202020204" pitchFamily="34" charset="0"/>
              </a:rPr>
              <a:t>Diskusjon</a:t>
            </a:r>
          </a:p>
        </p:txBody>
      </p:sp>
      <p:sp>
        <p:nvSpPr>
          <p:cNvPr id="3" name="Plassholder for innhold 2">
            <a:extLst>
              <a:ext uri="{FF2B5EF4-FFF2-40B4-BE49-F238E27FC236}">
                <a16:creationId xmlns:a16="http://schemas.microsoft.com/office/drawing/2014/main" id="{22FC6A62-CEF0-46F6-04B3-CB5151EAC0C4}"/>
              </a:ext>
            </a:extLst>
          </p:cNvPr>
          <p:cNvSpPr>
            <a:spLocks noGrp="1"/>
          </p:cNvSpPr>
          <p:nvPr>
            <p:ph idx="1"/>
          </p:nvPr>
        </p:nvSpPr>
        <p:spPr/>
        <p:txBody>
          <a:bodyPr>
            <a:normAutofit/>
          </a:bodyPr>
          <a:lstStyle/>
          <a:p>
            <a:pPr marL="342900" indent="-342900">
              <a:buFont typeface="Arial" panose="020B0604020202020204" pitchFamily="34" charset="0"/>
              <a:buChar char="•"/>
            </a:pPr>
            <a:r>
              <a:rPr lang="nb-NO" b="0">
                <a:latin typeface="Arial" panose="020B0604020202020204" pitchFamily="34" charset="0"/>
                <a:cs typeface="Arial" panose="020B0604020202020204" pitchFamily="34" charset="0"/>
              </a:rPr>
              <a:t>Hvilke forutsetninger og begrensninger har modellen du fikk fra KI-en?</a:t>
            </a:r>
          </a:p>
          <a:p>
            <a:pPr marL="342900" indent="-342900">
              <a:buFont typeface="Arial" panose="020B0604020202020204" pitchFamily="34" charset="0"/>
              <a:buChar char="•"/>
            </a:pPr>
            <a:r>
              <a:rPr lang="nb-NO" b="0">
                <a:latin typeface="Arial" panose="020B0604020202020204" pitchFamily="34" charset="0"/>
                <a:cs typeface="Arial" panose="020B0604020202020204" pitchFamily="34" charset="0"/>
              </a:rPr>
              <a:t>Kan du tenke deg andre måter å løse oppgava på? Sammenlikn simuleringen din med simuleringen til andre grupper.</a:t>
            </a:r>
          </a:p>
          <a:p>
            <a:pPr marL="342900" indent="-342900">
              <a:buFont typeface="Arial" panose="020B0604020202020204" pitchFamily="34" charset="0"/>
              <a:buChar char="•"/>
            </a:pPr>
            <a:r>
              <a:rPr lang="nb-NO" b="0">
                <a:latin typeface="Arial" panose="020B0604020202020204" pitchFamily="34" charset="0"/>
                <a:cs typeface="Arial" panose="020B0604020202020204" pitchFamily="34" charset="0"/>
              </a:rPr>
              <a:t>Hva er de største begrensningene du hadde når du brukte KI til denne oppgava?</a:t>
            </a:r>
          </a:p>
          <a:p>
            <a:pPr marL="342900" indent="-342900">
              <a:buFont typeface="Arial" panose="020B0604020202020204" pitchFamily="34" charset="0"/>
              <a:buChar char="•"/>
            </a:pPr>
            <a:r>
              <a:rPr lang="nb-NO" b="0">
                <a:latin typeface="Arial" panose="020B0604020202020204" pitchFamily="34" charset="0"/>
                <a:cs typeface="Arial" panose="020B0604020202020204" pitchFamily="34" charset="0"/>
              </a:rPr>
              <a:t>Drøft følgende diskusjon mellom to foreldre med genotype </a:t>
            </a:r>
            <a:r>
              <a:rPr lang="nb-NO" b="0" err="1">
                <a:latin typeface="Arial" panose="020B0604020202020204" pitchFamily="34" charset="0"/>
                <a:cs typeface="Arial" panose="020B0604020202020204" pitchFamily="34" charset="0"/>
              </a:rPr>
              <a:t>Bb</a:t>
            </a:r>
            <a:r>
              <a:rPr lang="nb-NO" b="0">
                <a:latin typeface="Arial" panose="020B0604020202020204" pitchFamily="34" charset="0"/>
                <a:cs typeface="Arial" panose="020B0604020202020204" pitchFamily="34" charset="0"/>
              </a:rPr>
              <a:t>: «Vi har jo fått fire barn – hvorfor har ingen av dem blå øyne? Det er veldig usannsynlig».</a:t>
            </a:r>
          </a:p>
        </p:txBody>
      </p:sp>
    </p:spTree>
    <p:extLst>
      <p:ext uri="{BB962C8B-B14F-4D97-AF65-F5344CB8AC3E}">
        <p14:creationId xmlns:p14="http://schemas.microsoft.com/office/powerpoint/2010/main" val="2365868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0FD5B-B0BF-4E61-2017-A12F33CC8B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EEF57A-8FC5-981F-ABB6-F0985E153B22}"/>
              </a:ext>
            </a:extLst>
          </p:cNvPr>
          <p:cNvSpPr>
            <a:spLocks noGrp="1"/>
          </p:cNvSpPr>
          <p:nvPr>
            <p:ph type="title"/>
          </p:nvPr>
        </p:nvSpPr>
        <p:spPr/>
        <p:txBody>
          <a:bodyPr/>
          <a:lstStyle/>
          <a:p>
            <a:r>
              <a:rPr lang="nb-NO"/>
              <a:t>Hvordan funker en språkmodell</a:t>
            </a:r>
          </a:p>
        </p:txBody>
      </p:sp>
      <p:sp>
        <p:nvSpPr>
          <p:cNvPr id="4" name="Footer Placeholder 3">
            <a:extLst>
              <a:ext uri="{FF2B5EF4-FFF2-40B4-BE49-F238E27FC236}">
                <a16:creationId xmlns:a16="http://schemas.microsoft.com/office/drawing/2014/main" id="{CEFB01FE-4D06-CC33-9906-87C8DD4E41BF}"/>
              </a:ext>
            </a:extLst>
          </p:cNvPr>
          <p:cNvSpPr>
            <a:spLocks noGrp="1"/>
          </p:cNvSpPr>
          <p:nvPr>
            <p:ph type="ftr" sz="quarter" idx="11"/>
          </p:nvPr>
        </p:nvSpPr>
        <p:spPr/>
        <p:txBody>
          <a:bodyPr/>
          <a:lstStyle/>
          <a:p>
            <a:r>
              <a:rPr lang="nn-NO">
                <a:solidFill>
                  <a:prstClr val="black">
                    <a:tint val="82000"/>
                  </a:prstClr>
                </a:solidFill>
                <a:latin typeface="Aptos" panose="02110004020202020204"/>
              </a:rPr>
              <a:t>Vidar Skogvoll - KURT (Universitetet i Oslo) - LæreMedKi.no</a:t>
            </a:r>
            <a:endParaRPr lang="nb-NO">
              <a:solidFill>
                <a:prstClr val="black">
                  <a:tint val="82000"/>
                </a:prstClr>
              </a:solidFill>
              <a:latin typeface="Aptos" panose="02110004020202020204"/>
            </a:endParaRPr>
          </a:p>
        </p:txBody>
      </p:sp>
      <p:pic>
        <p:nvPicPr>
          <p:cNvPr id="1028" name="Picture 4" descr="Download Free Neural network Vectors Tank Two colors icon Icons in PNG &amp; SVG">
            <a:extLst>
              <a:ext uri="{FF2B5EF4-FFF2-40B4-BE49-F238E27FC236}">
                <a16:creationId xmlns:a16="http://schemas.microsoft.com/office/drawing/2014/main" id="{54E43162-E5FE-0469-C553-C77D445952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87731" y="1113740"/>
            <a:ext cx="3263504" cy="326350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6BD2246-0F6E-E485-C91A-9191147221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979" r="13333"/>
          <a:stretch/>
        </p:blipFill>
        <p:spPr bwMode="auto">
          <a:xfrm>
            <a:off x="4640980" y="1187274"/>
            <a:ext cx="3874370" cy="3116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329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5292-4F1F-9279-7EB5-623D58CA95EF}"/>
              </a:ext>
            </a:extLst>
          </p:cNvPr>
          <p:cNvSpPr>
            <a:spLocks noGrp="1"/>
          </p:cNvSpPr>
          <p:nvPr>
            <p:ph type="title"/>
          </p:nvPr>
        </p:nvSpPr>
        <p:spPr/>
        <p:txBody>
          <a:bodyPr/>
          <a:lstStyle/>
          <a:p>
            <a:r>
              <a:rPr lang="nb-NO"/>
              <a:t>Temperatur = 0</a:t>
            </a:r>
          </a:p>
        </p:txBody>
      </p:sp>
      <p:sp>
        <p:nvSpPr>
          <p:cNvPr id="4" name="Footer Placeholder 3">
            <a:extLst>
              <a:ext uri="{FF2B5EF4-FFF2-40B4-BE49-F238E27FC236}">
                <a16:creationId xmlns:a16="http://schemas.microsoft.com/office/drawing/2014/main" id="{0DE763BB-1002-7179-7448-F036499A072C}"/>
              </a:ext>
            </a:extLst>
          </p:cNvPr>
          <p:cNvSpPr>
            <a:spLocks noGrp="1"/>
          </p:cNvSpPr>
          <p:nvPr>
            <p:ph type="ftr" sz="quarter" idx="11"/>
          </p:nvPr>
        </p:nvSpPr>
        <p:spPr/>
        <p:txBody>
          <a:bodyPr/>
          <a:lstStyle/>
          <a:p>
            <a:r>
              <a:rPr lang="nn-NO">
                <a:solidFill>
                  <a:prstClr val="black">
                    <a:tint val="82000"/>
                  </a:prstClr>
                </a:solidFill>
                <a:latin typeface="Aptos" panose="02110004020202020204"/>
              </a:rPr>
              <a:t>Vidar Skogvoll - KURT (Universitetet i Oslo) - LæreMedKi.no</a:t>
            </a:r>
            <a:endParaRPr lang="nb-NO">
              <a:solidFill>
                <a:prstClr val="black">
                  <a:tint val="82000"/>
                </a:prstClr>
              </a:solidFill>
              <a:latin typeface="Aptos" panose="02110004020202020204"/>
            </a:endParaRPr>
          </a:p>
        </p:txBody>
      </p:sp>
      <p:pic>
        <p:nvPicPr>
          <p:cNvPr id="2050" name="Picture 2">
            <a:extLst>
              <a:ext uri="{FF2B5EF4-FFF2-40B4-BE49-F238E27FC236}">
                <a16:creationId xmlns:a16="http://schemas.microsoft.com/office/drawing/2014/main" id="{AD9FB741-8F70-6C55-009E-BB76FCD09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01" y="1087120"/>
            <a:ext cx="3693319" cy="207168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C0A0A7C-9B62-6C19-1A81-4F5B73A1DA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7206" y="1672432"/>
            <a:ext cx="1728788" cy="15716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81ACA8A9-0FC6-381E-3334-075195987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6746" y="1690291"/>
            <a:ext cx="1693069" cy="15359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26ACC03-2987-8D43-229E-0F847D615034}"/>
              </a:ext>
            </a:extLst>
          </p:cNvPr>
          <p:cNvSpPr txBox="1"/>
          <p:nvPr/>
        </p:nvSpPr>
        <p:spPr>
          <a:xfrm>
            <a:off x="4427221" y="1268810"/>
            <a:ext cx="1043299" cy="300082"/>
          </a:xfrm>
          <a:prstGeom prst="rect">
            <a:avLst/>
          </a:prstGeom>
          <a:noFill/>
        </p:spPr>
        <p:txBody>
          <a:bodyPr wrap="none" rtlCol="0">
            <a:spAutoFit/>
          </a:bodyPr>
          <a:lstStyle/>
          <a:p>
            <a:r>
              <a:rPr lang="nb-NO">
                <a:solidFill>
                  <a:prstClr val="black"/>
                </a:solidFill>
                <a:latin typeface="Aptos" panose="02110004020202020204"/>
              </a:rPr>
              <a:t>Første gang</a:t>
            </a:r>
          </a:p>
        </p:txBody>
      </p:sp>
      <p:sp>
        <p:nvSpPr>
          <p:cNvPr id="6" name="TextBox 5">
            <a:extLst>
              <a:ext uri="{FF2B5EF4-FFF2-40B4-BE49-F238E27FC236}">
                <a16:creationId xmlns:a16="http://schemas.microsoft.com/office/drawing/2014/main" id="{AE33AF23-97BC-9C28-7E13-5CB6069DBFEA}"/>
              </a:ext>
            </a:extLst>
          </p:cNvPr>
          <p:cNvSpPr txBox="1"/>
          <p:nvPr/>
        </p:nvSpPr>
        <p:spPr>
          <a:xfrm>
            <a:off x="6346746" y="1281254"/>
            <a:ext cx="1016176" cy="300082"/>
          </a:xfrm>
          <a:prstGeom prst="rect">
            <a:avLst/>
          </a:prstGeom>
          <a:noFill/>
        </p:spPr>
        <p:txBody>
          <a:bodyPr wrap="none" rtlCol="0">
            <a:spAutoFit/>
          </a:bodyPr>
          <a:lstStyle/>
          <a:p>
            <a:r>
              <a:rPr lang="nb-NO">
                <a:solidFill>
                  <a:prstClr val="black"/>
                </a:solidFill>
                <a:latin typeface="Aptos" panose="02110004020202020204"/>
              </a:rPr>
              <a:t>Andre gang</a:t>
            </a:r>
          </a:p>
        </p:txBody>
      </p:sp>
    </p:spTree>
    <p:extLst>
      <p:ext uri="{BB962C8B-B14F-4D97-AF65-F5344CB8AC3E}">
        <p14:creationId xmlns:p14="http://schemas.microsoft.com/office/powerpoint/2010/main" val="2436091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CFA83-2645-A274-4121-B73132EB8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A4218-7DF5-F4E2-B504-C936F0AE34AE}"/>
              </a:ext>
            </a:extLst>
          </p:cNvPr>
          <p:cNvSpPr>
            <a:spLocks noGrp="1"/>
          </p:cNvSpPr>
          <p:nvPr>
            <p:ph type="title"/>
          </p:nvPr>
        </p:nvSpPr>
        <p:spPr/>
        <p:txBody>
          <a:bodyPr/>
          <a:lstStyle/>
          <a:p>
            <a:r>
              <a:rPr lang="nb-NO"/>
              <a:t>Temperatur = 1</a:t>
            </a:r>
          </a:p>
        </p:txBody>
      </p:sp>
      <p:sp>
        <p:nvSpPr>
          <p:cNvPr id="4" name="Footer Placeholder 3">
            <a:extLst>
              <a:ext uri="{FF2B5EF4-FFF2-40B4-BE49-F238E27FC236}">
                <a16:creationId xmlns:a16="http://schemas.microsoft.com/office/drawing/2014/main" id="{316CBB34-0E17-822B-15A5-3BDFABD66725}"/>
              </a:ext>
            </a:extLst>
          </p:cNvPr>
          <p:cNvSpPr>
            <a:spLocks noGrp="1"/>
          </p:cNvSpPr>
          <p:nvPr>
            <p:ph type="ftr" sz="quarter" idx="11"/>
          </p:nvPr>
        </p:nvSpPr>
        <p:spPr/>
        <p:txBody>
          <a:bodyPr/>
          <a:lstStyle/>
          <a:p>
            <a:r>
              <a:rPr lang="nn-NO">
                <a:solidFill>
                  <a:prstClr val="black">
                    <a:tint val="82000"/>
                  </a:prstClr>
                </a:solidFill>
                <a:latin typeface="Aptos" panose="02110004020202020204"/>
              </a:rPr>
              <a:t>Vidar Skogvoll - KURT (Universitetet i Oslo) - LæreMedKi.no</a:t>
            </a:r>
            <a:endParaRPr lang="nb-NO">
              <a:solidFill>
                <a:prstClr val="black">
                  <a:tint val="82000"/>
                </a:prstClr>
              </a:solidFill>
              <a:latin typeface="Aptos" panose="02110004020202020204"/>
            </a:endParaRPr>
          </a:p>
        </p:txBody>
      </p:sp>
      <p:sp>
        <p:nvSpPr>
          <p:cNvPr id="5" name="TextBox 4">
            <a:extLst>
              <a:ext uri="{FF2B5EF4-FFF2-40B4-BE49-F238E27FC236}">
                <a16:creationId xmlns:a16="http://schemas.microsoft.com/office/drawing/2014/main" id="{009A8F5C-20C4-7865-CFD1-A516F969D970}"/>
              </a:ext>
            </a:extLst>
          </p:cNvPr>
          <p:cNvSpPr txBox="1"/>
          <p:nvPr/>
        </p:nvSpPr>
        <p:spPr>
          <a:xfrm>
            <a:off x="4427221" y="1268810"/>
            <a:ext cx="1043299" cy="300082"/>
          </a:xfrm>
          <a:prstGeom prst="rect">
            <a:avLst/>
          </a:prstGeom>
          <a:noFill/>
        </p:spPr>
        <p:txBody>
          <a:bodyPr wrap="none" rtlCol="0">
            <a:spAutoFit/>
          </a:bodyPr>
          <a:lstStyle/>
          <a:p>
            <a:r>
              <a:rPr lang="nb-NO">
                <a:solidFill>
                  <a:prstClr val="black"/>
                </a:solidFill>
                <a:latin typeface="Aptos" panose="02110004020202020204"/>
              </a:rPr>
              <a:t>Første gang</a:t>
            </a:r>
          </a:p>
        </p:txBody>
      </p:sp>
      <p:sp>
        <p:nvSpPr>
          <p:cNvPr id="6" name="TextBox 5">
            <a:extLst>
              <a:ext uri="{FF2B5EF4-FFF2-40B4-BE49-F238E27FC236}">
                <a16:creationId xmlns:a16="http://schemas.microsoft.com/office/drawing/2014/main" id="{1B2547D9-25A4-617E-E9C0-896F207258D3}"/>
              </a:ext>
            </a:extLst>
          </p:cNvPr>
          <p:cNvSpPr txBox="1"/>
          <p:nvPr/>
        </p:nvSpPr>
        <p:spPr>
          <a:xfrm>
            <a:off x="6346746" y="1281254"/>
            <a:ext cx="1016176" cy="300082"/>
          </a:xfrm>
          <a:prstGeom prst="rect">
            <a:avLst/>
          </a:prstGeom>
          <a:noFill/>
        </p:spPr>
        <p:txBody>
          <a:bodyPr wrap="none" rtlCol="0">
            <a:spAutoFit/>
          </a:bodyPr>
          <a:lstStyle/>
          <a:p>
            <a:r>
              <a:rPr lang="nb-NO">
                <a:solidFill>
                  <a:prstClr val="black"/>
                </a:solidFill>
                <a:latin typeface="Aptos" panose="02110004020202020204"/>
              </a:rPr>
              <a:t>Andre gang</a:t>
            </a:r>
          </a:p>
        </p:txBody>
      </p:sp>
      <p:pic>
        <p:nvPicPr>
          <p:cNvPr id="3074" name="Picture 2">
            <a:extLst>
              <a:ext uri="{FF2B5EF4-FFF2-40B4-BE49-F238E27FC236}">
                <a16:creationId xmlns:a16="http://schemas.microsoft.com/office/drawing/2014/main" id="{BE5A4EE9-8C10-DC62-04D8-1DB42C96A9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394" y="1807471"/>
            <a:ext cx="3283660" cy="18419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874D143-F977-BA8F-552D-A3239B4DE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6958" y="1875074"/>
            <a:ext cx="1571625" cy="157876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9F05457D-96F5-8CC5-B2E9-FD866D9C87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6746" y="1695706"/>
            <a:ext cx="1914525" cy="2328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002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79A8-A635-D996-57E3-B27A9E3C23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1EEF2-DCBE-6806-72FB-D72E74548F2D}"/>
              </a:ext>
            </a:extLst>
          </p:cNvPr>
          <p:cNvSpPr>
            <a:spLocks noGrp="1"/>
          </p:cNvSpPr>
          <p:nvPr>
            <p:ph type="title"/>
          </p:nvPr>
        </p:nvSpPr>
        <p:spPr/>
        <p:txBody>
          <a:bodyPr/>
          <a:lstStyle/>
          <a:p>
            <a:r>
              <a:rPr lang="nb-NO"/>
              <a:t>Temperatur = 2</a:t>
            </a:r>
          </a:p>
        </p:txBody>
      </p:sp>
      <p:sp>
        <p:nvSpPr>
          <p:cNvPr id="4" name="Footer Placeholder 3">
            <a:extLst>
              <a:ext uri="{FF2B5EF4-FFF2-40B4-BE49-F238E27FC236}">
                <a16:creationId xmlns:a16="http://schemas.microsoft.com/office/drawing/2014/main" id="{47645453-F423-EEFC-DD19-26EC81331654}"/>
              </a:ext>
            </a:extLst>
          </p:cNvPr>
          <p:cNvSpPr>
            <a:spLocks noGrp="1"/>
          </p:cNvSpPr>
          <p:nvPr>
            <p:ph type="ftr" sz="quarter" idx="11"/>
          </p:nvPr>
        </p:nvSpPr>
        <p:spPr/>
        <p:txBody>
          <a:bodyPr/>
          <a:lstStyle/>
          <a:p>
            <a:r>
              <a:rPr lang="nn-NO">
                <a:solidFill>
                  <a:prstClr val="black">
                    <a:tint val="82000"/>
                  </a:prstClr>
                </a:solidFill>
                <a:latin typeface="Aptos" panose="02110004020202020204"/>
              </a:rPr>
              <a:t>Vidar Skogvoll - KURT (Universitetet i Oslo) - LæreMedKi.no</a:t>
            </a:r>
            <a:endParaRPr lang="nb-NO">
              <a:solidFill>
                <a:prstClr val="black">
                  <a:tint val="82000"/>
                </a:prstClr>
              </a:solidFill>
              <a:latin typeface="Aptos" panose="02110004020202020204"/>
            </a:endParaRPr>
          </a:p>
        </p:txBody>
      </p:sp>
      <p:sp>
        <p:nvSpPr>
          <p:cNvPr id="5" name="TextBox 4">
            <a:extLst>
              <a:ext uri="{FF2B5EF4-FFF2-40B4-BE49-F238E27FC236}">
                <a16:creationId xmlns:a16="http://schemas.microsoft.com/office/drawing/2014/main" id="{57860E59-CD66-F2B1-808B-3C07BBED23B7}"/>
              </a:ext>
            </a:extLst>
          </p:cNvPr>
          <p:cNvSpPr txBox="1"/>
          <p:nvPr/>
        </p:nvSpPr>
        <p:spPr>
          <a:xfrm>
            <a:off x="4427221" y="1268810"/>
            <a:ext cx="1043299" cy="300082"/>
          </a:xfrm>
          <a:prstGeom prst="rect">
            <a:avLst/>
          </a:prstGeom>
          <a:noFill/>
        </p:spPr>
        <p:txBody>
          <a:bodyPr wrap="none" rtlCol="0">
            <a:spAutoFit/>
          </a:bodyPr>
          <a:lstStyle/>
          <a:p>
            <a:r>
              <a:rPr lang="nb-NO">
                <a:solidFill>
                  <a:prstClr val="black"/>
                </a:solidFill>
                <a:latin typeface="Aptos" panose="02110004020202020204"/>
              </a:rPr>
              <a:t>Første gang</a:t>
            </a:r>
          </a:p>
        </p:txBody>
      </p:sp>
      <p:sp>
        <p:nvSpPr>
          <p:cNvPr id="6" name="TextBox 5">
            <a:extLst>
              <a:ext uri="{FF2B5EF4-FFF2-40B4-BE49-F238E27FC236}">
                <a16:creationId xmlns:a16="http://schemas.microsoft.com/office/drawing/2014/main" id="{1273943D-1302-3231-DEEC-319FC7E538A1}"/>
              </a:ext>
            </a:extLst>
          </p:cNvPr>
          <p:cNvSpPr txBox="1"/>
          <p:nvPr/>
        </p:nvSpPr>
        <p:spPr>
          <a:xfrm>
            <a:off x="6346746" y="1281254"/>
            <a:ext cx="1016176" cy="300082"/>
          </a:xfrm>
          <a:prstGeom prst="rect">
            <a:avLst/>
          </a:prstGeom>
          <a:noFill/>
        </p:spPr>
        <p:txBody>
          <a:bodyPr wrap="none" rtlCol="0">
            <a:spAutoFit/>
          </a:bodyPr>
          <a:lstStyle/>
          <a:p>
            <a:r>
              <a:rPr lang="nb-NO">
                <a:solidFill>
                  <a:prstClr val="black"/>
                </a:solidFill>
                <a:latin typeface="Aptos" panose="02110004020202020204"/>
              </a:rPr>
              <a:t>Andre gang</a:t>
            </a:r>
          </a:p>
        </p:txBody>
      </p:sp>
      <p:pic>
        <p:nvPicPr>
          <p:cNvPr id="4098" name="Picture 2">
            <a:extLst>
              <a:ext uri="{FF2B5EF4-FFF2-40B4-BE49-F238E27FC236}">
                <a16:creationId xmlns:a16="http://schemas.microsoft.com/office/drawing/2014/main" id="{9A51EC86-A6A8-7A18-A15B-9419A8F76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03" y="2217052"/>
            <a:ext cx="2856887" cy="160276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250ADEFB-7EC2-D72C-7317-59493B6F4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5067" y="2132608"/>
            <a:ext cx="171450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4F295AA3-E5EA-7734-A1B8-AF48C7A52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5889" y="2031367"/>
            <a:ext cx="1800225"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943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8E11B-EB73-2E02-5E96-FE60EBC44B3F}"/>
              </a:ext>
            </a:extLst>
          </p:cNvPr>
          <p:cNvSpPr>
            <a:spLocks noGrp="1"/>
          </p:cNvSpPr>
          <p:nvPr>
            <p:ph type="title"/>
          </p:nvPr>
        </p:nvSpPr>
        <p:spPr/>
        <p:txBody>
          <a:bodyPr>
            <a:normAutofit fontScale="90000"/>
          </a:bodyPr>
          <a:lstStyle/>
          <a:p>
            <a:r>
              <a:rPr lang="nb-NO"/>
              <a:t>Odin </a:t>
            </a:r>
            <a:r>
              <a:rPr lang="nb-NO" err="1"/>
              <a:t>Nøsens</a:t>
            </a:r>
            <a:r>
              <a:rPr lang="nb-NO"/>
              <a:t> analogi: </a:t>
            </a:r>
            <a:br>
              <a:rPr lang="nb-NO"/>
            </a:br>
            <a:r>
              <a:rPr lang="nb-NO"/>
              <a:t>Språkmodellen er en litt rar venn</a:t>
            </a:r>
          </a:p>
        </p:txBody>
      </p:sp>
      <p:sp>
        <p:nvSpPr>
          <p:cNvPr id="3" name="Content Placeholder 2">
            <a:extLst>
              <a:ext uri="{FF2B5EF4-FFF2-40B4-BE49-F238E27FC236}">
                <a16:creationId xmlns:a16="http://schemas.microsoft.com/office/drawing/2014/main" id="{477D8B03-E1FC-BE3D-1F87-1703A1FE655D}"/>
              </a:ext>
            </a:extLst>
          </p:cNvPr>
          <p:cNvSpPr>
            <a:spLocks noGrp="1"/>
          </p:cNvSpPr>
          <p:nvPr>
            <p:ph idx="1"/>
          </p:nvPr>
        </p:nvSpPr>
        <p:spPr>
          <a:xfrm>
            <a:off x="628650" y="1370013"/>
            <a:ext cx="4400550" cy="3263504"/>
          </a:xfrm>
        </p:spPr>
        <p:txBody>
          <a:bodyPr>
            <a:normAutofit fontScale="85000" lnSpcReduction="20000"/>
          </a:bodyPr>
          <a:lstStyle/>
          <a:p>
            <a:pPr marL="0" indent="0">
              <a:buNone/>
            </a:pPr>
            <a:r>
              <a:rPr lang="nb-NO"/>
              <a:t>En venn som </a:t>
            </a:r>
          </a:p>
          <a:p>
            <a:r>
              <a:rPr lang="nb-NO"/>
              <a:t>Er ekstremt kunnskapsrik</a:t>
            </a:r>
          </a:p>
          <a:p>
            <a:r>
              <a:rPr lang="nb-NO"/>
              <a:t>Vil hjelpe deg uansett, og alltid tolker deg i beste mening</a:t>
            </a:r>
          </a:p>
          <a:p>
            <a:r>
              <a:rPr lang="nb-NO"/>
              <a:t>Har uendelig med tålmodighet</a:t>
            </a:r>
          </a:p>
          <a:p>
            <a:pPr marL="0" indent="0">
              <a:buNone/>
            </a:pPr>
            <a:endParaRPr lang="nb-NO"/>
          </a:p>
          <a:p>
            <a:pPr marL="0" indent="0">
              <a:buNone/>
            </a:pPr>
            <a:r>
              <a:rPr lang="nb-NO"/>
              <a:t>Men som</a:t>
            </a:r>
          </a:p>
          <a:p>
            <a:r>
              <a:rPr lang="nb-NO"/>
              <a:t>Aldri husker hvem du er, eller vet hva du kan og ikke kan</a:t>
            </a:r>
          </a:p>
          <a:p>
            <a:r>
              <a:rPr lang="nb-NO"/>
              <a:t>Er veldig påståelig på ting den kanskje ikke forstår</a:t>
            </a:r>
          </a:p>
          <a:p>
            <a:r>
              <a:rPr lang="nb-NO"/>
              <a:t>Tar penger for å prate med deg</a:t>
            </a:r>
          </a:p>
        </p:txBody>
      </p:sp>
      <p:sp>
        <p:nvSpPr>
          <p:cNvPr id="4" name="Footer Placeholder 3">
            <a:extLst>
              <a:ext uri="{FF2B5EF4-FFF2-40B4-BE49-F238E27FC236}">
                <a16:creationId xmlns:a16="http://schemas.microsoft.com/office/drawing/2014/main" id="{BE9AC74D-C6E2-AED5-4EC3-3F9C5E8A3C5D}"/>
              </a:ext>
            </a:extLst>
          </p:cNvPr>
          <p:cNvSpPr>
            <a:spLocks noGrp="1"/>
          </p:cNvSpPr>
          <p:nvPr>
            <p:ph type="ftr" sz="quarter" idx="11"/>
          </p:nvPr>
        </p:nvSpPr>
        <p:spPr/>
        <p:txBody>
          <a:bodyPr/>
          <a:lstStyle/>
          <a:p>
            <a:r>
              <a:rPr lang="nn-NO">
                <a:solidFill>
                  <a:prstClr val="black">
                    <a:tint val="82000"/>
                  </a:prstClr>
                </a:solidFill>
                <a:latin typeface="Aptos" panose="02110004020202020204"/>
              </a:rPr>
              <a:t>Vidar Skogvoll - KURT (Universitetet i Oslo) - LæreMedKi.no</a:t>
            </a:r>
            <a:endParaRPr lang="nb-NO">
              <a:solidFill>
                <a:prstClr val="black">
                  <a:tint val="82000"/>
                </a:prstClr>
              </a:solidFill>
              <a:latin typeface="Aptos" panose="02110004020202020204"/>
            </a:endParaRPr>
          </a:p>
        </p:txBody>
      </p:sp>
      <p:pic>
        <p:nvPicPr>
          <p:cNvPr id="6" name="Picture 5">
            <a:extLst>
              <a:ext uri="{FF2B5EF4-FFF2-40B4-BE49-F238E27FC236}">
                <a16:creationId xmlns:a16="http://schemas.microsoft.com/office/drawing/2014/main" id="{E0E80326-7D19-6028-8D70-C87DCD9F8240}"/>
              </a:ext>
            </a:extLst>
          </p:cNvPr>
          <p:cNvPicPr>
            <a:picLocks noChangeAspect="1"/>
          </p:cNvPicPr>
          <p:nvPr/>
        </p:nvPicPr>
        <p:blipFill>
          <a:blip r:embed="rId2"/>
          <a:stretch>
            <a:fillRect/>
          </a:stretch>
        </p:blipFill>
        <p:spPr>
          <a:xfrm>
            <a:off x="5284470" y="1245355"/>
            <a:ext cx="3512820" cy="3512820"/>
          </a:xfrm>
          <a:prstGeom prst="rect">
            <a:avLst/>
          </a:prstGeom>
          <a:ln>
            <a:noFill/>
          </a:ln>
          <a:effectLst>
            <a:softEdge rad="112500"/>
          </a:effectLst>
        </p:spPr>
      </p:pic>
    </p:spTree>
    <p:extLst>
      <p:ext uri="{BB962C8B-B14F-4D97-AF65-F5344CB8AC3E}">
        <p14:creationId xmlns:p14="http://schemas.microsoft.com/office/powerpoint/2010/main" val="3034421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E413CA-DE99-73E0-4A06-13A8F5219DA4}"/>
              </a:ext>
            </a:extLst>
          </p:cNvPr>
          <p:cNvSpPr>
            <a:spLocks noGrp="1"/>
          </p:cNvSpPr>
          <p:nvPr>
            <p:ph type="ctrTitle"/>
          </p:nvPr>
        </p:nvSpPr>
        <p:spPr>
          <a:xfrm>
            <a:off x="1290970" y="1726404"/>
            <a:ext cx="6562060" cy="630942"/>
          </a:xfrm>
        </p:spPr>
        <p:txBody>
          <a:bodyPr/>
          <a:lstStyle/>
          <a:p>
            <a:r>
              <a:rPr lang="nb-NO"/>
              <a:t>MPRIM </a:t>
            </a:r>
            <a:r>
              <a:rPr lang="nb-NO">
                <a:sym typeface="Wingdings" pitchFamily="2" charset="2"/>
              </a:rPr>
              <a:t> </a:t>
            </a:r>
            <a:r>
              <a:rPr lang="nb-NO"/>
              <a:t>AMPRIMDA</a:t>
            </a:r>
          </a:p>
        </p:txBody>
      </p:sp>
    </p:spTree>
    <p:extLst>
      <p:ext uri="{BB962C8B-B14F-4D97-AF65-F5344CB8AC3E}">
        <p14:creationId xmlns:p14="http://schemas.microsoft.com/office/powerpoint/2010/main" val="2961177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40F60-A919-EAFE-0669-E069313D6A39}"/>
              </a:ext>
            </a:extLst>
          </p:cNvPr>
          <p:cNvSpPr>
            <a:spLocks noGrp="1"/>
          </p:cNvSpPr>
          <p:nvPr>
            <p:ph type="title"/>
          </p:nvPr>
        </p:nvSpPr>
        <p:spPr/>
        <p:txBody>
          <a:bodyPr/>
          <a:lstStyle/>
          <a:p>
            <a:r>
              <a:rPr lang="nb-NO"/>
              <a:t>AMPRIMDA (ark: LæreMedKi.no/AMPRIMDA)</a:t>
            </a:r>
          </a:p>
        </p:txBody>
      </p:sp>
      <p:grpSp>
        <p:nvGrpSpPr>
          <p:cNvPr id="18" name="Group 17">
            <a:extLst>
              <a:ext uri="{FF2B5EF4-FFF2-40B4-BE49-F238E27FC236}">
                <a16:creationId xmlns:a16="http://schemas.microsoft.com/office/drawing/2014/main" id="{512A3BC0-0D16-7BCF-E892-4F0E678907C5}"/>
              </a:ext>
            </a:extLst>
          </p:cNvPr>
          <p:cNvGrpSpPr/>
          <p:nvPr/>
        </p:nvGrpSpPr>
        <p:grpSpPr>
          <a:xfrm>
            <a:off x="2428875" y="1108851"/>
            <a:ext cx="4286250" cy="3442394"/>
            <a:chOff x="3583940" y="2077175"/>
            <a:chExt cx="5715000" cy="4589859"/>
          </a:xfrm>
        </p:grpSpPr>
        <p:pic>
          <p:nvPicPr>
            <p:cNvPr id="13" name="Picture 2" descr="Quick Read: Using PRIMM to structure programming lessons - Teach Computing">
              <a:extLst>
                <a:ext uri="{FF2B5EF4-FFF2-40B4-BE49-F238E27FC236}">
                  <a16:creationId xmlns:a16="http://schemas.microsoft.com/office/drawing/2014/main" id="{D1E10767-75F1-4CA0-F5B7-56486E3670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581"/>
            <a:stretch/>
          </p:blipFill>
          <p:spPr bwMode="auto">
            <a:xfrm>
              <a:off x="3583940" y="3253105"/>
              <a:ext cx="5715000" cy="234505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Quick Read: Using PRIMM to structure programming lessons - Teach Computing">
              <a:extLst>
                <a:ext uri="{FF2B5EF4-FFF2-40B4-BE49-F238E27FC236}">
                  <a16:creationId xmlns:a16="http://schemas.microsoft.com/office/drawing/2014/main" id="{B08C4689-0B68-039F-7BCF-948F3E8340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763"/>
            <a:stretch/>
          </p:blipFill>
          <p:spPr bwMode="auto">
            <a:xfrm>
              <a:off x="3583940" y="2655570"/>
              <a:ext cx="5715000" cy="59753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F4F8490-94F2-2AC8-920C-7281514F669C}"/>
                </a:ext>
              </a:extLst>
            </p:cNvPr>
            <p:cNvSpPr txBox="1"/>
            <p:nvPr/>
          </p:nvSpPr>
          <p:spPr>
            <a:xfrm>
              <a:off x="5425440" y="2077175"/>
              <a:ext cx="930169" cy="615553"/>
            </a:xfrm>
            <a:prstGeom prst="rect">
              <a:avLst/>
            </a:prstGeom>
            <a:noFill/>
          </p:spPr>
          <p:txBody>
            <a:bodyPr wrap="none" rtlCol="0">
              <a:spAutoFit/>
            </a:bodyPr>
            <a:lstStyle/>
            <a:p>
              <a:r>
                <a:rPr lang="nb-NO" sz="2400"/>
                <a:t>Ask</a:t>
              </a:r>
            </a:p>
          </p:txBody>
        </p:sp>
        <p:sp>
          <p:nvSpPr>
            <p:cNvPr id="16" name="TextBox 15">
              <a:extLst>
                <a:ext uri="{FF2B5EF4-FFF2-40B4-BE49-F238E27FC236}">
                  <a16:creationId xmlns:a16="http://schemas.microsoft.com/office/drawing/2014/main" id="{7B2CC93C-7136-4B91-F969-89DAEA26CC6E}"/>
                </a:ext>
              </a:extLst>
            </p:cNvPr>
            <p:cNvSpPr txBox="1"/>
            <p:nvPr/>
          </p:nvSpPr>
          <p:spPr>
            <a:xfrm>
              <a:off x="5429075" y="5598161"/>
              <a:ext cx="1684649" cy="615553"/>
            </a:xfrm>
            <a:prstGeom prst="rect">
              <a:avLst/>
            </a:prstGeom>
            <a:noFill/>
          </p:spPr>
          <p:txBody>
            <a:bodyPr wrap="none" rtlCol="0">
              <a:spAutoFit/>
            </a:bodyPr>
            <a:lstStyle/>
            <a:p>
              <a:r>
                <a:rPr lang="nb-NO" sz="2400" err="1"/>
                <a:t>Discuss</a:t>
              </a:r>
              <a:endParaRPr lang="nb-NO" sz="2400"/>
            </a:p>
          </p:txBody>
        </p:sp>
        <p:sp>
          <p:nvSpPr>
            <p:cNvPr id="17" name="TextBox 16">
              <a:extLst>
                <a:ext uri="{FF2B5EF4-FFF2-40B4-BE49-F238E27FC236}">
                  <a16:creationId xmlns:a16="http://schemas.microsoft.com/office/drawing/2014/main" id="{0BA1EE77-DC83-AE6E-6069-1B2AE14C2A47}"/>
                </a:ext>
              </a:extLst>
            </p:cNvPr>
            <p:cNvSpPr txBox="1"/>
            <p:nvPr/>
          </p:nvSpPr>
          <p:spPr>
            <a:xfrm>
              <a:off x="5454487" y="6051481"/>
              <a:ext cx="1616255" cy="615553"/>
            </a:xfrm>
            <a:prstGeom prst="rect">
              <a:avLst/>
            </a:prstGeom>
            <a:noFill/>
          </p:spPr>
          <p:txBody>
            <a:bodyPr wrap="none" rtlCol="0">
              <a:spAutoFit/>
            </a:bodyPr>
            <a:lstStyle/>
            <a:p>
              <a:r>
                <a:rPr lang="nb-NO" sz="2400" err="1"/>
                <a:t>Answer</a:t>
              </a:r>
              <a:endParaRPr lang="nb-NO" sz="2400"/>
            </a:p>
          </p:txBody>
        </p:sp>
      </p:grpSp>
      <p:sp>
        <p:nvSpPr>
          <p:cNvPr id="3" name="TextBox 2">
            <a:extLst>
              <a:ext uri="{FF2B5EF4-FFF2-40B4-BE49-F238E27FC236}">
                <a16:creationId xmlns:a16="http://schemas.microsoft.com/office/drawing/2014/main" id="{6B9C174E-E175-F14E-23E1-A8B127D0ABC4}"/>
              </a:ext>
            </a:extLst>
          </p:cNvPr>
          <p:cNvSpPr txBox="1"/>
          <p:nvPr/>
        </p:nvSpPr>
        <p:spPr>
          <a:xfrm>
            <a:off x="412955" y="4587543"/>
            <a:ext cx="2605200" cy="248209"/>
          </a:xfrm>
          <a:prstGeom prst="rect">
            <a:avLst/>
          </a:prstGeom>
          <a:noFill/>
        </p:spPr>
        <p:txBody>
          <a:bodyPr wrap="none" rtlCol="0">
            <a:spAutoFit/>
          </a:bodyPr>
          <a:lstStyle/>
          <a:p>
            <a:r>
              <a:rPr lang="nb-NO" sz="1013"/>
              <a:t>Se gjennom arket og diskuter med </a:t>
            </a:r>
            <a:r>
              <a:rPr lang="nb-NO" sz="1013" err="1"/>
              <a:t>nabon</a:t>
            </a:r>
            <a:r>
              <a:rPr lang="nb-NO" sz="1013"/>
              <a:t>.</a:t>
            </a:r>
          </a:p>
        </p:txBody>
      </p:sp>
    </p:spTree>
    <p:extLst>
      <p:ext uri="{BB962C8B-B14F-4D97-AF65-F5344CB8AC3E}">
        <p14:creationId xmlns:p14="http://schemas.microsoft.com/office/powerpoint/2010/main" val="1371105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A2425-3A7E-7F48-ABFC-51B94F54B344}"/>
              </a:ext>
            </a:extLst>
          </p:cNvPr>
          <p:cNvSpPr>
            <a:spLocks noGrp="1"/>
          </p:cNvSpPr>
          <p:nvPr>
            <p:ph type="title"/>
          </p:nvPr>
        </p:nvSpPr>
        <p:spPr/>
        <p:txBody>
          <a:bodyPr/>
          <a:lstStyle/>
          <a:p>
            <a:r>
              <a:rPr lang="nb-NO"/>
              <a:t>Eksempel: stråling i naturfag</a:t>
            </a:r>
          </a:p>
        </p:txBody>
      </p:sp>
      <p:sp>
        <p:nvSpPr>
          <p:cNvPr id="3" name="Content Placeholder 2">
            <a:extLst>
              <a:ext uri="{FF2B5EF4-FFF2-40B4-BE49-F238E27FC236}">
                <a16:creationId xmlns:a16="http://schemas.microsoft.com/office/drawing/2014/main" id="{CBD0D95B-64AA-A6E0-238A-4B49616CA7AC}"/>
              </a:ext>
            </a:extLst>
          </p:cNvPr>
          <p:cNvSpPr>
            <a:spLocks noGrp="1"/>
          </p:cNvSpPr>
          <p:nvPr>
            <p:ph idx="1"/>
          </p:nvPr>
        </p:nvSpPr>
        <p:spPr>
          <a:xfrm>
            <a:off x="628650" y="1340517"/>
            <a:ext cx="6870905" cy="994172"/>
          </a:xfrm>
        </p:spPr>
        <p:txBody>
          <a:bodyPr>
            <a:normAutofit/>
          </a:bodyPr>
          <a:lstStyle/>
          <a:p>
            <a:pPr marL="0" indent="0">
              <a:buNone/>
            </a:pPr>
            <a:r>
              <a:rPr lang="nb-NO"/>
              <a:t>Ask: </a:t>
            </a:r>
            <a:r>
              <a:rPr lang="nb-NO">
                <a:latin typeface="Courier New" panose="02070309020205020404" pitchFamily="49" charset="0"/>
                <a:cs typeface="Courier New" panose="02070309020205020404" pitchFamily="49" charset="0"/>
              </a:rPr>
              <a:t>Jeg jobber med temaet genetikk i naturfag og ønsker å finne et spørsmål jeg kan utforske med programmering. Kom med 10 forslag.</a:t>
            </a:r>
          </a:p>
          <a:p>
            <a:pPr marL="0" indent="0">
              <a:buNone/>
            </a:pPr>
            <a:endParaRPr lang="nb-NO"/>
          </a:p>
        </p:txBody>
      </p:sp>
      <p:pic>
        <p:nvPicPr>
          <p:cNvPr id="6" name="Picture 5">
            <a:extLst>
              <a:ext uri="{FF2B5EF4-FFF2-40B4-BE49-F238E27FC236}">
                <a16:creationId xmlns:a16="http://schemas.microsoft.com/office/drawing/2014/main" id="{9EB34A16-0DF6-A0B6-8B09-AA5D4C28066E}"/>
              </a:ext>
            </a:extLst>
          </p:cNvPr>
          <p:cNvPicPr>
            <a:picLocks noChangeAspect="1"/>
          </p:cNvPicPr>
          <p:nvPr/>
        </p:nvPicPr>
        <p:blipFill>
          <a:blip r:embed="rId2"/>
          <a:stretch>
            <a:fillRect/>
          </a:stretch>
        </p:blipFill>
        <p:spPr>
          <a:xfrm>
            <a:off x="449481" y="2406394"/>
            <a:ext cx="8245038" cy="1871924"/>
          </a:xfrm>
          <a:prstGeom prst="rect">
            <a:avLst/>
          </a:prstGeom>
        </p:spPr>
      </p:pic>
      <p:grpSp>
        <p:nvGrpSpPr>
          <p:cNvPr id="15" name="Group 14">
            <a:extLst>
              <a:ext uri="{FF2B5EF4-FFF2-40B4-BE49-F238E27FC236}">
                <a16:creationId xmlns:a16="http://schemas.microsoft.com/office/drawing/2014/main" id="{71B3234A-459C-86E2-E9E3-1AFEA046A8FC}"/>
              </a:ext>
            </a:extLst>
          </p:cNvPr>
          <p:cNvGrpSpPr/>
          <p:nvPr/>
        </p:nvGrpSpPr>
        <p:grpSpPr>
          <a:xfrm>
            <a:off x="7636495" y="794"/>
            <a:ext cx="1909571" cy="2056035"/>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E435971A-DD9B-1CCE-E35C-83C7F00705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778B61FD-A0E6-2416-45EB-227023163C98}"/>
                </a:ext>
              </a:extLst>
            </p:cNvPr>
            <p:cNvGrpSpPr/>
            <p:nvPr/>
          </p:nvGrpSpPr>
          <p:grpSpPr>
            <a:xfrm>
              <a:off x="10319645" y="-68566"/>
              <a:ext cx="2546094" cy="2741379"/>
              <a:chOff x="10319645" y="-68566"/>
              <a:chExt cx="2546094" cy="2741379"/>
            </a:xfrm>
          </p:grpSpPr>
          <p:pic>
            <p:nvPicPr>
              <p:cNvPr id="8" name="Picture 2" descr="Quick Read: Using PRIMM to structure programming lessons - Teach Computing">
                <a:extLst>
                  <a:ext uri="{FF2B5EF4-FFF2-40B4-BE49-F238E27FC236}">
                    <a16:creationId xmlns:a16="http://schemas.microsoft.com/office/drawing/2014/main" id="{21436E51-8E77-E1C0-B105-7C180D23D7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E070F50D-4240-D069-BF58-80AE6F9004A9}"/>
                  </a:ext>
                </a:extLst>
              </p:cNvPr>
              <p:cNvGrpSpPr/>
              <p:nvPr/>
            </p:nvGrpSpPr>
            <p:grpSpPr>
              <a:xfrm>
                <a:off x="10879835" y="-68566"/>
                <a:ext cx="996343" cy="2741379"/>
                <a:chOff x="10879835" y="-68566"/>
                <a:chExt cx="996343" cy="2741379"/>
              </a:xfrm>
            </p:grpSpPr>
            <p:sp>
              <p:nvSpPr>
                <p:cNvPr id="10" name="TextBox 9">
                  <a:extLst>
                    <a:ext uri="{FF2B5EF4-FFF2-40B4-BE49-F238E27FC236}">
                      <a16:creationId xmlns:a16="http://schemas.microsoft.com/office/drawing/2014/main" id="{F85966D1-5638-B815-E408-AFEF1566670E}"/>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1" name="TextBox 10">
                  <a:extLst>
                    <a:ext uri="{FF2B5EF4-FFF2-40B4-BE49-F238E27FC236}">
                      <a16:creationId xmlns:a16="http://schemas.microsoft.com/office/drawing/2014/main" id="{E02F2F9C-F257-53E8-0523-BF05695F2284}"/>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2" name="TextBox 11">
                  <a:extLst>
                    <a:ext uri="{FF2B5EF4-FFF2-40B4-BE49-F238E27FC236}">
                      <a16:creationId xmlns:a16="http://schemas.microsoft.com/office/drawing/2014/main" id="{8D09C996-DC58-0B04-5DC5-F05AC1059541}"/>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296601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3E8D3-3273-6275-FA9B-6CADC009F38C}"/>
              </a:ext>
            </a:extLst>
          </p:cNvPr>
          <p:cNvSpPr>
            <a:spLocks noGrp="1"/>
          </p:cNvSpPr>
          <p:nvPr>
            <p:ph type="title"/>
          </p:nvPr>
        </p:nvSpPr>
        <p:spPr>
          <a:xfrm>
            <a:off x="628650" y="577968"/>
            <a:ext cx="7922703" cy="360045"/>
          </a:xfrm>
        </p:spPr>
        <p:txBody>
          <a:bodyPr>
            <a:noAutofit/>
          </a:bodyPr>
          <a:lstStyle/>
          <a:p>
            <a:r>
              <a:rPr lang="nb-NO" sz="1600" b="0"/>
              <a:t>Ask: </a:t>
            </a:r>
            <a:r>
              <a:rPr lang="nb-NO" sz="1600" b="0">
                <a:latin typeface="Courier New" panose="02070309020205020404" pitchFamily="49" charset="0"/>
                <a:cs typeface="Courier New" panose="02070309020205020404" pitchFamily="49" charset="0"/>
              </a:rPr>
              <a:t>Jeg synes dette spørsmålet er kjedelig. Kan du komme med 5 forslag på andre spørsmål som er mer interessante? Noe som er relevant for hverdagen? Eller noe som er spennende fordi det involverer kriminalitet? Eller noe som har med økonomi å gjøre?</a:t>
            </a:r>
          </a:p>
        </p:txBody>
      </p:sp>
      <p:pic>
        <p:nvPicPr>
          <p:cNvPr id="5" name="Picture 4">
            <a:extLst>
              <a:ext uri="{FF2B5EF4-FFF2-40B4-BE49-F238E27FC236}">
                <a16:creationId xmlns:a16="http://schemas.microsoft.com/office/drawing/2014/main" id="{CB905B5D-FA13-159F-6518-BBB5FBEAB122}"/>
              </a:ext>
            </a:extLst>
          </p:cNvPr>
          <p:cNvPicPr>
            <a:picLocks noChangeAspect="1"/>
          </p:cNvPicPr>
          <p:nvPr/>
        </p:nvPicPr>
        <p:blipFill>
          <a:blip r:embed="rId2"/>
          <a:stretch>
            <a:fillRect/>
          </a:stretch>
        </p:blipFill>
        <p:spPr>
          <a:xfrm>
            <a:off x="628650" y="1410494"/>
            <a:ext cx="5044647" cy="3528060"/>
          </a:xfrm>
          <a:prstGeom prst="rect">
            <a:avLst/>
          </a:prstGeom>
        </p:spPr>
      </p:pic>
    </p:spTree>
    <p:extLst>
      <p:ext uri="{BB962C8B-B14F-4D97-AF65-F5344CB8AC3E}">
        <p14:creationId xmlns:p14="http://schemas.microsoft.com/office/powerpoint/2010/main" val="1682677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4DCE-06E6-23D3-9E71-FCFFE8484D17}"/>
              </a:ext>
            </a:extLst>
          </p:cNvPr>
          <p:cNvSpPr>
            <a:spLocks noGrp="1"/>
          </p:cNvSpPr>
          <p:nvPr>
            <p:ph type="title"/>
          </p:nvPr>
        </p:nvSpPr>
        <p:spPr/>
        <p:txBody>
          <a:bodyPr>
            <a:noAutofit/>
          </a:bodyPr>
          <a:lstStyle/>
          <a:p>
            <a:r>
              <a:rPr lang="nb-NO" sz="2100"/>
              <a:t>Hvor lang tid tar det før en radioaktiv isotop har mistet halvparten av aktiviteten sin?</a:t>
            </a:r>
          </a:p>
        </p:txBody>
      </p:sp>
      <p:sp>
        <p:nvSpPr>
          <p:cNvPr id="3" name="Content Placeholder 2">
            <a:extLst>
              <a:ext uri="{FF2B5EF4-FFF2-40B4-BE49-F238E27FC236}">
                <a16:creationId xmlns:a16="http://schemas.microsoft.com/office/drawing/2014/main" id="{C3EC302B-A635-0576-4BB3-FA25F063E5DF}"/>
              </a:ext>
            </a:extLst>
          </p:cNvPr>
          <p:cNvSpPr>
            <a:spLocks noGrp="1"/>
          </p:cNvSpPr>
          <p:nvPr>
            <p:ph idx="1"/>
          </p:nvPr>
        </p:nvSpPr>
        <p:spPr/>
        <p:txBody>
          <a:bodyPr/>
          <a:lstStyle/>
          <a:p>
            <a:r>
              <a:rPr lang="nb-NO">
                <a:latin typeface="Courier New" panose="02070309020205020404" pitchFamily="49" charset="0"/>
                <a:cs typeface="Courier New" panose="02070309020205020404" pitchFamily="49" charset="0"/>
              </a:rPr>
              <a:t>Jeg skjønner ikke hva du mener med isotop, kan du forklare det?</a:t>
            </a:r>
          </a:p>
        </p:txBody>
      </p:sp>
      <p:pic>
        <p:nvPicPr>
          <p:cNvPr id="5" name="Picture 4">
            <a:extLst>
              <a:ext uri="{FF2B5EF4-FFF2-40B4-BE49-F238E27FC236}">
                <a16:creationId xmlns:a16="http://schemas.microsoft.com/office/drawing/2014/main" id="{BC589BB4-6627-3A22-BDCE-1499B1CF9749}"/>
              </a:ext>
            </a:extLst>
          </p:cNvPr>
          <p:cNvPicPr>
            <a:picLocks noChangeAspect="1"/>
          </p:cNvPicPr>
          <p:nvPr/>
        </p:nvPicPr>
        <p:blipFill>
          <a:blip r:embed="rId2"/>
          <a:stretch>
            <a:fillRect/>
          </a:stretch>
        </p:blipFill>
        <p:spPr>
          <a:xfrm>
            <a:off x="563880" y="2192400"/>
            <a:ext cx="6510676" cy="2492852"/>
          </a:xfrm>
          <a:prstGeom prst="rect">
            <a:avLst/>
          </a:prstGeom>
        </p:spPr>
      </p:pic>
      <p:grpSp>
        <p:nvGrpSpPr>
          <p:cNvPr id="6" name="Group 5">
            <a:extLst>
              <a:ext uri="{FF2B5EF4-FFF2-40B4-BE49-F238E27FC236}">
                <a16:creationId xmlns:a16="http://schemas.microsoft.com/office/drawing/2014/main" id="{C0E6D5F6-5142-9276-6C35-086CD17AC417}"/>
              </a:ext>
            </a:extLst>
          </p:cNvPr>
          <p:cNvGrpSpPr/>
          <p:nvPr/>
        </p:nvGrpSpPr>
        <p:grpSpPr>
          <a:xfrm>
            <a:off x="7560565" y="3001764"/>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47044A7C-E6AA-BA85-3D94-5643F71116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28D6F54-7DD9-1867-8FBF-B946BF7E1E2B}"/>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3680284E-1833-788A-A818-6080BB12A9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5991A830-531F-2ECC-FF88-FC34ED2EF960}"/>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3DCF9F84-A5E6-C198-A97A-CFA78DB9C785}"/>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28864687-7A6E-897F-C624-E7D9DE7560CD}"/>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B9400C10-5775-C184-D29A-85BD00CD063A}"/>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719551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ECC3-5906-ED43-1F57-107E8AFBE328}"/>
              </a:ext>
            </a:extLst>
          </p:cNvPr>
          <p:cNvSpPr>
            <a:spLocks noGrp="1"/>
          </p:cNvSpPr>
          <p:nvPr>
            <p:ph type="title"/>
          </p:nvPr>
        </p:nvSpPr>
        <p:spPr>
          <a:xfrm>
            <a:off x="628651" y="274638"/>
            <a:ext cx="6096614" cy="2461982"/>
          </a:xfrm>
        </p:spPr>
        <p:txBody>
          <a:bodyPr>
            <a:noAutofit/>
          </a:bodyPr>
          <a:lstStyle/>
          <a:p>
            <a:r>
              <a:rPr lang="nb-NO" sz="2700"/>
              <a:t>Make: </a:t>
            </a:r>
            <a:r>
              <a:rPr lang="nb-NO" sz="2100">
                <a:latin typeface="Courier New" panose="02070309020205020404" pitchFamily="49" charset="0"/>
                <a:cs typeface="Courier New" panose="02070309020205020404" pitchFamily="49" charset="0"/>
              </a:rPr>
              <a:t>Jeg skal utforske spørsmålet «Hvor lang tid tar det før en radioaktiv isotop har mistet halvparten av aktiviteten sin?». Jeg ønsker å lage et </a:t>
            </a:r>
            <a:r>
              <a:rPr lang="nb-NO" sz="2100" err="1">
                <a:latin typeface="Courier New" panose="02070309020205020404" pitchFamily="49" charset="0"/>
                <a:cs typeface="Courier New" panose="02070309020205020404" pitchFamily="49" charset="0"/>
              </a:rPr>
              <a:t>python</a:t>
            </a:r>
            <a:r>
              <a:rPr lang="nb-NO" sz="2100">
                <a:latin typeface="Courier New" panose="02070309020205020404" pitchFamily="49" charset="0"/>
                <a:cs typeface="Courier New" panose="02070309020205020404" pitchFamily="49" charset="0"/>
              </a:rPr>
              <a:t>-program som hjelper meg å svare på denne problemstillingen. Gi meg 5 forslag til hva jeg kan simulere og hvorfor.</a:t>
            </a:r>
            <a:endParaRPr lang="nb-NO" sz="2700">
              <a:latin typeface="Courier New" panose="02070309020205020404" pitchFamily="49" charset="0"/>
              <a:cs typeface="Courier New" panose="02070309020205020404" pitchFamily="49" charset="0"/>
            </a:endParaRPr>
          </a:p>
        </p:txBody>
      </p:sp>
      <p:sp>
        <p:nvSpPr>
          <p:cNvPr id="3" name="Content Placeholder 2">
            <a:extLst>
              <a:ext uri="{FF2B5EF4-FFF2-40B4-BE49-F238E27FC236}">
                <a16:creationId xmlns:a16="http://schemas.microsoft.com/office/drawing/2014/main" id="{1AEC15FF-58D7-C9CF-2922-D5BA031B2124}"/>
              </a:ext>
            </a:extLst>
          </p:cNvPr>
          <p:cNvSpPr>
            <a:spLocks noGrp="1"/>
          </p:cNvSpPr>
          <p:nvPr>
            <p:ph idx="1"/>
          </p:nvPr>
        </p:nvSpPr>
        <p:spPr>
          <a:xfrm>
            <a:off x="628650" y="3385548"/>
            <a:ext cx="7886700" cy="1247968"/>
          </a:xfrm>
        </p:spPr>
        <p:txBody>
          <a:bodyPr/>
          <a:lstStyle/>
          <a:p>
            <a:endParaRPr lang="nb-NO"/>
          </a:p>
        </p:txBody>
      </p:sp>
      <p:pic>
        <p:nvPicPr>
          <p:cNvPr id="5" name="Picture 4">
            <a:extLst>
              <a:ext uri="{FF2B5EF4-FFF2-40B4-BE49-F238E27FC236}">
                <a16:creationId xmlns:a16="http://schemas.microsoft.com/office/drawing/2014/main" id="{1CE3F254-3821-4961-681A-8FAACB841B01}"/>
              </a:ext>
            </a:extLst>
          </p:cNvPr>
          <p:cNvPicPr>
            <a:picLocks noChangeAspect="1"/>
          </p:cNvPicPr>
          <p:nvPr/>
        </p:nvPicPr>
        <p:blipFill>
          <a:blip r:embed="rId2"/>
          <a:stretch>
            <a:fillRect/>
          </a:stretch>
        </p:blipFill>
        <p:spPr>
          <a:xfrm>
            <a:off x="320325" y="2841342"/>
            <a:ext cx="8195025" cy="2029109"/>
          </a:xfrm>
          <a:prstGeom prst="rect">
            <a:avLst/>
          </a:prstGeom>
        </p:spPr>
      </p:pic>
      <p:grpSp>
        <p:nvGrpSpPr>
          <p:cNvPr id="6" name="Group 5">
            <a:extLst>
              <a:ext uri="{FF2B5EF4-FFF2-40B4-BE49-F238E27FC236}">
                <a16:creationId xmlns:a16="http://schemas.microsoft.com/office/drawing/2014/main" id="{E84D8B4E-B06B-BBDA-5761-BD1DB6DB90D5}"/>
              </a:ext>
            </a:extLst>
          </p:cNvPr>
          <p:cNvGrpSpPr/>
          <p:nvPr/>
        </p:nvGrpSpPr>
        <p:grpSpPr>
          <a:xfrm>
            <a:off x="7234429" y="354756"/>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8DD8FBBE-9CD8-89DF-2458-F702D56D9B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8C6F377-AA2E-0F0A-7957-2E43503363B1}"/>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33557496-F622-2464-F9B0-53E930EDB5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7CC73975-68AE-841F-4ED2-25455C97905C}"/>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827BDF00-E5AB-5F43-FAFD-6F3297ECC172}"/>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BC75D66E-3431-A003-52C9-230A6932E0A1}"/>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5305E9D3-0983-DA2B-C0E0-9002DFD00E03}"/>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3964873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CE677-9846-5F0F-EED9-7CC2DC609A36}"/>
              </a:ext>
            </a:extLst>
          </p:cNvPr>
          <p:cNvSpPr>
            <a:spLocks noGrp="1"/>
          </p:cNvSpPr>
          <p:nvPr>
            <p:ph type="title"/>
          </p:nvPr>
        </p:nvSpPr>
        <p:spPr>
          <a:xfrm>
            <a:off x="628650" y="274638"/>
            <a:ext cx="7886700" cy="2019530"/>
          </a:xfrm>
        </p:spPr>
        <p:txBody>
          <a:bodyPr>
            <a:noAutofit/>
          </a:bodyPr>
          <a:lstStyle/>
          <a:p>
            <a:r>
              <a:rPr lang="nb-NO" sz="2100"/>
              <a:t>Make: </a:t>
            </a:r>
            <a:r>
              <a:rPr lang="nb-NO" sz="2100">
                <a:latin typeface="Courier New" panose="02070309020205020404" pitchFamily="49" charset="0"/>
                <a:cs typeface="Courier New" panose="02070309020205020404" pitchFamily="49" charset="0"/>
              </a:rPr>
              <a:t>Skriv et </a:t>
            </a:r>
            <a:r>
              <a:rPr lang="nb-NO" sz="2100" err="1">
                <a:latin typeface="Courier New" panose="02070309020205020404" pitchFamily="49" charset="0"/>
                <a:cs typeface="Courier New" panose="02070309020205020404" pitchFamily="49" charset="0"/>
              </a:rPr>
              <a:t>python</a:t>
            </a:r>
            <a:r>
              <a:rPr lang="nb-NO" sz="2100">
                <a:latin typeface="Courier New" panose="02070309020205020404" pitchFamily="49" charset="0"/>
                <a:cs typeface="Courier New" panose="02070309020205020404" pitchFamily="49" charset="0"/>
              </a:rPr>
              <a:t>-program som hjelper meg å utforske spørsmålet «Beregne halveringstiden for en gitt isotop basert på dens halveringstidskonstant». Programmet skal være ikke for langt, og bruke enkle funksjoner, og resultere i et plott. Målet er at jeg skal lære noe av det. </a:t>
            </a:r>
          </a:p>
        </p:txBody>
      </p:sp>
      <p:pic>
        <p:nvPicPr>
          <p:cNvPr id="5" name="Picture 4">
            <a:extLst>
              <a:ext uri="{FF2B5EF4-FFF2-40B4-BE49-F238E27FC236}">
                <a16:creationId xmlns:a16="http://schemas.microsoft.com/office/drawing/2014/main" id="{4BBA2523-960F-6B00-920B-E952C109F6E5}"/>
              </a:ext>
            </a:extLst>
          </p:cNvPr>
          <p:cNvPicPr>
            <a:picLocks noChangeAspect="1"/>
          </p:cNvPicPr>
          <p:nvPr/>
        </p:nvPicPr>
        <p:blipFill>
          <a:blip r:embed="rId2"/>
          <a:stretch>
            <a:fillRect/>
          </a:stretch>
        </p:blipFill>
        <p:spPr>
          <a:xfrm>
            <a:off x="628650" y="2294168"/>
            <a:ext cx="5197905" cy="2308715"/>
          </a:xfrm>
          <a:prstGeom prst="rect">
            <a:avLst/>
          </a:prstGeom>
        </p:spPr>
      </p:pic>
      <p:grpSp>
        <p:nvGrpSpPr>
          <p:cNvPr id="6" name="Group 5">
            <a:extLst>
              <a:ext uri="{FF2B5EF4-FFF2-40B4-BE49-F238E27FC236}">
                <a16:creationId xmlns:a16="http://schemas.microsoft.com/office/drawing/2014/main" id="{B0D50861-3525-1CFA-DE3D-AC1D81ACE8B2}"/>
              </a:ext>
            </a:extLst>
          </p:cNvPr>
          <p:cNvGrpSpPr/>
          <p:nvPr/>
        </p:nvGrpSpPr>
        <p:grpSpPr>
          <a:xfrm>
            <a:off x="7341528" y="3009465"/>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BB466EF5-4243-45F9-A7EE-132ADCC1B6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777E57A-D242-00F7-1D48-DEFD76A0DCD2}"/>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DA60D3B6-939C-A0E3-8F90-F925F5B474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2972F6B-CF5A-8B4F-DA7D-5E68E0324A28}"/>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FAC7CD1D-7142-F0C0-5B16-9C418F7369E0}"/>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23C0ADCE-3E2A-3593-AD94-33C426EDDCC8}"/>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2EFCC5CA-C5DC-6193-C445-DFC6B536CB0E}"/>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800387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90C1A-9F4E-85D2-915C-B208B970DE9B}"/>
              </a:ext>
            </a:extLst>
          </p:cNvPr>
          <p:cNvSpPr>
            <a:spLocks noGrp="1"/>
          </p:cNvSpPr>
          <p:nvPr>
            <p:ph type="title"/>
          </p:nvPr>
        </p:nvSpPr>
        <p:spPr>
          <a:xfrm>
            <a:off x="628650" y="274638"/>
            <a:ext cx="7886700" cy="1370602"/>
          </a:xfrm>
        </p:spPr>
        <p:txBody>
          <a:bodyPr>
            <a:noAutofit/>
          </a:bodyPr>
          <a:lstStyle/>
          <a:p>
            <a:r>
              <a:rPr lang="nb-NO" sz="2400"/>
              <a:t>Make: </a:t>
            </a:r>
            <a:r>
              <a:rPr lang="nb-NO" sz="2400">
                <a:latin typeface="Courier New" panose="02070309020205020404" pitchFamily="49" charset="0"/>
                <a:cs typeface="Courier New" panose="02070309020205020404" pitchFamily="49" charset="0"/>
              </a:rPr>
              <a:t>Dette ble for komplisert. Kan du skrive om koden slik at den ikke bruker «</a:t>
            </a:r>
            <a:r>
              <a:rPr lang="nb-NO" sz="2400" err="1">
                <a:latin typeface="Courier New" panose="02070309020205020404" pitchFamily="49" charset="0"/>
                <a:cs typeface="Courier New" panose="02070309020205020404" pitchFamily="49" charset="0"/>
              </a:rPr>
              <a:t>def</a:t>
            </a:r>
            <a:r>
              <a:rPr lang="nb-NO" sz="2400">
                <a:latin typeface="Courier New" panose="02070309020205020404" pitchFamily="49" charset="0"/>
                <a:cs typeface="Courier New" panose="02070309020205020404" pitchFamily="49" charset="0"/>
              </a:rPr>
              <a:t>»? </a:t>
            </a:r>
          </a:p>
        </p:txBody>
      </p:sp>
      <p:sp>
        <p:nvSpPr>
          <p:cNvPr id="3" name="Content Placeholder 2">
            <a:extLst>
              <a:ext uri="{FF2B5EF4-FFF2-40B4-BE49-F238E27FC236}">
                <a16:creationId xmlns:a16="http://schemas.microsoft.com/office/drawing/2014/main" id="{611A35E7-98AE-0F37-F8FE-B47FC070E6E0}"/>
              </a:ext>
            </a:extLst>
          </p:cNvPr>
          <p:cNvSpPr>
            <a:spLocks noGrp="1"/>
          </p:cNvSpPr>
          <p:nvPr>
            <p:ph idx="1"/>
          </p:nvPr>
        </p:nvSpPr>
        <p:spPr>
          <a:xfrm>
            <a:off x="628650" y="2279420"/>
            <a:ext cx="7886700" cy="2354096"/>
          </a:xfrm>
        </p:spPr>
        <p:txBody>
          <a:bodyPr/>
          <a:lstStyle/>
          <a:p>
            <a:endParaRPr lang="nb-NO"/>
          </a:p>
        </p:txBody>
      </p:sp>
      <p:pic>
        <p:nvPicPr>
          <p:cNvPr id="5" name="Picture 4">
            <a:extLst>
              <a:ext uri="{FF2B5EF4-FFF2-40B4-BE49-F238E27FC236}">
                <a16:creationId xmlns:a16="http://schemas.microsoft.com/office/drawing/2014/main" id="{7026F9AD-E7A2-4A3F-B30F-C5CFB27F1D17}"/>
              </a:ext>
            </a:extLst>
          </p:cNvPr>
          <p:cNvPicPr>
            <a:picLocks noChangeAspect="1"/>
          </p:cNvPicPr>
          <p:nvPr/>
        </p:nvPicPr>
        <p:blipFill>
          <a:blip r:embed="rId2"/>
          <a:stretch>
            <a:fillRect/>
          </a:stretch>
        </p:blipFill>
        <p:spPr>
          <a:xfrm>
            <a:off x="217614" y="1547570"/>
            <a:ext cx="7418882" cy="3016539"/>
          </a:xfrm>
          <a:prstGeom prst="rect">
            <a:avLst/>
          </a:prstGeom>
        </p:spPr>
      </p:pic>
      <p:grpSp>
        <p:nvGrpSpPr>
          <p:cNvPr id="6" name="Group 5">
            <a:extLst>
              <a:ext uri="{FF2B5EF4-FFF2-40B4-BE49-F238E27FC236}">
                <a16:creationId xmlns:a16="http://schemas.microsoft.com/office/drawing/2014/main" id="{B6A6F05B-6B5E-954E-FECF-73F4DAE614EF}"/>
              </a:ext>
            </a:extLst>
          </p:cNvPr>
          <p:cNvGrpSpPr/>
          <p:nvPr/>
        </p:nvGrpSpPr>
        <p:grpSpPr>
          <a:xfrm>
            <a:off x="7378399" y="2439991"/>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4C8FCB94-B834-96C7-D3C7-438CA9605E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82C8FB88-9EE7-4E13-0200-67CD55BD90EE}"/>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A116B806-42EB-EC7F-BCB7-ED2049367F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312A282-FF72-565D-1AC0-6D0498E0DA1D}"/>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38219760-32D7-180E-F364-867DFBABE436}"/>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130C5D5C-6042-10E6-A747-F75287C1650A}"/>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5AD9F528-FEC9-9C91-AC8E-09709FE6AE41}"/>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840432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B408-17E2-D1A3-CBF8-B04152BCF01A}"/>
              </a:ext>
            </a:extLst>
          </p:cNvPr>
          <p:cNvSpPr>
            <a:spLocks noGrp="1"/>
          </p:cNvSpPr>
          <p:nvPr>
            <p:ph type="title"/>
          </p:nvPr>
        </p:nvSpPr>
        <p:spPr/>
        <p:txBody>
          <a:bodyPr/>
          <a:lstStyle/>
          <a:p>
            <a:r>
              <a:rPr lang="nb-NO" err="1"/>
              <a:t>Predict</a:t>
            </a:r>
            <a:r>
              <a:rPr lang="nb-NO"/>
              <a:t>:</a:t>
            </a:r>
          </a:p>
        </p:txBody>
      </p:sp>
      <p:pic>
        <p:nvPicPr>
          <p:cNvPr id="5" name="Picture 4">
            <a:extLst>
              <a:ext uri="{FF2B5EF4-FFF2-40B4-BE49-F238E27FC236}">
                <a16:creationId xmlns:a16="http://schemas.microsoft.com/office/drawing/2014/main" id="{D2198D92-51D6-5E96-B91C-A910B332DEE4}"/>
              </a:ext>
            </a:extLst>
          </p:cNvPr>
          <p:cNvPicPr>
            <a:picLocks noChangeAspect="1"/>
          </p:cNvPicPr>
          <p:nvPr/>
        </p:nvPicPr>
        <p:blipFill>
          <a:blip r:embed="rId2"/>
          <a:stretch>
            <a:fillRect/>
          </a:stretch>
        </p:blipFill>
        <p:spPr>
          <a:xfrm>
            <a:off x="628650" y="1065412"/>
            <a:ext cx="4816239" cy="3594119"/>
          </a:xfrm>
          <a:prstGeom prst="rect">
            <a:avLst/>
          </a:prstGeom>
        </p:spPr>
      </p:pic>
      <p:grpSp>
        <p:nvGrpSpPr>
          <p:cNvPr id="6" name="Group 5">
            <a:extLst>
              <a:ext uri="{FF2B5EF4-FFF2-40B4-BE49-F238E27FC236}">
                <a16:creationId xmlns:a16="http://schemas.microsoft.com/office/drawing/2014/main" id="{D7B77807-1ABE-3BF5-F468-C4390DB09C4F}"/>
              </a:ext>
            </a:extLst>
          </p:cNvPr>
          <p:cNvGrpSpPr/>
          <p:nvPr/>
        </p:nvGrpSpPr>
        <p:grpSpPr>
          <a:xfrm>
            <a:off x="7400521" y="1718981"/>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EBA1EBBD-EA19-F47F-B31C-3AC8A2A7E0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35F53C2-8EB5-BE44-E579-DEC1E01BB99D}"/>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4F9BB1A0-502F-36D2-2DBB-0BA53F9DEC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703AA037-06EC-032B-77B1-87CF2112A1AD}"/>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979F2F6F-4C27-AD62-83D4-16302AA34325}"/>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CE8961CD-8BC9-AFC1-6008-FB2C1C5C1AC3}"/>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8CEFE62A-F9C7-98BF-4F5D-725ADF03D4AB}"/>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809047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B638-29AB-FB0D-C968-1F80DF587C68}"/>
              </a:ext>
            </a:extLst>
          </p:cNvPr>
          <p:cNvSpPr>
            <a:spLocks noGrp="1"/>
          </p:cNvSpPr>
          <p:nvPr>
            <p:ph type="title"/>
          </p:nvPr>
        </p:nvSpPr>
        <p:spPr>
          <a:xfrm>
            <a:off x="628650" y="274638"/>
            <a:ext cx="7886700" cy="922496"/>
          </a:xfrm>
        </p:spPr>
        <p:txBody>
          <a:bodyPr>
            <a:noAutofit/>
          </a:bodyPr>
          <a:lstStyle/>
          <a:p>
            <a:r>
              <a:rPr lang="nb-NO" sz="2100" err="1"/>
              <a:t>Predict</a:t>
            </a:r>
            <a:r>
              <a:rPr lang="nb-NO" sz="2100"/>
              <a:t>: </a:t>
            </a:r>
            <a:r>
              <a:rPr lang="nb-NO" sz="2100">
                <a:latin typeface="Courier New" panose="02070309020205020404" pitchFamily="49" charset="0"/>
                <a:cs typeface="Courier New" panose="02070309020205020404" pitchFamily="49" charset="0"/>
              </a:rPr>
              <a:t>Jeg forstår ikke denne biten av koden: </a:t>
            </a:r>
            <a:br>
              <a:rPr lang="nb-NO" sz="2100">
                <a:latin typeface="Courier New" panose="02070309020205020404" pitchFamily="49" charset="0"/>
                <a:cs typeface="Courier New" panose="02070309020205020404" pitchFamily="49" charset="0"/>
              </a:rPr>
            </a:br>
            <a:r>
              <a:rPr lang="nb-NO" sz="2100">
                <a:latin typeface="Courier New" panose="02070309020205020404" pitchFamily="49" charset="0"/>
                <a:cs typeface="Courier New" panose="02070309020205020404" pitchFamily="49" charset="0"/>
              </a:rPr>
              <a:t>«gjenværende = </a:t>
            </a:r>
            <a:r>
              <a:rPr lang="nb-NO" sz="2100" err="1">
                <a:latin typeface="Courier New" panose="02070309020205020404" pitchFamily="49" charset="0"/>
                <a:cs typeface="Courier New" panose="02070309020205020404" pitchFamily="49" charset="0"/>
              </a:rPr>
              <a:t>start_mengde</a:t>
            </a:r>
            <a:r>
              <a:rPr lang="nb-NO" sz="2100">
                <a:latin typeface="Courier New" panose="02070309020205020404" pitchFamily="49" charset="0"/>
                <a:cs typeface="Courier New" panose="02070309020205020404" pitchFamily="49" charset="0"/>
              </a:rPr>
              <a:t> * (0.5 ** (tid / halveringstid))», </a:t>
            </a:r>
            <a:br>
              <a:rPr lang="nb-NO" sz="2100">
                <a:latin typeface="Courier New" panose="02070309020205020404" pitchFamily="49" charset="0"/>
                <a:cs typeface="Courier New" panose="02070309020205020404" pitchFamily="49" charset="0"/>
              </a:rPr>
            </a:br>
            <a:r>
              <a:rPr lang="nb-NO" sz="2100">
                <a:latin typeface="Courier New" panose="02070309020205020404" pitchFamily="49" charset="0"/>
                <a:cs typeface="Courier New" panose="02070309020205020404" pitchFamily="49" charset="0"/>
              </a:rPr>
              <a:t>hva er det den gjør?</a:t>
            </a:r>
          </a:p>
        </p:txBody>
      </p:sp>
      <p:pic>
        <p:nvPicPr>
          <p:cNvPr id="5" name="Picture 4">
            <a:extLst>
              <a:ext uri="{FF2B5EF4-FFF2-40B4-BE49-F238E27FC236}">
                <a16:creationId xmlns:a16="http://schemas.microsoft.com/office/drawing/2014/main" id="{ADD23F4D-6F02-6C5F-FC64-C09F7556E047}"/>
              </a:ext>
            </a:extLst>
          </p:cNvPr>
          <p:cNvPicPr>
            <a:picLocks noChangeAspect="1"/>
          </p:cNvPicPr>
          <p:nvPr/>
        </p:nvPicPr>
        <p:blipFill>
          <a:blip r:embed="rId2"/>
          <a:stretch>
            <a:fillRect/>
          </a:stretch>
        </p:blipFill>
        <p:spPr>
          <a:xfrm>
            <a:off x="685800" y="1447119"/>
            <a:ext cx="6133953" cy="3344324"/>
          </a:xfrm>
          <a:prstGeom prst="rect">
            <a:avLst/>
          </a:prstGeom>
        </p:spPr>
      </p:pic>
      <p:grpSp>
        <p:nvGrpSpPr>
          <p:cNvPr id="6" name="Group 5">
            <a:extLst>
              <a:ext uri="{FF2B5EF4-FFF2-40B4-BE49-F238E27FC236}">
                <a16:creationId xmlns:a16="http://schemas.microsoft.com/office/drawing/2014/main" id="{7EDCEA4A-54D4-5369-1DC2-64472C157290}"/>
              </a:ext>
            </a:extLst>
          </p:cNvPr>
          <p:cNvGrpSpPr/>
          <p:nvPr/>
        </p:nvGrpSpPr>
        <p:grpSpPr>
          <a:xfrm>
            <a:off x="7348902" y="1822219"/>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3DA3649E-CEEA-67D8-3BBE-06582691A1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8012EE6-2208-00CF-635E-3137D8B3CFD7}"/>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7C022D08-E90E-72AB-78A2-64B88D56CF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538A7FF3-F4B1-2A01-2B69-90A099B639F3}"/>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AD86D163-EA0F-5879-89F0-3BF0334F6C07}"/>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F0D5F2E0-9820-492C-5BD6-E183F0D0B9CA}"/>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69AFCD85-05ED-7B9A-A4BB-92885E8784BF}"/>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36377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3D62-EC82-10CF-88DF-64E0CE3DDBD1}"/>
              </a:ext>
            </a:extLst>
          </p:cNvPr>
          <p:cNvSpPr>
            <a:spLocks noGrp="1"/>
          </p:cNvSpPr>
          <p:nvPr>
            <p:ph type="title"/>
          </p:nvPr>
        </p:nvSpPr>
        <p:spPr/>
        <p:txBody>
          <a:bodyPr/>
          <a:lstStyle/>
          <a:p>
            <a:r>
              <a:rPr lang="nb-NO" err="1"/>
              <a:t>Predict</a:t>
            </a:r>
            <a:endParaRPr lang="nb-NO"/>
          </a:p>
        </p:txBody>
      </p:sp>
      <p:sp>
        <p:nvSpPr>
          <p:cNvPr id="3" name="Content Placeholder 2">
            <a:extLst>
              <a:ext uri="{FF2B5EF4-FFF2-40B4-BE49-F238E27FC236}">
                <a16:creationId xmlns:a16="http://schemas.microsoft.com/office/drawing/2014/main" id="{8621C506-FC23-1FBA-5CD8-8E81E7BEA2B6}"/>
              </a:ext>
            </a:extLst>
          </p:cNvPr>
          <p:cNvSpPr>
            <a:spLocks noGrp="1"/>
          </p:cNvSpPr>
          <p:nvPr>
            <p:ph idx="1"/>
          </p:nvPr>
        </p:nvSpPr>
        <p:spPr/>
        <p:txBody>
          <a:bodyPr/>
          <a:lstStyle/>
          <a:p>
            <a:r>
              <a:rPr lang="nb-NO"/>
              <a:t>Jeg tror koden kommer til å vise meg utviklingen i hvor mye av et isotop som er igjen etter x antall år.</a:t>
            </a:r>
          </a:p>
          <a:p>
            <a:r>
              <a:rPr lang="nb-NO"/>
              <a:t>Plottet kommer til å se omtrent sånn her ut:</a:t>
            </a:r>
          </a:p>
          <a:p>
            <a:pPr marL="0" indent="0">
              <a:buNone/>
            </a:pPr>
            <a:endParaRPr lang="nb-NO"/>
          </a:p>
        </p:txBody>
      </p:sp>
      <p:grpSp>
        <p:nvGrpSpPr>
          <p:cNvPr id="6" name="Group 5">
            <a:extLst>
              <a:ext uri="{FF2B5EF4-FFF2-40B4-BE49-F238E27FC236}">
                <a16:creationId xmlns:a16="http://schemas.microsoft.com/office/drawing/2014/main" id="{0D920A37-AC15-D948-2960-EDF93B07C614}"/>
              </a:ext>
            </a:extLst>
          </p:cNvPr>
          <p:cNvGrpSpPr/>
          <p:nvPr/>
        </p:nvGrpSpPr>
        <p:grpSpPr>
          <a:xfrm>
            <a:off x="1333170" y="2646914"/>
            <a:ext cx="333720" cy="2271240"/>
            <a:chOff x="1777560" y="3528160"/>
            <a:chExt cx="444960" cy="302832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6828FE7-3CB3-2D49-02AC-5BAB66E41C8E}"/>
                    </a:ext>
                  </a:extLst>
                </p14:cNvPr>
                <p14:cNvContentPartPr/>
                <p14:nvPr/>
              </p14:nvContentPartPr>
              <p14:xfrm>
                <a:off x="1974120" y="3748480"/>
                <a:ext cx="120960" cy="2808000"/>
              </p14:xfrm>
            </p:contentPart>
          </mc:Choice>
          <mc:Fallback xmlns="">
            <p:pic>
              <p:nvPicPr>
                <p:cNvPr id="4" name="Ink 3">
                  <a:extLst>
                    <a:ext uri="{FF2B5EF4-FFF2-40B4-BE49-F238E27FC236}">
                      <a16:creationId xmlns:a16="http://schemas.microsoft.com/office/drawing/2014/main" id="{C6828FE7-3CB3-2D49-02AC-5BAB66E41C8E}"/>
                    </a:ext>
                  </a:extLst>
                </p:cNvPr>
                <p:cNvPicPr/>
                <p:nvPr/>
              </p:nvPicPr>
              <p:blipFill>
                <a:blip r:embed="rId3"/>
                <a:stretch>
                  <a:fillRect/>
                </a:stretch>
              </p:blipFill>
              <p:spPr>
                <a:xfrm>
                  <a:off x="1965960" y="3740320"/>
                  <a:ext cx="137280" cy="2824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21B21E7E-1CC9-13E9-1E40-54F01373B688}"/>
                    </a:ext>
                  </a:extLst>
                </p14:cNvPr>
                <p14:cNvContentPartPr/>
                <p14:nvPr/>
              </p14:nvContentPartPr>
              <p14:xfrm>
                <a:off x="1777560" y="3528160"/>
                <a:ext cx="444960" cy="324720"/>
              </p14:xfrm>
            </p:contentPart>
          </mc:Choice>
          <mc:Fallback xmlns="">
            <p:pic>
              <p:nvPicPr>
                <p:cNvPr id="5" name="Ink 4">
                  <a:extLst>
                    <a:ext uri="{FF2B5EF4-FFF2-40B4-BE49-F238E27FC236}">
                      <a16:creationId xmlns:a16="http://schemas.microsoft.com/office/drawing/2014/main" id="{21B21E7E-1CC9-13E9-1E40-54F01373B688}"/>
                    </a:ext>
                  </a:extLst>
                </p:cNvPr>
                <p:cNvPicPr/>
                <p:nvPr/>
              </p:nvPicPr>
              <p:blipFill>
                <a:blip r:embed="rId5"/>
                <a:stretch>
                  <a:fillRect/>
                </a:stretch>
              </p:blipFill>
              <p:spPr>
                <a:xfrm>
                  <a:off x="1769400" y="3520006"/>
                  <a:ext cx="461280" cy="341028"/>
                </a:xfrm>
                <a:prstGeom prst="rect">
                  <a:avLst/>
                </a:prstGeom>
              </p:spPr>
            </p:pic>
          </mc:Fallback>
        </mc:AlternateContent>
      </p:grpSp>
      <p:grpSp>
        <p:nvGrpSpPr>
          <p:cNvPr id="9" name="Group 8">
            <a:extLst>
              <a:ext uri="{FF2B5EF4-FFF2-40B4-BE49-F238E27FC236}">
                <a16:creationId xmlns:a16="http://schemas.microsoft.com/office/drawing/2014/main" id="{AB7C18C2-452A-6EAA-9275-BAA8C49DE26B}"/>
              </a:ext>
            </a:extLst>
          </p:cNvPr>
          <p:cNvGrpSpPr/>
          <p:nvPr/>
        </p:nvGrpSpPr>
        <p:grpSpPr>
          <a:xfrm>
            <a:off x="1371510" y="4847144"/>
            <a:ext cx="5376780" cy="283500"/>
            <a:chOff x="1828680" y="6461800"/>
            <a:chExt cx="7169040" cy="378000"/>
          </a:xfrm>
        </p:grpSpPr>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1F66078-6ADF-2AF7-C822-5BA2F48FFE57}"/>
                    </a:ext>
                  </a:extLst>
                </p14:cNvPr>
                <p14:cNvContentPartPr/>
                <p14:nvPr/>
              </p14:nvContentPartPr>
              <p14:xfrm>
                <a:off x="1828680" y="6481240"/>
                <a:ext cx="6752880" cy="157320"/>
              </p14:xfrm>
            </p:contentPart>
          </mc:Choice>
          <mc:Fallback xmlns="">
            <p:pic>
              <p:nvPicPr>
                <p:cNvPr id="7" name="Ink 6">
                  <a:extLst>
                    <a:ext uri="{FF2B5EF4-FFF2-40B4-BE49-F238E27FC236}">
                      <a16:creationId xmlns:a16="http://schemas.microsoft.com/office/drawing/2014/main" id="{C1F66078-6ADF-2AF7-C822-5BA2F48FFE57}"/>
                    </a:ext>
                  </a:extLst>
                </p:cNvPr>
                <p:cNvPicPr/>
                <p:nvPr/>
              </p:nvPicPr>
              <p:blipFill>
                <a:blip r:embed="rId7"/>
                <a:stretch>
                  <a:fillRect/>
                </a:stretch>
              </p:blipFill>
              <p:spPr>
                <a:xfrm>
                  <a:off x="1820520" y="6473111"/>
                  <a:ext cx="6769199" cy="17357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24CDFA8C-7917-053E-3DF0-5DEF8B8FA6EF}"/>
                    </a:ext>
                  </a:extLst>
                </p14:cNvPr>
                <p14:cNvContentPartPr/>
                <p14:nvPr/>
              </p14:nvContentPartPr>
              <p14:xfrm>
                <a:off x="8174400" y="6461800"/>
                <a:ext cx="823320" cy="378000"/>
              </p14:xfrm>
            </p:contentPart>
          </mc:Choice>
          <mc:Fallback xmlns="">
            <p:pic>
              <p:nvPicPr>
                <p:cNvPr id="8" name="Ink 7">
                  <a:extLst>
                    <a:ext uri="{FF2B5EF4-FFF2-40B4-BE49-F238E27FC236}">
                      <a16:creationId xmlns:a16="http://schemas.microsoft.com/office/drawing/2014/main" id="{24CDFA8C-7917-053E-3DF0-5DEF8B8FA6EF}"/>
                    </a:ext>
                  </a:extLst>
                </p:cNvPr>
                <p:cNvPicPr/>
                <p:nvPr/>
              </p:nvPicPr>
              <p:blipFill>
                <a:blip r:embed="rId9"/>
                <a:stretch>
                  <a:fillRect/>
                </a:stretch>
              </p:blipFill>
              <p:spPr>
                <a:xfrm>
                  <a:off x="8166244" y="6453645"/>
                  <a:ext cx="839633" cy="39431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FC0410B0-A693-E9F5-E1B5-5B1229A0391E}"/>
                  </a:ext>
                </a:extLst>
              </p14:cNvPr>
              <p14:cNvContentPartPr/>
              <p14:nvPr/>
            </p14:nvContentPartPr>
            <p14:xfrm>
              <a:off x="1531620" y="3064064"/>
              <a:ext cx="2960280" cy="1829790"/>
            </p14:xfrm>
          </p:contentPart>
        </mc:Choice>
        <mc:Fallback xmlns="">
          <p:pic>
            <p:nvPicPr>
              <p:cNvPr id="10" name="Ink 9">
                <a:extLst>
                  <a:ext uri="{FF2B5EF4-FFF2-40B4-BE49-F238E27FC236}">
                    <a16:creationId xmlns:a16="http://schemas.microsoft.com/office/drawing/2014/main" id="{FC0410B0-A693-E9F5-E1B5-5B1229A0391E}"/>
                  </a:ext>
                </a:extLst>
              </p:cNvPr>
              <p:cNvPicPr/>
              <p:nvPr/>
            </p:nvPicPr>
            <p:blipFill>
              <a:blip r:embed="rId11"/>
              <a:stretch>
                <a:fillRect/>
              </a:stretch>
            </p:blipFill>
            <p:spPr>
              <a:xfrm>
                <a:off x="1525500" y="3057944"/>
                <a:ext cx="2972520" cy="1842029"/>
              </a:xfrm>
              <a:prstGeom prst="rect">
                <a:avLst/>
              </a:prstGeom>
            </p:spPr>
          </p:pic>
        </mc:Fallback>
      </mc:AlternateContent>
      <p:sp>
        <p:nvSpPr>
          <p:cNvPr id="11" name="TextBox 10">
            <a:extLst>
              <a:ext uri="{FF2B5EF4-FFF2-40B4-BE49-F238E27FC236}">
                <a16:creationId xmlns:a16="http://schemas.microsoft.com/office/drawing/2014/main" id="{C0B77131-47BA-E4D4-4D91-7EC8E181BA85}"/>
              </a:ext>
            </a:extLst>
          </p:cNvPr>
          <p:cNvSpPr txBox="1"/>
          <p:nvPr/>
        </p:nvSpPr>
        <p:spPr>
          <a:xfrm>
            <a:off x="1371510" y="2382287"/>
            <a:ext cx="643125" cy="248209"/>
          </a:xfrm>
          <a:prstGeom prst="rect">
            <a:avLst/>
          </a:prstGeom>
          <a:noFill/>
        </p:spPr>
        <p:txBody>
          <a:bodyPr wrap="none" rtlCol="0">
            <a:spAutoFit/>
          </a:bodyPr>
          <a:lstStyle/>
          <a:p>
            <a:r>
              <a:rPr lang="nb-NO" sz="1013"/>
              <a:t>Aktivitet</a:t>
            </a:r>
          </a:p>
        </p:txBody>
      </p:sp>
      <p:sp>
        <p:nvSpPr>
          <p:cNvPr id="12" name="TextBox 11">
            <a:extLst>
              <a:ext uri="{FF2B5EF4-FFF2-40B4-BE49-F238E27FC236}">
                <a16:creationId xmlns:a16="http://schemas.microsoft.com/office/drawing/2014/main" id="{08754937-CD89-0027-1B3B-1062968176A3}"/>
              </a:ext>
            </a:extLst>
          </p:cNvPr>
          <p:cNvSpPr txBox="1"/>
          <p:nvPr/>
        </p:nvSpPr>
        <p:spPr>
          <a:xfrm>
            <a:off x="6780968" y="4779655"/>
            <a:ext cx="643125" cy="248209"/>
          </a:xfrm>
          <a:prstGeom prst="rect">
            <a:avLst/>
          </a:prstGeom>
          <a:noFill/>
        </p:spPr>
        <p:txBody>
          <a:bodyPr wrap="none" rtlCol="0">
            <a:spAutoFit/>
          </a:bodyPr>
          <a:lstStyle/>
          <a:p>
            <a:r>
              <a:rPr lang="nb-NO" sz="1013"/>
              <a:t>Aktivitet</a:t>
            </a:r>
          </a:p>
        </p:txBody>
      </p:sp>
      <p:grpSp>
        <p:nvGrpSpPr>
          <p:cNvPr id="13" name="Group 12">
            <a:extLst>
              <a:ext uri="{FF2B5EF4-FFF2-40B4-BE49-F238E27FC236}">
                <a16:creationId xmlns:a16="http://schemas.microsoft.com/office/drawing/2014/main" id="{25A61A39-CCF0-AD63-1398-E01CA3B9DF60}"/>
              </a:ext>
            </a:extLst>
          </p:cNvPr>
          <p:cNvGrpSpPr/>
          <p:nvPr/>
        </p:nvGrpSpPr>
        <p:grpSpPr>
          <a:xfrm>
            <a:off x="7560565" y="2382286"/>
            <a:ext cx="1909571" cy="2056035"/>
            <a:chOff x="10319645" y="-68566"/>
            <a:chExt cx="2546094" cy="2741379"/>
          </a:xfrm>
        </p:grpSpPr>
        <p:pic>
          <p:nvPicPr>
            <p:cNvPr id="14" name="Picture 2" descr="Quick Read: Using PRIMM to structure programming lessons - Teach Computing">
              <a:extLst>
                <a:ext uri="{FF2B5EF4-FFF2-40B4-BE49-F238E27FC236}">
                  <a16:creationId xmlns:a16="http://schemas.microsoft.com/office/drawing/2014/main" id="{3D4525BE-D2AD-5CBC-7936-B77375960CE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682B5ACD-A43D-3737-E29E-36AE7B8F106C}"/>
                </a:ext>
              </a:extLst>
            </p:cNvPr>
            <p:cNvGrpSpPr/>
            <p:nvPr/>
          </p:nvGrpSpPr>
          <p:grpSpPr>
            <a:xfrm>
              <a:off x="10319645" y="-68566"/>
              <a:ext cx="2546094" cy="2741379"/>
              <a:chOff x="10319645" y="-68566"/>
              <a:chExt cx="2546094" cy="2741379"/>
            </a:xfrm>
          </p:grpSpPr>
          <p:pic>
            <p:nvPicPr>
              <p:cNvPr id="16" name="Picture 2" descr="Quick Read: Using PRIMM to structure programming lessons - Teach Computing">
                <a:extLst>
                  <a:ext uri="{FF2B5EF4-FFF2-40B4-BE49-F238E27FC236}">
                    <a16:creationId xmlns:a16="http://schemas.microsoft.com/office/drawing/2014/main" id="{F142106F-810E-6F9D-67F5-402C6390FA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D9C92471-BF38-807C-8ADF-CF4D197BADF7}"/>
                  </a:ext>
                </a:extLst>
              </p:cNvPr>
              <p:cNvGrpSpPr/>
              <p:nvPr/>
            </p:nvGrpSpPr>
            <p:grpSpPr>
              <a:xfrm>
                <a:off x="10879835" y="-68566"/>
                <a:ext cx="996343" cy="2741379"/>
                <a:chOff x="10879835" y="-68566"/>
                <a:chExt cx="996343" cy="2741379"/>
              </a:xfrm>
            </p:grpSpPr>
            <p:sp>
              <p:nvSpPr>
                <p:cNvPr id="18" name="TextBox 17">
                  <a:extLst>
                    <a:ext uri="{FF2B5EF4-FFF2-40B4-BE49-F238E27FC236}">
                      <a16:creationId xmlns:a16="http://schemas.microsoft.com/office/drawing/2014/main" id="{3EE2970F-76B5-680C-2A74-D1FA945B22C3}"/>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9" name="TextBox 18">
                  <a:extLst>
                    <a:ext uri="{FF2B5EF4-FFF2-40B4-BE49-F238E27FC236}">
                      <a16:creationId xmlns:a16="http://schemas.microsoft.com/office/drawing/2014/main" id="{49B808BC-8264-39B2-056D-04422BA17F29}"/>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20" name="TextBox 19">
                  <a:extLst>
                    <a:ext uri="{FF2B5EF4-FFF2-40B4-BE49-F238E27FC236}">
                      <a16:creationId xmlns:a16="http://schemas.microsoft.com/office/drawing/2014/main" id="{9ABBD0C4-80FF-10EB-AD6E-DDBEE1ED6C51}"/>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1007567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45CEF-7F15-1691-BA79-8F4007F1CD05}"/>
              </a:ext>
            </a:extLst>
          </p:cNvPr>
          <p:cNvSpPr>
            <a:spLocks noGrp="1"/>
          </p:cNvSpPr>
          <p:nvPr>
            <p:ph type="title"/>
          </p:nvPr>
        </p:nvSpPr>
        <p:spPr/>
        <p:txBody>
          <a:bodyPr/>
          <a:lstStyle/>
          <a:p>
            <a:r>
              <a:rPr lang="nb-NO"/>
              <a:t>Run</a:t>
            </a:r>
          </a:p>
        </p:txBody>
      </p:sp>
      <p:sp>
        <p:nvSpPr>
          <p:cNvPr id="3" name="Content Placeholder 2">
            <a:extLst>
              <a:ext uri="{FF2B5EF4-FFF2-40B4-BE49-F238E27FC236}">
                <a16:creationId xmlns:a16="http://schemas.microsoft.com/office/drawing/2014/main" id="{1FE20481-579B-9E7E-2F22-05DDC1B8C27B}"/>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0B373982-3E04-BFA2-5792-6C0A60611D9B}"/>
              </a:ext>
            </a:extLst>
          </p:cNvPr>
          <p:cNvPicPr>
            <a:picLocks noChangeAspect="1"/>
          </p:cNvPicPr>
          <p:nvPr/>
        </p:nvPicPr>
        <p:blipFill>
          <a:blip r:embed="rId2"/>
          <a:stretch>
            <a:fillRect/>
          </a:stretch>
        </p:blipFill>
        <p:spPr>
          <a:xfrm>
            <a:off x="0" y="1078179"/>
            <a:ext cx="9144000" cy="3847171"/>
          </a:xfrm>
          <a:prstGeom prst="rect">
            <a:avLst/>
          </a:prstGeom>
        </p:spPr>
      </p:pic>
      <p:grpSp>
        <p:nvGrpSpPr>
          <p:cNvPr id="6" name="Group 5">
            <a:extLst>
              <a:ext uri="{FF2B5EF4-FFF2-40B4-BE49-F238E27FC236}">
                <a16:creationId xmlns:a16="http://schemas.microsoft.com/office/drawing/2014/main" id="{D449B1C9-71F8-B4B6-8248-651942224348}"/>
              </a:ext>
            </a:extLst>
          </p:cNvPr>
          <p:cNvGrpSpPr/>
          <p:nvPr/>
        </p:nvGrpSpPr>
        <p:grpSpPr>
          <a:xfrm>
            <a:off x="7548754" y="3050433"/>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1406345D-B854-597E-ABE4-706479C250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9CDC937D-166B-9D34-DE3E-8AC735ED08F9}"/>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49ED4B29-D87A-B56B-80A1-0421FD0E3A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BF7922E5-1F22-EFEF-7AB8-864CDA8D2B70}"/>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5011A32C-936A-CD07-A05D-AB1EB8A105BA}"/>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A4FD3180-1F14-B8AA-CED4-6D9D7B05604E}"/>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F0E9BB54-01FB-6176-7678-CADF358C5E98}"/>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959724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94BAB-80F8-293B-6A5C-7D4018D8CBA8}"/>
              </a:ext>
            </a:extLst>
          </p:cNvPr>
          <p:cNvSpPr>
            <a:spLocks noGrp="1"/>
          </p:cNvSpPr>
          <p:nvPr>
            <p:ph type="title"/>
          </p:nvPr>
        </p:nvSpPr>
        <p:spPr>
          <a:xfrm>
            <a:off x="628650" y="274638"/>
            <a:ext cx="7886700" cy="1377976"/>
          </a:xfrm>
        </p:spPr>
        <p:txBody>
          <a:bodyPr>
            <a:normAutofit/>
          </a:bodyPr>
          <a:lstStyle/>
          <a:p>
            <a:r>
              <a:rPr lang="nb-NO"/>
              <a:t>Run: </a:t>
            </a:r>
            <a:r>
              <a:rPr lang="nb-NO" sz="1650">
                <a:latin typeface="Courier New" panose="02070309020205020404" pitchFamily="49" charset="0"/>
                <a:cs typeface="Courier New" panose="02070309020205020404" pitchFamily="49" charset="0"/>
              </a:rPr>
              <a:t>Jeg fikk feilmeldingen </a:t>
            </a:r>
            <a:br>
              <a:rPr lang="nb-NO" sz="1650">
                <a:latin typeface="Courier New" panose="02070309020205020404" pitchFamily="49" charset="0"/>
                <a:cs typeface="Courier New" panose="02070309020205020404" pitchFamily="49" charset="0"/>
              </a:rPr>
            </a:br>
            <a:r>
              <a:rPr lang="nb-NO" sz="1200">
                <a:latin typeface="Courier New" panose="02070309020205020404" pitchFamily="49" charset="0"/>
                <a:cs typeface="Courier New" panose="02070309020205020404" pitchFamily="49" charset="0"/>
              </a:rPr>
              <a:t>«File "/</a:t>
            </a:r>
            <a:r>
              <a:rPr lang="nb-NO" sz="1200" err="1">
                <a:latin typeface="Courier New" panose="02070309020205020404" pitchFamily="49" charset="0"/>
                <a:cs typeface="Courier New" panose="02070309020205020404" pitchFamily="49" charset="0"/>
              </a:rPr>
              <a:t>tmp</a:t>
            </a:r>
            <a:r>
              <a:rPr lang="nb-NO" sz="1200">
                <a:latin typeface="Courier New" panose="02070309020205020404" pitchFamily="49" charset="0"/>
                <a:cs typeface="Courier New" panose="02070309020205020404" pitchFamily="49" charset="0"/>
              </a:rPr>
              <a:t>/sessions/e0e3773f14fdcff6/main.py", line 12</a:t>
            </a:r>
            <a:br>
              <a:rPr lang="nb-NO" sz="1200">
                <a:latin typeface="Courier New" panose="02070309020205020404" pitchFamily="49" charset="0"/>
                <a:cs typeface="Courier New" panose="02070309020205020404" pitchFamily="49" charset="0"/>
              </a:rPr>
            </a:br>
            <a:r>
              <a:rPr lang="nb-NO" sz="1200">
                <a:latin typeface="Courier New" panose="02070309020205020404" pitchFamily="49" charset="0"/>
                <a:cs typeface="Courier New" panose="02070309020205020404" pitchFamily="49" charset="0"/>
              </a:rPr>
              <a:t>    gjenværende = 0start_mengde * (0.5 ** (tid / halveringstid))»</a:t>
            </a:r>
            <a:br>
              <a:rPr lang="nb-NO" sz="1200">
                <a:latin typeface="Courier New" panose="02070309020205020404" pitchFamily="49" charset="0"/>
                <a:cs typeface="Courier New" panose="02070309020205020404" pitchFamily="49" charset="0"/>
              </a:rPr>
            </a:br>
            <a:r>
              <a:rPr lang="nb-NO" sz="1200">
                <a:latin typeface="Courier New" panose="02070309020205020404" pitchFamily="49" charset="0"/>
                <a:cs typeface="Courier New" panose="02070309020205020404" pitchFamily="49" charset="0"/>
              </a:rPr>
              <a:t>                  ^</a:t>
            </a:r>
            <a:br>
              <a:rPr lang="nb-NO" sz="1200">
                <a:latin typeface="Courier New" panose="02070309020205020404" pitchFamily="49" charset="0"/>
                <a:cs typeface="Courier New" panose="02070309020205020404" pitchFamily="49" charset="0"/>
              </a:rPr>
            </a:br>
            <a:r>
              <a:rPr lang="nb-NO" sz="1200" err="1">
                <a:latin typeface="Courier New" panose="02070309020205020404" pitchFamily="49" charset="0"/>
                <a:cs typeface="Courier New" panose="02070309020205020404" pitchFamily="49" charset="0"/>
              </a:rPr>
              <a:t>SyntaxError</a:t>
            </a:r>
            <a:r>
              <a:rPr lang="nb-NO" sz="1200">
                <a:latin typeface="Courier New" panose="02070309020205020404" pitchFamily="49" charset="0"/>
                <a:cs typeface="Courier New" panose="02070309020205020404" pitchFamily="49" charset="0"/>
              </a:rPr>
              <a:t>: invalid </a:t>
            </a:r>
            <a:r>
              <a:rPr lang="nb-NO" sz="1200" err="1">
                <a:latin typeface="Courier New" panose="02070309020205020404" pitchFamily="49" charset="0"/>
                <a:cs typeface="Courier New" panose="02070309020205020404" pitchFamily="49" charset="0"/>
              </a:rPr>
              <a:t>decimal</a:t>
            </a:r>
            <a:r>
              <a:rPr lang="nb-NO" sz="1200">
                <a:latin typeface="Courier New" panose="02070309020205020404" pitchFamily="49" charset="0"/>
                <a:cs typeface="Courier New" panose="02070309020205020404" pitchFamily="49" charset="0"/>
              </a:rPr>
              <a:t> </a:t>
            </a:r>
            <a:r>
              <a:rPr lang="nb-NO" sz="1200" err="1">
                <a:latin typeface="Courier New" panose="02070309020205020404" pitchFamily="49" charset="0"/>
                <a:cs typeface="Courier New" panose="02070309020205020404" pitchFamily="49" charset="0"/>
              </a:rPr>
              <a:t>literal</a:t>
            </a:r>
            <a:r>
              <a:rPr lang="nb-NO" sz="1200">
                <a:latin typeface="Courier New" panose="02070309020205020404" pitchFamily="49" charset="0"/>
                <a:cs typeface="Courier New" panose="02070309020205020404" pitchFamily="49" charset="0"/>
              </a:rPr>
              <a:t>»</a:t>
            </a:r>
            <a:br>
              <a:rPr lang="nb-NO" sz="1650">
                <a:latin typeface="Courier New" panose="02070309020205020404" pitchFamily="49" charset="0"/>
                <a:cs typeface="Courier New" panose="02070309020205020404" pitchFamily="49" charset="0"/>
              </a:rPr>
            </a:br>
            <a:r>
              <a:rPr lang="nb-NO" sz="1650">
                <a:latin typeface="Courier New" panose="02070309020205020404" pitchFamily="49" charset="0"/>
                <a:ea typeface="Aptos" panose="020B0004020202020204" pitchFamily="34" charset="0"/>
                <a:cs typeface="Courier New" panose="02070309020205020404" pitchFamily="49" charset="0"/>
              </a:rPr>
              <a:t>Kan du forklare feilmeldingen eller rette programmet?</a:t>
            </a:r>
            <a:endParaRPr lang="nb-NO" sz="1650">
              <a:latin typeface="Courier New" panose="02070309020205020404" pitchFamily="49" charset="0"/>
              <a:cs typeface="Courier New" panose="02070309020205020404" pitchFamily="49" charset="0"/>
            </a:endParaRPr>
          </a:p>
        </p:txBody>
      </p:sp>
      <p:pic>
        <p:nvPicPr>
          <p:cNvPr id="5" name="Picture 4">
            <a:extLst>
              <a:ext uri="{FF2B5EF4-FFF2-40B4-BE49-F238E27FC236}">
                <a16:creationId xmlns:a16="http://schemas.microsoft.com/office/drawing/2014/main" id="{0D99C378-14FC-B4CC-A034-619831380505}"/>
              </a:ext>
            </a:extLst>
          </p:cNvPr>
          <p:cNvPicPr>
            <a:picLocks noChangeAspect="1"/>
          </p:cNvPicPr>
          <p:nvPr/>
        </p:nvPicPr>
        <p:blipFill>
          <a:blip r:embed="rId2"/>
          <a:stretch>
            <a:fillRect/>
          </a:stretch>
        </p:blipFill>
        <p:spPr>
          <a:xfrm>
            <a:off x="337716" y="2178009"/>
            <a:ext cx="8152157" cy="2579254"/>
          </a:xfrm>
          <a:prstGeom prst="rect">
            <a:avLst/>
          </a:prstGeom>
        </p:spPr>
      </p:pic>
      <p:grpSp>
        <p:nvGrpSpPr>
          <p:cNvPr id="6" name="Group 5">
            <a:extLst>
              <a:ext uri="{FF2B5EF4-FFF2-40B4-BE49-F238E27FC236}">
                <a16:creationId xmlns:a16="http://schemas.microsoft.com/office/drawing/2014/main" id="{9F0D4A9D-DC15-8A07-248C-88057B0F9A5C}"/>
              </a:ext>
            </a:extLst>
          </p:cNvPr>
          <p:cNvGrpSpPr/>
          <p:nvPr/>
        </p:nvGrpSpPr>
        <p:grpSpPr>
          <a:xfrm>
            <a:off x="7636495" y="794"/>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710487C7-0625-B314-AC0F-074AB7EE46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4762A6E6-E976-3669-ECFE-D174D26F6B2F}"/>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558EED97-01CF-658F-9887-9372DED61B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36472AE5-4698-BA52-8DDD-D86E3173ABE0}"/>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4665F1D0-EC2E-7166-D12E-C024C663F14E}"/>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9881CA09-59B6-A291-FF29-F54E0F02BA6E}"/>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4C9D1FC9-5A3C-EEA8-937E-C680ABAFA29C}"/>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3622512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87001-242A-F506-B471-5D11592BEFB2}"/>
              </a:ext>
            </a:extLst>
          </p:cNvPr>
          <p:cNvSpPr>
            <a:spLocks noGrp="1"/>
          </p:cNvSpPr>
          <p:nvPr>
            <p:ph type="title"/>
          </p:nvPr>
        </p:nvSpPr>
        <p:spPr/>
        <p:txBody>
          <a:bodyPr/>
          <a:lstStyle/>
          <a:p>
            <a:r>
              <a:rPr lang="nb-NO"/>
              <a:t>Run</a:t>
            </a:r>
          </a:p>
        </p:txBody>
      </p:sp>
      <p:sp>
        <p:nvSpPr>
          <p:cNvPr id="3" name="Content Placeholder 2">
            <a:extLst>
              <a:ext uri="{FF2B5EF4-FFF2-40B4-BE49-F238E27FC236}">
                <a16:creationId xmlns:a16="http://schemas.microsoft.com/office/drawing/2014/main" id="{F6453CDC-AC6E-1AF6-AEF4-70E6781DFA3D}"/>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8E8D1D54-F94E-713F-C0C6-DBEB49E3B2FC}"/>
              </a:ext>
            </a:extLst>
          </p:cNvPr>
          <p:cNvPicPr>
            <a:picLocks noChangeAspect="1"/>
          </p:cNvPicPr>
          <p:nvPr/>
        </p:nvPicPr>
        <p:blipFill>
          <a:blip r:embed="rId2"/>
          <a:stretch>
            <a:fillRect/>
          </a:stretch>
        </p:blipFill>
        <p:spPr>
          <a:xfrm>
            <a:off x="55953" y="1674528"/>
            <a:ext cx="8051918" cy="3411664"/>
          </a:xfrm>
          <a:prstGeom prst="rect">
            <a:avLst/>
          </a:prstGeom>
        </p:spPr>
      </p:pic>
      <p:grpSp>
        <p:nvGrpSpPr>
          <p:cNvPr id="6" name="Group 5">
            <a:extLst>
              <a:ext uri="{FF2B5EF4-FFF2-40B4-BE49-F238E27FC236}">
                <a16:creationId xmlns:a16="http://schemas.microsoft.com/office/drawing/2014/main" id="{5B267CA9-D561-7D79-6778-27DF9ECC3F2C}"/>
              </a:ext>
            </a:extLst>
          </p:cNvPr>
          <p:cNvGrpSpPr/>
          <p:nvPr/>
        </p:nvGrpSpPr>
        <p:grpSpPr>
          <a:xfrm>
            <a:off x="7636495" y="794"/>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814B5389-5A95-554B-7412-1978F0C4A4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9F45490-40DA-0261-A5D9-D496DE12ACFC}"/>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9D474BEA-603B-CD53-306F-45A014F97E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1683D69-BFDB-EC0A-6197-208D79AD327F}"/>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7A3171EE-D989-F89B-2968-B860120D16F4}"/>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46B750E0-92AC-7217-056C-CA61690D2BB3}"/>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B6E47DDB-F278-DB58-9161-D09DFF752A02}"/>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584463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83939-E838-EB78-C3E3-651AB778DD38}"/>
              </a:ext>
            </a:extLst>
          </p:cNvPr>
          <p:cNvSpPr>
            <a:spLocks noGrp="1"/>
          </p:cNvSpPr>
          <p:nvPr>
            <p:ph type="title"/>
          </p:nvPr>
        </p:nvSpPr>
        <p:spPr>
          <a:xfrm>
            <a:off x="628650" y="274638"/>
            <a:ext cx="7886700" cy="1643447"/>
          </a:xfrm>
        </p:spPr>
        <p:txBody>
          <a:bodyPr>
            <a:noAutofit/>
          </a:bodyPr>
          <a:lstStyle/>
          <a:p>
            <a:r>
              <a:rPr lang="nb-NO" sz="2100" err="1"/>
              <a:t>Investigate</a:t>
            </a:r>
            <a:r>
              <a:rPr lang="nb-NO" sz="2100"/>
              <a:t>: </a:t>
            </a:r>
            <a:r>
              <a:rPr lang="nb-NO" sz="2100">
                <a:latin typeface="Courier New" panose="02070309020205020404" pitchFamily="49" charset="0"/>
                <a:cs typeface="Courier New" panose="02070309020205020404" pitchFamily="49" charset="0"/>
              </a:rPr>
              <a:t>Gi meg noen forslag til hvilke parametere jeg kan justere på i koden for å utforske problemstillingen «Beregne halveringstiden for en gitt isotop basert på dens halveringstidskonstant»</a:t>
            </a:r>
          </a:p>
        </p:txBody>
      </p:sp>
      <p:pic>
        <p:nvPicPr>
          <p:cNvPr id="5" name="Picture 4">
            <a:extLst>
              <a:ext uri="{FF2B5EF4-FFF2-40B4-BE49-F238E27FC236}">
                <a16:creationId xmlns:a16="http://schemas.microsoft.com/office/drawing/2014/main" id="{02745277-EB45-23C0-0B98-233100AF0651}"/>
              </a:ext>
            </a:extLst>
          </p:cNvPr>
          <p:cNvPicPr>
            <a:picLocks noChangeAspect="1"/>
          </p:cNvPicPr>
          <p:nvPr/>
        </p:nvPicPr>
        <p:blipFill>
          <a:blip r:embed="rId2"/>
          <a:stretch>
            <a:fillRect/>
          </a:stretch>
        </p:blipFill>
        <p:spPr>
          <a:xfrm>
            <a:off x="628650" y="1918085"/>
            <a:ext cx="6014655" cy="2944237"/>
          </a:xfrm>
          <a:prstGeom prst="rect">
            <a:avLst/>
          </a:prstGeom>
        </p:spPr>
      </p:pic>
      <p:grpSp>
        <p:nvGrpSpPr>
          <p:cNvPr id="6" name="Group 5">
            <a:extLst>
              <a:ext uri="{FF2B5EF4-FFF2-40B4-BE49-F238E27FC236}">
                <a16:creationId xmlns:a16="http://schemas.microsoft.com/office/drawing/2014/main" id="{6A1C73B7-8C53-CFD9-208D-F8C2FC9B3975}"/>
              </a:ext>
            </a:extLst>
          </p:cNvPr>
          <p:cNvGrpSpPr/>
          <p:nvPr/>
        </p:nvGrpSpPr>
        <p:grpSpPr>
          <a:xfrm>
            <a:off x="7339315" y="2572544"/>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30CDD574-0252-D680-5102-B708818633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0739801E-139B-DCA5-CDF1-71987B179931}"/>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55A3BF21-AB01-4D03-2E7C-B10FF879EE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A19C6D5-D7DF-8112-44D4-6E1406B6F511}"/>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74BFC653-2032-8D5E-91FF-DA82439F226E}"/>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C992789B-BCEC-BDF0-FB3D-E55383D4D7D9}"/>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CCDF3416-03FD-906A-0F43-93E0CE763782}"/>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023704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E33A42C-E941-57C3-71BF-467D6B136DBE}"/>
              </a:ext>
            </a:extLst>
          </p:cNvPr>
          <p:cNvGrpSpPr/>
          <p:nvPr/>
        </p:nvGrpSpPr>
        <p:grpSpPr>
          <a:xfrm>
            <a:off x="7683960" y="794"/>
            <a:ext cx="1909571" cy="2056035"/>
            <a:chOff x="10319645" y="-68566"/>
            <a:chExt cx="2546094" cy="2741379"/>
          </a:xfrm>
        </p:grpSpPr>
        <p:pic>
          <p:nvPicPr>
            <p:cNvPr id="5" name="Picture 2" descr="Quick Read: Using PRIMM to structure programming lessons - Teach Computing">
              <a:extLst>
                <a:ext uri="{FF2B5EF4-FFF2-40B4-BE49-F238E27FC236}">
                  <a16:creationId xmlns:a16="http://schemas.microsoft.com/office/drawing/2014/main" id="{4F71F37C-3C4E-C735-E7AA-729AD4EA77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79C4D060-5CDD-3D94-D59F-38C76275953A}"/>
                </a:ext>
              </a:extLst>
            </p:cNvPr>
            <p:cNvGrpSpPr/>
            <p:nvPr/>
          </p:nvGrpSpPr>
          <p:grpSpPr>
            <a:xfrm>
              <a:off x="10319645" y="-68566"/>
              <a:ext cx="2546094" cy="2741379"/>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43C83831-AED3-A735-8D0D-CB44E79B78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DECF28ED-6D64-D337-5C95-2D05FE950A7E}"/>
                  </a:ext>
                </a:extLst>
              </p:cNvPr>
              <p:cNvGrpSpPr/>
              <p:nvPr/>
            </p:nvGrpSpPr>
            <p:grpSpPr>
              <a:xfrm>
                <a:off x="10879835" y="-68566"/>
                <a:ext cx="996343" cy="2741379"/>
                <a:chOff x="10879835" y="-68566"/>
                <a:chExt cx="996343" cy="2741379"/>
              </a:xfrm>
            </p:grpSpPr>
            <p:sp>
              <p:nvSpPr>
                <p:cNvPr id="9" name="TextBox 8">
                  <a:extLst>
                    <a:ext uri="{FF2B5EF4-FFF2-40B4-BE49-F238E27FC236}">
                      <a16:creationId xmlns:a16="http://schemas.microsoft.com/office/drawing/2014/main" id="{E3006208-B178-1EEA-BD40-8EFA7308AF17}"/>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0" name="TextBox 9">
                  <a:extLst>
                    <a:ext uri="{FF2B5EF4-FFF2-40B4-BE49-F238E27FC236}">
                      <a16:creationId xmlns:a16="http://schemas.microsoft.com/office/drawing/2014/main" id="{3FEBEFAF-75EE-17E9-6F7C-B6EF6764CC0A}"/>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1" name="TextBox 10">
                  <a:extLst>
                    <a:ext uri="{FF2B5EF4-FFF2-40B4-BE49-F238E27FC236}">
                      <a16:creationId xmlns:a16="http://schemas.microsoft.com/office/drawing/2014/main" id="{6969B6A1-B2E9-AD2D-75D8-EB7135699386}"/>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
        <p:nvSpPr>
          <p:cNvPr id="15" name="Title 14">
            <a:extLst>
              <a:ext uri="{FF2B5EF4-FFF2-40B4-BE49-F238E27FC236}">
                <a16:creationId xmlns:a16="http://schemas.microsoft.com/office/drawing/2014/main" id="{3C7D8E5A-773C-1931-D87F-D97C8E892E96}"/>
              </a:ext>
            </a:extLst>
          </p:cNvPr>
          <p:cNvSpPr>
            <a:spLocks noGrp="1"/>
          </p:cNvSpPr>
          <p:nvPr>
            <p:ph type="title"/>
          </p:nvPr>
        </p:nvSpPr>
        <p:spPr/>
        <p:txBody>
          <a:bodyPr/>
          <a:lstStyle/>
          <a:p>
            <a:r>
              <a:rPr lang="nb-NO" err="1"/>
              <a:t>Investigate</a:t>
            </a:r>
            <a:endParaRPr lang="nb-NO"/>
          </a:p>
        </p:txBody>
      </p:sp>
      <p:pic>
        <p:nvPicPr>
          <p:cNvPr id="16" name="Picture 15">
            <a:extLst>
              <a:ext uri="{FF2B5EF4-FFF2-40B4-BE49-F238E27FC236}">
                <a16:creationId xmlns:a16="http://schemas.microsoft.com/office/drawing/2014/main" id="{0B6C2F7B-F0DE-5032-5EF6-4CB578BEE2F1}"/>
              </a:ext>
            </a:extLst>
          </p:cNvPr>
          <p:cNvPicPr>
            <a:picLocks noChangeAspect="1"/>
          </p:cNvPicPr>
          <p:nvPr/>
        </p:nvPicPr>
        <p:blipFill>
          <a:blip r:embed="rId3"/>
          <a:srcRect l="59210"/>
          <a:stretch/>
        </p:blipFill>
        <p:spPr>
          <a:xfrm>
            <a:off x="621660" y="1268810"/>
            <a:ext cx="3284411" cy="3411664"/>
          </a:xfrm>
          <a:prstGeom prst="rect">
            <a:avLst/>
          </a:prstGeom>
        </p:spPr>
      </p:pic>
      <p:pic>
        <p:nvPicPr>
          <p:cNvPr id="18" name="Picture 17">
            <a:extLst>
              <a:ext uri="{FF2B5EF4-FFF2-40B4-BE49-F238E27FC236}">
                <a16:creationId xmlns:a16="http://schemas.microsoft.com/office/drawing/2014/main" id="{5AF22468-FFF9-260B-A367-60DC3B633E4A}"/>
              </a:ext>
            </a:extLst>
          </p:cNvPr>
          <p:cNvPicPr>
            <a:picLocks noChangeAspect="1"/>
          </p:cNvPicPr>
          <p:nvPr/>
        </p:nvPicPr>
        <p:blipFill>
          <a:blip r:embed="rId4"/>
          <a:stretch>
            <a:fillRect/>
          </a:stretch>
        </p:blipFill>
        <p:spPr>
          <a:xfrm>
            <a:off x="3906071" y="1330617"/>
            <a:ext cx="3692559" cy="3550756"/>
          </a:xfrm>
          <a:prstGeom prst="rect">
            <a:avLst/>
          </a:prstGeom>
        </p:spPr>
      </p:pic>
    </p:spTree>
    <p:extLst>
      <p:ext uri="{BB962C8B-B14F-4D97-AF65-F5344CB8AC3E}">
        <p14:creationId xmlns:p14="http://schemas.microsoft.com/office/powerpoint/2010/main" val="2249646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E48A1-63C8-F84C-4994-5F68CB402E9F}"/>
              </a:ext>
            </a:extLst>
          </p:cNvPr>
          <p:cNvSpPr>
            <a:spLocks noGrp="1"/>
          </p:cNvSpPr>
          <p:nvPr>
            <p:ph type="title"/>
          </p:nvPr>
        </p:nvSpPr>
        <p:spPr>
          <a:xfrm>
            <a:off x="0" y="795"/>
            <a:ext cx="7886700" cy="994172"/>
          </a:xfrm>
        </p:spPr>
        <p:txBody>
          <a:bodyPr>
            <a:noAutofit/>
          </a:bodyPr>
          <a:lstStyle/>
          <a:p>
            <a:r>
              <a:rPr lang="nb-NO" sz="2100" err="1"/>
              <a:t>Investigate</a:t>
            </a:r>
            <a:r>
              <a:rPr lang="nb-NO" sz="2100"/>
              <a:t>: </a:t>
            </a:r>
            <a:r>
              <a:rPr lang="nb-NO" sz="2100">
                <a:latin typeface="Courier New" panose="02070309020205020404" pitchFamily="49" charset="0"/>
                <a:cs typeface="Courier New" panose="02070309020205020404" pitchFamily="49" charset="0"/>
              </a:rPr>
              <a:t>Jeg gjorde endringen «halveringstid = 3000», men ser ingen forskjell. Formen på plottet ser helt likt ut.</a:t>
            </a:r>
          </a:p>
        </p:txBody>
      </p:sp>
      <p:pic>
        <p:nvPicPr>
          <p:cNvPr id="5" name="Picture 4">
            <a:extLst>
              <a:ext uri="{FF2B5EF4-FFF2-40B4-BE49-F238E27FC236}">
                <a16:creationId xmlns:a16="http://schemas.microsoft.com/office/drawing/2014/main" id="{55F64A20-5122-0238-FBF9-5C07266CC875}"/>
              </a:ext>
            </a:extLst>
          </p:cNvPr>
          <p:cNvPicPr>
            <a:picLocks noChangeAspect="1"/>
          </p:cNvPicPr>
          <p:nvPr/>
        </p:nvPicPr>
        <p:blipFill>
          <a:blip r:embed="rId2"/>
          <a:stretch>
            <a:fillRect/>
          </a:stretch>
        </p:blipFill>
        <p:spPr>
          <a:xfrm>
            <a:off x="0" y="994966"/>
            <a:ext cx="8087854" cy="2907912"/>
          </a:xfrm>
          <a:prstGeom prst="rect">
            <a:avLst/>
          </a:prstGeom>
        </p:spPr>
      </p:pic>
      <p:grpSp>
        <p:nvGrpSpPr>
          <p:cNvPr id="8" name="Group 7">
            <a:extLst>
              <a:ext uri="{FF2B5EF4-FFF2-40B4-BE49-F238E27FC236}">
                <a16:creationId xmlns:a16="http://schemas.microsoft.com/office/drawing/2014/main" id="{FDAF6CC8-8F31-4C82-B080-2E2BFE951B13}"/>
              </a:ext>
            </a:extLst>
          </p:cNvPr>
          <p:cNvGrpSpPr/>
          <p:nvPr/>
        </p:nvGrpSpPr>
        <p:grpSpPr>
          <a:xfrm>
            <a:off x="7683960" y="794"/>
            <a:ext cx="1909571" cy="2056035"/>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60B5DC2D-2CE6-C488-5A0D-F4F49C66A1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CB5F6801-A0A4-51CA-77DE-F79A99FCEA46}"/>
                </a:ext>
              </a:extLst>
            </p:cNvPr>
            <p:cNvGrpSpPr/>
            <p:nvPr/>
          </p:nvGrpSpPr>
          <p:grpSpPr>
            <a:xfrm>
              <a:off x="10319645" y="-68566"/>
              <a:ext cx="2546094" cy="2741379"/>
              <a:chOff x="10319645" y="-68566"/>
              <a:chExt cx="2546094" cy="2741379"/>
            </a:xfrm>
          </p:grpSpPr>
          <p:pic>
            <p:nvPicPr>
              <p:cNvPr id="11" name="Picture 2" descr="Quick Read: Using PRIMM to structure programming lessons - Teach Computing">
                <a:extLst>
                  <a:ext uri="{FF2B5EF4-FFF2-40B4-BE49-F238E27FC236}">
                    <a16:creationId xmlns:a16="http://schemas.microsoft.com/office/drawing/2014/main" id="{E056139C-03AD-0D7A-8096-8C4C95DF75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00111BD5-BD22-79BE-75CE-D88153FC520F}"/>
                  </a:ext>
                </a:extLst>
              </p:cNvPr>
              <p:cNvGrpSpPr/>
              <p:nvPr/>
            </p:nvGrpSpPr>
            <p:grpSpPr>
              <a:xfrm>
                <a:off x="10879835" y="-68566"/>
                <a:ext cx="996343" cy="2741379"/>
                <a:chOff x="10879835" y="-68566"/>
                <a:chExt cx="996343" cy="2741379"/>
              </a:xfrm>
            </p:grpSpPr>
            <p:sp>
              <p:nvSpPr>
                <p:cNvPr id="13" name="TextBox 12">
                  <a:extLst>
                    <a:ext uri="{FF2B5EF4-FFF2-40B4-BE49-F238E27FC236}">
                      <a16:creationId xmlns:a16="http://schemas.microsoft.com/office/drawing/2014/main" id="{074849F9-8AFE-B7AB-612D-0E57DF21B799}"/>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4" name="TextBox 13">
                  <a:extLst>
                    <a:ext uri="{FF2B5EF4-FFF2-40B4-BE49-F238E27FC236}">
                      <a16:creationId xmlns:a16="http://schemas.microsoft.com/office/drawing/2014/main" id="{1FFEC31E-509B-A6C3-F8DD-AD1DE7577F4B}"/>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5" name="TextBox 14">
                  <a:extLst>
                    <a:ext uri="{FF2B5EF4-FFF2-40B4-BE49-F238E27FC236}">
                      <a16:creationId xmlns:a16="http://schemas.microsoft.com/office/drawing/2014/main" id="{7ED4369B-906D-395F-806A-07DD23D30E8C}"/>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3226725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4FF2-D709-3D05-8D5F-E8B838B835FA}"/>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217AF13C-0472-6752-9D96-98A5475A0A74}"/>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6790D209-45D4-E0AD-D97E-1137B66D44D8}"/>
              </a:ext>
            </a:extLst>
          </p:cNvPr>
          <p:cNvPicPr>
            <a:picLocks noChangeAspect="1"/>
          </p:cNvPicPr>
          <p:nvPr/>
        </p:nvPicPr>
        <p:blipFill>
          <a:blip r:embed="rId2"/>
          <a:stretch>
            <a:fillRect/>
          </a:stretch>
        </p:blipFill>
        <p:spPr>
          <a:xfrm>
            <a:off x="504313" y="1330617"/>
            <a:ext cx="6921047" cy="2880842"/>
          </a:xfrm>
          <a:prstGeom prst="rect">
            <a:avLst/>
          </a:prstGeom>
        </p:spPr>
      </p:pic>
      <p:grpSp>
        <p:nvGrpSpPr>
          <p:cNvPr id="6" name="Group 5">
            <a:extLst>
              <a:ext uri="{FF2B5EF4-FFF2-40B4-BE49-F238E27FC236}">
                <a16:creationId xmlns:a16="http://schemas.microsoft.com/office/drawing/2014/main" id="{14ACD318-0B51-6E04-F49F-3EE1CE259186}"/>
              </a:ext>
            </a:extLst>
          </p:cNvPr>
          <p:cNvGrpSpPr/>
          <p:nvPr/>
        </p:nvGrpSpPr>
        <p:grpSpPr>
          <a:xfrm>
            <a:off x="7683960" y="794"/>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E272413E-DA19-51B8-C716-7B81561AD2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390D72C9-D6B5-6922-0A7A-EA18BCF7BC45}"/>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3DF1CA5A-FF61-F976-0DD0-DE806F61EF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5FF3877A-A3B7-1C12-17E4-A50516503D56}"/>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1A2558D3-8E19-39CE-7E0F-9CD94152F933}"/>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08F6A973-1240-E586-9699-44E3FE509AD1}"/>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EE03AA66-3269-384F-F202-2E46278CC7D2}"/>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3499515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D9B502-0C82-37BB-B28F-0D3F2B5186D0}"/>
              </a:ext>
            </a:extLst>
          </p:cNvPr>
          <p:cNvPicPr>
            <a:picLocks noChangeAspect="1"/>
          </p:cNvPicPr>
          <p:nvPr/>
        </p:nvPicPr>
        <p:blipFill>
          <a:blip r:embed="rId2"/>
          <a:stretch>
            <a:fillRect/>
          </a:stretch>
        </p:blipFill>
        <p:spPr>
          <a:xfrm>
            <a:off x="0" y="1276284"/>
            <a:ext cx="3552159" cy="3218802"/>
          </a:xfrm>
          <a:prstGeom prst="rect">
            <a:avLst/>
          </a:prstGeom>
        </p:spPr>
      </p:pic>
      <p:pic>
        <p:nvPicPr>
          <p:cNvPr id="7" name="Picture 6">
            <a:extLst>
              <a:ext uri="{FF2B5EF4-FFF2-40B4-BE49-F238E27FC236}">
                <a16:creationId xmlns:a16="http://schemas.microsoft.com/office/drawing/2014/main" id="{660C7217-78B0-6B90-F2E9-BEF5F49D2952}"/>
              </a:ext>
            </a:extLst>
          </p:cNvPr>
          <p:cNvPicPr>
            <a:picLocks noChangeAspect="1"/>
          </p:cNvPicPr>
          <p:nvPr/>
        </p:nvPicPr>
        <p:blipFill>
          <a:blip r:embed="rId3"/>
          <a:stretch>
            <a:fillRect/>
          </a:stretch>
        </p:blipFill>
        <p:spPr>
          <a:xfrm>
            <a:off x="3678681" y="1386896"/>
            <a:ext cx="3552160" cy="3181689"/>
          </a:xfrm>
          <a:prstGeom prst="rect">
            <a:avLst/>
          </a:prstGeom>
        </p:spPr>
      </p:pic>
      <p:grpSp>
        <p:nvGrpSpPr>
          <p:cNvPr id="8" name="Group 7">
            <a:extLst>
              <a:ext uri="{FF2B5EF4-FFF2-40B4-BE49-F238E27FC236}">
                <a16:creationId xmlns:a16="http://schemas.microsoft.com/office/drawing/2014/main" id="{8B0B55C6-5673-9527-20F3-F46FFE209E37}"/>
              </a:ext>
            </a:extLst>
          </p:cNvPr>
          <p:cNvGrpSpPr/>
          <p:nvPr/>
        </p:nvGrpSpPr>
        <p:grpSpPr>
          <a:xfrm>
            <a:off x="7357363" y="1682110"/>
            <a:ext cx="1909571" cy="2056035"/>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A5FCAEC3-6C3C-E156-C418-01E5AB39F0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1680594-7238-1FFA-F855-60D66C94C4C5}"/>
                </a:ext>
              </a:extLst>
            </p:cNvPr>
            <p:cNvGrpSpPr/>
            <p:nvPr/>
          </p:nvGrpSpPr>
          <p:grpSpPr>
            <a:xfrm>
              <a:off x="10319645" y="-68566"/>
              <a:ext cx="2546094" cy="2741379"/>
              <a:chOff x="10319645" y="-68566"/>
              <a:chExt cx="2546094" cy="2741379"/>
            </a:xfrm>
          </p:grpSpPr>
          <p:pic>
            <p:nvPicPr>
              <p:cNvPr id="11" name="Picture 2" descr="Quick Read: Using PRIMM to structure programming lessons - Teach Computing">
                <a:extLst>
                  <a:ext uri="{FF2B5EF4-FFF2-40B4-BE49-F238E27FC236}">
                    <a16:creationId xmlns:a16="http://schemas.microsoft.com/office/drawing/2014/main" id="{D16158CF-2719-1C18-8D18-F0BFC1D37C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3A2DD156-DB45-2888-BED7-12E04D5481B9}"/>
                  </a:ext>
                </a:extLst>
              </p:cNvPr>
              <p:cNvGrpSpPr/>
              <p:nvPr/>
            </p:nvGrpSpPr>
            <p:grpSpPr>
              <a:xfrm>
                <a:off x="10879835" y="-68566"/>
                <a:ext cx="996343" cy="2741379"/>
                <a:chOff x="10879835" y="-68566"/>
                <a:chExt cx="996343" cy="2741379"/>
              </a:xfrm>
            </p:grpSpPr>
            <p:sp>
              <p:nvSpPr>
                <p:cNvPr id="13" name="TextBox 12">
                  <a:extLst>
                    <a:ext uri="{FF2B5EF4-FFF2-40B4-BE49-F238E27FC236}">
                      <a16:creationId xmlns:a16="http://schemas.microsoft.com/office/drawing/2014/main" id="{EC9AEC06-0AA8-F916-CFEA-55A77B8D14E1}"/>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4" name="TextBox 13">
                  <a:extLst>
                    <a:ext uri="{FF2B5EF4-FFF2-40B4-BE49-F238E27FC236}">
                      <a16:creationId xmlns:a16="http://schemas.microsoft.com/office/drawing/2014/main" id="{574F7227-9DAB-D42F-ECC9-A42E523F1DC4}"/>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5" name="TextBox 14">
                  <a:extLst>
                    <a:ext uri="{FF2B5EF4-FFF2-40B4-BE49-F238E27FC236}">
                      <a16:creationId xmlns:a16="http://schemas.microsoft.com/office/drawing/2014/main" id="{170C30AB-A8D0-C4BC-86A1-C553B236DE7B}"/>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3414786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30789-513D-FA2C-E3BA-109E663D11A8}"/>
              </a:ext>
            </a:extLst>
          </p:cNvPr>
          <p:cNvSpPr>
            <a:spLocks noGrp="1"/>
          </p:cNvSpPr>
          <p:nvPr>
            <p:ph type="title"/>
          </p:nvPr>
        </p:nvSpPr>
        <p:spPr/>
        <p:txBody>
          <a:bodyPr>
            <a:noAutofit/>
          </a:bodyPr>
          <a:lstStyle/>
          <a:p>
            <a:r>
              <a:rPr lang="nb-NO" sz="2700" err="1"/>
              <a:t>Modify</a:t>
            </a:r>
            <a:r>
              <a:rPr lang="nb-NO" sz="2700"/>
              <a:t>: </a:t>
            </a:r>
            <a:r>
              <a:rPr lang="nb-NO" sz="2700">
                <a:latin typeface="Courier New" panose="02070309020205020404" pitchFamily="49" charset="0"/>
                <a:cs typeface="Courier New" panose="02070309020205020404" pitchFamily="49" charset="0"/>
              </a:rPr>
              <a:t>Har du noen tips til hva jeg kan endre i dette programmet for å forstå dette bedre?</a:t>
            </a:r>
          </a:p>
        </p:txBody>
      </p:sp>
      <p:pic>
        <p:nvPicPr>
          <p:cNvPr id="5" name="Picture 4">
            <a:extLst>
              <a:ext uri="{FF2B5EF4-FFF2-40B4-BE49-F238E27FC236}">
                <a16:creationId xmlns:a16="http://schemas.microsoft.com/office/drawing/2014/main" id="{6E6EA6FC-F83E-17A2-C2A6-B81ACAE6D014}"/>
              </a:ext>
            </a:extLst>
          </p:cNvPr>
          <p:cNvPicPr>
            <a:picLocks noChangeAspect="1"/>
          </p:cNvPicPr>
          <p:nvPr/>
        </p:nvPicPr>
        <p:blipFill>
          <a:blip r:embed="rId2"/>
          <a:stretch>
            <a:fillRect/>
          </a:stretch>
        </p:blipFill>
        <p:spPr>
          <a:xfrm>
            <a:off x="530943" y="1372545"/>
            <a:ext cx="6564655" cy="3307469"/>
          </a:xfrm>
          <a:prstGeom prst="rect">
            <a:avLst/>
          </a:prstGeom>
        </p:spPr>
      </p:pic>
      <p:grpSp>
        <p:nvGrpSpPr>
          <p:cNvPr id="6" name="Group 5">
            <a:extLst>
              <a:ext uri="{FF2B5EF4-FFF2-40B4-BE49-F238E27FC236}">
                <a16:creationId xmlns:a16="http://schemas.microsoft.com/office/drawing/2014/main" id="{B4396AF0-2291-B61E-D809-A69171A52FCD}"/>
              </a:ext>
            </a:extLst>
          </p:cNvPr>
          <p:cNvGrpSpPr/>
          <p:nvPr/>
        </p:nvGrpSpPr>
        <p:grpSpPr>
          <a:xfrm>
            <a:off x="7300502" y="2009804"/>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0912DF47-1BE6-48EF-90A4-0F8B541274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8F82387-A339-2193-2B2A-EF4CCAB95EDB}"/>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59CC494C-A137-02E8-7F90-59E6F1AC8C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8AEFBD21-F300-26E9-3848-94FB49937A21}"/>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8265DF97-A98D-4A81-2456-884957EF60F9}"/>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CA2ACBE8-983B-7989-6B72-6B359EDA8493}"/>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230963F0-6D8A-C0F8-5108-94A937F5BFA8}"/>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1322103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E1EF-AA5B-49D1-8B83-167C846AB0FF}"/>
              </a:ext>
            </a:extLst>
          </p:cNvPr>
          <p:cNvSpPr>
            <a:spLocks noGrp="1"/>
          </p:cNvSpPr>
          <p:nvPr>
            <p:ph type="title"/>
          </p:nvPr>
        </p:nvSpPr>
        <p:spPr/>
        <p:txBody>
          <a:bodyPr/>
          <a:lstStyle/>
          <a:p>
            <a:r>
              <a:rPr lang="nb-NO" err="1"/>
              <a:t>Predict</a:t>
            </a:r>
            <a:r>
              <a:rPr lang="nb-NO"/>
              <a:t>:</a:t>
            </a:r>
          </a:p>
        </p:txBody>
      </p:sp>
      <p:pic>
        <p:nvPicPr>
          <p:cNvPr id="5" name="Picture 4">
            <a:extLst>
              <a:ext uri="{FF2B5EF4-FFF2-40B4-BE49-F238E27FC236}">
                <a16:creationId xmlns:a16="http://schemas.microsoft.com/office/drawing/2014/main" id="{0CA4741B-A359-5656-8CF7-057B2286B5B3}"/>
              </a:ext>
            </a:extLst>
          </p:cNvPr>
          <p:cNvPicPr>
            <a:picLocks noChangeAspect="1"/>
          </p:cNvPicPr>
          <p:nvPr/>
        </p:nvPicPr>
        <p:blipFill>
          <a:blip r:embed="rId2"/>
          <a:stretch>
            <a:fillRect/>
          </a:stretch>
        </p:blipFill>
        <p:spPr>
          <a:xfrm>
            <a:off x="628650" y="1101573"/>
            <a:ext cx="5099209" cy="3600383"/>
          </a:xfrm>
          <a:prstGeom prst="rect">
            <a:avLst/>
          </a:prstGeom>
        </p:spPr>
      </p:pic>
      <p:grpSp>
        <p:nvGrpSpPr>
          <p:cNvPr id="6" name="Group 5">
            <a:extLst>
              <a:ext uri="{FF2B5EF4-FFF2-40B4-BE49-F238E27FC236}">
                <a16:creationId xmlns:a16="http://schemas.microsoft.com/office/drawing/2014/main" id="{E139B1A9-AD24-711A-A8CB-82AAED5DB99B}"/>
              </a:ext>
            </a:extLst>
          </p:cNvPr>
          <p:cNvGrpSpPr/>
          <p:nvPr/>
        </p:nvGrpSpPr>
        <p:grpSpPr>
          <a:xfrm>
            <a:off x="7234429" y="1623117"/>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69BB7608-C4F1-3398-25E6-6EB08029DB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7BBA8D8D-BE7C-2C6F-3B7D-F3D00B4D32B8}"/>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0C5896F5-C614-E8D7-F46D-47838430F3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C5B68ED9-B7AD-20B5-AFC8-29CA79BE8184}"/>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FFC3A7C0-36A6-9DBC-BB8A-292E9AAE4289}"/>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003392D7-07AC-B3C3-A793-5A4B7FC60CF1}"/>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9B4EC8F0-0448-323A-69BD-111729C24385}"/>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5818989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70759-0FC7-C5C4-29BA-471CC6CC3632}"/>
              </a:ext>
            </a:extLst>
          </p:cNvPr>
          <p:cNvSpPr>
            <a:spLocks noGrp="1"/>
          </p:cNvSpPr>
          <p:nvPr>
            <p:ph type="title"/>
          </p:nvPr>
        </p:nvSpPr>
        <p:spPr/>
        <p:txBody>
          <a:bodyPr/>
          <a:lstStyle/>
          <a:p>
            <a:r>
              <a:rPr lang="nb-NO"/>
              <a:t>Run</a:t>
            </a:r>
          </a:p>
        </p:txBody>
      </p:sp>
      <p:pic>
        <p:nvPicPr>
          <p:cNvPr id="5" name="Picture 4">
            <a:extLst>
              <a:ext uri="{FF2B5EF4-FFF2-40B4-BE49-F238E27FC236}">
                <a16:creationId xmlns:a16="http://schemas.microsoft.com/office/drawing/2014/main" id="{BB0F864E-6116-1ED6-F67C-820100F26FD8}"/>
              </a:ext>
            </a:extLst>
          </p:cNvPr>
          <p:cNvPicPr>
            <a:picLocks noChangeAspect="1"/>
          </p:cNvPicPr>
          <p:nvPr/>
        </p:nvPicPr>
        <p:blipFill>
          <a:blip r:embed="rId2"/>
          <a:stretch>
            <a:fillRect/>
          </a:stretch>
        </p:blipFill>
        <p:spPr>
          <a:xfrm>
            <a:off x="1778713" y="484035"/>
            <a:ext cx="4565494" cy="4508336"/>
          </a:xfrm>
          <a:prstGeom prst="rect">
            <a:avLst/>
          </a:prstGeom>
        </p:spPr>
      </p:pic>
      <p:grpSp>
        <p:nvGrpSpPr>
          <p:cNvPr id="6" name="Group 5">
            <a:extLst>
              <a:ext uri="{FF2B5EF4-FFF2-40B4-BE49-F238E27FC236}">
                <a16:creationId xmlns:a16="http://schemas.microsoft.com/office/drawing/2014/main" id="{D4171E12-CC6F-F119-6A9D-31DCA513D09A}"/>
              </a:ext>
            </a:extLst>
          </p:cNvPr>
          <p:cNvGrpSpPr/>
          <p:nvPr/>
        </p:nvGrpSpPr>
        <p:grpSpPr>
          <a:xfrm>
            <a:off x="7365287" y="1556068"/>
            <a:ext cx="1909571" cy="2056035"/>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A791AC41-BF9C-7E88-9170-BFAC698474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A02D448E-98E9-0220-E35B-8BE2D0687BE2}"/>
                </a:ext>
              </a:extLst>
            </p:cNvPr>
            <p:cNvGrpSpPr/>
            <p:nvPr/>
          </p:nvGrpSpPr>
          <p:grpSpPr>
            <a:xfrm>
              <a:off x="10319645" y="-68566"/>
              <a:ext cx="2546094" cy="2741379"/>
              <a:chOff x="10319645" y="-68566"/>
              <a:chExt cx="2546094" cy="2741379"/>
            </a:xfrm>
          </p:grpSpPr>
          <p:pic>
            <p:nvPicPr>
              <p:cNvPr id="9" name="Picture 2" descr="Quick Read: Using PRIMM to structure programming lessons - Teach Computing">
                <a:extLst>
                  <a:ext uri="{FF2B5EF4-FFF2-40B4-BE49-F238E27FC236}">
                    <a16:creationId xmlns:a16="http://schemas.microsoft.com/office/drawing/2014/main" id="{FA4F591B-380A-CA55-14C0-84AC81DF1C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D2FBCB5E-8337-4876-860E-717C3BD0BEFE}"/>
                  </a:ext>
                </a:extLst>
              </p:cNvPr>
              <p:cNvGrpSpPr/>
              <p:nvPr/>
            </p:nvGrpSpPr>
            <p:grpSpPr>
              <a:xfrm>
                <a:off x="10879835" y="-68566"/>
                <a:ext cx="996343" cy="2741379"/>
                <a:chOff x="10879835" y="-68566"/>
                <a:chExt cx="996343" cy="2741379"/>
              </a:xfrm>
            </p:grpSpPr>
            <p:sp>
              <p:nvSpPr>
                <p:cNvPr id="11" name="TextBox 10">
                  <a:extLst>
                    <a:ext uri="{FF2B5EF4-FFF2-40B4-BE49-F238E27FC236}">
                      <a16:creationId xmlns:a16="http://schemas.microsoft.com/office/drawing/2014/main" id="{9E69C8C3-5201-9110-E7C9-3B41E8D400F5}"/>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2" name="TextBox 11">
                  <a:extLst>
                    <a:ext uri="{FF2B5EF4-FFF2-40B4-BE49-F238E27FC236}">
                      <a16:creationId xmlns:a16="http://schemas.microsoft.com/office/drawing/2014/main" id="{27401B2E-93E0-6FA1-4659-56AFF8058A33}"/>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3" name="TextBox 12">
                  <a:extLst>
                    <a:ext uri="{FF2B5EF4-FFF2-40B4-BE49-F238E27FC236}">
                      <a16:creationId xmlns:a16="http://schemas.microsoft.com/office/drawing/2014/main" id="{52C31112-F931-E1FF-AD0E-AD1716A8E167}"/>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6380312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1914-625F-858E-7025-27BFBA3DCB4A}"/>
              </a:ext>
            </a:extLst>
          </p:cNvPr>
          <p:cNvSpPr>
            <a:spLocks noGrp="1"/>
          </p:cNvSpPr>
          <p:nvPr>
            <p:ph type="title"/>
          </p:nvPr>
        </p:nvSpPr>
        <p:spPr/>
        <p:txBody>
          <a:bodyPr/>
          <a:lstStyle/>
          <a:p>
            <a:r>
              <a:rPr lang="nb-NO" err="1"/>
              <a:t>Discuss</a:t>
            </a:r>
            <a:r>
              <a:rPr lang="nb-NO"/>
              <a:t>: </a:t>
            </a:r>
          </a:p>
        </p:txBody>
      </p:sp>
      <p:sp>
        <p:nvSpPr>
          <p:cNvPr id="3" name="Content Placeholder 2">
            <a:extLst>
              <a:ext uri="{FF2B5EF4-FFF2-40B4-BE49-F238E27FC236}">
                <a16:creationId xmlns:a16="http://schemas.microsoft.com/office/drawing/2014/main" id="{F6A0CC12-9BB9-AD3B-89B8-92A19AE302FE}"/>
              </a:ext>
            </a:extLst>
          </p:cNvPr>
          <p:cNvSpPr>
            <a:spLocks noGrp="1"/>
          </p:cNvSpPr>
          <p:nvPr>
            <p:ph idx="1"/>
          </p:nvPr>
        </p:nvSpPr>
        <p:spPr/>
        <p:txBody>
          <a:bodyPr>
            <a:normAutofit/>
          </a:bodyPr>
          <a:lstStyle/>
          <a:p>
            <a:r>
              <a:rPr lang="nb-NO" sz="3000">
                <a:latin typeface="Aptos" panose="020B0004020202020204" pitchFamily="34" charset="0"/>
                <a:ea typeface="Aptos" panose="020B0004020202020204" pitchFamily="34" charset="0"/>
                <a:cs typeface="Times New Roman" panose="02020603050405020304" pitchFamily="18" charset="0"/>
              </a:rPr>
              <a:t>Forklar en klassekamerat hva du har beregnet og få hen til å forklare hva hen har gjort til deg.</a:t>
            </a:r>
            <a:endParaRPr lang="nb-NO" sz="4050"/>
          </a:p>
        </p:txBody>
      </p:sp>
      <p:grpSp>
        <p:nvGrpSpPr>
          <p:cNvPr id="4" name="Group 3">
            <a:extLst>
              <a:ext uri="{FF2B5EF4-FFF2-40B4-BE49-F238E27FC236}">
                <a16:creationId xmlns:a16="http://schemas.microsoft.com/office/drawing/2014/main" id="{D3EB9734-7939-5CA4-59FA-EE51AA25BD4E}"/>
              </a:ext>
            </a:extLst>
          </p:cNvPr>
          <p:cNvGrpSpPr/>
          <p:nvPr/>
        </p:nvGrpSpPr>
        <p:grpSpPr>
          <a:xfrm>
            <a:off x="7344747" y="2471148"/>
            <a:ext cx="1909571" cy="2056035"/>
            <a:chOff x="10319645" y="-68566"/>
            <a:chExt cx="2546094" cy="2741379"/>
          </a:xfrm>
        </p:grpSpPr>
        <p:pic>
          <p:nvPicPr>
            <p:cNvPr id="5" name="Picture 2" descr="Quick Read: Using PRIMM to structure programming lessons - Teach Computing">
              <a:extLst>
                <a:ext uri="{FF2B5EF4-FFF2-40B4-BE49-F238E27FC236}">
                  <a16:creationId xmlns:a16="http://schemas.microsoft.com/office/drawing/2014/main" id="{4ED0ED6E-B7D1-593B-C501-BB8E714D8B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CB614D6B-E97B-CFC5-482A-721EB964F201}"/>
                </a:ext>
              </a:extLst>
            </p:cNvPr>
            <p:cNvGrpSpPr/>
            <p:nvPr/>
          </p:nvGrpSpPr>
          <p:grpSpPr>
            <a:xfrm>
              <a:off x="10319645" y="-68566"/>
              <a:ext cx="2546094" cy="2741379"/>
              <a:chOff x="10319645" y="-68566"/>
              <a:chExt cx="2546094" cy="2741379"/>
            </a:xfrm>
          </p:grpSpPr>
          <p:pic>
            <p:nvPicPr>
              <p:cNvPr id="7" name="Picture 2" descr="Quick Read: Using PRIMM to structure programming lessons - Teach Computing">
                <a:extLst>
                  <a:ext uri="{FF2B5EF4-FFF2-40B4-BE49-F238E27FC236}">
                    <a16:creationId xmlns:a16="http://schemas.microsoft.com/office/drawing/2014/main" id="{8138783B-7EA8-B8A6-4DE1-259E5E8B03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D3830F47-1DAB-518D-8999-912E4A06731C}"/>
                  </a:ext>
                </a:extLst>
              </p:cNvPr>
              <p:cNvGrpSpPr/>
              <p:nvPr/>
            </p:nvGrpSpPr>
            <p:grpSpPr>
              <a:xfrm>
                <a:off x="10879835" y="-68566"/>
                <a:ext cx="996343" cy="2741379"/>
                <a:chOff x="10879835" y="-68566"/>
                <a:chExt cx="996343" cy="2741379"/>
              </a:xfrm>
            </p:grpSpPr>
            <p:sp>
              <p:nvSpPr>
                <p:cNvPr id="9" name="TextBox 8">
                  <a:extLst>
                    <a:ext uri="{FF2B5EF4-FFF2-40B4-BE49-F238E27FC236}">
                      <a16:creationId xmlns:a16="http://schemas.microsoft.com/office/drawing/2014/main" id="{C92F50A1-D444-C7F4-1944-9660268A3983}"/>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0" name="TextBox 9">
                  <a:extLst>
                    <a:ext uri="{FF2B5EF4-FFF2-40B4-BE49-F238E27FC236}">
                      <a16:creationId xmlns:a16="http://schemas.microsoft.com/office/drawing/2014/main" id="{1A6912A1-D999-A400-1084-E17666485E89}"/>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1" name="TextBox 10">
                  <a:extLst>
                    <a:ext uri="{FF2B5EF4-FFF2-40B4-BE49-F238E27FC236}">
                      <a16:creationId xmlns:a16="http://schemas.microsoft.com/office/drawing/2014/main" id="{BA4266D0-77C1-693A-2C2F-095D0A545508}"/>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2850488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B7B5F-9F7E-A25F-689E-8F14E4FA5D0F}"/>
              </a:ext>
            </a:extLst>
          </p:cNvPr>
          <p:cNvSpPr>
            <a:spLocks noGrp="1"/>
          </p:cNvSpPr>
          <p:nvPr>
            <p:ph type="title"/>
          </p:nvPr>
        </p:nvSpPr>
        <p:spPr/>
        <p:txBody>
          <a:bodyPr/>
          <a:lstStyle/>
          <a:p>
            <a:r>
              <a:rPr lang="nb-NO" err="1"/>
              <a:t>Answer</a:t>
            </a:r>
            <a:endParaRPr lang="nb-NO"/>
          </a:p>
        </p:txBody>
      </p:sp>
      <p:sp>
        <p:nvSpPr>
          <p:cNvPr id="3" name="Content Placeholder 2">
            <a:extLst>
              <a:ext uri="{FF2B5EF4-FFF2-40B4-BE49-F238E27FC236}">
                <a16:creationId xmlns:a16="http://schemas.microsoft.com/office/drawing/2014/main" id="{1E8BA027-8FCB-7B19-1C34-9E5A727579C9}"/>
              </a:ext>
            </a:extLst>
          </p:cNvPr>
          <p:cNvSpPr>
            <a:spLocks noGrp="1"/>
          </p:cNvSpPr>
          <p:nvPr>
            <p:ph idx="1"/>
          </p:nvPr>
        </p:nvSpPr>
        <p:spPr>
          <a:xfrm>
            <a:off x="628651" y="1370013"/>
            <a:ext cx="4481666" cy="3263504"/>
          </a:xfrm>
        </p:spPr>
        <p:txBody>
          <a:bodyPr/>
          <a:lstStyle/>
          <a:p>
            <a:pPr marL="0" indent="0">
              <a:buNone/>
            </a:pPr>
            <a:r>
              <a:rPr lang="nb-NO"/>
              <a:t>Skriv en liten rapport hvor du først forteller om hvilket spørsmål du stilte, deretter viser hvilket program du kjørte, forklar hva programmet gjør og hva resultatet ble. Til slutt prøver du å svare på spørsmålet du stilte i 1. Ask.</a:t>
            </a:r>
          </a:p>
        </p:txBody>
      </p:sp>
      <p:grpSp>
        <p:nvGrpSpPr>
          <p:cNvPr id="5" name="Group 4">
            <a:extLst>
              <a:ext uri="{FF2B5EF4-FFF2-40B4-BE49-F238E27FC236}">
                <a16:creationId xmlns:a16="http://schemas.microsoft.com/office/drawing/2014/main" id="{84BA9E2B-3BA9-8FD2-F0F6-D2CE14FB62D0}"/>
              </a:ext>
            </a:extLst>
          </p:cNvPr>
          <p:cNvGrpSpPr/>
          <p:nvPr/>
        </p:nvGrpSpPr>
        <p:grpSpPr>
          <a:xfrm>
            <a:off x="7234429" y="1268810"/>
            <a:ext cx="1909571" cy="2056035"/>
            <a:chOff x="10319645" y="-68566"/>
            <a:chExt cx="2546094" cy="2741379"/>
          </a:xfrm>
        </p:grpSpPr>
        <p:pic>
          <p:nvPicPr>
            <p:cNvPr id="6" name="Picture 2" descr="Quick Read: Using PRIMM to structure programming lessons - Teach Computing">
              <a:extLst>
                <a:ext uri="{FF2B5EF4-FFF2-40B4-BE49-F238E27FC236}">
                  <a16:creationId xmlns:a16="http://schemas.microsoft.com/office/drawing/2014/main" id="{21B06C6B-1CD0-FD23-E7D2-5E9AB2E390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763"/>
            <a:stretch/>
          </p:blipFill>
          <p:spPr bwMode="auto">
            <a:xfrm>
              <a:off x="10363661" y="214150"/>
              <a:ext cx="2300288" cy="33855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BF251B7-463A-D004-3A21-10C33165FDA7}"/>
                </a:ext>
              </a:extLst>
            </p:cNvPr>
            <p:cNvGrpSpPr/>
            <p:nvPr/>
          </p:nvGrpSpPr>
          <p:grpSpPr>
            <a:xfrm>
              <a:off x="10319645" y="-68566"/>
              <a:ext cx="2546094" cy="2741379"/>
              <a:chOff x="10319645" y="-68566"/>
              <a:chExt cx="2546094" cy="2741379"/>
            </a:xfrm>
          </p:grpSpPr>
          <p:pic>
            <p:nvPicPr>
              <p:cNvPr id="8" name="Picture 2" descr="Quick Read: Using PRIMM to structure programming lessons - Teach Computing">
                <a:extLst>
                  <a:ext uri="{FF2B5EF4-FFF2-40B4-BE49-F238E27FC236}">
                    <a16:creationId xmlns:a16="http://schemas.microsoft.com/office/drawing/2014/main" id="{87A5452B-C6A7-1B43-FE6C-F34356A8FD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0581"/>
              <a:stretch/>
            </p:blipFill>
            <p:spPr bwMode="auto">
              <a:xfrm>
                <a:off x="10319645" y="512731"/>
                <a:ext cx="2546094" cy="146138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4F40F54A-746C-96EB-0472-EAF184E5CFEA}"/>
                  </a:ext>
                </a:extLst>
              </p:cNvPr>
              <p:cNvGrpSpPr/>
              <p:nvPr/>
            </p:nvGrpSpPr>
            <p:grpSpPr>
              <a:xfrm>
                <a:off x="10879835" y="-68566"/>
                <a:ext cx="996343" cy="2741379"/>
                <a:chOff x="10879835" y="-68566"/>
                <a:chExt cx="996343" cy="2741379"/>
              </a:xfrm>
            </p:grpSpPr>
            <p:sp>
              <p:nvSpPr>
                <p:cNvPr id="10" name="TextBox 9">
                  <a:extLst>
                    <a:ext uri="{FF2B5EF4-FFF2-40B4-BE49-F238E27FC236}">
                      <a16:creationId xmlns:a16="http://schemas.microsoft.com/office/drawing/2014/main" id="{2A5B994A-03FB-55E6-57F3-7931EE3DF5F6}"/>
                    </a:ext>
                  </a:extLst>
                </p:cNvPr>
                <p:cNvSpPr txBox="1"/>
                <p:nvPr/>
              </p:nvSpPr>
              <p:spPr>
                <a:xfrm>
                  <a:off x="10935558" y="-68566"/>
                  <a:ext cx="588194" cy="369332"/>
                </a:xfrm>
                <a:prstGeom prst="rect">
                  <a:avLst/>
                </a:prstGeom>
                <a:noFill/>
              </p:spPr>
              <p:txBody>
                <a:bodyPr wrap="none" rtlCol="0">
                  <a:spAutoFit/>
                </a:bodyPr>
                <a:lstStyle/>
                <a:p>
                  <a:r>
                    <a:rPr lang="nb-NO" sz="1200"/>
                    <a:t>Ask</a:t>
                  </a:r>
                </a:p>
              </p:txBody>
            </p:sp>
            <p:sp>
              <p:nvSpPr>
                <p:cNvPr id="11" name="TextBox 10">
                  <a:extLst>
                    <a:ext uri="{FF2B5EF4-FFF2-40B4-BE49-F238E27FC236}">
                      <a16:creationId xmlns:a16="http://schemas.microsoft.com/office/drawing/2014/main" id="{0EF86173-4392-CEDB-83DB-B8ACB3F45024}"/>
                    </a:ext>
                  </a:extLst>
                </p:cNvPr>
                <p:cNvSpPr txBox="1"/>
                <p:nvPr/>
              </p:nvSpPr>
              <p:spPr>
                <a:xfrm>
                  <a:off x="10879835" y="1993801"/>
                  <a:ext cx="962228" cy="369332"/>
                </a:xfrm>
                <a:prstGeom prst="rect">
                  <a:avLst/>
                </a:prstGeom>
                <a:noFill/>
              </p:spPr>
              <p:txBody>
                <a:bodyPr wrap="none" rtlCol="0">
                  <a:spAutoFit/>
                </a:bodyPr>
                <a:lstStyle/>
                <a:p>
                  <a:r>
                    <a:rPr lang="nb-NO" sz="1200" err="1"/>
                    <a:t>Discuss</a:t>
                  </a:r>
                  <a:endParaRPr lang="nb-NO" sz="1200"/>
                </a:p>
              </p:txBody>
            </p:sp>
            <p:sp>
              <p:nvSpPr>
                <p:cNvPr id="12" name="TextBox 11">
                  <a:extLst>
                    <a:ext uri="{FF2B5EF4-FFF2-40B4-BE49-F238E27FC236}">
                      <a16:creationId xmlns:a16="http://schemas.microsoft.com/office/drawing/2014/main" id="{2EF21A8B-7032-61D1-3346-627FC4277090}"/>
                    </a:ext>
                  </a:extLst>
                </p:cNvPr>
                <p:cNvSpPr txBox="1"/>
                <p:nvPr/>
              </p:nvSpPr>
              <p:spPr>
                <a:xfrm>
                  <a:off x="10948146" y="2303481"/>
                  <a:ext cx="928032" cy="369332"/>
                </a:xfrm>
                <a:prstGeom prst="rect">
                  <a:avLst/>
                </a:prstGeom>
                <a:noFill/>
              </p:spPr>
              <p:txBody>
                <a:bodyPr wrap="none" rtlCol="0">
                  <a:spAutoFit/>
                </a:bodyPr>
                <a:lstStyle/>
                <a:p>
                  <a:r>
                    <a:rPr lang="nb-NO" sz="1200" err="1"/>
                    <a:t>Answer</a:t>
                  </a:r>
                  <a:endParaRPr lang="nb-NO" sz="1200"/>
                </a:p>
              </p:txBody>
            </p:sp>
          </p:grpSp>
        </p:grpSp>
      </p:grpSp>
    </p:spTree>
    <p:extLst>
      <p:ext uri="{BB962C8B-B14F-4D97-AF65-F5344CB8AC3E}">
        <p14:creationId xmlns:p14="http://schemas.microsoft.com/office/powerpoint/2010/main" val="393606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708C-8640-9147-6A60-30463638228A}"/>
              </a:ext>
            </a:extLst>
          </p:cNvPr>
          <p:cNvSpPr>
            <a:spLocks noGrp="1"/>
          </p:cNvSpPr>
          <p:nvPr>
            <p:ph type="title"/>
          </p:nvPr>
        </p:nvSpPr>
        <p:spPr/>
        <p:txBody>
          <a:bodyPr/>
          <a:lstStyle/>
          <a:p>
            <a:r>
              <a:rPr lang="nb-NO"/>
              <a:t>Hensikten</a:t>
            </a:r>
          </a:p>
        </p:txBody>
      </p:sp>
      <p:sp>
        <p:nvSpPr>
          <p:cNvPr id="3" name="Content Placeholder 2">
            <a:extLst>
              <a:ext uri="{FF2B5EF4-FFF2-40B4-BE49-F238E27FC236}">
                <a16:creationId xmlns:a16="http://schemas.microsoft.com/office/drawing/2014/main" id="{CD92A9F8-267C-C539-D665-18944D7043E5}"/>
              </a:ext>
            </a:extLst>
          </p:cNvPr>
          <p:cNvSpPr>
            <a:spLocks noGrp="1"/>
          </p:cNvSpPr>
          <p:nvPr>
            <p:ph idx="1"/>
          </p:nvPr>
        </p:nvSpPr>
        <p:spPr/>
        <p:txBody>
          <a:bodyPr/>
          <a:lstStyle/>
          <a:p>
            <a:r>
              <a:rPr lang="nb-NO"/>
              <a:t>… er ikke å kjøre AMPIMDA hele tiden</a:t>
            </a:r>
          </a:p>
          <a:p>
            <a:r>
              <a:rPr lang="nb-NO"/>
              <a:t>Men iblant, slik at elevene lærer seg de ferdighetene ved å bruke KI som kode-hjelper</a:t>
            </a:r>
          </a:p>
        </p:txBody>
      </p:sp>
    </p:spTree>
    <p:extLst>
      <p:ext uri="{BB962C8B-B14F-4D97-AF65-F5344CB8AC3E}">
        <p14:creationId xmlns:p14="http://schemas.microsoft.com/office/powerpoint/2010/main" val="31878051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4D7A-DE56-6C98-B662-D93037FFC906}"/>
              </a:ext>
            </a:extLst>
          </p:cNvPr>
          <p:cNvSpPr>
            <a:spLocks noGrp="1"/>
          </p:cNvSpPr>
          <p:nvPr>
            <p:ph type="title"/>
          </p:nvPr>
        </p:nvSpPr>
        <p:spPr>
          <a:xfrm>
            <a:off x="628650" y="890598"/>
            <a:ext cx="7886700" cy="378212"/>
          </a:xfrm>
        </p:spPr>
        <p:txBody>
          <a:bodyPr>
            <a:normAutofit/>
          </a:bodyPr>
          <a:lstStyle/>
          <a:p>
            <a:r>
              <a:rPr lang="nb-NO"/>
              <a:t>Nå kan dere forsøke!</a:t>
            </a:r>
          </a:p>
        </p:txBody>
      </p:sp>
      <p:sp>
        <p:nvSpPr>
          <p:cNvPr id="3" name="Content Placeholder 2">
            <a:extLst>
              <a:ext uri="{FF2B5EF4-FFF2-40B4-BE49-F238E27FC236}">
                <a16:creationId xmlns:a16="http://schemas.microsoft.com/office/drawing/2014/main" id="{76CE2258-07D6-99EC-FB17-34077DDC3B10}"/>
              </a:ext>
            </a:extLst>
          </p:cNvPr>
          <p:cNvSpPr>
            <a:spLocks noGrp="1"/>
          </p:cNvSpPr>
          <p:nvPr>
            <p:ph idx="1"/>
          </p:nvPr>
        </p:nvSpPr>
        <p:spPr/>
        <p:txBody>
          <a:bodyPr>
            <a:normAutofit lnSpcReduction="10000"/>
          </a:bodyPr>
          <a:lstStyle/>
          <a:p>
            <a:r>
              <a:rPr lang="nb-NO"/>
              <a:t>Enkel programmering: trinket.io</a:t>
            </a:r>
          </a:p>
          <a:p>
            <a:r>
              <a:rPr lang="nb-NO"/>
              <a:t>Enten forsøk noe av dette:</a:t>
            </a:r>
          </a:p>
          <a:p>
            <a:pPr lvl="1"/>
            <a:r>
              <a:rPr lang="nb-NO"/>
              <a:t>Prøv en annen vinkling på strålingseksempelet</a:t>
            </a:r>
          </a:p>
          <a:p>
            <a:pPr lvl="1"/>
            <a:r>
              <a:rPr lang="nb-NO"/>
              <a:t>Prøv utforsk nedarving i biologi: «lage et program som simulerer sannsynligheten for å få et blåøyd barn gitt at mor har genotype </a:t>
            </a:r>
            <a:r>
              <a:rPr lang="nb-NO" err="1"/>
              <a:t>Bb</a:t>
            </a:r>
            <a:r>
              <a:rPr lang="nb-NO"/>
              <a:t> og far har genotype </a:t>
            </a:r>
            <a:r>
              <a:rPr lang="nb-NO" err="1"/>
              <a:t>bb</a:t>
            </a:r>
            <a:r>
              <a:rPr lang="nb-NO"/>
              <a:t>»</a:t>
            </a:r>
          </a:p>
          <a:p>
            <a:pPr lvl="1"/>
            <a:r>
              <a:rPr lang="nb-NO"/>
              <a:t>Det er funnet godt bevart eldgammelt lik i myra, hvordan kan karbon-14-datering brukes for å si hvor gammelt det er?</a:t>
            </a:r>
          </a:p>
          <a:p>
            <a:pPr lvl="1"/>
            <a:r>
              <a:rPr lang="nb-NO"/>
              <a:t>Radioaktiv stråling fra </a:t>
            </a:r>
            <a:r>
              <a:rPr lang="nb-NO" err="1"/>
              <a:t>tjernobyl</a:t>
            </a:r>
            <a:endParaRPr lang="nb-NO"/>
          </a:p>
          <a:p>
            <a:pPr lvl="1"/>
            <a:r>
              <a:rPr lang="nb-NO"/>
              <a:t>Svar kort preledetekst</a:t>
            </a:r>
          </a:p>
          <a:p>
            <a:pPr lvl="1"/>
            <a:r>
              <a:rPr lang="nb-NO"/>
              <a:t>Matematikk: Et spørsmål om penger, spare penger, investere i aksjer, lage bedrift?</a:t>
            </a:r>
          </a:p>
          <a:p>
            <a:pPr lvl="1"/>
            <a:r>
              <a:rPr lang="nb-NO"/>
              <a:t>Hvor mye taper du på spill, gambling? Hvor lenge må du spille før du er blakk?</a:t>
            </a:r>
          </a:p>
          <a:p>
            <a:pPr lvl="1"/>
            <a:r>
              <a:rPr lang="nb-NO"/>
              <a:t>Simulere handel</a:t>
            </a:r>
          </a:p>
          <a:p>
            <a:pPr lvl="1"/>
            <a:r>
              <a:rPr lang="nb-NO"/>
              <a:t>«Hvordan spres covid-19?»</a:t>
            </a:r>
          </a:p>
          <a:p>
            <a:r>
              <a:rPr lang="nb-NO"/>
              <a:t>Eller prøv å finn en problemstilling i deres eget fag</a:t>
            </a:r>
          </a:p>
          <a:p>
            <a:pPr lvl="1"/>
            <a:endParaRPr lang="nb-NO"/>
          </a:p>
          <a:p>
            <a:pPr lvl="1"/>
            <a:endParaRPr lang="nb-NO"/>
          </a:p>
        </p:txBody>
      </p:sp>
    </p:spTree>
    <p:extLst>
      <p:ext uri="{BB962C8B-B14F-4D97-AF65-F5344CB8AC3E}">
        <p14:creationId xmlns:p14="http://schemas.microsoft.com/office/powerpoint/2010/main" val="3616296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A8D59-B1D2-9371-16E3-5D7B71FC0994}"/>
              </a:ext>
            </a:extLst>
          </p:cNvPr>
          <p:cNvSpPr>
            <a:spLocks noGrp="1"/>
          </p:cNvSpPr>
          <p:nvPr>
            <p:ph type="title"/>
          </p:nvPr>
        </p:nvSpPr>
        <p:spPr/>
        <p:txBody>
          <a:bodyPr/>
          <a:lstStyle/>
          <a:p>
            <a:r>
              <a:rPr lang="nb-NO"/>
              <a:t>E1: AMPRIMDA-botten</a:t>
            </a:r>
            <a:endParaRPr lang="en-US"/>
          </a:p>
        </p:txBody>
      </p:sp>
      <p:sp>
        <p:nvSpPr>
          <p:cNvPr id="3" name="Content Placeholder 2">
            <a:extLst>
              <a:ext uri="{FF2B5EF4-FFF2-40B4-BE49-F238E27FC236}">
                <a16:creationId xmlns:a16="http://schemas.microsoft.com/office/drawing/2014/main" id="{28BB3570-47BC-6B3A-8BED-9525DB150DE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715183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30C46-A5E8-CCAA-BC83-10913787B580}"/>
              </a:ext>
            </a:extLst>
          </p:cNvPr>
          <p:cNvSpPr>
            <a:spLocks noGrp="1"/>
          </p:cNvSpPr>
          <p:nvPr>
            <p:ph type="title"/>
          </p:nvPr>
        </p:nvSpPr>
        <p:spPr/>
        <p:txBody>
          <a:bodyPr/>
          <a:lstStyle/>
          <a:p>
            <a:r>
              <a:rPr lang="nb-NO"/>
              <a:t>E2: KI-resistente oppgaver</a:t>
            </a:r>
          </a:p>
        </p:txBody>
      </p:sp>
      <p:sp>
        <p:nvSpPr>
          <p:cNvPr id="3" name="Content Placeholder 2">
            <a:extLst>
              <a:ext uri="{FF2B5EF4-FFF2-40B4-BE49-F238E27FC236}">
                <a16:creationId xmlns:a16="http://schemas.microsoft.com/office/drawing/2014/main" id="{48948437-AFA0-34FF-5E1B-27820A6906D5}"/>
              </a:ext>
            </a:extLst>
          </p:cNvPr>
          <p:cNvSpPr>
            <a:spLocks noGrp="1"/>
          </p:cNvSpPr>
          <p:nvPr>
            <p:ph idx="1"/>
          </p:nvPr>
        </p:nvSpPr>
        <p:spPr/>
        <p:txBody>
          <a:bodyPr/>
          <a:lstStyle/>
          <a:p>
            <a:r>
              <a:rPr lang="nb-NO"/>
              <a:t>Prosessbaserte innleveringer</a:t>
            </a:r>
          </a:p>
          <a:p>
            <a:r>
              <a:rPr lang="nb-NO"/>
              <a:t>Multimodale oppgaver:</a:t>
            </a:r>
          </a:p>
          <a:p>
            <a:pPr lvl="1"/>
            <a:r>
              <a:rPr lang="nb-NO"/>
              <a:t>Analysere bilder</a:t>
            </a:r>
          </a:p>
          <a:p>
            <a:pPr lvl="1"/>
            <a:r>
              <a:rPr lang="nb-NO"/>
              <a:t>Utføre eksperimenter i virkeligheten</a:t>
            </a:r>
          </a:p>
          <a:p>
            <a:r>
              <a:rPr lang="nb-NO"/>
              <a:t>Kompliserte prosjekter</a:t>
            </a:r>
          </a:p>
          <a:p>
            <a:pPr lvl="1"/>
            <a:r>
              <a:rPr lang="nb-NO"/>
              <a:t>Gjennomføre et eksperiment, mål noe og </a:t>
            </a:r>
          </a:p>
          <a:p>
            <a:pPr lvl="1"/>
            <a:r>
              <a:rPr lang="nb-NO"/>
              <a:t>Bruk KI til å lage en strategi og se hvem som klarer å tjene mest penger på en uke/måned?</a:t>
            </a:r>
          </a:p>
          <a:p>
            <a:r>
              <a:rPr lang="nb-NO"/>
              <a:t>TPS: Hvilke andre KI-resistente oppgaver klarer dere komme opp med?</a:t>
            </a:r>
          </a:p>
        </p:txBody>
      </p:sp>
      <p:sp>
        <p:nvSpPr>
          <p:cNvPr id="4" name="Footer Placeholder 3">
            <a:extLst>
              <a:ext uri="{FF2B5EF4-FFF2-40B4-BE49-F238E27FC236}">
                <a16:creationId xmlns:a16="http://schemas.microsoft.com/office/drawing/2014/main" id="{EBEC2E39-919D-DA39-C630-92DEB888A9FA}"/>
              </a:ext>
            </a:extLst>
          </p:cNvPr>
          <p:cNvSpPr>
            <a:spLocks noGrp="1"/>
          </p:cNvSpPr>
          <p:nvPr>
            <p:ph type="ftr" sz="quarter" idx="11"/>
          </p:nvPr>
        </p:nvSpPr>
        <p:spPr/>
        <p:txBody>
          <a:bodyPr/>
          <a:lstStyle/>
          <a:p>
            <a:r>
              <a:rPr lang="nn-NO"/>
              <a:t>Vidar Skogvoll - KURT (Universitetet i Oslo) - LæreMedKi.no</a:t>
            </a:r>
            <a:endParaRPr lang="nb-NO"/>
          </a:p>
        </p:txBody>
      </p:sp>
    </p:spTree>
    <p:extLst>
      <p:ext uri="{BB962C8B-B14F-4D97-AF65-F5344CB8AC3E}">
        <p14:creationId xmlns:p14="http://schemas.microsoft.com/office/powerpoint/2010/main" val="2177431099"/>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UIO_1.potx" id="{EA89BD56-01FD-48D9-BDD3-1E84E0E193CE}" vid="{1D06FC09-0143-4B29-8E70-0BE773F385DB}"/>
    </a:ext>
  </a:extLst>
</a:theme>
</file>

<file path=ppt/theme/theme2.xml><?xml version="1.0" encoding="utf-8"?>
<a:theme xmlns:a="http://schemas.openxmlformats.org/drawingml/2006/main" name="ChitchatVTI">
  <a:themeElements>
    <a:clrScheme name="AnalogousFromLightSeedRightStep">
      <a:dk1>
        <a:srgbClr val="000000"/>
      </a:dk1>
      <a:lt1>
        <a:srgbClr val="FFFFFF"/>
      </a:lt1>
      <a:dk2>
        <a:srgbClr val="273B21"/>
      </a:dk2>
      <a:lt2>
        <a:srgbClr val="E2E5E8"/>
      </a:lt2>
      <a:accent1>
        <a:srgbClr val="C49A77"/>
      </a:accent1>
      <a:accent2>
        <a:srgbClr val="ACA267"/>
      </a:accent2>
      <a:accent3>
        <a:srgbClr val="98A773"/>
      </a:accent3>
      <a:accent4>
        <a:srgbClr val="7FB06A"/>
      </a:accent4>
      <a:accent5>
        <a:srgbClr val="75B17C"/>
      </a:accent5>
      <a:accent6>
        <a:srgbClr val="69AF8E"/>
      </a:accent6>
      <a:hlink>
        <a:srgbClr val="5C85A7"/>
      </a:hlink>
      <a:folHlink>
        <a:srgbClr val="7F7F7F"/>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25a5c0a-6ac6-4c21-8c55-5bcdd278cf65">
      <Terms xmlns="http://schemas.microsoft.com/office/infopath/2007/PartnerControls"/>
    </lcf76f155ced4ddcb4097134ff3c332f>
    <TaxCatchAll xmlns="3da74f13-086a-42a1-ae4e-093bed97614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0C88C919428943B4CA72A2F0E31212" ma:contentTypeVersion="18" ma:contentTypeDescription="Create a new document." ma:contentTypeScope="" ma:versionID="72a7b730f354973bb793dd79a9fa29cb">
  <xsd:schema xmlns:xsd="http://www.w3.org/2001/XMLSchema" xmlns:xs="http://www.w3.org/2001/XMLSchema" xmlns:p="http://schemas.microsoft.com/office/2006/metadata/properties" xmlns:ns2="725a5c0a-6ac6-4c21-8c55-5bcdd278cf65" xmlns:ns3="3da74f13-086a-42a1-ae4e-093bed976141" targetNamespace="http://schemas.microsoft.com/office/2006/metadata/properties" ma:root="true" ma:fieldsID="4a40df2cc569e0dba29c311ccc94bb49" ns2:_="" ns3:_="">
    <xsd:import namespace="725a5c0a-6ac6-4c21-8c55-5bcdd278cf65"/>
    <xsd:import namespace="3da74f13-086a-42a1-ae4e-093bed9761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5a5c0a-6ac6-4c21-8c55-5bcdd278cf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a74f13-086a-42a1-ae4e-093bed9761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1417c6-3a63-4e29-8efd-c38db392b380}" ma:internalName="TaxCatchAll" ma:showField="CatchAllData" ma:web="3da74f13-086a-42a1-ae4e-093bed9761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5F3509-3F0F-427A-B152-60F12FAF90AB}">
  <ds:schemaRefs>
    <ds:schemaRef ds:uri="http://schemas.microsoft.com/sharepoint/v3/contenttype/forms"/>
  </ds:schemaRefs>
</ds:datastoreItem>
</file>

<file path=customXml/itemProps2.xml><?xml version="1.0" encoding="utf-8"?>
<ds:datastoreItem xmlns:ds="http://schemas.openxmlformats.org/officeDocument/2006/customXml" ds:itemID="{520E950E-9910-4337-AEF4-E33FE1F697E5}">
  <ds:schemaRefs>
    <ds:schemaRef ds:uri="http://www.w3.org/XML/1998/namespace"/>
    <ds:schemaRef ds:uri="725a5c0a-6ac6-4c21-8c55-5bcdd278cf65"/>
    <ds:schemaRef ds:uri="http://schemas.microsoft.com/office/2006/documentManagement/types"/>
    <ds:schemaRef ds:uri="3da74f13-086a-42a1-ae4e-093bed976141"/>
    <ds:schemaRef ds:uri="http://schemas.microsoft.com/office/infopath/2007/PartnerControls"/>
    <ds:schemaRef ds:uri="http://schemas.microsoft.com/office/2006/metadata/properties"/>
    <ds:schemaRef ds:uri="http://purl.org/dc/elements/1.1/"/>
    <ds:schemaRef ds:uri="http://purl.org/dc/term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C98F86A9-9361-4070-9E94-66A9D48EEF17}"/>
</file>

<file path=docProps/app.xml><?xml version="1.0" encoding="utf-8"?>
<Properties xmlns="http://schemas.openxmlformats.org/officeDocument/2006/extended-properties" xmlns:vt="http://schemas.openxmlformats.org/officeDocument/2006/docPropsVTypes">
  <Template/>
  <TotalTime>4</TotalTime>
  <Words>2396</Words>
  <Application>Microsoft Macintosh PowerPoint</Application>
  <PresentationFormat>Egendefinert</PresentationFormat>
  <Paragraphs>231</Paragraphs>
  <Slides>54</Slides>
  <Notes>4</Notes>
  <HiddenSlides>0</HiddenSlides>
  <MMClips>0</MMClips>
  <ScaleCrop>false</ScaleCrop>
  <HeadingPairs>
    <vt:vector size="8" baseType="variant">
      <vt:variant>
        <vt:lpstr>Brukte skrifter</vt:lpstr>
      </vt:variant>
      <vt:variant>
        <vt:i4>13</vt:i4>
      </vt:variant>
      <vt:variant>
        <vt:lpstr>Tema</vt:lpstr>
      </vt:variant>
      <vt:variant>
        <vt:i4>3</vt:i4>
      </vt:variant>
      <vt:variant>
        <vt:lpstr>Innebygde OLE-servere</vt:lpstr>
      </vt:variant>
      <vt:variant>
        <vt:i4>2</vt:i4>
      </vt:variant>
      <vt:variant>
        <vt:lpstr>Lysbildetitler</vt:lpstr>
      </vt:variant>
      <vt:variant>
        <vt:i4>54</vt:i4>
      </vt:variant>
    </vt:vector>
  </HeadingPairs>
  <TitlesOfParts>
    <vt:vector size="72" baseType="lpstr">
      <vt:lpstr>Aptos</vt:lpstr>
      <vt:lpstr>Aptos Display</vt:lpstr>
      <vt:lpstr>Arial</vt:lpstr>
      <vt:lpstr>Calibri</vt:lpstr>
      <vt:lpstr>Courier New</vt:lpstr>
      <vt:lpstr>Helvetica</vt:lpstr>
      <vt:lpstr>Helvetica Neue</vt:lpstr>
      <vt:lpstr>Inter Var</vt:lpstr>
      <vt:lpstr>Söhne</vt:lpstr>
      <vt:lpstr>The Hand</vt:lpstr>
      <vt:lpstr>The Serif Hand</vt:lpstr>
      <vt:lpstr>Verdana</vt:lpstr>
      <vt:lpstr>Wingdings</vt:lpstr>
      <vt:lpstr>Office-tema</vt:lpstr>
      <vt:lpstr>ChitchatVTI</vt:lpstr>
      <vt:lpstr>Office Theme</vt:lpstr>
      <vt:lpstr>CS ChemDraw Drawing</vt:lpstr>
      <vt:lpstr>Acrobat Document</vt:lpstr>
      <vt:lpstr>NAT3000</vt:lpstr>
      <vt:lpstr>Hvordan funker læring?</vt:lpstr>
      <vt:lpstr>PowerPoint-presentasjon</vt:lpstr>
      <vt:lpstr>PowerPoint-presentasjon</vt:lpstr>
      <vt:lpstr>Kan vi bruke KI som en kognitiv ressurs?</vt:lpstr>
      <vt:lpstr>KI kan brukes til læring hvis det brukes på en fornuftig måte</vt:lpstr>
      <vt:lpstr>Prinsipper for god framspørringsteknikk (prompt engineering)</vt:lpstr>
      <vt:lpstr>Fortellestil/rolle:  lærer, Disney-prinsesse eller...</vt:lpstr>
      <vt:lpstr>PowerPoint-presentasjon</vt:lpstr>
      <vt:lpstr>PowerPoint-presentasjon</vt:lpstr>
      <vt:lpstr>KI er her for å hjelpe deg – Preledetekster</vt:lpstr>
      <vt:lpstr>Elev«hjelperen»</vt:lpstr>
      <vt:lpstr>Læringsassistenten</vt:lpstr>
      <vt:lpstr>PowerPoint-presentasjon</vt:lpstr>
      <vt:lpstr>Hva kan GKI hjelpe til med?</vt:lpstr>
      <vt:lpstr>Aktivitet: Arbeid med statistikk og data</vt:lpstr>
      <vt:lpstr>Data og visualiseringer</vt:lpstr>
      <vt:lpstr>MPRIM med generativ KI</vt:lpstr>
      <vt:lpstr>KI og genetikk</vt:lpstr>
      <vt:lpstr>Mendelsk genetikk med KI</vt:lpstr>
      <vt:lpstr>Diskusjon</vt:lpstr>
      <vt:lpstr>Hvordan funker en språkmodell</vt:lpstr>
      <vt:lpstr>Temperatur = 0</vt:lpstr>
      <vt:lpstr>Temperatur = 1</vt:lpstr>
      <vt:lpstr>Temperatur = 2</vt:lpstr>
      <vt:lpstr>Odin Nøsens analogi:  Språkmodellen er en litt rar venn</vt:lpstr>
      <vt:lpstr>MPRIM  AMPRIMDA</vt:lpstr>
      <vt:lpstr>AMPRIMDA (ark: LæreMedKi.no/AMPRIMDA)</vt:lpstr>
      <vt:lpstr>Eksempel: stråling i naturfag</vt:lpstr>
      <vt:lpstr>Ask: Jeg synes dette spørsmålet er kjedelig. Kan du komme med 5 forslag på andre spørsmål som er mer interessante? Noe som er relevant for hverdagen? Eller noe som er spennende fordi det involverer kriminalitet? Eller noe som har med økonomi å gjøre?</vt:lpstr>
      <vt:lpstr>Hvor lang tid tar det før en radioaktiv isotop har mistet halvparten av aktiviteten sin?</vt:lpstr>
      <vt:lpstr>Make: Jeg skal utforske spørsmålet «Hvor lang tid tar det før en radioaktiv isotop har mistet halvparten av aktiviteten sin?». Jeg ønsker å lage et python-program som hjelper meg å svare på denne problemstillingen. Gi meg 5 forslag til hva jeg kan simulere og hvorfor.</vt:lpstr>
      <vt:lpstr>Make: Skriv et python-program som hjelper meg å utforske spørsmålet «Beregne halveringstiden for en gitt isotop basert på dens halveringstidskonstant». Programmet skal være ikke for langt, og bruke enkle funksjoner, og resultere i et plott. Målet er at jeg skal lære noe av det. </vt:lpstr>
      <vt:lpstr>Make: Dette ble for komplisert. Kan du skrive om koden slik at den ikke bruker «def»? </vt:lpstr>
      <vt:lpstr>Predict:</vt:lpstr>
      <vt:lpstr>Predict: Jeg forstår ikke denne biten av koden:  «gjenværende = start_mengde * (0.5 ** (tid / halveringstid))»,  hva er det den gjør?</vt:lpstr>
      <vt:lpstr>Predict</vt:lpstr>
      <vt:lpstr>Run</vt:lpstr>
      <vt:lpstr>Run: Jeg fikk feilmeldingen  «File "/tmp/sessions/e0e3773f14fdcff6/main.py", line 12     gjenværende = 0start_mengde * (0.5 ** (tid / halveringstid))»                   ^ SyntaxError: invalid decimal literal» Kan du forklare feilmeldingen eller rette programmet?</vt:lpstr>
      <vt:lpstr>Run</vt:lpstr>
      <vt:lpstr>Investigate: Gi meg noen forslag til hvilke parametere jeg kan justere på i koden for å utforske problemstillingen «Beregne halveringstiden for en gitt isotop basert på dens halveringstidskonstant»</vt:lpstr>
      <vt:lpstr>Investigate</vt:lpstr>
      <vt:lpstr>Investigate: Jeg gjorde endringen «halveringstid = 3000», men ser ingen forskjell. Formen på plottet ser helt likt ut.</vt:lpstr>
      <vt:lpstr>PowerPoint-presentasjon</vt:lpstr>
      <vt:lpstr>PowerPoint-presentasjon</vt:lpstr>
      <vt:lpstr>Modify: Har du noen tips til hva jeg kan endre i dette programmet for å forstå dette bedre?</vt:lpstr>
      <vt:lpstr>Predict:</vt:lpstr>
      <vt:lpstr>Run</vt:lpstr>
      <vt:lpstr>Discuss: </vt:lpstr>
      <vt:lpstr>Answer</vt:lpstr>
      <vt:lpstr>Hensikten</vt:lpstr>
      <vt:lpstr>Nå kan dere forsøke!</vt:lpstr>
      <vt:lpstr>E1: AMPRIMDA-botten</vt:lpstr>
      <vt:lpstr>E2: KI-resistente oppgaver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Plotting og lese fra fil</dc:title>
  <dc:creator>Cathrine W. Tellefsen</dc:creator>
  <cp:lastModifiedBy>Andreas Haraldsrud</cp:lastModifiedBy>
  <cp:revision>1</cp:revision>
  <cp:lastPrinted>2018-06-11T15:07:54Z</cp:lastPrinted>
  <dcterms:created xsi:type="dcterms:W3CDTF">2018-05-25T08:42:12Z</dcterms:created>
  <dcterms:modified xsi:type="dcterms:W3CDTF">2025-05-14T11:33:43Z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0x010100230C88C919428943B4CA72A2F0E31212</vt:lpwstr>
  </property>
  <property fmtid="{D5CDD505-2E9C-101B-9397-08002B2CF9AE}" pid="3" name="MediaServiceImageTags">
    <vt:lpwstr/>
  </property>
</Properties>
</file>