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30"/>
  </p:notesMasterIdLst>
  <p:sldIdLst>
    <p:sldId id="727" r:id="rId6"/>
    <p:sldId id="751" r:id="rId7"/>
    <p:sldId id="728" r:id="rId8"/>
    <p:sldId id="733" r:id="rId9"/>
    <p:sldId id="260" r:id="rId10"/>
    <p:sldId id="258" r:id="rId11"/>
    <p:sldId id="259" r:id="rId12"/>
    <p:sldId id="753" r:id="rId13"/>
    <p:sldId id="729" r:id="rId14"/>
    <p:sldId id="730" r:id="rId15"/>
    <p:sldId id="731" r:id="rId16"/>
    <p:sldId id="736" r:id="rId17"/>
    <p:sldId id="735" r:id="rId18"/>
    <p:sldId id="739" r:id="rId19"/>
    <p:sldId id="742" r:id="rId20"/>
    <p:sldId id="748" r:id="rId21"/>
    <p:sldId id="743" r:id="rId22"/>
    <p:sldId id="744" r:id="rId23"/>
    <p:sldId id="745" r:id="rId24"/>
    <p:sldId id="746" r:id="rId25"/>
    <p:sldId id="747" r:id="rId26"/>
    <p:sldId id="740" r:id="rId27"/>
    <p:sldId id="274" r:id="rId28"/>
    <p:sldId id="752" r:id="rId2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9F8CBA-0019-8B49-8530-96719D111234}" v="5" dt="2025-05-06T12:55:53.3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Vinjusveen Myhrehagen" userId="71b2ce42-fd68-4b56-b06c-97315ee48d1e" providerId="ADAL" clId="{DA9F8CBA-0019-8B49-8530-96719D111234}"/>
    <pc:docChg chg="modSld">
      <pc:chgData name="Henning Vinjusveen Myhrehagen" userId="71b2ce42-fd68-4b56-b06c-97315ee48d1e" providerId="ADAL" clId="{DA9F8CBA-0019-8B49-8530-96719D111234}" dt="2025-05-06T12:55:53.323" v="4" actId="1076"/>
      <pc:docMkLst>
        <pc:docMk/>
      </pc:docMkLst>
      <pc:sldChg chg="modSp mod">
        <pc:chgData name="Henning Vinjusveen Myhrehagen" userId="71b2ce42-fd68-4b56-b06c-97315ee48d1e" providerId="ADAL" clId="{DA9F8CBA-0019-8B49-8530-96719D111234}" dt="2025-05-06T12:55:53.323" v="4" actId="1076"/>
        <pc:sldMkLst>
          <pc:docMk/>
          <pc:sldMk cId="3512748691" sldId="752"/>
        </pc:sldMkLst>
        <pc:spChg chg="mod">
          <ac:chgData name="Henning Vinjusveen Myhrehagen" userId="71b2ce42-fd68-4b56-b06c-97315ee48d1e" providerId="ADAL" clId="{DA9F8CBA-0019-8B49-8530-96719D111234}" dt="2025-05-06T12:55:53.323" v="4" actId="1076"/>
          <ac:spMkLst>
            <pc:docMk/>
            <pc:sldMk cId="3512748691" sldId="752"/>
            <ac:spMk id="3" creationId="{9D3CAC81-C2DF-BF13-7C13-7C6DDC466AE0}"/>
          </ac:spMkLst>
        </pc:spChg>
      </pc:sldChg>
    </pc:docChg>
  </pc:docChgLst>
  <pc:docChgLst>
    <pc:chgData name="Vidar Skogvoll" userId="50014d95-e865-4f1d-b40b-6b70e339352d" providerId="ADAL" clId="{346C07E7-6E4E-4A3B-9F63-2DBF12994E20}"/>
    <pc:docChg chg="undo redo custSel addSld modSld">
      <pc:chgData name="Vidar Skogvoll" userId="50014d95-e865-4f1d-b40b-6b70e339352d" providerId="ADAL" clId="{346C07E7-6E4E-4A3B-9F63-2DBF12994E20}" dt="2025-04-30T12:54:06.716" v="1470" actId="20577"/>
      <pc:docMkLst>
        <pc:docMk/>
      </pc:docMkLst>
      <pc:sldChg chg="modSp new mod">
        <pc:chgData name="Vidar Skogvoll" userId="50014d95-e865-4f1d-b40b-6b70e339352d" providerId="ADAL" clId="{346C07E7-6E4E-4A3B-9F63-2DBF12994E20}" dt="2025-04-30T09:40:35.352" v="22" actId="20577"/>
        <pc:sldMkLst>
          <pc:docMk/>
          <pc:sldMk cId="42565887" sldId="256"/>
        </pc:sldMkLst>
      </pc:sldChg>
      <pc:sldChg chg="modSp new mod">
        <pc:chgData name="Vidar Skogvoll" userId="50014d95-e865-4f1d-b40b-6b70e339352d" providerId="ADAL" clId="{346C07E7-6E4E-4A3B-9F63-2DBF12994E20}" dt="2025-04-30T12:29:44.508" v="926" actId="20577"/>
        <pc:sldMkLst>
          <pc:docMk/>
          <pc:sldMk cId="3031376900" sldId="257"/>
        </pc:sldMkLst>
      </pc:sldChg>
      <pc:sldChg chg="modSp new mod">
        <pc:chgData name="Vidar Skogvoll" userId="50014d95-e865-4f1d-b40b-6b70e339352d" providerId="ADAL" clId="{346C07E7-6E4E-4A3B-9F63-2DBF12994E20}" dt="2025-04-30T12:32:51.191" v="927" actId="20577"/>
        <pc:sldMkLst>
          <pc:docMk/>
          <pc:sldMk cId="4191400995" sldId="258"/>
        </pc:sldMkLst>
        <pc:spChg chg="mod">
          <ac:chgData name="Vidar Skogvoll" userId="50014d95-e865-4f1d-b40b-6b70e339352d" providerId="ADAL" clId="{346C07E7-6E4E-4A3B-9F63-2DBF12994E20}" dt="2025-04-30T11:17:51.341" v="683" actId="20577"/>
          <ac:spMkLst>
            <pc:docMk/>
            <pc:sldMk cId="4191400995" sldId="258"/>
            <ac:spMk id="2" creationId="{7C3C9C48-4561-B43D-53D3-AF4380B599EE}"/>
          </ac:spMkLst>
        </pc:spChg>
        <pc:spChg chg="mod">
          <ac:chgData name="Vidar Skogvoll" userId="50014d95-e865-4f1d-b40b-6b70e339352d" providerId="ADAL" clId="{346C07E7-6E4E-4A3B-9F63-2DBF12994E20}" dt="2025-04-30T12:32:51.191" v="927" actId="20577"/>
          <ac:spMkLst>
            <pc:docMk/>
            <pc:sldMk cId="4191400995" sldId="258"/>
            <ac:spMk id="3" creationId="{C31C260C-D36B-653F-FF3D-33244ACBB92E}"/>
          </ac:spMkLst>
        </pc:spChg>
      </pc:sldChg>
      <pc:sldChg chg="addSp new">
        <pc:chgData name="Vidar Skogvoll" userId="50014d95-e865-4f1d-b40b-6b70e339352d" providerId="ADAL" clId="{346C07E7-6E4E-4A3B-9F63-2DBF12994E20}" dt="2025-04-30T12:28:30.524" v="838"/>
        <pc:sldMkLst>
          <pc:docMk/>
          <pc:sldMk cId="1027739091" sldId="259"/>
        </pc:sldMkLst>
        <pc:picChg chg="add">
          <ac:chgData name="Vidar Skogvoll" userId="50014d95-e865-4f1d-b40b-6b70e339352d" providerId="ADAL" clId="{346C07E7-6E4E-4A3B-9F63-2DBF12994E20}" dt="2025-04-30T12:28:30.524" v="838"/>
          <ac:picMkLst>
            <pc:docMk/>
            <pc:sldMk cId="1027739091" sldId="259"/>
            <ac:picMk id="1026" creationId="{74A4679C-1C5C-415A-1500-9F3EA45F070C}"/>
          </ac:picMkLst>
        </pc:picChg>
      </pc:sldChg>
      <pc:sldChg chg="modSp new mod">
        <pc:chgData name="Vidar Skogvoll" userId="50014d95-e865-4f1d-b40b-6b70e339352d" providerId="ADAL" clId="{346C07E7-6E4E-4A3B-9F63-2DBF12994E20}" dt="2025-04-30T12:53:21.192" v="1385" actId="20577"/>
        <pc:sldMkLst>
          <pc:docMk/>
          <pc:sldMk cId="1104245430" sldId="260"/>
        </pc:sldMkLst>
        <pc:spChg chg="mod">
          <ac:chgData name="Vidar Skogvoll" userId="50014d95-e865-4f1d-b40b-6b70e339352d" providerId="ADAL" clId="{346C07E7-6E4E-4A3B-9F63-2DBF12994E20}" dt="2025-04-30T12:48:05.039" v="940" actId="20577"/>
          <ac:spMkLst>
            <pc:docMk/>
            <pc:sldMk cId="1104245430" sldId="260"/>
            <ac:spMk id="2" creationId="{682A1798-4486-7F62-20B9-76024305AA75}"/>
          </ac:spMkLst>
        </pc:spChg>
        <pc:spChg chg="mod">
          <ac:chgData name="Vidar Skogvoll" userId="50014d95-e865-4f1d-b40b-6b70e339352d" providerId="ADAL" clId="{346C07E7-6E4E-4A3B-9F63-2DBF12994E20}" dt="2025-04-30T12:53:21.192" v="1385" actId="20577"/>
          <ac:spMkLst>
            <pc:docMk/>
            <pc:sldMk cId="1104245430" sldId="260"/>
            <ac:spMk id="3" creationId="{C659DB1F-9C15-E6DB-7B73-D2EC9AB99C0E}"/>
          </ac:spMkLst>
        </pc:spChg>
      </pc:sldChg>
      <pc:sldChg chg="modSp new mod">
        <pc:chgData name="Vidar Skogvoll" userId="50014d95-e865-4f1d-b40b-6b70e339352d" providerId="ADAL" clId="{346C07E7-6E4E-4A3B-9F63-2DBF12994E20}" dt="2025-04-30T12:54:06.716" v="1470" actId="20577"/>
        <pc:sldMkLst>
          <pc:docMk/>
          <pc:sldMk cId="3486375260" sldId="261"/>
        </pc:sldMkLst>
      </pc:sldChg>
      <pc:sldChg chg="modSp new mod">
        <pc:chgData name="Vidar Skogvoll" userId="50014d95-e865-4f1d-b40b-6b70e339352d" providerId="ADAL" clId="{346C07E7-6E4E-4A3B-9F63-2DBF12994E20}" dt="2025-04-30T12:51:22.551" v="1169" actId="20577"/>
        <pc:sldMkLst>
          <pc:docMk/>
          <pc:sldMk cId="113220777" sldId="262"/>
        </pc:sldMkLst>
      </pc:sldChg>
    </pc:docChg>
  </pc:docChgLst>
  <pc:docChgLst>
    <pc:chgData name="Andreas Haraldsrud" userId="a321594c-2ddb-4e67-9f54-8982ebf5f6fc" providerId="ADAL" clId="{20A3E459-E71F-4DF8-8B6A-4837B9739B4C}"/>
    <pc:docChg chg="undo custSel addSld delSld modSld sldOrd">
      <pc:chgData name="Andreas Haraldsrud" userId="a321594c-2ddb-4e67-9f54-8982ebf5f6fc" providerId="ADAL" clId="{20A3E459-E71F-4DF8-8B6A-4837B9739B4C}" dt="2025-05-05T14:45:07.226" v="3915" actId="478"/>
      <pc:docMkLst>
        <pc:docMk/>
      </pc:docMkLst>
      <pc:sldChg chg="modSp del">
        <pc:chgData name="Andreas Haraldsrud" userId="a321594c-2ddb-4e67-9f54-8982ebf5f6fc" providerId="ADAL" clId="{20A3E459-E71F-4DF8-8B6A-4837B9739B4C}" dt="2025-05-05T08:58:37.944" v="184" actId="47"/>
        <pc:sldMkLst>
          <pc:docMk/>
          <pc:sldMk cId="42565887" sldId="256"/>
        </pc:sldMkLst>
        <pc:spChg chg="mod">
          <ac:chgData name="Andreas Haraldsrud" userId="a321594c-2ddb-4e67-9f54-8982ebf5f6fc" providerId="ADAL" clId="{20A3E459-E71F-4DF8-8B6A-4837B9739B4C}" dt="2025-05-05T08:57:06.887" v="96"/>
          <ac:spMkLst>
            <pc:docMk/>
            <pc:sldMk cId="42565887" sldId="256"/>
            <ac:spMk id="2" creationId="{76C4C144-60D1-7AFE-B3C4-B1AAD9F0C060}"/>
          </ac:spMkLst>
        </pc:spChg>
        <pc:spChg chg="mod">
          <ac:chgData name="Andreas Haraldsrud" userId="a321594c-2ddb-4e67-9f54-8982ebf5f6fc" providerId="ADAL" clId="{20A3E459-E71F-4DF8-8B6A-4837B9739B4C}" dt="2025-05-05T08:57:06.887" v="96"/>
          <ac:spMkLst>
            <pc:docMk/>
            <pc:sldMk cId="42565887" sldId="256"/>
            <ac:spMk id="3" creationId="{C7FF2C26-AC6C-06AF-4C48-C72D249CEDF1}"/>
          </ac:spMkLst>
        </pc:spChg>
      </pc:sldChg>
      <pc:sldChg chg="modSp del mod">
        <pc:chgData name="Andreas Haraldsrud" userId="a321594c-2ddb-4e67-9f54-8982ebf5f6fc" providerId="ADAL" clId="{20A3E459-E71F-4DF8-8B6A-4837B9739B4C}" dt="2025-05-05T08:56:37.496" v="92" actId="47"/>
        <pc:sldMkLst>
          <pc:docMk/>
          <pc:sldMk cId="3031376900" sldId="257"/>
        </pc:sldMkLst>
        <pc:spChg chg="mod">
          <ac:chgData name="Andreas Haraldsrud" userId="a321594c-2ddb-4e67-9f54-8982ebf5f6fc" providerId="ADAL" clId="{20A3E459-E71F-4DF8-8B6A-4837B9739B4C}" dt="2025-05-05T08:55:39.919" v="12" actId="21"/>
          <ac:spMkLst>
            <pc:docMk/>
            <pc:sldMk cId="3031376900" sldId="257"/>
            <ac:spMk id="3" creationId="{E21C580F-EEB0-485E-CC91-D808E370BC10}"/>
          </ac:spMkLst>
        </pc:spChg>
      </pc:sldChg>
      <pc:sldChg chg="modSp mod">
        <pc:chgData name="Andreas Haraldsrud" userId="a321594c-2ddb-4e67-9f54-8982ebf5f6fc" providerId="ADAL" clId="{20A3E459-E71F-4DF8-8B6A-4837B9739B4C}" dt="2025-05-05T09:03:55.629" v="192" actId="20577"/>
        <pc:sldMkLst>
          <pc:docMk/>
          <pc:sldMk cId="4191400995" sldId="258"/>
        </pc:sldMkLst>
        <pc:spChg chg="mod">
          <ac:chgData name="Andreas Haraldsrud" userId="a321594c-2ddb-4e67-9f54-8982ebf5f6fc" providerId="ADAL" clId="{20A3E459-E71F-4DF8-8B6A-4837B9739B4C}" dt="2025-05-05T08:57:06.887" v="96"/>
          <ac:spMkLst>
            <pc:docMk/>
            <pc:sldMk cId="4191400995" sldId="258"/>
            <ac:spMk id="2" creationId="{7C3C9C48-4561-B43D-53D3-AF4380B599EE}"/>
          </ac:spMkLst>
        </pc:spChg>
        <pc:spChg chg="mod">
          <ac:chgData name="Andreas Haraldsrud" userId="a321594c-2ddb-4e67-9f54-8982ebf5f6fc" providerId="ADAL" clId="{20A3E459-E71F-4DF8-8B6A-4837B9739B4C}" dt="2025-05-05T09:03:55.629" v="192" actId="20577"/>
          <ac:spMkLst>
            <pc:docMk/>
            <pc:sldMk cId="4191400995" sldId="258"/>
            <ac:spMk id="3" creationId="{C31C260C-D36B-653F-FF3D-33244ACBB92E}"/>
          </ac:spMkLst>
        </pc:spChg>
      </pc:sldChg>
      <pc:sldChg chg="modSp">
        <pc:chgData name="Andreas Haraldsrud" userId="a321594c-2ddb-4e67-9f54-8982ebf5f6fc" providerId="ADAL" clId="{20A3E459-E71F-4DF8-8B6A-4837B9739B4C}" dt="2025-05-05T08:57:06.887" v="96"/>
        <pc:sldMkLst>
          <pc:docMk/>
          <pc:sldMk cId="1027739091" sldId="259"/>
        </pc:sldMkLst>
        <pc:spChg chg="mod">
          <ac:chgData name="Andreas Haraldsrud" userId="a321594c-2ddb-4e67-9f54-8982ebf5f6fc" providerId="ADAL" clId="{20A3E459-E71F-4DF8-8B6A-4837B9739B4C}" dt="2025-05-05T08:57:06.887" v="96"/>
          <ac:spMkLst>
            <pc:docMk/>
            <pc:sldMk cId="1027739091" sldId="259"/>
            <ac:spMk id="2" creationId="{15C25B91-88F4-9A75-7E0C-25B6E0D0F840}"/>
          </ac:spMkLst>
        </pc:spChg>
        <pc:spChg chg="mod">
          <ac:chgData name="Andreas Haraldsrud" userId="a321594c-2ddb-4e67-9f54-8982ebf5f6fc" providerId="ADAL" clId="{20A3E459-E71F-4DF8-8B6A-4837B9739B4C}" dt="2025-05-05T08:57:06.887" v="96"/>
          <ac:spMkLst>
            <pc:docMk/>
            <pc:sldMk cId="1027739091" sldId="259"/>
            <ac:spMk id="3" creationId="{FC3FDD75-A8C9-6BB9-49F7-1F082A9A7BFA}"/>
          </ac:spMkLst>
        </pc:spChg>
      </pc:sldChg>
      <pc:sldChg chg="modSp mod">
        <pc:chgData name="Andreas Haraldsrud" userId="a321594c-2ddb-4e67-9f54-8982ebf5f6fc" providerId="ADAL" clId="{20A3E459-E71F-4DF8-8B6A-4837B9739B4C}" dt="2025-05-05T09:03:28.572" v="190" actId="20578"/>
        <pc:sldMkLst>
          <pc:docMk/>
          <pc:sldMk cId="1104245430" sldId="260"/>
        </pc:sldMkLst>
        <pc:spChg chg="mod">
          <ac:chgData name="Andreas Haraldsrud" userId="a321594c-2ddb-4e67-9f54-8982ebf5f6fc" providerId="ADAL" clId="{20A3E459-E71F-4DF8-8B6A-4837B9739B4C}" dt="2025-05-05T08:59:10.049" v="186" actId="20577"/>
          <ac:spMkLst>
            <pc:docMk/>
            <pc:sldMk cId="1104245430" sldId="260"/>
            <ac:spMk id="2" creationId="{682A1798-4486-7F62-20B9-76024305AA75}"/>
          </ac:spMkLst>
        </pc:spChg>
        <pc:spChg chg="mod">
          <ac:chgData name="Andreas Haraldsrud" userId="a321594c-2ddb-4e67-9f54-8982ebf5f6fc" providerId="ADAL" clId="{20A3E459-E71F-4DF8-8B6A-4837B9739B4C}" dt="2025-05-05T09:03:28.572" v="190" actId="20578"/>
          <ac:spMkLst>
            <pc:docMk/>
            <pc:sldMk cId="1104245430" sldId="260"/>
            <ac:spMk id="3" creationId="{C659DB1F-9C15-E6DB-7B73-D2EC9AB99C0E}"/>
          </ac:spMkLst>
        </pc:spChg>
      </pc:sldChg>
      <pc:sldChg chg="modSp mod modShow">
        <pc:chgData name="Andreas Haraldsrud" userId="a321594c-2ddb-4e67-9f54-8982ebf5f6fc" providerId="ADAL" clId="{20A3E459-E71F-4DF8-8B6A-4837B9739B4C}" dt="2025-05-05T08:58:41.845" v="185" actId="729"/>
        <pc:sldMkLst>
          <pc:docMk/>
          <pc:sldMk cId="3486375260" sldId="261"/>
        </pc:sldMkLst>
        <pc:spChg chg="mod">
          <ac:chgData name="Andreas Haraldsrud" userId="a321594c-2ddb-4e67-9f54-8982ebf5f6fc" providerId="ADAL" clId="{20A3E459-E71F-4DF8-8B6A-4837B9739B4C}" dt="2025-05-05T08:57:06.887" v="96"/>
          <ac:spMkLst>
            <pc:docMk/>
            <pc:sldMk cId="3486375260" sldId="261"/>
            <ac:spMk id="2" creationId="{193349AB-1E99-AFAC-243C-61A1917F2B1A}"/>
          </ac:spMkLst>
        </pc:spChg>
        <pc:spChg chg="mod">
          <ac:chgData name="Andreas Haraldsrud" userId="a321594c-2ddb-4e67-9f54-8982ebf5f6fc" providerId="ADAL" clId="{20A3E459-E71F-4DF8-8B6A-4837B9739B4C}" dt="2025-05-05T08:57:06.887" v="96"/>
          <ac:spMkLst>
            <pc:docMk/>
            <pc:sldMk cId="3486375260" sldId="261"/>
            <ac:spMk id="3" creationId="{26B7EFD6-E167-4CAC-495F-AD5330FB1CA5}"/>
          </ac:spMkLst>
        </pc:spChg>
      </pc:sldChg>
      <pc:sldChg chg="modSp">
        <pc:chgData name="Andreas Haraldsrud" userId="a321594c-2ddb-4e67-9f54-8982ebf5f6fc" providerId="ADAL" clId="{20A3E459-E71F-4DF8-8B6A-4837B9739B4C}" dt="2025-05-05T08:57:06.887" v="96"/>
        <pc:sldMkLst>
          <pc:docMk/>
          <pc:sldMk cId="113220777" sldId="262"/>
        </pc:sldMkLst>
        <pc:spChg chg="mod">
          <ac:chgData name="Andreas Haraldsrud" userId="a321594c-2ddb-4e67-9f54-8982ebf5f6fc" providerId="ADAL" clId="{20A3E459-E71F-4DF8-8B6A-4837B9739B4C}" dt="2025-05-05T08:57:06.887" v="96"/>
          <ac:spMkLst>
            <pc:docMk/>
            <pc:sldMk cId="113220777" sldId="262"/>
            <ac:spMk id="2" creationId="{D2B83735-544A-F038-AB69-69B22A794EA7}"/>
          </ac:spMkLst>
        </pc:spChg>
        <pc:spChg chg="mod">
          <ac:chgData name="Andreas Haraldsrud" userId="a321594c-2ddb-4e67-9f54-8982ebf5f6fc" providerId="ADAL" clId="{20A3E459-E71F-4DF8-8B6A-4837B9739B4C}" dt="2025-05-05T08:57:06.887" v="96"/>
          <ac:spMkLst>
            <pc:docMk/>
            <pc:sldMk cId="113220777" sldId="262"/>
            <ac:spMk id="3" creationId="{CB8CDDF4-7DAA-83BB-616C-C61A75895F08}"/>
          </ac:spMkLst>
        </pc:spChg>
      </pc:sldChg>
      <pc:sldChg chg="delSp modSp add mod">
        <pc:chgData name="Andreas Haraldsrud" userId="a321594c-2ddb-4e67-9f54-8982ebf5f6fc" providerId="ADAL" clId="{20A3E459-E71F-4DF8-8B6A-4837B9739B4C}" dt="2025-05-05T14:45:07.226" v="3915" actId="478"/>
        <pc:sldMkLst>
          <pc:docMk/>
          <pc:sldMk cId="161190650" sldId="274"/>
        </pc:sldMkLst>
        <pc:spChg chg="mod">
          <ac:chgData name="Andreas Haraldsrud" userId="a321594c-2ddb-4e67-9f54-8982ebf5f6fc" providerId="ADAL" clId="{20A3E459-E71F-4DF8-8B6A-4837B9739B4C}" dt="2025-05-05T14:44:57.523" v="3904" actId="1076"/>
          <ac:spMkLst>
            <pc:docMk/>
            <pc:sldMk cId="161190650" sldId="274"/>
            <ac:spMk id="2" creationId="{9EB9FA66-33EE-7A2F-68B9-BCA8AA6292FE}"/>
          </ac:spMkLst>
        </pc:spChg>
        <pc:spChg chg="mod">
          <ac:chgData name="Andreas Haraldsrud" userId="a321594c-2ddb-4e67-9f54-8982ebf5f6fc" providerId="ADAL" clId="{20A3E459-E71F-4DF8-8B6A-4837B9739B4C}" dt="2025-05-05T14:44:07.188" v="3887" actId="5793"/>
          <ac:spMkLst>
            <pc:docMk/>
            <pc:sldMk cId="161190650" sldId="274"/>
            <ac:spMk id="3" creationId="{42A9448B-21AE-D68F-3B1A-35B672356B10}"/>
          </ac:spMkLst>
        </pc:spChg>
        <pc:spChg chg="del">
          <ac:chgData name="Andreas Haraldsrud" userId="a321594c-2ddb-4e67-9f54-8982ebf5f6fc" providerId="ADAL" clId="{20A3E459-E71F-4DF8-8B6A-4837B9739B4C}" dt="2025-05-05T14:45:07.226" v="3915" actId="478"/>
          <ac:spMkLst>
            <pc:docMk/>
            <pc:sldMk cId="161190650" sldId="274"/>
            <ac:spMk id="4" creationId="{AB767E51-52CA-6231-B2AF-DC3F2E2BDF03}"/>
          </ac:spMkLst>
        </pc:spChg>
        <pc:spChg chg="mod">
          <ac:chgData name="Andreas Haraldsrud" userId="a321594c-2ddb-4e67-9f54-8982ebf5f6fc" providerId="ADAL" clId="{20A3E459-E71F-4DF8-8B6A-4837B9739B4C}" dt="2025-05-05T14:44:34.911" v="3901" actId="20577"/>
          <ac:spMkLst>
            <pc:docMk/>
            <pc:sldMk cId="161190650" sldId="274"/>
            <ac:spMk id="8" creationId="{4656E9B0-BACF-2745-EEF3-539D8F56DD01}"/>
          </ac:spMkLst>
        </pc:spChg>
        <pc:spChg chg="mod">
          <ac:chgData name="Andreas Haraldsrud" userId="a321594c-2ddb-4e67-9f54-8982ebf5f6fc" providerId="ADAL" clId="{20A3E459-E71F-4DF8-8B6A-4837B9739B4C}" dt="2025-05-05T14:44:21.174" v="3895" actId="20577"/>
          <ac:spMkLst>
            <pc:docMk/>
            <pc:sldMk cId="161190650" sldId="274"/>
            <ac:spMk id="9" creationId="{674533C0-5CBF-5E29-B208-93C3105ABFB8}"/>
          </ac:spMkLst>
        </pc:spChg>
      </pc:sldChg>
      <pc:sldChg chg="add del ord">
        <pc:chgData name="Andreas Haraldsrud" userId="a321594c-2ddb-4e67-9f54-8982ebf5f6fc" providerId="ADAL" clId="{20A3E459-E71F-4DF8-8B6A-4837B9739B4C}" dt="2025-05-05T08:57:42.689" v="101" actId="47"/>
        <pc:sldMkLst>
          <pc:docMk/>
          <pc:sldMk cId="764261266" sldId="726"/>
        </pc:sldMkLst>
      </pc:sldChg>
      <pc:sldChg chg="modSp add mod">
        <pc:chgData name="Andreas Haraldsrud" userId="a321594c-2ddb-4e67-9f54-8982ebf5f6fc" providerId="ADAL" clId="{20A3E459-E71F-4DF8-8B6A-4837B9739B4C}" dt="2025-05-05T14:05:31.244" v="2893" actId="1076"/>
        <pc:sldMkLst>
          <pc:docMk/>
          <pc:sldMk cId="3321801489" sldId="727"/>
        </pc:sldMkLst>
        <pc:spChg chg="mod">
          <ac:chgData name="Andreas Haraldsrud" userId="a321594c-2ddb-4e67-9f54-8982ebf5f6fc" providerId="ADAL" clId="{20A3E459-E71F-4DF8-8B6A-4837B9739B4C}" dt="2025-05-05T14:05:16.251" v="2885" actId="21"/>
          <ac:spMkLst>
            <pc:docMk/>
            <pc:sldMk cId="3321801489" sldId="727"/>
            <ac:spMk id="2" creationId="{0FF1574C-EDB0-4093-99A6-A400FE61444B}"/>
          </ac:spMkLst>
        </pc:spChg>
        <pc:spChg chg="mod">
          <ac:chgData name="Andreas Haraldsrud" userId="a321594c-2ddb-4e67-9f54-8982ebf5f6fc" providerId="ADAL" clId="{20A3E459-E71F-4DF8-8B6A-4837B9739B4C}" dt="2025-05-05T14:05:31.244" v="2893" actId="1076"/>
          <ac:spMkLst>
            <pc:docMk/>
            <pc:sldMk cId="3321801489" sldId="727"/>
            <ac:spMk id="3" creationId="{AE17633F-38EF-4D85-9ED0-6D967DA7BF02}"/>
          </ac:spMkLst>
        </pc:spChg>
        <pc:picChg chg="mod">
          <ac:chgData name="Andreas Haraldsrud" userId="a321594c-2ddb-4e67-9f54-8982ebf5f6fc" providerId="ADAL" clId="{20A3E459-E71F-4DF8-8B6A-4837B9739B4C}" dt="2025-05-05T08:58:03.525" v="110" actId="1076"/>
          <ac:picMkLst>
            <pc:docMk/>
            <pc:sldMk cId="3321801489" sldId="727"/>
            <ac:picMk id="6" creationId="{59655143-AA34-E883-E37E-1253238057B8}"/>
          </ac:picMkLst>
        </pc:picChg>
      </pc:sldChg>
      <pc:sldChg chg="modSp new mod">
        <pc:chgData name="Andreas Haraldsrud" userId="a321594c-2ddb-4e67-9f54-8982ebf5f6fc" providerId="ADAL" clId="{20A3E459-E71F-4DF8-8B6A-4837B9739B4C}" dt="2025-05-05T08:58:36.382" v="183" actId="20577"/>
        <pc:sldMkLst>
          <pc:docMk/>
          <pc:sldMk cId="1270694521" sldId="728"/>
        </pc:sldMkLst>
        <pc:spChg chg="mod">
          <ac:chgData name="Andreas Haraldsrud" userId="a321594c-2ddb-4e67-9f54-8982ebf5f6fc" providerId="ADAL" clId="{20A3E459-E71F-4DF8-8B6A-4837B9739B4C}" dt="2025-05-05T08:58:36.382" v="183" actId="20577"/>
          <ac:spMkLst>
            <pc:docMk/>
            <pc:sldMk cId="1270694521" sldId="728"/>
            <ac:spMk id="2" creationId="{85ED1BFE-C650-C5DC-3BE6-ED4A12729FF0}"/>
          </ac:spMkLst>
        </pc:spChg>
      </pc:sldChg>
      <pc:sldChg chg="modSp new mod">
        <pc:chgData name="Andreas Haraldsrud" userId="a321594c-2ddb-4e67-9f54-8982ebf5f6fc" providerId="ADAL" clId="{20A3E459-E71F-4DF8-8B6A-4837B9739B4C}" dt="2025-05-05T11:24:08.300" v="668" actId="20577"/>
        <pc:sldMkLst>
          <pc:docMk/>
          <pc:sldMk cId="2366094346" sldId="729"/>
        </pc:sldMkLst>
        <pc:spChg chg="mod">
          <ac:chgData name="Andreas Haraldsrud" userId="a321594c-2ddb-4e67-9f54-8982ebf5f6fc" providerId="ADAL" clId="{20A3E459-E71F-4DF8-8B6A-4837B9739B4C}" dt="2025-05-05T09:11:40.376" v="217" actId="20577"/>
          <ac:spMkLst>
            <pc:docMk/>
            <pc:sldMk cId="2366094346" sldId="729"/>
            <ac:spMk id="2" creationId="{557DD9E4-5DD9-8FDF-2FCD-6ABF3B5F2FDE}"/>
          </ac:spMkLst>
        </pc:spChg>
        <pc:spChg chg="mod">
          <ac:chgData name="Andreas Haraldsrud" userId="a321594c-2ddb-4e67-9f54-8982ebf5f6fc" providerId="ADAL" clId="{20A3E459-E71F-4DF8-8B6A-4837B9739B4C}" dt="2025-05-05T11:24:08.300" v="668" actId="20577"/>
          <ac:spMkLst>
            <pc:docMk/>
            <pc:sldMk cId="2366094346" sldId="729"/>
            <ac:spMk id="3" creationId="{B862301E-CAB4-579A-EB76-A504D472F714}"/>
          </ac:spMkLst>
        </pc:spChg>
      </pc:sldChg>
      <pc:sldChg chg="modSp new mod modNotesTx">
        <pc:chgData name="Andreas Haraldsrud" userId="a321594c-2ddb-4e67-9f54-8982ebf5f6fc" providerId="ADAL" clId="{20A3E459-E71F-4DF8-8B6A-4837B9739B4C}" dt="2025-05-05T11:28:00.173" v="729" actId="20577"/>
        <pc:sldMkLst>
          <pc:docMk/>
          <pc:sldMk cId="4105686533" sldId="730"/>
        </pc:sldMkLst>
        <pc:spChg chg="mod">
          <ac:chgData name="Andreas Haraldsrud" userId="a321594c-2ddb-4e67-9f54-8982ebf5f6fc" providerId="ADAL" clId="{20A3E459-E71F-4DF8-8B6A-4837B9739B4C}" dt="2025-05-05T09:30:24.535" v="386" actId="20577"/>
          <ac:spMkLst>
            <pc:docMk/>
            <pc:sldMk cId="4105686533" sldId="730"/>
            <ac:spMk id="2" creationId="{727E5581-E34D-C3FD-4041-D2C95B5D79F0}"/>
          </ac:spMkLst>
        </pc:spChg>
        <pc:spChg chg="mod">
          <ac:chgData name="Andreas Haraldsrud" userId="a321594c-2ddb-4e67-9f54-8982ebf5f6fc" providerId="ADAL" clId="{20A3E459-E71F-4DF8-8B6A-4837B9739B4C}" dt="2025-05-05T10:01:45.799" v="442" actId="20577"/>
          <ac:spMkLst>
            <pc:docMk/>
            <pc:sldMk cId="4105686533" sldId="730"/>
            <ac:spMk id="3" creationId="{95C7BEF7-ECDF-62C9-6230-AA08BDBA929B}"/>
          </ac:spMkLst>
        </pc:spChg>
      </pc:sldChg>
      <pc:sldChg chg="addSp modSp new mod">
        <pc:chgData name="Andreas Haraldsrud" userId="a321594c-2ddb-4e67-9f54-8982ebf5f6fc" providerId="ADAL" clId="{20A3E459-E71F-4DF8-8B6A-4837B9739B4C}" dt="2025-05-05T10:02:58.892" v="452" actId="1076"/>
        <pc:sldMkLst>
          <pc:docMk/>
          <pc:sldMk cId="1621772476" sldId="731"/>
        </pc:sldMkLst>
        <pc:picChg chg="add mod">
          <ac:chgData name="Andreas Haraldsrud" userId="a321594c-2ddb-4e67-9f54-8982ebf5f6fc" providerId="ADAL" clId="{20A3E459-E71F-4DF8-8B6A-4837B9739B4C}" dt="2025-05-05T10:02:58.892" v="452" actId="1076"/>
          <ac:picMkLst>
            <pc:docMk/>
            <pc:sldMk cId="1621772476" sldId="731"/>
            <ac:picMk id="5" creationId="{EEB94E6D-58E5-361C-7828-4359120E3685}"/>
          </ac:picMkLst>
        </pc:picChg>
        <pc:picChg chg="add mod">
          <ac:chgData name="Andreas Haraldsrud" userId="a321594c-2ddb-4e67-9f54-8982ebf5f6fc" providerId="ADAL" clId="{20A3E459-E71F-4DF8-8B6A-4837B9739B4C}" dt="2025-05-05T10:02:58.892" v="452" actId="1076"/>
          <ac:picMkLst>
            <pc:docMk/>
            <pc:sldMk cId="1621772476" sldId="731"/>
            <ac:picMk id="7" creationId="{EE839561-3ECB-0670-81C2-ED14824ABDAA}"/>
          </ac:picMkLst>
        </pc:picChg>
      </pc:sldChg>
      <pc:sldChg chg="new del">
        <pc:chgData name="Andreas Haraldsrud" userId="a321594c-2ddb-4e67-9f54-8982ebf5f6fc" providerId="ADAL" clId="{20A3E459-E71F-4DF8-8B6A-4837B9739B4C}" dt="2025-05-05T11:27:50.785" v="670" actId="47"/>
        <pc:sldMkLst>
          <pc:docMk/>
          <pc:sldMk cId="740116762" sldId="732"/>
        </pc:sldMkLst>
      </pc:sldChg>
      <pc:sldChg chg="new del">
        <pc:chgData name="Andreas Haraldsrud" userId="a321594c-2ddb-4e67-9f54-8982ebf5f6fc" providerId="ADAL" clId="{20A3E459-E71F-4DF8-8B6A-4837B9739B4C}" dt="2025-05-05T11:22:36.906" v="535" actId="47"/>
        <pc:sldMkLst>
          <pc:docMk/>
          <pc:sldMk cId="1969363216" sldId="732"/>
        </pc:sldMkLst>
      </pc:sldChg>
      <pc:sldChg chg="new del">
        <pc:chgData name="Andreas Haraldsrud" userId="a321594c-2ddb-4e67-9f54-8982ebf5f6fc" providerId="ADAL" clId="{20A3E459-E71F-4DF8-8B6A-4837B9739B4C}" dt="2025-05-05T11:36:35.321" v="919" actId="47"/>
        <pc:sldMkLst>
          <pc:docMk/>
          <pc:sldMk cId="4141064326" sldId="732"/>
        </pc:sldMkLst>
      </pc:sldChg>
      <pc:sldChg chg="modSp new mod">
        <pc:chgData name="Andreas Haraldsrud" userId="a321594c-2ddb-4e67-9f54-8982ebf5f6fc" providerId="ADAL" clId="{20A3E459-E71F-4DF8-8B6A-4837B9739B4C}" dt="2025-05-05T11:36:33.368" v="918" actId="20577"/>
        <pc:sldMkLst>
          <pc:docMk/>
          <pc:sldMk cId="1680317366" sldId="733"/>
        </pc:sldMkLst>
        <pc:spChg chg="mod">
          <ac:chgData name="Andreas Haraldsrud" userId="a321594c-2ddb-4e67-9f54-8982ebf5f6fc" providerId="ADAL" clId="{20A3E459-E71F-4DF8-8B6A-4837B9739B4C}" dt="2025-05-05T11:36:33.368" v="918" actId="20577"/>
          <ac:spMkLst>
            <pc:docMk/>
            <pc:sldMk cId="1680317366" sldId="733"/>
            <ac:spMk id="2" creationId="{CDB487AD-E3F5-4A0B-FB48-AFC395643031}"/>
          </ac:spMkLst>
        </pc:spChg>
        <pc:spChg chg="mod">
          <ac:chgData name="Andreas Haraldsrud" userId="a321594c-2ddb-4e67-9f54-8982ebf5f6fc" providerId="ADAL" clId="{20A3E459-E71F-4DF8-8B6A-4837B9739B4C}" dt="2025-05-05T11:31:24.544" v="780" actId="20577"/>
          <ac:spMkLst>
            <pc:docMk/>
            <pc:sldMk cId="1680317366" sldId="733"/>
            <ac:spMk id="3" creationId="{02A545F1-A8FB-5EEF-8CDB-897969652C7C}"/>
          </ac:spMkLst>
        </pc:spChg>
        <pc:spChg chg="mod">
          <ac:chgData name="Andreas Haraldsrud" userId="a321594c-2ddb-4e67-9f54-8982ebf5f6fc" providerId="ADAL" clId="{20A3E459-E71F-4DF8-8B6A-4837B9739B4C}" dt="2025-05-05T11:36:26.906" v="892" actId="20577"/>
          <ac:spMkLst>
            <pc:docMk/>
            <pc:sldMk cId="1680317366" sldId="733"/>
            <ac:spMk id="4" creationId="{C82C0A75-C920-5146-500F-4B7CBA886E4A}"/>
          </ac:spMkLst>
        </pc:spChg>
        <pc:spChg chg="mod">
          <ac:chgData name="Andreas Haraldsrud" userId="a321594c-2ddb-4e67-9f54-8982ebf5f6fc" providerId="ADAL" clId="{20A3E459-E71F-4DF8-8B6A-4837B9739B4C}" dt="2025-05-05T11:36:17.582" v="835"/>
          <ac:spMkLst>
            <pc:docMk/>
            <pc:sldMk cId="1680317366" sldId="733"/>
            <ac:spMk id="5" creationId="{EB373740-BBE0-A4EE-8E25-958B4E601B20}"/>
          </ac:spMkLst>
        </pc:spChg>
      </pc:sldChg>
      <pc:sldChg chg="new del">
        <pc:chgData name="Andreas Haraldsrud" userId="a321594c-2ddb-4e67-9f54-8982ebf5f6fc" providerId="ADAL" clId="{20A3E459-E71F-4DF8-8B6A-4837B9739B4C}" dt="2025-05-05T11:37:27.034" v="963" actId="47"/>
        <pc:sldMkLst>
          <pc:docMk/>
          <pc:sldMk cId="287708138" sldId="734"/>
        </pc:sldMkLst>
      </pc:sldChg>
      <pc:sldChg chg="modSp new mod">
        <pc:chgData name="Andreas Haraldsrud" userId="a321594c-2ddb-4e67-9f54-8982ebf5f6fc" providerId="ADAL" clId="{20A3E459-E71F-4DF8-8B6A-4837B9739B4C}" dt="2025-05-05T11:44:50.413" v="1131" actId="313"/>
        <pc:sldMkLst>
          <pc:docMk/>
          <pc:sldMk cId="1764970434" sldId="735"/>
        </pc:sldMkLst>
        <pc:spChg chg="mod">
          <ac:chgData name="Andreas Haraldsrud" userId="a321594c-2ddb-4e67-9f54-8982ebf5f6fc" providerId="ADAL" clId="{20A3E459-E71F-4DF8-8B6A-4837B9739B4C}" dt="2025-05-05T11:37:18.078" v="961" actId="20577"/>
          <ac:spMkLst>
            <pc:docMk/>
            <pc:sldMk cId="1764970434" sldId="735"/>
            <ac:spMk id="3" creationId="{34F2AB26-54F4-E49C-3A65-6C1F47719D7B}"/>
          </ac:spMkLst>
        </pc:spChg>
        <pc:spChg chg="mod">
          <ac:chgData name="Andreas Haraldsrud" userId="a321594c-2ddb-4e67-9f54-8982ebf5f6fc" providerId="ADAL" clId="{20A3E459-E71F-4DF8-8B6A-4837B9739B4C}" dt="2025-05-05T11:38:30.804" v="1030" actId="20577"/>
          <ac:spMkLst>
            <pc:docMk/>
            <pc:sldMk cId="1764970434" sldId="735"/>
            <ac:spMk id="4" creationId="{4FAD3C70-02FE-2856-BB0F-B8FC5337B7BB}"/>
          </ac:spMkLst>
        </pc:spChg>
        <pc:spChg chg="mod">
          <ac:chgData name="Andreas Haraldsrud" userId="a321594c-2ddb-4e67-9f54-8982ebf5f6fc" providerId="ADAL" clId="{20A3E459-E71F-4DF8-8B6A-4837B9739B4C}" dt="2025-05-05T11:44:50.413" v="1131" actId="313"/>
          <ac:spMkLst>
            <pc:docMk/>
            <pc:sldMk cId="1764970434" sldId="735"/>
            <ac:spMk id="5" creationId="{4540E937-383E-7024-7DD8-2D41B93FFB76}"/>
          </ac:spMkLst>
        </pc:spChg>
      </pc:sldChg>
      <pc:sldChg chg="modSp new mod">
        <pc:chgData name="Andreas Haraldsrud" userId="a321594c-2ddb-4e67-9f54-8982ebf5f6fc" providerId="ADAL" clId="{20A3E459-E71F-4DF8-8B6A-4837B9739B4C}" dt="2025-05-05T11:37:39.999" v="1010" actId="20577"/>
        <pc:sldMkLst>
          <pc:docMk/>
          <pc:sldMk cId="4233483984" sldId="736"/>
        </pc:sldMkLst>
        <pc:spChg chg="mod">
          <ac:chgData name="Andreas Haraldsrud" userId="a321594c-2ddb-4e67-9f54-8982ebf5f6fc" providerId="ADAL" clId="{20A3E459-E71F-4DF8-8B6A-4837B9739B4C}" dt="2025-05-05T11:37:39.999" v="1010" actId="20577"/>
          <ac:spMkLst>
            <pc:docMk/>
            <pc:sldMk cId="4233483984" sldId="736"/>
            <ac:spMk id="2" creationId="{215B21B9-F0E5-939A-5C1D-46A7AC8156CE}"/>
          </ac:spMkLst>
        </pc:spChg>
        <pc:spChg chg="mod">
          <ac:chgData name="Andreas Haraldsrud" userId="a321594c-2ddb-4e67-9f54-8982ebf5f6fc" providerId="ADAL" clId="{20A3E459-E71F-4DF8-8B6A-4837B9739B4C}" dt="2025-05-05T11:37:38.893" v="1009"/>
          <ac:spMkLst>
            <pc:docMk/>
            <pc:sldMk cId="4233483984" sldId="736"/>
            <ac:spMk id="3" creationId="{9F5564B9-5E96-F7C3-C957-92197EED8E15}"/>
          </ac:spMkLst>
        </pc:spChg>
      </pc:sldChg>
      <pc:sldChg chg="new del">
        <pc:chgData name="Andreas Haraldsrud" userId="a321594c-2ddb-4e67-9f54-8982ebf5f6fc" providerId="ADAL" clId="{20A3E459-E71F-4DF8-8B6A-4837B9739B4C}" dt="2025-05-05T11:45:02.287" v="1134" actId="47"/>
        <pc:sldMkLst>
          <pc:docMk/>
          <pc:sldMk cId="1656956456" sldId="737"/>
        </pc:sldMkLst>
      </pc:sldChg>
      <pc:sldChg chg="new del">
        <pc:chgData name="Andreas Haraldsrud" userId="a321594c-2ddb-4e67-9f54-8982ebf5f6fc" providerId="ADAL" clId="{20A3E459-E71F-4DF8-8B6A-4837B9739B4C}" dt="2025-05-05T11:46:00.339" v="1162" actId="47"/>
        <pc:sldMkLst>
          <pc:docMk/>
          <pc:sldMk cId="1122145500" sldId="738"/>
        </pc:sldMkLst>
      </pc:sldChg>
      <pc:sldChg chg="modSp new mod">
        <pc:chgData name="Andreas Haraldsrud" userId="a321594c-2ddb-4e67-9f54-8982ebf5f6fc" providerId="ADAL" clId="{20A3E459-E71F-4DF8-8B6A-4837B9739B4C}" dt="2025-05-05T12:22:58.334" v="1865" actId="20577"/>
        <pc:sldMkLst>
          <pc:docMk/>
          <pc:sldMk cId="1584951122" sldId="739"/>
        </pc:sldMkLst>
        <pc:spChg chg="mod">
          <ac:chgData name="Andreas Haraldsrud" userId="a321594c-2ddb-4e67-9f54-8982ebf5f6fc" providerId="ADAL" clId="{20A3E459-E71F-4DF8-8B6A-4837B9739B4C}" dt="2025-05-05T12:22:58.334" v="1865" actId="20577"/>
          <ac:spMkLst>
            <pc:docMk/>
            <pc:sldMk cId="1584951122" sldId="739"/>
            <ac:spMk id="2" creationId="{D19FB6DA-1615-D6F6-6B77-3F9ACD6EC3CF}"/>
          </ac:spMkLst>
        </pc:spChg>
      </pc:sldChg>
      <pc:sldChg chg="addSp new add del mod">
        <pc:chgData name="Andreas Haraldsrud" userId="a321594c-2ddb-4e67-9f54-8982ebf5f6fc" providerId="ADAL" clId="{20A3E459-E71F-4DF8-8B6A-4837B9739B4C}" dt="2025-05-05T11:47:56.424" v="1168" actId="47"/>
        <pc:sldMkLst>
          <pc:docMk/>
          <pc:sldMk cId="3446323906" sldId="740"/>
        </pc:sldMkLst>
        <pc:picChg chg="add">
          <ac:chgData name="Andreas Haraldsrud" userId="a321594c-2ddb-4e67-9f54-8982ebf5f6fc" providerId="ADAL" clId="{20A3E459-E71F-4DF8-8B6A-4837B9739B4C}" dt="2025-05-05T11:47:44.899" v="1164" actId="22"/>
          <ac:picMkLst>
            <pc:docMk/>
            <pc:sldMk cId="3446323906" sldId="740"/>
            <ac:picMk id="5" creationId="{35F1F55B-4255-0B6A-3530-EA3D6EEC5FE4}"/>
          </ac:picMkLst>
        </pc:picChg>
      </pc:sldChg>
      <pc:sldChg chg="new del">
        <pc:chgData name="Andreas Haraldsrud" userId="a321594c-2ddb-4e67-9f54-8982ebf5f6fc" providerId="ADAL" clId="{20A3E459-E71F-4DF8-8B6A-4837B9739B4C}" dt="2025-05-05T11:53:24.731" v="1169" actId="47"/>
        <pc:sldMkLst>
          <pc:docMk/>
          <pc:sldMk cId="870136728" sldId="741"/>
        </pc:sldMkLst>
      </pc:sldChg>
      <pc:sldChg chg="addSp delSp modSp new mod">
        <pc:chgData name="Andreas Haraldsrud" userId="a321594c-2ddb-4e67-9f54-8982ebf5f6fc" providerId="ADAL" clId="{20A3E459-E71F-4DF8-8B6A-4837B9739B4C}" dt="2025-05-05T13:56:23.802" v="2872" actId="20577"/>
        <pc:sldMkLst>
          <pc:docMk/>
          <pc:sldMk cId="3014151125" sldId="742"/>
        </pc:sldMkLst>
        <pc:spChg chg="mod">
          <ac:chgData name="Andreas Haraldsrud" userId="a321594c-2ddb-4e67-9f54-8982ebf5f6fc" providerId="ADAL" clId="{20A3E459-E71F-4DF8-8B6A-4837B9739B4C}" dt="2025-05-05T11:53:38.520" v="1230" actId="20577"/>
          <ac:spMkLst>
            <pc:docMk/>
            <pc:sldMk cId="3014151125" sldId="742"/>
            <ac:spMk id="2" creationId="{49B4DB77-E7F6-794B-60C8-E01C150ABB07}"/>
          </ac:spMkLst>
        </pc:spChg>
        <pc:spChg chg="add del mod">
          <ac:chgData name="Andreas Haraldsrud" userId="a321594c-2ddb-4e67-9f54-8982ebf5f6fc" providerId="ADAL" clId="{20A3E459-E71F-4DF8-8B6A-4837B9739B4C}" dt="2025-05-05T13:56:23.802" v="2872" actId="20577"/>
          <ac:spMkLst>
            <pc:docMk/>
            <pc:sldMk cId="3014151125" sldId="742"/>
            <ac:spMk id="3" creationId="{897A3413-5756-6DF7-3456-227BD45372E7}"/>
          </ac:spMkLst>
        </pc:spChg>
        <pc:picChg chg="add mod">
          <ac:chgData name="Andreas Haraldsrud" userId="a321594c-2ddb-4e67-9f54-8982ebf5f6fc" providerId="ADAL" clId="{20A3E459-E71F-4DF8-8B6A-4837B9739B4C}" dt="2025-05-05T11:57:56.556" v="1232"/>
          <ac:picMkLst>
            <pc:docMk/>
            <pc:sldMk cId="3014151125" sldId="742"/>
            <ac:picMk id="1026" creationId="{25C94851-2B9A-0B98-5AC3-20AC77ABC9EE}"/>
          </ac:picMkLst>
        </pc:picChg>
      </pc:sldChg>
      <pc:sldChg chg="addSp modSp new mod modNotesTx">
        <pc:chgData name="Andreas Haraldsrud" userId="a321594c-2ddb-4e67-9f54-8982ebf5f6fc" providerId="ADAL" clId="{20A3E459-E71F-4DF8-8B6A-4837B9739B4C}" dt="2025-05-05T12:09:03.999" v="1780" actId="20577"/>
        <pc:sldMkLst>
          <pc:docMk/>
          <pc:sldMk cId="3416556020" sldId="743"/>
        </pc:sldMkLst>
        <pc:spChg chg="mod">
          <ac:chgData name="Andreas Haraldsrud" userId="a321594c-2ddb-4e67-9f54-8982ebf5f6fc" providerId="ADAL" clId="{20A3E459-E71F-4DF8-8B6A-4837B9739B4C}" dt="2025-05-05T11:58:07.910" v="1263" actId="20577"/>
          <ac:spMkLst>
            <pc:docMk/>
            <pc:sldMk cId="3416556020" sldId="743"/>
            <ac:spMk id="2" creationId="{84605DD6-31AB-617B-AB2B-70D938877B8E}"/>
          </ac:spMkLst>
        </pc:spChg>
        <pc:picChg chg="add mod">
          <ac:chgData name="Andreas Haraldsrud" userId="a321594c-2ddb-4e67-9f54-8982ebf5f6fc" providerId="ADAL" clId="{20A3E459-E71F-4DF8-8B6A-4837B9739B4C}" dt="2025-05-05T11:58:02.536" v="1236" actId="1076"/>
          <ac:picMkLst>
            <pc:docMk/>
            <pc:sldMk cId="3416556020" sldId="743"/>
            <ac:picMk id="2050" creationId="{2BABC211-9F71-5551-C2F5-E5159A57BA39}"/>
          </ac:picMkLst>
        </pc:picChg>
      </pc:sldChg>
      <pc:sldChg chg="modSp new mod">
        <pc:chgData name="Andreas Haraldsrud" userId="a321594c-2ddb-4e67-9f54-8982ebf5f6fc" providerId="ADAL" clId="{20A3E459-E71F-4DF8-8B6A-4837B9739B4C}" dt="2025-05-05T12:18:20.687" v="1820"/>
        <pc:sldMkLst>
          <pc:docMk/>
          <pc:sldMk cId="3727568051" sldId="744"/>
        </pc:sldMkLst>
        <pc:spChg chg="mod">
          <ac:chgData name="Andreas Haraldsrud" userId="a321594c-2ddb-4e67-9f54-8982ebf5f6fc" providerId="ADAL" clId="{20A3E459-E71F-4DF8-8B6A-4837B9739B4C}" dt="2025-05-05T12:09:36.737" v="1801" actId="20577"/>
          <ac:spMkLst>
            <pc:docMk/>
            <pc:sldMk cId="3727568051" sldId="744"/>
            <ac:spMk id="2" creationId="{EC61CC8A-B886-EFB5-50FC-995082DDD97D}"/>
          </ac:spMkLst>
        </pc:spChg>
        <pc:spChg chg="mod">
          <ac:chgData name="Andreas Haraldsrud" userId="a321594c-2ddb-4e67-9f54-8982ebf5f6fc" providerId="ADAL" clId="{20A3E459-E71F-4DF8-8B6A-4837B9739B4C}" dt="2025-05-05T12:18:20.687" v="1820"/>
          <ac:spMkLst>
            <pc:docMk/>
            <pc:sldMk cId="3727568051" sldId="744"/>
            <ac:spMk id="3" creationId="{D5B573A9-7A70-79E3-5106-E2CE8800FD13}"/>
          </ac:spMkLst>
        </pc:spChg>
      </pc:sldChg>
      <pc:sldChg chg="addSp modSp new mod">
        <pc:chgData name="Andreas Haraldsrud" userId="a321594c-2ddb-4e67-9f54-8982ebf5f6fc" providerId="ADAL" clId="{20A3E459-E71F-4DF8-8B6A-4837B9739B4C}" dt="2025-05-05T12:18:29.451" v="1821" actId="1076"/>
        <pc:sldMkLst>
          <pc:docMk/>
          <pc:sldMk cId="2360266604" sldId="745"/>
        </pc:sldMkLst>
        <pc:picChg chg="add mod">
          <ac:chgData name="Andreas Haraldsrud" userId="a321594c-2ddb-4e67-9f54-8982ebf5f6fc" providerId="ADAL" clId="{20A3E459-E71F-4DF8-8B6A-4837B9739B4C}" dt="2025-05-05T12:18:29.451" v="1821" actId="1076"/>
          <ac:picMkLst>
            <pc:docMk/>
            <pc:sldMk cId="2360266604" sldId="745"/>
            <ac:picMk id="5" creationId="{0540E570-7237-49EC-B766-B2720D03A585}"/>
          </ac:picMkLst>
        </pc:picChg>
        <pc:picChg chg="add mod">
          <ac:chgData name="Andreas Haraldsrud" userId="a321594c-2ddb-4e67-9f54-8982ebf5f6fc" providerId="ADAL" clId="{20A3E459-E71F-4DF8-8B6A-4837B9739B4C}" dt="2025-05-05T12:18:29.451" v="1821" actId="1076"/>
          <ac:picMkLst>
            <pc:docMk/>
            <pc:sldMk cId="2360266604" sldId="745"/>
            <ac:picMk id="7" creationId="{5EC96F51-9A54-0CBE-BB94-1AF2E6410E0F}"/>
          </ac:picMkLst>
        </pc:picChg>
      </pc:sldChg>
      <pc:sldChg chg="addSp modSp new mod">
        <pc:chgData name="Andreas Haraldsrud" userId="a321594c-2ddb-4e67-9f54-8982ebf5f6fc" providerId="ADAL" clId="{20A3E459-E71F-4DF8-8B6A-4837B9739B4C}" dt="2025-05-05T12:19:16.210" v="1827" actId="1076"/>
        <pc:sldMkLst>
          <pc:docMk/>
          <pc:sldMk cId="2951734869" sldId="746"/>
        </pc:sldMkLst>
        <pc:spChg chg="mod">
          <ac:chgData name="Andreas Haraldsrud" userId="a321594c-2ddb-4e67-9f54-8982ebf5f6fc" providerId="ADAL" clId="{20A3E459-E71F-4DF8-8B6A-4837B9739B4C}" dt="2025-05-05T12:18:57.682" v="1825" actId="20577"/>
          <ac:spMkLst>
            <pc:docMk/>
            <pc:sldMk cId="2951734869" sldId="746"/>
            <ac:spMk id="2" creationId="{ABFD9EA5-28D2-7C0F-8697-D87F258FEC55}"/>
          </ac:spMkLst>
        </pc:spChg>
        <pc:picChg chg="add mod">
          <ac:chgData name="Andreas Haraldsrud" userId="a321594c-2ddb-4e67-9f54-8982ebf5f6fc" providerId="ADAL" clId="{20A3E459-E71F-4DF8-8B6A-4837B9739B4C}" dt="2025-05-05T12:18:45.129" v="1824" actId="1076"/>
          <ac:picMkLst>
            <pc:docMk/>
            <pc:sldMk cId="2951734869" sldId="746"/>
            <ac:picMk id="5" creationId="{788E03E3-1CD9-62BA-111F-4710010B5FDD}"/>
          </ac:picMkLst>
        </pc:picChg>
        <pc:picChg chg="add mod">
          <ac:chgData name="Andreas Haraldsrud" userId="a321594c-2ddb-4e67-9f54-8982ebf5f6fc" providerId="ADAL" clId="{20A3E459-E71F-4DF8-8B6A-4837B9739B4C}" dt="2025-05-05T12:19:16.210" v="1827" actId="1076"/>
          <ac:picMkLst>
            <pc:docMk/>
            <pc:sldMk cId="2951734869" sldId="746"/>
            <ac:picMk id="7" creationId="{DB7C82B2-FD0E-AEE6-5D7F-F00E613A53E5}"/>
          </ac:picMkLst>
        </pc:picChg>
      </pc:sldChg>
      <pc:sldChg chg="addSp modSp new mod">
        <pc:chgData name="Andreas Haraldsrud" userId="a321594c-2ddb-4e67-9f54-8982ebf5f6fc" providerId="ADAL" clId="{20A3E459-E71F-4DF8-8B6A-4837B9739B4C}" dt="2025-05-05T14:12:43.067" v="3300" actId="1076"/>
        <pc:sldMkLst>
          <pc:docMk/>
          <pc:sldMk cId="3958008323" sldId="747"/>
        </pc:sldMkLst>
        <pc:spChg chg="mod">
          <ac:chgData name="Andreas Haraldsrud" userId="a321594c-2ddb-4e67-9f54-8982ebf5f6fc" providerId="ADAL" clId="{20A3E459-E71F-4DF8-8B6A-4837B9739B4C}" dt="2025-05-05T12:22:40.035" v="1835" actId="20577"/>
          <ac:spMkLst>
            <pc:docMk/>
            <pc:sldMk cId="3958008323" sldId="747"/>
            <ac:spMk id="2" creationId="{45670AC6-844D-6C69-1246-217DB328EF3F}"/>
          </ac:spMkLst>
        </pc:spChg>
        <pc:spChg chg="mod">
          <ac:chgData name="Andreas Haraldsrud" userId="a321594c-2ddb-4e67-9f54-8982ebf5f6fc" providerId="ADAL" clId="{20A3E459-E71F-4DF8-8B6A-4837B9739B4C}" dt="2025-05-05T14:04:51.028" v="2883" actId="20577"/>
          <ac:spMkLst>
            <pc:docMk/>
            <pc:sldMk cId="3958008323" sldId="747"/>
            <ac:spMk id="3" creationId="{BCBC900A-BF54-6C5D-CA73-C911EBE2B234}"/>
          </ac:spMkLst>
        </pc:spChg>
        <pc:spChg chg="add mod">
          <ac:chgData name="Andreas Haraldsrud" userId="a321594c-2ddb-4e67-9f54-8982ebf5f6fc" providerId="ADAL" clId="{20A3E459-E71F-4DF8-8B6A-4837B9739B4C}" dt="2025-05-05T14:12:40.347" v="3299" actId="1076"/>
          <ac:spMkLst>
            <pc:docMk/>
            <pc:sldMk cId="3958008323" sldId="747"/>
            <ac:spMk id="4" creationId="{44C97552-DA32-35DF-D2D1-E9888DBD2EAE}"/>
          </ac:spMkLst>
        </pc:spChg>
        <pc:spChg chg="add mod">
          <ac:chgData name="Andreas Haraldsrud" userId="a321594c-2ddb-4e67-9f54-8982ebf5f6fc" providerId="ADAL" clId="{20A3E459-E71F-4DF8-8B6A-4837B9739B4C}" dt="2025-05-05T14:12:43.067" v="3300" actId="1076"/>
          <ac:spMkLst>
            <pc:docMk/>
            <pc:sldMk cId="3958008323" sldId="747"/>
            <ac:spMk id="5" creationId="{79A32099-45CD-48D3-E911-EBB6B6F38457}"/>
          </ac:spMkLst>
        </pc:spChg>
        <pc:spChg chg="add mod">
          <ac:chgData name="Andreas Haraldsrud" userId="a321594c-2ddb-4e67-9f54-8982ebf5f6fc" providerId="ADAL" clId="{20A3E459-E71F-4DF8-8B6A-4837B9739B4C}" dt="2025-05-05T14:12:40.347" v="3299" actId="1076"/>
          <ac:spMkLst>
            <pc:docMk/>
            <pc:sldMk cId="3958008323" sldId="747"/>
            <ac:spMk id="6" creationId="{87692A11-8B8E-6DFF-51AD-1DC96A5319D0}"/>
          </ac:spMkLst>
        </pc:spChg>
        <pc:cxnChg chg="add mod">
          <ac:chgData name="Andreas Haraldsrud" userId="a321594c-2ddb-4e67-9f54-8982ebf5f6fc" providerId="ADAL" clId="{20A3E459-E71F-4DF8-8B6A-4837B9739B4C}" dt="2025-05-05T14:12:40.347" v="3299" actId="1076"/>
          <ac:cxnSpMkLst>
            <pc:docMk/>
            <pc:sldMk cId="3958008323" sldId="747"/>
            <ac:cxnSpMk id="8" creationId="{5F0B011E-FBFD-2BD6-C429-15B806F34C05}"/>
          </ac:cxnSpMkLst>
        </pc:cxnChg>
        <pc:cxnChg chg="add mod">
          <ac:chgData name="Andreas Haraldsrud" userId="a321594c-2ddb-4e67-9f54-8982ebf5f6fc" providerId="ADAL" clId="{20A3E459-E71F-4DF8-8B6A-4837B9739B4C}" dt="2025-05-05T14:12:40.347" v="3299" actId="1076"/>
          <ac:cxnSpMkLst>
            <pc:docMk/>
            <pc:sldMk cId="3958008323" sldId="747"/>
            <ac:cxnSpMk id="9" creationId="{EF8758FC-D4FC-53E2-C640-DA5398AFA436}"/>
          </ac:cxnSpMkLst>
        </pc:cxnChg>
        <pc:cxnChg chg="add mod">
          <ac:chgData name="Andreas Haraldsrud" userId="a321594c-2ddb-4e67-9f54-8982ebf5f6fc" providerId="ADAL" clId="{20A3E459-E71F-4DF8-8B6A-4837B9739B4C}" dt="2025-05-05T14:12:40.347" v="3299" actId="1076"/>
          <ac:cxnSpMkLst>
            <pc:docMk/>
            <pc:sldMk cId="3958008323" sldId="747"/>
            <ac:cxnSpMk id="12" creationId="{290E2CA0-CCAE-A41D-45B6-7C83850BA6C6}"/>
          </ac:cxnSpMkLst>
        </pc:cxnChg>
      </pc:sldChg>
      <pc:sldChg chg="modSp add mod">
        <pc:chgData name="Andreas Haraldsrud" userId="a321594c-2ddb-4e67-9f54-8982ebf5f6fc" providerId="ADAL" clId="{20A3E459-E71F-4DF8-8B6A-4837B9739B4C}" dt="2025-05-05T12:22:55.070" v="1857" actId="20577"/>
        <pc:sldMkLst>
          <pc:docMk/>
          <pc:sldMk cId="4055125760" sldId="748"/>
        </pc:sldMkLst>
        <pc:spChg chg="mod">
          <ac:chgData name="Andreas Haraldsrud" userId="a321594c-2ddb-4e67-9f54-8982ebf5f6fc" providerId="ADAL" clId="{20A3E459-E71F-4DF8-8B6A-4837B9739B4C}" dt="2025-05-05T12:22:55.070" v="1857" actId="20577"/>
          <ac:spMkLst>
            <pc:docMk/>
            <pc:sldMk cId="4055125760" sldId="748"/>
            <ac:spMk id="2" creationId="{4AAA936A-D659-B7D9-9CC4-C6A9D7D5A6A8}"/>
          </ac:spMkLst>
        </pc:spChg>
      </pc:sldChg>
      <pc:sldChg chg="new del">
        <pc:chgData name="Andreas Haraldsrud" userId="a321594c-2ddb-4e67-9f54-8982ebf5f6fc" providerId="ADAL" clId="{20A3E459-E71F-4DF8-8B6A-4837B9739B4C}" dt="2025-05-05T14:08:37.860" v="2969" actId="47"/>
        <pc:sldMkLst>
          <pc:docMk/>
          <pc:sldMk cId="3712987431" sldId="749"/>
        </pc:sldMkLst>
      </pc:sldChg>
      <pc:sldChg chg="modSp new mod">
        <pc:chgData name="Andreas Haraldsrud" userId="a321594c-2ddb-4e67-9f54-8982ebf5f6fc" providerId="ADAL" clId="{20A3E459-E71F-4DF8-8B6A-4837B9739B4C}" dt="2025-05-05T14:17:00.041" v="3759" actId="20577"/>
        <pc:sldMkLst>
          <pc:docMk/>
          <pc:sldMk cId="3977908677" sldId="750"/>
        </pc:sldMkLst>
        <pc:spChg chg="mod">
          <ac:chgData name="Andreas Haraldsrud" userId="a321594c-2ddb-4e67-9f54-8982ebf5f6fc" providerId="ADAL" clId="{20A3E459-E71F-4DF8-8B6A-4837B9739B4C}" dt="2025-05-05T14:05:51.018" v="2928" actId="20577"/>
          <ac:spMkLst>
            <pc:docMk/>
            <pc:sldMk cId="3977908677" sldId="750"/>
            <ac:spMk id="2" creationId="{33E63FA5-4D66-3FB7-E965-0C740EF85406}"/>
          </ac:spMkLst>
        </pc:spChg>
        <pc:spChg chg="mod">
          <ac:chgData name="Andreas Haraldsrud" userId="a321594c-2ddb-4e67-9f54-8982ebf5f6fc" providerId="ADAL" clId="{20A3E459-E71F-4DF8-8B6A-4837B9739B4C}" dt="2025-05-05T14:17:00.041" v="3759" actId="20577"/>
          <ac:spMkLst>
            <pc:docMk/>
            <pc:sldMk cId="3977908677" sldId="750"/>
            <ac:spMk id="3" creationId="{D2D17391-8D44-CC52-8491-199D52BC0B56}"/>
          </ac:spMkLst>
        </pc:spChg>
      </pc:sldChg>
      <pc:sldChg chg="modSp add mod">
        <pc:chgData name="Andreas Haraldsrud" userId="a321594c-2ddb-4e67-9f54-8982ebf5f6fc" providerId="ADAL" clId="{20A3E459-E71F-4DF8-8B6A-4837B9739B4C}" dt="2025-05-05T14:36:50.753" v="3882" actId="20577"/>
        <pc:sldMkLst>
          <pc:docMk/>
          <pc:sldMk cId="930432031" sldId="751"/>
        </pc:sldMkLst>
        <pc:spChg chg="mod">
          <ac:chgData name="Andreas Haraldsrud" userId="a321594c-2ddb-4e67-9f54-8982ebf5f6fc" providerId="ADAL" clId="{20A3E459-E71F-4DF8-8B6A-4837B9739B4C}" dt="2025-05-05T14:36:50.753" v="3882" actId="20577"/>
          <ac:spMkLst>
            <pc:docMk/>
            <pc:sldMk cId="930432031" sldId="751"/>
            <ac:spMk id="3" creationId="{DD13BECB-49C0-C7F9-5BEA-8E67AEEEEA4E}"/>
          </ac:spMkLst>
        </pc:spChg>
      </pc:sldChg>
      <pc:sldChg chg="delSp add del mod">
        <pc:chgData name="Andreas Haraldsrud" userId="a321594c-2ddb-4e67-9f54-8982ebf5f6fc" providerId="ADAL" clId="{20A3E459-E71F-4DF8-8B6A-4837B9739B4C}" dt="2025-05-05T14:12:45.679" v="3301" actId="47"/>
        <pc:sldMkLst>
          <pc:docMk/>
          <pc:sldMk cId="2112875109" sldId="751"/>
        </pc:sldMkLst>
        <pc:spChg chg="del">
          <ac:chgData name="Andreas Haraldsrud" userId="a321594c-2ddb-4e67-9f54-8982ebf5f6fc" providerId="ADAL" clId="{20A3E459-E71F-4DF8-8B6A-4837B9739B4C}" dt="2025-05-05T14:12:34.854" v="3297" actId="21"/>
          <ac:spMkLst>
            <pc:docMk/>
            <pc:sldMk cId="2112875109" sldId="751"/>
            <ac:spMk id="4" creationId="{44C97552-DA32-35DF-D2D1-E9888DBD2EAE}"/>
          </ac:spMkLst>
        </pc:spChg>
        <pc:spChg chg="del">
          <ac:chgData name="Andreas Haraldsrud" userId="a321594c-2ddb-4e67-9f54-8982ebf5f6fc" providerId="ADAL" clId="{20A3E459-E71F-4DF8-8B6A-4837B9739B4C}" dt="2025-05-05T14:12:34.854" v="3297" actId="21"/>
          <ac:spMkLst>
            <pc:docMk/>
            <pc:sldMk cId="2112875109" sldId="751"/>
            <ac:spMk id="5" creationId="{79A32099-45CD-48D3-E911-EBB6B6F38457}"/>
          </ac:spMkLst>
        </pc:spChg>
        <pc:spChg chg="del">
          <ac:chgData name="Andreas Haraldsrud" userId="a321594c-2ddb-4e67-9f54-8982ebf5f6fc" providerId="ADAL" clId="{20A3E459-E71F-4DF8-8B6A-4837B9739B4C}" dt="2025-05-05T14:12:34.854" v="3297" actId="21"/>
          <ac:spMkLst>
            <pc:docMk/>
            <pc:sldMk cId="2112875109" sldId="751"/>
            <ac:spMk id="6" creationId="{87692A11-8B8E-6DFF-51AD-1DC96A5319D0}"/>
          </ac:spMkLst>
        </pc:spChg>
        <pc:cxnChg chg="del">
          <ac:chgData name="Andreas Haraldsrud" userId="a321594c-2ddb-4e67-9f54-8982ebf5f6fc" providerId="ADAL" clId="{20A3E459-E71F-4DF8-8B6A-4837B9739B4C}" dt="2025-05-05T14:12:34.854" v="3297" actId="21"/>
          <ac:cxnSpMkLst>
            <pc:docMk/>
            <pc:sldMk cId="2112875109" sldId="751"/>
            <ac:cxnSpMk id="8" creationId="{5F0B011E-FBFD-2BD6-C429-15B806F34C05}"/>
          </ac:cxnSpMkLst>
        </pc:cxnChg>
        <pc:cxnChg chg="del">
          <ac:chgData name="Andreas Haraldsrud" userId="a321594c-2ddb-4e67-9f54-8982ebf5f6fc" providerId="ADAL" clId="{20A3E459-E71F-4DF8-8B6A-4837B9739B4C}" dt="2025-05-05T14:12:34.854" v="3297" actId="21"/>
          <ac:cxnSpMkLst>
            <pc:docMk/>
            <pc:sldMk cId="2112875109" sldId="751"/>
            <ac:cxnSpMk id="9" creationId="{EF8758FC-D4FC-53E2-C640-DA5398AFA436}"/>
          </ac:cxnSpMkLst>
        </pc:cxnChg>
        <pc:cxnChg chg="del">
          <ac:chgData name="Andreas Haraldsrud" userId="a321594c-2ddb-4e67-9f54-8982ebf5f6fc" providerId="ADAL" clId="{20A3E459-E71F-4DF8-8B6A-4837B9739B4C}" dt="2025-05-05T14:12:34.854" v="3297" actId="21"/>
          <ac:cxnSpMkLst>
            <pc:docMk/>
            <pc:sldMk cId="2112875109" sldId="751"/>
            <ac:cxnSpMk id="12" creationId="{290E2CA0-CCAE-A41D-45B6-7C83850BA6C6}"/>
          </ac:cxnSpMkLst>
        </pc:cxnChg>
      </pc:sldChg>
      <pc:sldChg chg="addSp modSp new mod">
        <pc:chgData name="Andreas Haraldsrud" userId="a321594c-2ddb-4e67-9f54-8982ebf5f6fc" providerId="ADAL" clId="{20A3E459-E71F-4DF8-8B6A-4837B9739B4C}" dt="2025-05-05T14:45:02.673" v="3914" actId="20577"/>
        <pc:sldMkLst>
          <pc:docMk/>
          <pc:sldMk cId="3512748691" sldId="752"/>
        </pc:sldMkLst>
        <pc:spChg chg="mod">
          <ac:chgData name="Andreas Haraldsrud" userId="a321594c-2ddb-4e67-9f54-8982ebf5f6fc" providerId="ADAL" clId="{20A3E459-E71F-4DF8-8B6A-4837B9739B4C}" dt="2025-05-05T14:45:02.673" v="3914" actId="20577"/>
          <ac:spMkLst>
            <pc:docMk/>
            <pc:sldMk cId="3512748691" sldId="752"/>
            <ac:spMk id="2" creationId="{0A9F0F02-0B29-2864-A8AC-16C4F2794F47}"/>
          </ac:spMkLst>
        </pc:spChg>
        <pc:picChg chg="add">
          <ac:chgData name="Andreas Haraldsrud" userId="a321594c-2ddb-4e67-9f54-8982ebf5f6fc" providerId="ADAL" clId="{20A3E459-E71F-4DF8-8B6A-4837B9739B4C}" dt="2025-05-05T14:44:52.654" v="3903"/>
          <ac:picMkLst>
            <pc:docMk/>
            <pc:sldMk cId="3512748691" sldId="752"/>
            <ac:picMk id="3074" creationId="{3FD287E5-5D2D-D60D-F5E6-F9AB23C93D1E}"/>
          </ac:picMkLst>
        </pc:picChg>
      </pc:sldChg>
      <pc:sldMasterChg chg="delSldLayout">
        <pc:chgData name="Andreas Haraldsrud" userId="a321594c-2ddb-4e67-9f54-8982ebf5f6fc" providerId="ADAL" clId="{20A3E459-E71F-4DF8-8B6A-4837B9739B4C}" dt="2025-05-05T08:57:42.689" v="101" actId="47"/>
        <pc:sldMasterMkLst>
          <pc:docMk/>
          <pc:sldMasterMk cId="3884775913" sldId="2147483648"/>
        </pc:sldMasterMkLst>
        <pc:sldLayoutChg chg="del">
          <pc:chgData name="Andreas Haraldsrud" userId="a321594c-2ddb-4e67-9f54-8982ebf5f6fc" providerId="ADAL" clId="{20A3E459-E71F-4DF8-8B6A-4837B9739B4C}" dt="2025-05-05T08:57:42.689" v="101" actId="47"/>
          <pc:sldLayoutMkLst>
            <pc:docMk/>
            <pc:sldMasterMk cId="3884775913" sldId="2147483648"/>
            <pc:sldLayoutMk cId="1800219754" sldId="2147483660"/>
          </pc:sldLayoutMkLst>
        </pc:sldLayoutChg>
      </pc:sldMasterChg>
    </pc:docChg>
  </pc:docChgLst>
  <pc:docChgLst>
    <pc:chgData name="Andreas Haraldsrud" userId="a321594c-2ddb-4e67-9f54-8982ebf5f6fc" providerId="ADAL" clId="{C4FBF49B-F1F5-1445-B898-185B6975EB0D}"/>
    <pc:docChg chg="custSel addSld delSld modSld">
      <pc:chgData name="Andreas Haraldsrud" userId="a321594c-2ddb-4e67-9f54-8982ebf5f6fc" providerId="ADAL" clId="{C4FBF49B-F1F5-1445-B898-185B6975EB0D}" dt="2025-05-06T12:29:06.072" v="93" actId="20577"/>
      <pc:docMkLst>
        <pc:docMk/>
      </pc:docMkLst>
      <pc:sldChg chg="addSp modSp mod">
        <pc:chgData name="Andreas Haraldsrud" userId="a321594c-2ddb-4e67-9f54-8982ebf5f6fc" providerId="ADAL" clId="{C4FBF49B-F1F5-1445-B898-185B6975EB0D}" dt="2025-05-06T07:13:59.275" v="4" actId="1076"/>
        <pc:sldMkLst>
          <pc:docMk/>
          <pc:sldMk cId="1104245430" sldId="260"/>
        </pc:sldMkLst>
        <pc:spChg chg="add mod">
          <ac:chgData name="Andreas Haraldsrud" userId="a321594c-2ddb-4e67-9f54-8982ebf5f6fc" providerId="ADAL" clId="{C4FBF49B-F1F5-1445-B898-185B6975EB0D}" dt="2025-05-06T07:13:59.275" v="4" actId="1076"/>
          <ac:spMkLst>
            <pc:docMk/>
            <pc:sldMk cId="1104245430" sldId="260"/>
            <ac:spMk id="5" creationId="{9B842F16-7044-DD71-0FC6-AC43F325C3BA}"/>
          </ac:spMkLst>
        </pc:spChg>
      </pc:sldChg>
      <pc:sldChg chg="del">
        <pc:chgData name="Andreas Haraldsrud" userId="a321594c-2ddb-4e67-9f54-8982ebf5f6fc" providerId="ADAL" clId="{C4FBF49B-F1F5-1445-B898-185B6975EB0D}" dt="2025-05-06T07:03:03.108" v="1" actId="2696"/>
        <pc:sldMkLst>
          <pc:docMk/>
          <pc:sldMk cId="3486375260" sldId="261"/>
        </pc:sldMkLst>
      </pc:sldChg>
      <pc:sldChg chg="modSp del mod">
        <pc:chgData name="Andreas Haraldsrud" userId="a321594c-2ddb-4e67-9f54-8982ebf5f6fc" providerId="ADAL" clId="{C4FBF49B-F1F5-1445-B898-185B6975EB0D}" dt="2025-05-06T07:14:44.080" v="10" actId="2696"/>
        <pc:sldMkLst>
          <pc:docMk/>
          <pc:sldMk cId="113220777" sldId="262"/>
        </pc:sldMkLst>
        <pc:spChg chg="mod">
          <ac:chgData name="Andreas Haraldsrud" userId="a321594c-2ddb-4e67-9f54-8982ebf5f6fc" providerId="ADAL" clId="{C4FBF49B-F1F5-1445-B898-185B6975EB0D}" dt="2025-05-06T07:14:34.225" v="5" actId="21"/>
          <ac:spMkLst>
            <pc:docMk/>
            <pc:sldMk cId="113220777" sldId="262"/>
            <ac:spMk id="3" creationId="{CB8CDDF4-7DAA-83BB-616C-C61A75895F08}"/>
          </ac:spMkLst>
        </pc:spChg>
      </pc:sldChg>
      <pc:sldChg chg="modSp mod">
        <pc:chgData name="Andreas Haraldsrud" userId="a321594c-2ddb-4e67-9f54-8982ebf5f6fc" providerId="ADAL" clId="{C4FBF49B-F1F5-1445-B898-185B6975EB0D}" dt="2025-05-06T07:03:15.064" v="2" actId="20577"/>
        <pc:sldMkLst>
          <pc:docMk/>
          <pc:sldMk cId="1680317366" sldId="733"/>
        </pc:sldMkLst>
        <pc:spChg chg="mod">
          <ac:chgData name="Andreas Haraldsrud" userId="a321594c-2ddb-4e67-9f54-8982ebf5f6fc" providerId="ADAL" clId="{C4FBF49B-F1F5-1445-B898-185B6975EB0D}" dt="2025-05-06T07:03:15.064" v="2" actId="20577"/>
          <ac:spMkLst>
            <pc:docMk/>
            <pc:sldMk cId="1680317366" sldId="733"/>
            <ac:spMk id="5" creationId="{EB373740-BBE0-A4EE-8E25-958B4E601B20}"/>
          </ac:spMkLst>
        </pc:spChg>
      </pc:sldChg>
      <pc:sldChg chg="modSp mod">
        <pc:chgData name="Andreas Haraldsrud" userId="a321594c-2ddb-4e67-9f54-8982ebf5f6fc" providerId="ADAL" clId="{C4FBF49B-F1F5-1445-B898-185B6975EB0D}" dt="2025-05-06T12:29:06.072" v="93" actId="20577"/>
        <pc:sldMkLst>
          <pc:docMk/>
          <pc:sldMk cId="4233483984" sldId="736"/>
        </pc:sldMkLst>
        <pc:spChg chg="mod">
          <ac:chgData name="Andreas Haraldsrud" userId="a321594c-2ddb-4e67-9f54-8982ebf5f6fc" providerId="ADAL" clId="{C4FBF49B-F1F5-1445-B898-185B6975EB0D}" dt="2025-05-06T12:28:40.538" v="28" actId="20577"/>
          <ac:spMkLst>
            <pc:docMk/>
            <pc:sldMk cId="4233483984" sldId="736"/>
            <ac:spMk id="2" creationId="{215B21B9-F0E5-939A-5C1D-46A7AC8156CE}"/>
          </ac:spMkLst>
        </pc:spChg>
        <pc:spChg chg="mod">
          <ac:chgData name="Andreas Haraldsrud" userId="a321594c-2ddb-4e67-9f54-8982ebf5f6fc" providerId="ADAL" clId="{C4FBF49B-F1F5-1445-B898-185B6975EB0D}" dt="2025-05-06T12:29:06.072" v="93" actId="20577"/>
          <ac:spMkLst>
            <pc:docMk/>
            <pc:sldMk cId="4233483984" sldId="736"/>
            <ac:spMk id="3" creationId="{9F5564B9-5E96-F7C3-C957-92197EED8E15}"/>
          </ac:spMkLst>
        </pc:spChg>
      </pc:sldChg>
      <pc:sldChg chg="del">
        <pc:chgData name="Andreas Haraldsrud" userId="a321594c-2ddb-4e67-9f54-8982ebf5f6fc" providerId="ADAL" clId="{C4FBF49B-F1F5-1445-B898-185B6975EB0D}" dt="2025-05-06T06:56:42.906" v="0" actId="2696"/>
        <pc:sldMkLst>
          <pc:docMk/>
          <pc:sldMk cId="3977908677" sldId="750"/>
        </pc:sldMkLst>
      </pc:sldChg>
      <pc:sldChg chg="modSp new mod">
        <pc:chgData name="Andreas Haraldsrud" userId="a321594c-2ddb-4e67-9f54-8982ebf5f6fc" providerId="ADAL" clId="{C4FBF49B-F1F5-1445-B898-185B6975EB0D}" dt="2025-05-06T07:14:40.347" v="9" actId="1076"/>
        <pc:sldMkLst>
          <pc:docMk/>
          <pc:sldMk cId="3602770112" sldId="753"/>
        </pc:sldMkLst>
        <pc:spChg chg="mod">
          <ac:chgData name="Andreas Haraldsrud" userId="a321594c-2ddb-4e67-9f54-8982ebf5f6fc" providerId="ADAL" clId="{C4FBF49B-F1F5-1445-B898-185B6975EB0D}" dt="2025-05-06T07:14:40.347" v="9" actId="1076"/>
          <ac:spMkLst>
            <pc:docMk/>
            <pc:sldMk cId="3602770112" sldId="753"/>
            <ac:spMk id="4" creationId="{15A8C3E4-9A6F-747A-97E1-E514E8E7923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2CADF1-2FD9-44AA-B00C-7703E8136F67}" type="datetimeFigureOut">
              <a:rPr lang="nb-NO" smtClean="0"/>
              <a:t>07.05.2025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250C5C-B166-4C15-84A0-FBF1AF9314C9}" type="slidenum">
              <a:rPr lang="nb-NO" smtClean="0"/>
              <a:t>‹#›</a:t>
            </a:fld>
            <a:endParaRPr lang="nb-NO"/>
          </a:p>
        </p:txBody>
      </p:sp>
    </p:spTree>
    <p:extLst>
      <p:ext uri="{BB962C8B-B14F-4D97-AF65-F5344CB8AC3E}">
        <p14:creationId xmlns:p14="http://schemas.microsoft.com/office/powerpoint/2010/main" val="3913733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B6667E2-D675-374F-8B11-7B4396754B1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2492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F250C5C-B166-4C15-84A0-FBF1AF9314C9}" type="slidenum">
              <a:rPr lang="nb-NO" smtClean="0"/>
              <a:t>4</a:t>
            </a:fld>
            <a:endParaRPr lang="nb-NO"/>
          </a:p>
        </p:txBody>
      </p:sp>
    </p:spTree>
    <p:extLst>
      <p:ext uri="{BB962C8B-B14F-4D97-AF65-F5344CB8AC3E}">
        <p14:creationId xmlns:p14="http://schemas.microsoft.com/office/powerpoint/2010/main" val="2448807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F250C5C-B166-4C15-84A0-FBF1AF9314C9}" type="slidenum">
              <a:rPr lang="nb-NO" smtClean="0"/>
              <a:t>5</a:t>
            </a:fld>
            <a:endParaRPr lang="nb-NO"/>
          </a:p>
        </p:txBody>
      </p:sp>
    </p:spTree>
    <p:extLst>
      <p:ext uri="{BB962C8B-B14F-4D97-AF65-F5344CB8AC3E}">
        <p14:creationId xmlns:p14="http://schemas.microsoft.com/office/powerpoint/2010/main" val="2549108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Viser live hvordan vurderingsrubrikk kan lages.</a:t>
            </a:r>
          </a:p>
        </p:txBody>
      </p:sp>
      <p:sp>
        <p:nvSpPr>
          <p:cNvPr id="4" name="Plassholder for lysbildenummer 3"/>
          <p:cNvSpPr>
            <a:spLocks noGrp="1"/>
          </p:cNvSpPr>
          <p:nvPr>
            <p:ph type="sldNum" sz="quarter" idx="5"/>
          </p:nvPr>
        </p:nvSpPr>
        <p:spPr/>
        <p:txBody>
          <a:bodyPr/>
          <a:lstStyle/>
          <a:p>
            <a:fld id="{2F250C5C-B166-4C15-84A0-FBF1AF9314C9}" type="slidenum">
              <a:rPr lang="nb-NO" smtClean="0"/>
              <a:t>10</a:t>
            </a:fld>
            <a:endParaRPr lang="nb-NO"/>
          </a:p>
        </p:txBody>
      </p:sp>
    </p:spTree>
    <p:extLst>
      <p:ext uri="{BB962C8B-B14F-4D97-AF65-F5344CB8AC3E}">
        <p14:creationId xmlns:p14="http://schemas.microsoft.com/office/powerpoint/2010/main" val="1735970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F250C5C-B166-4C15-84A0-FBF1AF9314C9}" type="slidenum">
              <a:rPr lang="nb-NO" smtClean="0"/>
              <a:t>11</a:t>
            </a:fld>
            <a:endParaRPr lang="nb-NO"/>
          </a:p>
        </p:txBody>
      </p:sp>
    </p:spTree>
    <p:extLst>
      <p:ext uri="{BB962C8B-B14F-4D97-AF65-F5344CB8AC3E}">
        <p14:creationId xmlns:p14="http://schemas.microsoft.com/office/powerpoint/2010/main" val="3285084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Vise live hvordan oppgaver kan lages i et tema som deltakerne velger. Bruke KROM-prinsippene?</a:t>
            </a:r>
          </a:p>
          <a:p>
            <a:pPr marL="171450" indent="-171450">
              <a:buFontTx/>
              <a:buChar char="-"/>
            </a:pPr>
            <a:r>
              <a:rPr lang="nb-NO"/>
              <a:t>Kontekst: nivå, trinn, fag</a:t>
            </a:r>
          </a:p>
          <a:p>
            <a:pPr marL="171450" indent="-171450">
              <a:buFontTx/>
              <a:buChar char="-"/>
            </a:pPr>
            <a:r>
              <a:rPr lang="nb-NO"/>
              <a:t>Rolle/prinsipp: Bruk SOLO-taksonomien</a:t>
            </a:r>
          </a:p>
          <a:p>
            <a:pPr marL="171450" indent="-171450">
              <a:buFontTx/>
              <a:buChar char="-"/>
            </a:pPr>
            <a:r>
              <a:rPr lang="nb-NO"/>
              <a:t>Omfang: 5 korte, presise spørsmål, gjerne med hint/eksempler</a:t>
            </a:r>
          </a:p>
          <a:p>
            <a:pPr marL="171450" indent="-171450">
              <a:buFontTx/>
              <a:buChar char="-"/>
            </a:pPr>
            <a:r>
              <a:rPr lang="nb-NO"/>
              <a:t>Mål: Elevene skal lære mest mulig om [tema], og øve på å takle oppgaver med stigende taksonomisk grad.</a:t>
            </a:r>
          </a:p>
        </p:txBody>
      </p:sp>
      <p:sp>
        <p:nvSpPr>
          <p:cNvPr id="4" name="Plassholder for lysbildenummer 3"/>
          <p:cNvSpPr>
            <a:spLocks noGrp="1"/>
          </p:cNvSpPr>
          <p:nvPr>
            <p:ph type="sldNum" sz="quarter" idx="5"/>
          </p:nvPr>
        </p:nvSpPr>
        <p:spPr/>
        <p:txBody>
          <a:bodyPr/>
          <a:lstStyle/>
          <a:p>
            <a:fld id="{2F250C5C-B166-4C15-84A0-FBF1AF9314C9}" type="slidenum">
              <a:rPr lang="nb-NO" smtClean="0"/>
              <a:t>17</a:t>
            </a:fld>
            <a:endParaRPr lang="nb-NO"/>
          </a:p>
        </p:txBody>
      </p:sp>
    </p:spTree>
    <p:extLst>
      <p:ext uri="{BB962C8B-B14F-4D97-AF65-F5344CB8AC3E}">
        <p14:creationId xmlns:p14="http://schemas.microsoft.com/office/powerpoint/2010/main" val="3973689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2DA23-3172-937D-7AEA-1B69F24A1C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7307ECA2-D1CB-294E-325B-872ACA4695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A6C27B1C-9D67-C320-16B1-9C8D2859E7DD}"/>
              </a:ext>
            </a:extLst>
          </p:cNvPr>
          <p:cNvSpPr>
            <a:spLocks noGrp="1"/>
          </p:cNvSpPr>
          <p:nvPr>
            <p:ph type="dt" sz="half" idx="10"/>
          </p:nvPr>
        </p:nvSpPr>
        <p:spPr/>
        <p:txBody>
          <a:bodyPr/>
          <a:lstStyle/>
          <a:p>
            <a:fld id="{969AE318-076A-489D-9C08-FDA0A7C11075}" type="datetimeFigureOut">
              <a:rPr lang="nb-NO" smtClean="0"/>
              <a:t>07.05.2025</a:t>
            </a:fld>
            <a:endParaRPr lang="nb-NO"/>
          </a:p>
        </p:txBody>
      </p:sp>
      <p:sp>
        <p:nvSpPr>
          <p:cNvPr id="5" name="Footer Placeholder 4">
            <a:extLst>
              <a:ext uri="{FF2B5EF4-FFF2-40B4-BE49-F238E27FC236}">
                <a16:creationId xmlns:a16="http://schemas.microsoft.com/office/drawing/2014/main" id="{118001FD-383F-EE6C-BEB4-BF4F5ABE7D6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067C0D32-65D7-F40E-272C-41AA2A279DE9}"/>
              </a:ext>
            </a:extLst>
          </p:cNvPr>
          <p:cNvSpPr>
            <a:spLocks noGrp="1"/>
          </p:cNvSpPr>
          <p:nvPr>
            <p:ph type="sldNum" sz="quarter" idx="12"/>
          </p:nvPr>
        </p:nvSpPr>
        <p:spPr/>
        <p:txBody>
          <a:bodyPr/>
          <a:lstStyle/>
          <a:p>
            <a:fld id="{EAB9A765-55E3-4BDF-8947-D2EE15DA534D}" type="slidenum">
              <a:rPr lang="nb-NO" smtClean="0"/>
              <a:t>‹#›</a:t>
            </a:fld>
            <a:endParaRPr lang="nb-NO"/>
          </a:p>
        </p:txBody>
      </p:sp>
    </p:spTree>
    <p:extLst>
      <p:ext uri="{BB962C8B-B14F-4D97-AF65-F5344CB8AC3E}">
        <p14:creationId xmlns:p14="http://schemas.microsoft.com/office/powerpoint/2010/main" val="1742004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B14E4-132B-4029-BA67-D04F959CB38B}"/>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F5271539-59B9-56A1-B2A3-CA1E08192A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1851F441-4D01-4139-605F-E62C1FC5C385}"/>
              </a:ext>
            </a:extLst>
          </p:cNvPr>
          <p:cNvSpPr>
            <a:spLocks noGrp="1"/>
          </p:cNvSpPr>
          <p:nvPr>
            <p:ph type="dt" sz="half" idx="10"/>
          </p:nvPr>
        </p:nvSpPr>
        <p:spPr/>
        <p:txBody>
          <a:bodyPr/>
          <a:lstStyle/>
          <a:p>
            <a:fld id="{969AE318-076A-489D-9C08-FDA0A7C11075}" type="datetimeFigureOut">
              <a:rPr lang="nb-NO" smtClean="0"/>
              <a:t>07.05.2025</a:t>
            </a:fld>
            <a:endParaRPr lang="nb-NO"/>
          </a:p>
        </p:txBody>
      </p:sp>
      <p:sp>
        <p:nvSpPr>
          <p:cNvPr id="5" name="Footer Placeholder 4">
            <a:extLst>
              <a:ext uri="{FF2B5EF4-FFF2-40B4-BE49-F238E27FC236}">
                <a16:creationId xmlns:a16="http://schemas.microsoft.com/office/drawing/2014/main" id="{6844203B-F6A9-3AFD-08BA-ABF1FBF32F87}"/>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C961F4B1-E790-CD75-87A6-5E138A0BD746}"/>
              </a:ext>
            </a:extLst>
          </p:cNvPr>
          <p:cNvSpPr>
            <a:spLocks noGrp="1"/>
          </p:cNvSpPr>
          <p:nvPr>
            <p:ph type="sldNum" sz="quarter" idx="12"/>
          </p:nvPr>
        </p:nvSpPr>
        <p:spPr/>
        <p:txBody>
          <a:bodyPr/>
          <a:lstStyle/>
          <a:p>
            <a:fld id="{EAB9A765-55E3-4BDF-8947-D2EE15DA534D}" type="slidenum">
              <a:rPr lang="nb-NO" smtClean="0"/>
              <a:t>‹#›</a:t>
            </a:fld>
            <a:endParaRPr lang="nb-NO"/>
          </a:p>
        </p:txBody>
      </p:sp>
    </p:spTree>
    <p:extLst>
      <p:ext uri="{BB962C8B-B14F-4D97-AF65-F5344CB8AC3E}">
        <p14:creationId xmlns:p14="http://schemas.microsoft.com/office/powerpoint/2010/main" val="1404352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5236F-4E36-3444-E820-B1E35BFD99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A8FF3763-98FE-0773-D07B-6E7540EB57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93259F-BB9D-A702-10D9-4AD63FCAC66C}"/>
              </a:ext>
            </a:extLst>
          </p:cNvPr>
          <p:cNvSpPr>
            <a:spLocks noGrp="1"/>
          </p:cNvSpPr>
          <p:nvPr>
            <p:ph type="dt" sz="half" idx="10"/>
          </p:nvPr>
        </p:nvSpPr>
        <p:spPr/>
        <p:txBody>
          <a:bodyPr/>
          <a:lstStyle/>
          <a:p>
            <a:fld id="{969AE318-076A-489D-9C08-FDA0A7C11075}" type="datetimeFigureOut">
              <a:rPr lang="nb-NO" smtClean="0"/>
              <a:t>07.05.2025</a:t>
            </a:fld>
            <a:endParaRPr lang="nb-NO"/>
          </a:p>
        </p:txBody>
      </p:sp>
      <p:sp>
        <p:nvSpPr>
          <p:cNvPr id="5" name="Footer Placeholder 4">
            <a:extLst>
              <a:ext uri="{FF2B5EF4-FFF2-40B4-BE49-F238E27FC236}">
                <a16:creationId xmlns:a16="http://schemas.microsoft.com/office/drawing/2014/main" id="{A6FC721B-B3DA-0C5E-3D61-30874460A8BD}"/>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960E20B2-38FE-72AD-66F5-850BF69603E1}"/>
              </a:ext>
            </a:extLst>
          </p:cNvPr>
          <p:cNvSpPr>
            <a:spLocks noGrp="1"/>
          </p:cNvSpPr>
          <p:nvPr>
            <p:ph type="sldNum" sz="quarter" idx="12"/>
          </p:nvPr>
        </p:nvSpPr>
        <p:spPr/>
        <p:txBody>
          <a:bodyPr/>
          <a:lstStyle/>
          <a:p>
            <a:fld id="{EAB9A765-55E3-4BDF-8947-D2EE15DA534D}" type="slidenum">
              <a:rPr lang="nb-NO" smtClean="0"/>
              <a:t>‹#›</a:t>
            </a:fld>
            <a:endParaRPr lang="nb-NO"/>
          </a:p>
        </p:txBody>
      </p:sp>
    </p:spTree>
    <p:extLst>
      <p:ext uri="{BB962C8B-B14F-4D97-AF65-F5344CB8AC3E}">
        <p14:creationId xmlns:p14="http://schemas.microsoft.com/office/powerpoint/2010/main" val="3187843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E93A3-E155-E165-7E32-32537237A60E}"/>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89F503B8-374C-A508-3705-2B5A0E0F4C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24F7A5CF-9422-DC5B-3A72-4AD14004B2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DE549D21-87B4-93B3-D173-E425CB3B0FDD}"/>
              </a:ext>
            </a:extLst>
          </p:cNvPr>
          <p:cNvSpPr>
            <a:spLocks noGrp="1"/>
          </p:cNvSpPr>
          <p:nvPr>
            <p:ph type="dt" sz="half" idx="10"/>
          </p:nvPr>
        </p:nvSpPr>
        <p:spPr/>
        <p:txBody>
          <a:bodyPr/>
          <a:lstStyle/>
          <a:p>
            <a:fld id="{969AE318-076A-489D-9C08-FDA0A7C11075}" type="datetimeFigureOut">
              <a:rPr lang="nb-NO" smtClean="0"/>
              <a:t>07.05.2025</a:t>
            </a:fld>
            <a:endParaRPr lang="nb-NO"/>
          </a:p>
        </p:txBody>
      </p:sp>
      <p:sp>
        <p:nvSpPr>
          <p:cNvPr id="6" name="Footer Placeholder 5">
            <a:extLst>
              <a:ext uri="{FF2B5EF4-FFF2-40B4-BE49-F238E27FC236}">
                <a16:creationId xmlns:a16="http://schemas.microsoft.com/office/drawing/2014/main" id="{4F1A2D56-99EC-6B33-6DFB-3DCCED552624}"/>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D93140D1-53F9-F179-7C88-D97E11303808}"/>
              </a:ext>
            </a:extLst>
          </p:cNvPr>
          <p:cNvSpPr>
            <a:spLocks noGrp="1"/>
          </p:cNvSpPr>
          <p:nvPr>
            <p:ph type="sldNum" sz="quarter" idx="12"/>
          </p:nvPr>
        </p:nvSpPr>
        <p:spPr/>
        <p:txBody>
          <a:bodyPr/>
          <a:lstStyle/>
          <a:p>
            <a:fld id="{EAB9A765-55E3-4BDF-8947-D2EE15DA534D}" type="slidenum">
              <a:rPr lang="nb-NO" smtClean="0"/>
              <a:t>‹#›</a:t>
            </a:fld>
            <a:endParaRPr lang="nb-NO"/>
          </a:p>
        </p:txBody>
      </p:sp>
    </p:spTree>
    <p:extLst>
      <p:ext uri="{BB962C8B-B14F-4D97-AF65-F5344CB8AC3E}">
        <p14:creationId xmlns:p14="http://schemas.microsoft.com/office/powerpoint/2010/main" val="385597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CA892-8997-D086-F361-DBFA85819AA9}"/>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27A8A09C-EEED-E70C-F3E8-16495593BA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395E3E-8740-C38B-70A0-FE302F74EB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72416ECF-2EA6-5148-B287-0BE4EDF1BE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F5B95C-CA19-66FC-A46E-8BFD17A29F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8644B94E-4B21-B3DE-1464-64E426FC9246}"/>
              </a:ext>
            </a:extLst>
          </p:cNvPr>
          <p:cNvSpPr>
            <a:spLocks noGrp="1"/>
          </p:cNvSpPr>
          <p:nvPr>
            <p:ph type="dt" sz="half" idx="10"/>
          </p:nvPr>
        </p:nvSpPr>
        <p:spPr/>
        <p:txBody>
          <a:bodyPr/>
          <a:lstStyle/>
          <a:p>
            <a:fld id="{969AE318-076A-489D-9C08-FDA0A7C11075}" type="datetimeFigureOut">
              <a:rPr lang="nb-NO" smtClean="0"/>
              <a:t>07.05.2025</a:t>
            </a:fld>
            <a:endParaRPr lang="nb-NO"/>
          </a:p>
        </p:txBody>
      </p:sp>
      <p:sp>
        <p:nvSpPr>
          <p:cNvPr id="8" name="Footer Placeholder 7">
            <a:extLst>
              <a:ext uri="{FF2B5EF4-FFF2-40B4-BE49-F238E27FC236}">
                <a16:creationId xmlns:a16="http://schemas.microsoft.com/office/drawing/2014/main" id="{38D1DDEA-375A-0542-432B-2E4B277B7750}"/>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97C1EE51-3440-31DD-CF73-A0AD93B6055D}"/>
              </a:ext>
            </a:extLst>
          </p:cNvPr>
          <p:cNvSpPr>
            <a:spLocks noGrp="1"/>
          </p:cNvSpPr>
          <p:nvPr>
            <p:ph type="sldNum" sz="quarter" idx="12"/>
          </p:nvPr>
        </p:nvSpPr>
        <p:spPr/>
        <p:txBody>
          <a:bodyPr/>
          <a:lstStyle/>
          <a:p>
            <a:fld id="{EAB9A765-55E3-4BDF-8947-D2EE15DA534D}" type="slidenum">
              <a:rPr lang="nb-NO" smtClean="0"/>
              <a:t>‹#›</a:t>
            </a:fld>
            <a:endParaRPr lang="nb-NO"/>
          </a:p>
        </p:txBody>
      </p:sp>
    </p:spTree>
    <p:extLst>
      <p:ext uri="{BB962C8B-B14F-4D97-AF65-F5344CB8AC3E}">
        <p14:creationId xmlns:p14="http://schemas.microsoft.com/office/powerpoint/2010/main" val="4212585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E480D-1D0D-ECEF-8B57-3A42CF32A9D5}"/>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FE78B61D-22CD-399C-E6BF-446405C8A0B6}"/>
              </a:ext>
            </a:extLst>
          </p:cNvPr>
          <p:cNvSpPr>
            <a:spLocks noGrp="1"/>
          </p:cNvSpPr>
          <p:nvPr>
            <p:ph type="dt" sz="half" idx="10"/>
          </p:nvPr>
        </p:nvSpPr>
        <p:spPr/>
        <p:txBody>
          <a:bodyPr/>
          <a:lstStyle/>
          <a:p>
            <a:fld id="{969AE318-076A-489D-9C08-FDA0A7C11075}" type="datetimeFigureOut">
              <a:rPr lang="nb-NO" smtClean="0"/>
              <a:t>07.05.2025</a:t>
            </a:fld>
            <a:endParaRPr lang="nb-NO"/>
          </a:p>
        </p:txBody>
      </p:sp>
      <p:sp>
        <p:nvSpPr>
          <p:cNvPr id="4" name="Footer Placeholder 3">
            <a:extLst>
              <a:ext uri="{FF2B5EF4-FFF2-40B4-BE49-F238E27FC236}">
                <a16:creationId xmlns:a16="http://schemas.microsoft.com/office/drawing/2014/main" id="{AACBCDA7-5735-C531-865A-A3B202988665}"/>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EB9213E5-FF05-8C82-F780-2D9CA9AD14A9}"/>
              </a:ext>
            </a:extLst>
          </p:cNvPr>
          <p:cNvSpPr>
            <a:spLocks noGrp="1"/>
          </p:cNvSpPr>
          <p:nvPr>
            <p:ph type="sldNum" sz="quarter" idx="12"/>
          </p:nvPr>
        </p:nvSpPr>
        <p:spPr/>
        <p:txBody>
          <a:bodyPr/>
          <a:lstStyle/>
          <a:p>
            <a:fld id="{EAB9A765-55E3-4BDF-8947-D2EE15DA534D}" type="slidenum">
              <a:rPr lang="nb-NO" smtClean="0"/>
              <a:t>‹#›</a:t>
            </a:fld>
            <a:endParaRPr lang="nb-NO"/>
          </a:p>
        </p:txBody>
      </p:sp>
    </p:spTree>
    <p:extLst>
      <p:ext uri="{BB962C8B-B14F-4D97-AF65-F5344CB8AC3E}">
        <p14:creationId xmlns:p14="http://schemas.microsoft.com/office/powerpoint/2010/main" val="2020639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E919F0-0E0A-54C8-F52C-A5FAE945800D}"/>
              </a:ext>
            </a:extLst>
          </p:cNvPr>
          <p:cNvSpPr>
            <a:spLocks noGrp="1"/>
          </p:cNvSpPr>
          <p:nvPr>
            <p:ph type="dt" sz="half" idx="10"/>
          </p:nvPr>
        </p:nvSpPr>
        <p:spPr/>
        <p:txBody>
          <a:bodyPr/>
          <a:lstStyle/>
          <a:p>
            <a:fld id="{969AE318-076A-489D-9C08-FDA0A7C11075}" type="datetimeFigureOut">
              <a:rPr lang="nb-NO" smtClean="0"/>
              <a:t>07.05.2025</a:t>
            </a:fld>
            <a:endParaRPr lang="nb-NO"/>
          </a:p>
        </p:txBody>
      </p:sp>
      <p:sp>
        <p:nvSpPr>
          <p:cNvPr id="3" name="Footer Placeholder 2">
            <a:extLst>
              <a:ext uri="{FF2B5EF4-FFF2-40B4-BE49-F238E27FC236}">
                <a16:creationId xmlns:a16="http://schemas.microsoft.com/office/drawing/2014/main" id="{BDBBAAE8-FE94-7994-FEAC-C0B578865E04}"/>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8BF0BF8D-B09E-15B2-4F8D-C94B2A6443BD}"/>
              </a:ext>
            </a:extLst>
          </p:cNvPr>
          <p:cNvSpPr>
            <a:spLocks noGrp="1"/>
          </p:cNvSpPr>
          <p:nvPr>
            <p:ph type="sldNum" sz="quarter" idx="12"/>
          </p:nvPr>
        </p:nvSpPr>
        <p:spPr/>
        <p:txBody>
          <a:bodyPr/>
          <a:lstStyle/>
          <a:p>
            <a:fld id="{EAB9A765-55E3-4BDF-8947-D2EE15DA534D}" type="slidenum">
              <a:rPr lang="nb-NO" smtClean="0"/>
              <a:t>‹#›</a:t>
            </a:fld>
            <a:endParaRPr lang="nb-NO"/>
          </a:p>
        </p:txBody>
      </p:sp>
    </p:spTree>
    <p:extLst>
      <p:ext uri="{BB962C8B-B14F-4D97-AF65-F5344CB8AC3E}">
        <p14:creationId xmlns:p14="http://schemas.microsoft.com/office/powerpoint/2010/main" val="950355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82855-84D6-3D05-EC76-0C91A33D06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9D749BC1-0CAB-B14B-F392-E2E68415F1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3731A132-3000-4023-5EFB-C759814E92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97C028-B7DD-1A6B-21CF-14E996084AF7}"/>
              </a:ext>
            </a:extLst>
          </p:cNvPr>
          <p:cNvSpPr>
            <a:spLocks noGrp="1"/>
          </p:cNvSpPr>
          <p:nvPr>
            <p:ph type="dt" sz="half" idx="10"/>
          </p:nvPr>
        </p:nvSpPr>
        <p:spPr/>
        <p:txBody>
          <a:bodyPr/>
          <a:lstStyle/>
          <a:p>
            <a:fld id="{969AE318-076A-489D-9C08-FDA0A7C11075}" type="datetimeFigureOut">
              <a:rPr lang="nb-NO" smtClean="0"/>
              <a:t>07.05.2025</a:t>
            </a:fld>
            <a:endParaRPr lang="nb-NO"/>
          </a:p>
        </p:txBody>
      </p:sp>
      <p:sp>
        <p:nvSpPr>
          <p:cNvPr id="6" name="Footer Placeholder 5">
            <a:extLst>
              <a:ext uri="{FF2B5EF4-FFF2-40B4-BE49-F238E27FC236}">
                <a16:creationId xmlns:a16="http://schemas.microsoft.com/office/drawing/2014/main" id="{73ABB970-C6A6-B710-ABA9-7DD95696BFF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BFD86328-DBA3-5731-064C-39AF2665EFB8}"/>
              </a:ext>
            </a:extLst>
          </p:cNvPr>
          <p:cNvSpPr>
            <a:spLocks noGrp="1"/>
          </p:cNvSpPr>
          <p:nvPr>
            <p:ph type="sldNum" sz="quarter" idx="12"/>
          </p:nvPr>
        </p:nvSpPr>
        <p:spPr/>
        <p:txBody>
          <a:bodyPr/>
          <a:lstStyle/>
          <a:p>
            <a:fld id="{EAB9A765-55E3-4BDF-8947-D2EE15DA534D}" type="slidenum">
              <a:rPr lang="nb-NO" smtClean="0"/>
              <a:t>‹#›</a:t>
            </a:fld>
            <a:endParaRPr lang="nb-NO"/>
          </a:p>
        </p:txBody>
      </p:sp>
    </p:spTree>
    <p:extLst>
      <p:ext uri="{BB962C8B-B14F-4D97-AF65-F5344CB8AC3E}">
        <p14:creationId xmlns:p14="http://schemas.microsoft.com/office/powerpoint/2010/main" val="4108892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2E4F0-A2EC-0DCB-2646-FB91D25569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C185C62D-9B5F-C229-011D-C65779E9AB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249B1613-4580-9CBC-F424-46AFCF870B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8C182-07F4-DCCA-8005-8392CFD13084}"/>
              </a:ext>
            </a:extLst>
          </p:cNvPr>
          <p:cNvSpPr>
            <a:spLocks noGrp="1"/>
          </p:cNvSpPr>
          <p:nvPr>
            <p:ph type="dt" sz="half" idx="10"/>
          </p:nvPr>
        </p:nvSpPr>
        <p:spPr/>
        <p:txBody>
          <a:bodyPr/>
          <a:lstStyle/>
          <a:p>
            <a:fld id="{969AE318-076A-489D-9C08-FDA0A7C11075}" type="datetimeFigureOut">
              <a:rPr lang="nb-NO" smtClean="0"/>
              <a:t>07.05.2025</a:t>
            </a:fld>
            <a:endParaRPr lang="nb-NO"/>
          </a:p>
        </p:txBody>
      </p:sp>
      <p:sp>
        <p:nvSpPr>
          <p:cNvPr id="6" name="Footer Placeholder 5">
            <a:extLst>
              <a:ext uri="{FF2B5EF4-FFF2-40B4-BE49-F238E27FC236}">
                <a16:creationId xmlns:a16="http://schemas.microsoft.com/office/drawing/2014/main" id="{228F8655-5565-D5B3-644D-A28AAC8B4E02}"/>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4083EF65-20C6-FDF1-D951-856AE375312B}"/>
              </a:ext>
            </a:extLst>
          </p:cNvPr>
          <p:cNvSpPr>
            <a:spLocks noGrp="1"/>
          </p:cNvSpPr>
          <p:nvPr>
            <p:ph type="sldNum" sz="quarter" idx="12"/>
          </p:nvPr>
        </p:nvSpPr>
        <p:spPr/>
        <p:txBody>
          <a:bodyPr/>
          <a:lstStyle/>
          <a:p>
            <a:fld id="{EAB9A765-55E3-4BDF-8947-D2EE15DA534D}" type="slidenum">
              <a:rPr lang="nb-NO" smtClean="0"/>
              <a:t>‹#›</a:t>
            </a:fld>
            <a:endParaRPr lang="nb-NO"/>
          </a:p>
        </p:txBody>
      </p:sp>
    </p:spTree>
    <p:extLst>
      <p:ext uri="{BB962C8B-B14F-4D97-AF65-F5344CB8AC3E}">
        <p14:creationId xmlns:p14="http://schemas.microsoft.com/office/powerpoint/2010/main" val="1608999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B14FC-6D0D-53A7-54DF-B620E0893171}"/>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5739F7EE-B264-DABD-1D9A-41EB93952D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9B09CCE2-CEE6-CDFB-14E7-B9589A8D14B6}"/>
              </a:ext>
            </a:extLst>
          </p:cNvPr>
          <p:cNvSpPr>
            <a:spLocks noGrp="1"/>
          </p:cNvSpPr>
          <p:nvPr>
            <p:ph type="dt" sz="half" idx="10"/>
          </p:nvPr>
        </p:nvSpPr>
        <p:spPr/>
        <p:txBody>
          <a:bodyPr/>
          <a:lstStyle/>
          <a:p>
            <a:fld id="{969AE318-076A-489D-9C08-FDA0A7C11075}" type="datetimeFigureOut">
              <a:rPr lang="nb-NO" smtClean="0"/>
              <a:t>07.05.2025</a:t>
            </a:fld>
            <a:endParaRPr lang="nb-NO"/>
          </a:p>
        </p:txBody>
      </p:sp>
      <p:sp>
        <p:nvSpPr>
          <p:cNvPr id="5" name="Footer Placeholder 4">
            <a:extLst>
              <a:ext uri="{FF2B5EF4-FFF2-40B4-BE49-F238E27FC236}">
                <a16:creationId xmlns:a16="http://schemas.microsoft.com/office/drawing/2014/main" id="{B2089AF1-CC40-B48F-AB40-F1C37A760DFF}"/>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FE649D36-61FA-7937-FE2C-E7193EAC8BE0}"/>
              </a:ext>
            </a:extLst>
          </p:cNvPr>
          <p:cNvSpPr>
            <a:spLocks noGrp="1"/>
          </p:cNvSpPr>
          <p:nvPr>
            <p:ph type="sldNum" sz="quarter" idx="12"/>
          </p:nvPr>
        </p:nvSpPr>
        <p:spPr/>
        <p:txBody>
          <a:bodyPr/>
          <a:lstStyle/>
          <a:p>
            <a:fld id="{EAB9A765-55E3-4BDF-8947-D2EE15DA534D}" type="slidenum">
              <a:rPr lang="nb-NO" smtClean="0"/>
              <a:t>‹#›</a:t>
            </a:fld>
            <a:endParaRPr lang="nb-NO"/>
          </a:p>
        </p:txBody>
      </p:sp>
    </p:spTree>
    <p:extLst>
      <p:ext uri="{BB962C8B-B14F-4D97-AF65-F5344CB8AC3E}">
        <p14:creationId xmlns:p14="http://schemas.microsoft.com/office/powerpoint/2010/main" val="3118325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23F966-818A-0384-AC21-44FD7900819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91461655-8EB9-CCA3-ECC3-E77FEAD405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DF4DBF93-AD3B-2627-DF61-5A09DAE050DF}"/>
              </a:ext>
            </a:extLst>
          </p:cNvPr>
          <p:cNvSpPr>
            <a:spLocks noGrp="1"/>
          </p:cNvSpPr>
          <p:nvPr>
            <p:ph type="dt" sz="half" idx="10"/>
          </p:nvPr>
        </p:nvSpPr>
        <p:spPr/>
        <p:txBody>
          <a:bodyPr/>
          <a:lstStyle/>
          <a:p>
            <a:fld id="{969AE318-076A-489D-9C08-FDA0A7C11075}" type="datetimeFigureOut">
              <a:rPr lang="nb-NO" smtClean="0"/>
              <a:t>07.05.2025</a:t>
            </a:fld>
            <a:endParaRPr lang="nb-NO"/>
          </a:p>
        </p:txBody>
      </p:sp>
      <p:sp>
        <p:nvSpPr>
          <p:cNvPr id="5" name="Footer Placeholder 4">
            <a:extLst>
              <a:ext uri="{FF2B5EF4-FFF2-40B4-BE49-F238E27FC236}">
                <a16:creationId xmlns:a16="http://schemas.microsoft.com/office/drawing/2014/main" id="{6DB8EF5A-6B61-A3CE-E948-3285178ADEB7}"/>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3F1A3CB-352F-AD1A-9845-8973648318E6}"/>
              </a:ext>
            </a:extLst>
          </p:cNvPr>
          <p:cNvSpPr>
            <a:spLocks noGrp="1"/>
          </p:cNvSpPr>
          <p:nvPr>
            <p:ph type="sldNum" sz="quarter" idx="12"/>
          </p:nvPr>
        </p:nvSpPr>
        <p:spPr/>
        <p:txBody>
          <a:bodyPr/>
          <a:lstStyle/>
          <a:p>
            <a:fld id="{EAB9A765-55E3-4BDF-8947-D2EE15DA534D}" type="slidenum">
              <a:rPr lang="nb-NO" smtClean="0"/>
              <a:t>‹#›</a:t>
            </a:fld>
            <a:endParaRPr lang="nb-NO"/>
          </a:p>
        </p:txBody>
      </p:sp>
    </p:spTree>
    <p:extLst>
      <p:ext uri="{BB962C8B-B14F-4D97-AF65-F5344CB8AC3E}">
        <p14:creationId xmlns:p14="http://schemas.microsoft.com/office/powerpoint/2010/main" val="1547263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4615" y="1495176"/>
            <a:ext cx="12182771" cy="5362823"/>
          </a:xfrm>
          <a:prstGeom prst="rect">
            <a:avLst/>
          </a:prstGeom>
        </p:spPr>
      </p:pic>
      <p:sp>
        <p:nvSpPr>
          <p:cNvPr id="2" name="Tittel 1"/>
          <p:cNvSpPr>
            <a:spLocks noGrp="1"/>
          </p:cNvSpPr>
          <p:nvPr>
            <p:ph type="ctrTitle"/>
          </p:nvPr>
        </p:nvSpPr>
        <p:spPr>
          <a:xfrm>
            <a:off x="1524000" y="2234517"/>
            <a:ext cx="9144000" cy="1316076"/>
          </a:xfrm>
        </p:spPr>
        <p:txBody>
          <a:bodyPr anchor="b">
            <a:normAutofit/>
          </a:bodyPr>
          <a:lstStyle>
            <a:lvl1pPr algn="ctr">
              <a:defRPr sz="4265">
                <a:solidFill>
                  <a:schemeClr val="lt1"/>
                </a:solidFill>
              </a:defRPr>
            </a:lvl1pPr>
          </a:lstStyle>
          <a:p>
            <a:r>
              <a:rPr lang="en-US"/>
              <a:t>Click to edit Master title style</a:t>
            </a:r>
            <a:endParaRPr lang="nb-NO"/>
          </a:p>
        </p:txBody>
      </p:sp>
      <p:sp>
        <p:nvSpPr>
          <p:cNvPr id="3" name="Undertittel 2"/>
          <p:cNvSpPr>
            <a:spLocks noGrp="1"/>
          </p:cNvSpPr>
          <p:nvPr>
            <p:ph type="subTitle" idx="1"/>
          </p:nvPr>
        </p:nvSpPr>
        <p:spPr>
          <a:xfrm>
            <a:off x="1524000" y="3581726"/>
            <a:ext cx="9144000" cy="785725"/>
          </a:xfrm>
        </p:spPr>
        <p:txBody>
          <a:bodyPr>
            <a:normAutofit/>
          </a:bodyPr>
          <a:lstStyle>
            <a:lvl1pPr marL="0" indent="0" algn="ctr">
              <a:spcBef>
                <a:spcPts val="0"/>
              </a:spcBef>
              <a:buNone/>
              <a:defRPr sz="2133" b="1">
                <a:solidFill>
                  <a:schemeClr val="lt1"/>
                </a:solidFill>
              </a:defRPr>
            </a:lvl1pPr>
            <a:lvl2pPr marL="457051" indent="0" algn="ctr">
              <a:buNone/>
              <a:defRPr sz="1999"/>
            </a:lvl2pPr>
            <a:lvl3pPr marL="914103" indent="0" algn="ctr">
              <a:buNone/>
              <a:defRPr sz="1799"/>
            </a:lvl3pPr>
            <a:lvl4pPr marL="1371154" indent="0" algn="ctr">
              <a:buNone/>
              <a:defRPr sz="1599"/>
            </a:lvl4pPr>
            <a:lvl5pPr marL="1828206" indent="0" algn="ctr">
              <a:buNone/>
              <a:defRPr sz="1599"/>
            </a:lvl5pPr>
            <a:lvl6pPr marL="2285257" indent="0" algn="ctr">
              <a:buNone/>
              <a:defRPr sz="1599"/>
            </a:lvl6pPr>
            <a:lvl7pPr marL="2742308" indent="0" algn="ctr">
              <a:buNone/>
              <a:defRPr sz="1599"/>
            </a:lvl7pPr>
            <a:lvl8pPr marL="3199360" indent="0" algn="ctr">
              <a:buNone/>
              <a:defRPr sz="1599"/>
            </a:lvl8pPr>
            <a:lvl9pPr marL="3656411" indent="0" algn="ctr">
              <a:buNone/>
              <a:defRPr sz="1599"/>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960120" y="5231040"/>
            <a:ext cx="2175933" cy="511839"/>
          </a:xfrm>
        </p:spPr>
        <p:txBody>
          <a:bodyPr>
            <a:normAutofit/>
          </a:bodyPr>
          <a:lstStyle>
            <a:lvl1pPr marL="0" indent="0">
              <a:spcBef>
                <a:spcPts val="0"/>
              </a:spcBef>
              <a:buNone/>
              <a:defRPr sz="1333"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600075" y="5183048"/>
            <a:ext cx="216000" cy="215933"/>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600075" y="5446620"/>
            <a:ext cx="216000" cy="215933"/>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1032130" y="479913"/>
            <a:ext cx="566929" cy="566754"/>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2275783" y="565716"/>
            <a:ext cx="5488443" cy="379463"/>
          </a:xfrm>
          <a:prstGeom prst="rect">
            <a:avLst/>
          </a:prstGeom>
          <a:noFill/>
        </p:spPr>
        <p:txBody>
          <a:bodyPr wrap="square" rtlCol="0">
            <a:spAutoFit/>
          </a:bodyPr>
          <a:lstStyle/>
          <a:p>
            <a:r>
              <a:rPr lang="nb-NO" sz="1866" b="1"/>
              <a:t>Det matematisk-naturvitenskapelige fakultet</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749427" y="682938"/>
            <a:ext cx="585600" cy="18140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grpSp>
    </p:spTree>
    <p:extLst>
      <p:ext uri="{BB962C8B-B14F-4D97-AF65-F5344CB8AC3E}">
        <p14:creationId xmlns:p14="http://schemas.microsoft.com/office/powerpoint/2010/main" val="2349776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1" y="1343753"/>
            <a:ext cx="12193524" cy="5514247"/>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333"/>
            </a:lvl1pPr>
          </a:lstStyle>
          <a:p>
            <a:r>
              <a:rPr lang="nb-NO"/>
              <a:t>Sett inn bilde via menyen «Sett inn» og knappen «Bilde»</a:t>
            </a:r>
          </a:p>
        </p:txBody>
      </p:sp>
      <p:sp>
        <p:nvSpPr>
          <p:cNvPr id="2" name="Tittel 1"/>
          <p:cNvSpPr>
            <a:spLocks noGrp="1" noChangeAspect="1"/>
          </p:cNvSpPr>
          <p:nvPr>
            <p:ph type="ctrTitle" hasCustomPrompt="1"/>
          </p:nvPr>
        </p:nvSpPr>
        <p:spPr>
          <a:xfrm>
            <a:off x="5064000" y="1862058"/>
            <a:ext cx="2064000" cy="2063363"/>
          </a:xfrm>
          <a:prstGeom prst="ellipse">
            <a:avLst/>
          </a:prstGeom>
          <a:solidFill>
            <a:schemeClr val="accent1"/>
          </a:solidFill>
        </p:spPr>
        <p:txBody>
          <a:bodyPr anchor="ctr">
            <a:normAutofit/>
          </a:bodyPr>
          <a:lstStyle>
            <a:lvl1pPr algn="ctr">
              <a:defRPr sz="4265">
                <a:solidFill>
                  <a:schemeClr val="lt1"/>
                </a:solidFill>
              </a:defRPr>
            </a:lvl1pPr>
          </a:lstStyle>
          <a:p>
            <a:r>
              <a:rPr lang="nb-NO"/>
              <a:t>Tittel</a:t>
            </a:r>
          </a:p>
        </p:txBody>
      </p:sp>
      <p:sp>
        <p:nvSpPr>
          <p:cNvPr id="3" name="Undertittel 2"/>
          <p:cNvSpPr>
            <a:spLocks noGrp="1" noChangeAspect="1"/>
          </p:cNvSpPr>
          <p:nvPr>
            <p:ph type="subTitle" idx="1" hasCustomPrompt="1"/>
          </p:nvPr>
        </p:nvSpPr>
        <p:spPr>
          <a:xfrm>
            <a:off x="5064000" y="4199229"/>
            <a:ext cx="2064000" cy="2063363"/>
          </a:xfrm>
          <a:prstGeom prst="ellipse">
            <a:avLst/>
          </a:prstGeom>
          <a:solidFill>
            <a:schemeClr val="accent1"/>
          </a:solidFill>
        </p:spPr>
        <p:txBody>
          <a:bodyPr anchor="ctr">
            <a:normAutofit/>
          </a:bodyPr>
          <a:lstStyle>
            <a:lvl1pPr marL="0" indent="0" algn="ctr">
              <a:spcBef>
                <a:spcPts val="0"/>
              </a:spcBef>
              <a:buNone/>
              <a:defRPr sz="2133" b="1">
                <a:solidFill>
                  <a:schemeClr val="lt1"/>
                </a:solidFill>
              </a:defRPr>
            </a:lvl1pPr>
            <a:lvl2pPr marL="457051" indent="0" algn="ctr">
              <a:buNone/>
              <a:defRPr sz="1999"/>
            </a:lvl2pPr>
            <a:lvl3pPr marL="914103" indent="0" algn="ctr">
              <a:buNone/>
              <a:defRPr sz="1799"/>
            </a:lvl3pPr>
            <a:lvl4pPr marL="1371154" indent="0" algn="ctr">
              <a:buNone/>
              <a:defRPr sz="1599"/>
            </a:lvl4pPr>
            <a:lvl5pPr marL="1828206" indent="0" algn="ctr">
              <a:buNone/>
              <a:defRPr sz="1599"/>
            </a:lvl5pPr>
            <a:lvl6pPr marL="2285257" indent="0" algn="ctr">
              <a:buNone/>
              <a:defRPr sz="1599"/>
            </a:lvl6pPr>
            <a:lvl7pPr marL="2742308" indent="0" algn="ctr">
              <a:buNone/>
              <a:defRPr sz="1599"/>
            </a:lvl7pPr>
            <a:lvl8pPr marL="3199360" indent="0" algn="ctr">
              <a:buNone/>
              <a:defRPr sz="1599"/>
            </a:lvl8pPr>
            <a:lvl9pPr marL="3656411" indent="0" algn="ctr">
              <a:buNone/>
              <a:defRPr sz="1599"/>
            </a:lvl9pPr>
          </a:lstStyle>
          <a:p>
            <a:r>
              <a:rPr lang="nb-NO"/>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10201276" y="5231040"/>
            <a:ext cx="1500649" cy="511839"/>
          </a:xfrm>
        </p:spPr>
        <p:txBody>
          <a:bodyPr>
            <a:normAutofit/>
          </a:bodyPr>
          <a:lstStyle>
            <a:lvl1pPr marL="0" indent="0">
              <a:spcBef>
                <a:spcPts val="0"/>
              </a:spcBef>
              <a:buNone/>
              <a:defRPr sz="1333"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9836429" y="5178249"/>
            <a:ext cx="225600" cy="22553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9836429" y="5442200"/>
            <a:ext cx="225600" cy="22553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1032130" y="479913"/>
            <a:ext cx="566929" cy="566754"/>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2275783" y="565716"/>
            <a:ext cx="5488443" cy="379463"/>
          </a:xfrm>
          <a:prstGeom prst="rect">
            <a:avLst/>
          </a:prstGeom>
          <a:noFill/>
        </p:spPr>
        <p:txBody>
          <a:bodyPr wrap="square" rtlCol="0">
            <a:spAutoFit/>
          </a:bodyPr>
          <a:lstStyle/>
          <a:p>
            <a:r>
              <a:rPr lang="nb-NO" sz="1866" b="1"/>
              <a:t>Det matematisk-naturvitenskapelige fakultet</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749427" y="682938"/>
            <a:ext cx="585600" cy="18140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grpSp>
    </p:spTree>
    <p:extLst>
      <p:ext uri="{BB962C8B-B14F-4D97-AF65-F5344CB8AC3E}">
        <p14:creationId xmlns:p14="http://schemas.microsoft.com/office/powerpoint/2010/main" val="3801001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9836429" y="5178249"/>
            <a:ext cx="225600" cy="22553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9836429" y="5442200"/>
            <a:ext cx="225600" cy="22553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1" y="1343753"/>
            <a:ext cx="12193524" cy="5514247"/>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333"/>
            </a:lvl1pPr>
          </a:lstStyle>
          <a:p>
            <a:r>
              <a:rPr lang="nb-NO"/>
              <a:t>Sett inn bilde via menyen «Sett inn» og knappen «Bilde»</a:t>
            </a:r>
          </a:p>
        </p:txBody>
      </p:sp>
      <p:sp>
        <p:nvSpPr>
          <p:cNvPr id="2" name="Tittel 1"/>
          <p:cNvSpPr>
            <a:spLocks noGrp="1" noChangeAspect="1"/>
          </p:cNvSpPr>
          <p:nvPr>
            <p:ph type="ctrTitle" hasCustomPrompt="1"/>
          </p:nvPr>
        </p:nvSpPr>
        <p:spPr>
          <a:xfrm>
            <a:off x="3721207" y="1814261"/>
            <a:ext cx="4032000" cy="4030756"/>
          </a:xfrm>
          <a:prstGeom prst="ellipse">
            <a:avLst/>
          </a:prstGeom>
          <a:solidFill>
            <a:schemeClr val="bg1"/>
          </a:solidFill>
        </p:spPr>
        <p:txBody>
          <a:bodyPr lIns="36000" tIns="36000" rIns="36000" bIns="1080000" anchor="b">
            <a:normAutofit/>
          </a:bodyPr>
          <a:lstStyle>
            <a:lvl1pPr algn="ctr">
              <a:defRPr sz="4265">
                <a:solidFill>
                  <a:schemeClr val="accent1"/>
                </a:solidFill>
              </a:defRPr>
            </a:lvl1pPr>
          </a:lstStyle>
          <a:p>
            <a:r>
              <a:rPr lang="nb-NO"/>
              <a:t>Tittel</a:t>
            </a:r>
          </a:p>
        </p:txBody>
      </p:sp>
      <p:sp>
        <p:nvSpPr>
          <p:cNvPr id="3" name="Undertittel 2"/>
          <p:cNvSpPr>
            <a:spLocks noGrp="1" noChangeAspect="1"/>
          </p:cNvSpPr>
          <p:nvPr>
            <p:ph type="subTitle" idx="1" hasCustomPrompt="1"/>
          </p:nvPr>
        </p:nvSpPr>
        <p:spPr>
          <a:xfrm>
            <a:off x="3872753" y="3920881"/>
            <a:ext cx="3717364" cy="722832"/>
          </a:xfrm>
          <a:prstGeom prst="rect">
            <a:avLst/>
          </a:prstGeom>
          <a:noFill/>
        </p:spPr>
        <p:txBody>
          <a:bodyPr anchor="t">
            <a:normAutofit/>
          </a:bodyPr>
          <a:lstStyle>
            <a:lvl1pPr marL="0" indent="0" algn="ctr">
              <a:spcBef>
                <a:spcPts val="0"/>
              </a:spcBef>
              <a:buNone/>
              <a:defRPr sz="2133" b="1">
                <a:solidFill>
                  <a:schemeClr val="accent1"/>
                </a:solidFill>
              </a:defRPr>
            </a:lvl1pPr>
            <a:lvl2pPr marL="457051" indent="0" algn="ctr">
              <a:buNone/>
              <a:defRPr sz="1999"/>
            </a:lvl2pPr>
            <a:lvl3pPr marL="914103" indent="0" algn="ctr">
              <a:buNone/>
              <a:defRPr sz="1799"/>
            </a:lvl3pPr>
            <a:lvl4pPr marL="1371154" indent="0" algn="ctr">
              <a:buNone/>
              <a:defRPr sz="1599"/>
            </a:lvl4pPr>
            <a:lvl5pPr marL="1828206" indent="0" algn="ctr">
              <a:buNone/>
              <a:defRPr sz="1599"/>
            </a:lvl5pPr>
            <a:lvl6pPr marL="2285257" indent="0" algn="ctr">
              <a:buNone/>
              <a:defRPr sz="1599"/>
            </a:lvl6pPr>
            <a:lvl7pPr marL="2742308" indent="0" algn="ctr">
              <a:buNone/>
              <a:defRPr sz="1599"/>
            </a:lvl7pPr>
            <a:lvl8pPr marL="3199360" indent="0" algn="ctr">
              <a:buNone/>
              <a:defRPr sz="1599"/>
            </a:lvl8pPr>
            <a:lvl9pPr marL="3656411" indent="0" algn="ctr">
              <a:buNone/>
              <a:defRPr sz="1599"/>
            </a:lvl9pPr>
          </a:lstStyle>
          <a:p>
            <a:r>
              <a:rPr lang="nb-NO"/>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10201276" y="5231040"/>
            <a:ext cx="1500649" cy="511839"/>
          </a:xfrm>
        </p:spPr>
        <p:txBody>
          <a:bodyPr>
            <a:normAutofit/>
          </a:bodyPr>
          <a:lstStyle>
            <a:lvl1pPr marL="0" indent="0">
              <a:spcBef>
                <a:spcPts val="0"/>
              </a:spcBef>
              <a:buNone/>
              <a:defRPr sz="1333"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1032130" y="479913"/>
            <a:ext cx="566929" cy="566754"/>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2275783" y="565716"/>
            <a:ext cx="5488443" cy="379463"/>
          </a:xfrm>
          <a:prstGeom prst="rect">
            <a:avLst/>
          </a:prstGeom>
          <a:noFill/>
        </p:spPr>
        <p:txBody>
          <a:bodyPr wrap="square" rtlCol="0">
            <a:spAutoFit/>
          </a:bodyPr>
          <a:lstStyle/>
          <a:p>
            <a:r>
              <a:rPr lang="nb-NO" sz="1866" b="1"/>
              <a:t>Det matematisk-naturvitenskapelige fakultet</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749427" y="682938"/>
            <a:ext cx="585600" cy="18140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grpSp>
    </p:spTree>
    <p:extLst>
      <p:ext uri="{BB962C8B-B14F-4D97-AF65-F5344CB8AC3E}">
        <p14:creationId xmlns:p14="http://schemas.microsoft.com/office/powerpoint/2010/main" val="4075312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5574087"/>
          </a:xfrm>
          <a:prstGeom prst="rect">
            <a:avLst/>
          </a:prstGeom>
        </p:spPr>
      </p:pic>
      <p:sp>
        <p:nvSpPr>
          <p:cNvPr id="2" name="Tittel 1"/>
          <p:cNvSpPr>
            <a:spLocks noGrp="1"/>
          </p:cNvSpPr>
          <p:nvPr>
            <p:ph type="ctrTitle"/>
          </p:nvPr>
        </p:nvSpPr>
        <p:spPr>
          <a:xfrm>
            <a:off x="1721294" y="1880663"/>
            <a:ext cx="8749413" cy="1681993"/>
          </a:xfrm>
        </p:spPr>
        <p:txBody>
          <a:bodyPr wrap="square" anchor="ctr">
            <a:spAutoFit/>
          </a:bodyPr>
          <a:lstStyle>
            <a:lvl1pPr algn="ctr">
              <a:defRPr sz="5465">
                <a:solidFill>
                  <a:schemeClr val="lt1"/>
                </a:solidFill>
              </a:defRPr>
            </a:lvl1pPr>
          </a:lstStyle>
          <a:p>
            <a:r>
              <a:rPr lang="en-US"/>
              <a:t>Click to edit Master title style</a:t>
            </a:r>
            <a:endParaRPr lang="nb-NO"/>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993130" y="6019080"/>
            <a:ext cx="566929" cy="566754"/>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4236782" y="6109253"/>
            <a:ext cx="5488443" cy="379463"/>
          </a:xfrm>
          <a:prstGeom prst="rect">
            <a:avLst/>
          </a:prstGeom>
          <a:noFill/>
        </p:spPr>
        <p:txBody>
          <a:bodyPr wrap="square" rtlCol="0">
            <a:spAutoFit/>
          </a:bodyPr>
          <a:lstStyle/>
          <a:p>
            <a:r>
              <a:rPr lang="nb-NO" sz="1866" b="1"/>
              <a:t>Det matematisk-naturvitenskapelige fakultet</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3710427" y="6220803"/>
            <a:ext cx="585600" cy="18140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grpSp>
    </p:spTree>
    <p:extLst>
      <p:ext uri="{BB962C8B-B14F-4D97-AF65-F5344CB8AC3E}">
        <p14:creationId xmlns:p14="http://schemas.microsoft.com/office/powerpoint/2010/main" val="3523978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1206875"/>
            <a:ext cx="12192000" cy="5651126"/>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3" name="Plassholder for tekst 2"/>
          <p:cNvSpPr>
            <a:spLocks noGrp="1"/>
          </p:cNvSpPr>
          <p:nvPr>
            <p:ph type="body" idx="1"/>
          </p:nvPr>
        </p:nvSpPr>
        <p:spPr>
          <a:xfrm>
            <a:off x="768096" y="1576616"/>
            <a:ext cx="4800600" cy="287170"/>
          </a:xfrm>
        </p:spPr>
        <p:txBody>
          <a:bodyPr anchor="t">
            <a:normAutofit/>
          </a:bodyPr>
          <a:lstStyle>
            <a:lvl1pPr marL="0" indent="0">
              <a:spcBef>
                <a:spcPts val="0"/>
              </a:spcBef>
              <a:buNone/>
              <a:defRPr sz="1599" b="1"/>
            </a:lvl1pPr>
            <a:lvl2pPr marL="457051" indent="0">
              <a:buNone/>
              <a:defRPr sz="1999" b="1"/>
            </a:lvl2pPr>
            <a:lvl3pPr marL="914103" indent="0">
              <a:buNone/>
              <a:defRPr sz="1799" b="1"/>
            </a:lvl3pPr>
            <a:lvl4pPr marL="1371154" indent="0">
              <a:buNone/>
              <a:defRPr sz="1599" b="1"/>
            </a:lvl4pPr>
            <a:lvl5pPr marL="1828206" indent="0">
              <a:buNone/>
              <a:defRPr sz="1599" b="1"/>
            </a:lvl5pPr>
            <a:lvl6pPr marL="2285257" indent="0">
              <a:buNone/>
              <a:defRPr sz="1599" b="1"/>
            </a:lvl6pPr>
            <a:lvl7pPr marL="2742308" indent="0">
              <a:buNone/>
              <a:defRPr sz="1599" b="1"/>
            </a:lvl7pPr>
            <a:lvl8pPr marL="3199360" indent="0">
              <a:buNone/>
              <a:defRPr sz="1599" b="1"/>
            </a:lvl8pPr>
            <a:lvl9pPr marL="3656411" indent="0">
              <a:buNone/>
              <a:defRPr sz="1599"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07.05.2025</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6096000" y="2399559"/>
            <a:ext cx="0" cy="3647330"/>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6623305" y="1595365"/>
            <a:ext cx="4800600" cy="287170"/>
          </a:xfrm>
        </p:spPr>
        <p:txBody>
          <a:bodyPr anchor="t">
            <a:normAutofit/>
          </a:bodyPr>
          <a:lstStyle>
            <a:lvl1pPr marL="0" indent="0">
              <a:spcBef>
                <a:spcPts val="0"/>
              </a:spcBef>
              <a:buNone/>
              <a:defRPr sz="1599" b="1"/>
            </a:lvl1pPr>
            <a:lvl2pPr marL="457051" indent="0">
              <a:buNone/>
              <a:defRPr sz="1999" b="1"/>
            </a:lvl2pPr>
            <a:lvl3pPr marL="914103" indent="0">
              <a:buNone/>
              <a:defRPr sz="1799" b="1"/>
            </a:lvl3pPr>
            <a:lvl4pPr marL="1371154" indent="0">
              <a:buNone/>
              <a:defRPr sz="1599" b="1"/>
            </a:lvl4pPr>
            <a:lvl5pPr marL="1828206" indent="0">
              <a:buNone/>
              <a:defRPr sz="1599" b="1"/>
            </a:lvl5pPr>
            <a:lvl6pPr marL="2285257" indent="0">
              <a:buNone/>
              <a:defRPr sz="1599" b="1"/>
            </a:lvl6pPr>
            <a:lvl7pPr marL="2742308" indent="0">
              <a:buNone/>
              <a:defRPr sz="1599" b="1"/>
            </a:lvl7pPr>
            <a:lvl8pPr marL="3199360" indent="0">
              <a:buNone/>
              <a:defRPr sz="1599" b="1"/>
            </a:lvl8pPr>
            <a:lvl9pPr marL="3656411" indent="0">
              <a:buNone/>
              <a:defRPr sz="1599"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768096" y="2351570"/>
            <a:ext cx="4800600" cy="3647330"/>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6623305" y="2370319"/>
            <a:ext cx="4800600" cy="3647330"/>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0000936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07.05.2025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7585887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768100" y="1526120"/>
            <a:ext cx="3336417" cy="2375564"/>
          </a:xfrm>
          <a:prstGeom prst="rect">
            <a:avLst/>
          </a:prstGeom>
        </p:spPr>
        <p:txBody>
          <a:bodyPr lIns="0" tIns="360000" rIns="0" bIns="0" anchor="t"/>
          <a:lstStyle>
            <a:lvl1pPr marL="0" indent="0" algn="ctr">
              <a:buNone/>
              <a:defRPr sz="1466"/>
            </a:lvl1pPr>
          </a:lstStyle>
          <a:p>
            <a:r>
              <a:rPr lang="en-US"/>
              <a:t>Click icon to add picture</a:t>
            </a:r>
            <a:endParaRPr lang="nb-NO"/>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768100" y="3964073"/>
            <a:ext cx="3336417" cy="2375564"/>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4176524" y="1526120"/>
            <a:ext cx="2376297" cy="2375564"/>
          </a:xfrm>
          <a:prstGeom prst="rect">
            <a:avLst/>
          </a:prstGeom>
        </p:spPr>
        <p:txBody>
          <a:bodyPr lIns="0" tIns="360000" rIns="0" bIns="0" anchor="t"/>
          <a:lstStyle>
            <a:lvl1pPr marL="0" indent="0" algn="ctr">
              <a:buNone/>
              <a:defRPr sz="1466"/>
            </a:lvl1pPr>
          </a:lstStyle>
          <a:p>
            <a:r>
              <a:rPr lang="en-US"/>
              <a:t>Click icon to add picture</a:t>
            </a:r>
            <a:endParaRPr lang="nb-NO"/>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6615228" y="1526120"/>
            <a:ext cx="2376297" cy="2375564"/>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9053932" y="1526120"/>
            <a:ext cx="2376297" cy="2375564"/>
          </a:xfrm>
          <a:prstGeom prst="rect">
            <a:avLst/>
          </a:prstGeom>
        </p:spPr>
        <p:txBody>
          <a:bodyPr lIns="0" tIns="360000" rIns="0" bIns="0" anchor="t"/>
          <a:lstStyle>
            <a:lvl1pPr marL="0" indent="0" algn="ctr">
              <a:buNone/>
              <a:defRPr sz="1466"/>
            </a:lvl1pPr>
          </a:lstStyle>
          <a:p>
            <a:r>
              <a:rPr lang="en-US"/>
              <a:t>Click icon to add picture</a:t>
            </a:r>
            <a:endParaRPr lang="nb-NO"/>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4176523" y="3964071"/>
            <a:ext cx="4815001" cy="2375564"/>
          </a:xfrm>
          <a:prstGeom prst="rect">
            <a:avLst/>
          </a:prstGeom>
        </p:spPr>
        <p:txBody>
          <a:bodyPr lIns="0" tIns="360000" rIns="0" bIns="0" anchor="t"/>
          <a:lstStyle>
            <a:lvl1pPr marL="0" indent="0" algn="ctr">
              <a:buNone/>
              <a:defRPr sz="1466"/>
            </a:lvl1pPr>
          </a:lstStyle>
          <a:p>
            <a:r>
              <a:rPr lang="en-US"/>
              <a:t>Click icon to add picture</a:t>
            </a:r>
            <a:endParaRPr lang="nb-NO"/>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9053932" y="3964070"/>
            <a:ext cx="2376297" cy="2375564"/>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07.05.2025</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33727976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07.05.2025</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880360" y="1823665"/>
            <a:ext cx="1968000" cy="1967393"/>
          </a:xfrm>
          <a:prstGeom prst="ellipse">
            <a:avLst/>
          </a:prstGeom>
          <a:solidFill>
            <a:schemeClr val="lt1"/>
          </a:solidFill>
        </p:spPr>
        <p:txBody>
          <a:bodyPr anchor="ctr">
            <a:normAutofit/>
          </a:bodyPr>
          <a:lstStyle>
            <a:lvl1pPr marL="0" indent="0" algn="ctr">
              <a:spcBef>
                <a:spcPts val="0"/>
              </a:spcBef>
              <a:buNone/>
              <a:defRPr sz="1599"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5832730" y="1055806"/>
            <a:ext cx="480060"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5112000" y="1823665"/>
            <a:ext cx="1968000" cy="1967393"/>
          </a:xfrm>
          <a:prstGeom prst="ellipse">
            <a:avLst/>
          </a:prstGeom>
          <a:solidFill>
            <a:schemeClr val="lt1"/>
          </a:solidFill>
        </p:spPr>
        <p:txBody>
          <a:bodyPr anchor="ctr">
            <a:normAutofit/>
          </a:bodyPr>
          <a:lstStyle>
            <a:lvl1pPr marL="0" indent="0" algn="ctr">
              <a:spcBef>
                <a:spcPts val="0"/>
              </a:spcBef>
              <a:buNone/>
              <a:defRPr sz="1599"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7343640" y="1823665"/>
            <a:ext cx="1968000" cy="1967393"/>
          </a:xfrm>
          <a:prstGeom prst="ellipse">
            <a:avLst/>
          </a:prstGeom>
          <a:solidFill>
            <a:schemeClr val="lt1"/>
          </a:solidFill>
        </p:spPr>
        <p:txBody>
          <a:bodyPr anchor="ctr">
            <a:normAutofit/>
          </a:bodyPr>
          <a:lstStyle>
            <a:lvl1pPr marL="0" indent="0" algn="ctr">
              <a:spcBef>
                <a:spcPts val="0"/>
              </a:spcBef>
              <a:buNone/>
              <a:defRPr sz="1599"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834257" y="3935277"/>
            <a:ext cx="1968000" cy="1967393"/>
          </a:xfrm>
          <a:prstGeom prst="ellipse">
            <a:avLst/>
          </a:prstGeom>
          <a:solidFill>
            <a:schemeClr val="lt1"/>
          </a:solidFill>
        </p:spPr>
        <p:txBody>
          <a:bodyPr anchor="ctr">
            <a:normAutofit/>
          </a:bodyPr>
          <a:lstStyle>
            <a:lvl1pPr marL="0" indent="0" algn="ctr">
              <a:spcBef>
                <a:spcPts val="0"/>
              </a:spcBef>
              <a:buNone/>
              <a:defRPr sz="1599"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5065897" y="3935277"/>
            <a:ext cx="1968000" cy="1967393"/>
          </a:xfrm>
          <a:prstGeom prst="ellipse">
            <a:avLst/>
          </a:prstGeom>
          <a:solidFill>
            <a:schemeClr val="lt1"/>
          </a:solidFill>
        </p:spPr>
        <p:txBody>
          <a:bodyPr anchor="ctr">
            <a:normAutofit/>
          </a:bodyPr>
          <a:lstStyle>
            <a:lvl1pPr marL="0" indent="0" algn="ctr">
              <a:spcBef>
                <a:spcPts val="0"/>
              </a:spcBef>
              <a:buNone/>
              <a:defRPr sz="1599"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7297537" y="3935277"/>
            <a:ext cx="1968000" cy="1967393"/>
          </a:xfrm>
          <a:prstGeom prst="ellipse">
            <a:avLst/>
          </a:prstGeom>
          <a:solidFill>
            <a:schemeClr val="lt1"/>
          </a:solidFill>
        </p:spPr>
        <p:txBody>
          <a:bodyPr anchor="ctr">
            <a:normAutofit/>
          </a:bodyPr>
          <a:lstStyle>
            <a:lvl1pPr marL="0" indent="0" algn="ctr">
              <a:spcBef>
                <a:spcPts val="0"/>
              </a:spcBef>
              <a:buNone/>
              <a:defRPr sz="1599"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18993070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12192000" cy="6858000"/>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07.05.2025</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728216" y="2207594"/>
            <a:ext cx="2544000" cy="2543215"/>
          </a:xfrm>
          <a:prstGeom prst="ellipse">
            <a:avLst/>
          </a:prstGeom>
          <a:solidFill>
            <a:schemeClr val="lt1"/>
          </a:solidFill>
        </p:spPr>
        <p:txBody>
          <a:bodyPr anchor="ctr"/>
          <a:lstStyle>
            <a:lvl1pPr marL="0" indent="0" algn="ctr">
              <a:buFont typeface="Arial" panose="020B0604020202020204" pitchFamily="34" charset="0"/>
              <a:buChar char="​"/>
              <a:defRPr sz="1599" b="1">
                <a:solidFill>
                  <a:schemeClr val="accent1"/>
                </a:solidFill>
              </a:defRPr>
            </a:lvl1pPr>
            <a:lvl2pPr marL="0" indent="0" algn="ctr">
              <a:buFont typeface="Arial" panose="020B0604020202020204" pitchFamily="34" charset="0"/>
              <a:buChar char="​"/>
              <a:defRPr sz="1333"/>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4824000" y="2207594"/>
            <a:ext cx="2544000" cy="2543215"/>
          </a:xfrm>
          <a:prstGeom prst="ellipse">
            <a:avLst/>
          </a:prstGeom>
          <a:solidFill>
            <a:schemeClr val="lt1"/>
          </a:solidFill>
        </p:spPr>
        <p:txBody>
          <a:bodyPr anchor="ctr"/>
          <a:lstStyle>
            <a:lvl1pPr marL="0" indent="0" algn="ctr">
              <a:buFont typeface="Arial" panose="020B0604020202020204" pitchFamily="34" charset="0"/>
              <a:buChar char="​"/>
              <a:defRPr sz="1599" b="1">
                <a:solidFill>
                  <a:schemeClr val="accent1"/>
                </a:solidFill>
              </a:defRPr>
            </a:lvl1pPr>
            <a:lvl2pPr marL="0" indent="0" algn="ctr">
              <a:buFont typeface="Arial" panose="020B0604020202020204" pitchFamily="34" charset="0"/>
              <a:buChar char="​"/>
              <a:defRPr sz="1333"/>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7919784" y="2207594"/>
            <a:ext cx="2544000" cy="2543215"/>
          </a:xfrm>
          <a:prstGeom prst="ellipse">
            <a:avLst/>
          </a:prstGeom>
          <a:solidFill>
            <a:schemeClr val="lt1"/>
          </a:solidFill>
        </p:spPr>
        <p:txBody>
          <a:bodyPr anchor="ctr"/>
          <a:lstStyle>
            <a:lvl1pPr marL="0" indent="0" algn="ctr">
              <a:buFont typeface="Arial" panose="020B0604020202020204" pitchFamily="34" charset="0"/>
              <a:buChar char="​"/>
              <a:defRPr sz="1599" b="1">
                <a:solidFill>
                  <a:schemeClr val="accent1"/>
                </a:solidFill>
              </a:defRPr>
            </a:lvl1pPr>
            <a:lvl2pPr marL="0" indent="0" algn="ctr">
              <a:buFont typeface="Arial" panose="020B0604020202020204" pitchFamily="34" charset="0"/>
              <a:buChar char="​"/>
              <a:defRPr sz="1333"/>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5832730" y="1055806"/>
            <a:ext cx="48006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27381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768098" y="1919648"/>
            <a:ext cx="5040631" cy="40792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6291070" y="1919648"/>
            <a:ext cx="5040631" cy="40792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07.05.2025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067624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68097" y="1919647"/>
            <a:ext cx="5040631" cy="287170"/>
          </a:xfrm>
        </p:spPr>
        <p:txBody>
          <a:bodyPr anchor="t">
            <a:normAutofit/>
          </a:bodyPr>
          <a:lstStyle>
            <a:lvl1pPr marL="0" indent="0">
              <a:buNone/>
              <a:defRPr sz="1866" b="1"/>
            </a:lvl1pPr>
            <a:lvl2pPr marL="457051" indent="0">
              <a:buNone/>
              <a:defRPr sz="1999" b="1"/>
            </a:lvl2pPr>
            <a:lvl3pPr marL="914103" indent="0">
              <a:buNone/>
              <a:defRPr sz="1799" b="1"/>
            </a:lvl3pPr>
            <a:lvl4pPr marL="1371154" indent="0">
              <a:buNone/>
              <a:defRPr sz="1599" b="1"/>
            </a:lvl4pPr>
            <a:lvl5pPr marL="1828206" indent="0">
              <a:buNone/>
              <a:defRPr sz="1599" b="1"/>
            </a:lvl5pPr>
            <a:lvl6pPr marL="2285257" indent="0">
              <a:buNone/>
              <a:defRPr sz="1599" b="1"/>
            </a:lvl6pPr>
            <a:lvl7pPr marL="2742308" indent="0">
              <a:buNone/>
              <a:defRPr sz="1599" b="1"/>
            </a:lvl7pPr>
            <a:lvl8pPr marL="3199360" indent="0">
              <a:buNone/>
              <a:defRPr sz="1599" b="1"/>
            </a:lvl8pPr>
            <a:lvl9pPr marL="3656411" indent="0">
              <a:buNone/>
              <a:defRPr sz="1599" b="1"/>
            </a:lvl9pPr>
          </a:lstStyle>
          <a:p>
            <a:pPr lvl="0"/>
            <a:r>
              <a:rPr lang="en-US"/>
              <a:t>Edit Master text styles</a:t>
            </a:r>
          </a:p>
        </p:txBody>
      </p:sp>
      <p:sp>
        <p:nvSpPr>
          <p:cNvPr id="4" name="Plassholder for innhold 3"/>
          <p:cNvSpPr>
            <a:spLocks noGrp="1"/>
          </p:cNvSpPr>
          <p:nvPr>
            <p:ph sz="half" idx="2"/>
          </p:nvPr>
        </p:nvSpPr>
        <p:spPr>
          <a:xfrm>
            <a:off x="768097" y="2206818"/>
            <a:ext cx="5040631" cy="37920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6291070" y="1919647"/>
            <a:ext cx="5040631" cy="287170"/>
          </a:xfrm>
        </p:spPr>
        <p:txBody>
          <a:bodyPr anchor="t">
            <a:normAutofit/>
          </a:bodyPr>
          <a:lstStyle>
            <a:lvl1pPr marL="0" indent="0">
              <a:buNone/>
              <a:defRPr sz="1866" b="1"/>
            </a:lvl1pPr>
            <a:lvl2pPr marL="457051" indent="0">
              <a:buNone/>
              <a:defRPr sz="1999" b="1"/>
            </a:lvl2pPr>
            <a:lvl3pPr marL="914103" indent="0">
              <a:buNone/>
              <a:defRPr sz="1799" b="1"/>
            </a:lvl3pPr>
            <a:lvl4pPr marL="1371154" indent="0">
              <a:buNone/>
              <a:defRPr sz="1599" b="1"/>
            </a:lvl4pPr>
            <a:lvl5pPr marL="1828206" indent="0">
              <a:buNone/>
              <a:defRPr sz="1599" b="1"/>
            </a:lvl5pPr>
            <a:lvl6pPr marL="2285257" indent="0">
              <a:buNone/>
              <a:defRPr sz="1599" b="1"/>
            </a:lvl6pPr>
            <a:lvl7pPr marL="2742308" indent="0">
              <a:buNone/>
              <a:defRPr sz="1599" b="1"/>
            </a:lvl7pPr>
            <a:lvl8pPr marL="3199360" indent="0">
              <a:buNone/>
              <a:defRPr sz="1599" b="1"/>
            </a:lvl8pPr>
            <a:lvl9pPr marL="3656411" indent="0">
              <a:buNone/>
              <a:defRPr sz="1599" b="1"/>
            </a:lvl9pPr>
          </a:lstStyle>
          <a:p>
            <a:pPr lvl="0"/>
            <a:r>
              <a:rPr lang="en-US"/>
              <a:t>Edit Master text styles</a:t>
            </a:r>
          </a:p>
        </p:txBody>
      </p:sp>
      <p:sp>
        <p:nvSpPr>
          <p:cNvPr id="6" name="Plassholder for innhold 5"/>
          <p:cNvSpPr>
            <a:spLocks noGrp="1"/>
          </p:cNvSpPr>
          <p:nvPr>
            <p:ph sz="quarter" idx="4"/>
          </p:nvPr>
        </p:nvSpPr>
        <p:spPr>
          <a:xfrm>
            <a:off x="6291070" y="2206818"/>
            <a:ext cx="5040631" cy="37920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07.05.2025</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6749583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07.05.2025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5077224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07.05.2025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123800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495176"/>
            <a:ext cx="12192000" cy="5362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p>
        </p:txBody>
      </p:sp>
      <p:sp>
        <p:nvSpPr>
          <p:cNvPr id="2" name="Tittel 1"/>
          <p:cNvSpPr>
            <a:spLocks noGrp="1"/>
          </p:cNvSpPr>
          <p:nvPr>
            <p:ph type="ctrTitle"/>
          </p:nvPr>
        </p:nvSpPr>
        <p:spPr>
          <a:xfrm>
            <a:off x="1524000" y="2413755"/>
            <a:ext cx="9144000" cy="1316076"/>
          </a:xfrm>
        </p:spPr>
        <p:txBody>
          <a:bodyPr anchor="b">
            <a:normAutofit/>
          </a:bodyPr>
          <a:lstStyle>
            <a:lvl1pPr algn="ctr">
              <a:defRPr sz="3732">
                <a:solidFill>
                  <a:schemeClr val="lt1"/>
                </a:solidFill>
              </a:defRPr>
            </a:lvl1pPr>
          </a:lstStyle>
          <a:p>
            <a:r>
              <a:rPr lang="en-US"/>
              <a:t>Click to edit Master title style</a:t>
            </a:r>
            <a:endParaRPr lang="nb-NO"/>
          </a:p>
        </p:txBody>
      </p:sp>
      <p:sp>
        <p:nvSpPr>
          <p:cNvPr id="3" name="Undertittel 2"/>
          <p:cNvSpPr>
            <a:spLocks noGrp="1"/>
          </p:cNvSpPr>
          <p:nvPr>
            <p:ph type="subTitle" idx="1"/>
          </p:nvPr>
        </p:nvSpPr>
        <p:spPr>
          <a:xfrm>
            <a:off x="1524000" y="3796811"/>
            <a:ext cx="9144000" cy="785725"/>
          </a:xfrm>
        </p:spPr>
        <p:txBody>
          <a:bodyPr>
            <a:normAutofit/>
          </a:bodyPr>
          <a:lstStyle>
            <a:lvl1pPr marL="0" indent="0" algn="ctr">
              <a:spcBef>
                <a:spcPts val="0"/>
              </a:spcBef>
              <a:buNone/>
              <a:defRPr sz="2133" b="1">
                <a:solidFill>
                  <a:schemeClr val="lt1"/>
                </a:solidFill>
              </a:defRPr>
            </a:lvl1pPr>
            <a:lvl2pPr marL="457051" indent="0" algn="ctr">
              <a:buNone/>
              <a:defRPr sz="1999"/>
            </a:lvl2pPr>
            <a:lvl3pPr marL="914103" indent="0" algn="ctr">
              <a:buNone/>
              <a:defRPr sz="1799"/>
            </a:lvl3pPr>
            <a:lvl4pPr marL="1371154" indent="0" algn="ctr">
              <a:buNone/>
              <a:defRPr sz="1599"/>
            </a:lvl4pPr>
            <a:lvl5pPr marL="1828206" indent="0" algn="ctr">
              <a:buNone/>
              <a:defRPr sz="1599"/>
            </a:lvl5pPr>
            <a:lvl6pPr marL="2285257" indent="0" algn="ctr">
              <a:buNone/>
              <a:defRPr sz="1599"/>
            </a:lvl6pPr>
            <a:lvl7pPr marL="2742308" indent="0" algn="ctr">
              <a:buNone/>
              <a:defRPr sz="1599"/>
            </a:lvl7pPr>
            <a:lvl8pPr marL="3199360" indent="0" algn="ctr">
              <a:buNone/>
              <a:defRPr sz="1599"/>
            </a:lvl8pPr>
            <a:lvl9pPr marL="3656411" indent="0" algn="ctr">
              <a:buNone/>
              <a:defRPr sz="1599"/>
            </a:lvl9pPr>
          </a:lstStyle>
          <a:p>
            <a:r>
              <a:rPr lang="en-US"/>
              <a:t>Click to edit Master subtitle style</a:t>
            </a:r>
            <a:endParaRPr lang="nb-NO"/>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1032130" y="479913"/>
            <a:ext cx="566929" cy="566754"/>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2275783" y="565716"/>
            <a:ext cx="5488443" cy="379463"/>
          </a:xfrm>
          <a:prstGeom prst="rect">
            <a:avLst/>
          </a:prstGeom>
          <a:noFill/>
        </p:spPr>
        <p:txBody>
          <a:bodyPr wrap="square" rtlCol="0">
            <a:spAutoFit/>
          </a:bodyPr>
          <a:lstStyle/>
          <a:p>
            <a:r>
              <a:rPr lang="nb-NO" sz="1866" b="1"/>
              <a:t>Det matematisk-naturvitenskapelige fakultet</a:t>
            </a:r>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749427" y="682938"/>
            <a:ext cx="585600" cy="18140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sz="2399"/>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5856000" y="4419651"/>
            <a:ext cx="480000" cy="479852"/>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5856000" y="5031045"/>
            <a:ext cx="480000" cy="479852"/>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399">
              <a:solidFill>
                <a:schemeClr val="lt1"/>
              </a:solidFill>
            </a:endParaRPr>
          </a:p>
        </p:txBody>
      </p:sp>
    </p:spTree>
    <p:extLst>
      <p:ext uri="{BB962C8B-B14F-4D97-AF65-F5344CB8AC3E}">
        <p14:creationId xmlns:p14="http://schemas.microsoft.com/office/powerpoint/2010/main" val="18369185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41412" y="2134041"/>
            <a:ext cx="9906001" cy="2511835"/>
          </a:xfrm>
        </p:spPr>
        <p:txBody>
          <a:bodyPr anchor="b">
            <a:normAutofit/>
          </a:bodyPr>
          <a:lstStyle>
            <a:lvl1pPr>
              <a:defRPr sz="3599"/>
            </a:lvl1pPr>
          </a:lstStyle>
          <a:p>
            <a:r>
              <a:rPr lang="nb-NO"/>
              <a:t>Klikk for å redigere tittelstil</a:t>
            </a:r>
            <a:endParaRPr lang="en-US"/>
          </a:p>
        </p:txBody>
      </p:sp>
      <p:sp>
        <p:nvSpPr>
          <p:cNvPr id="4" name="Text Placeholder 3"/>
          <p:cNvSpPr>
            <a:spLocks noGrp="1"/>
          </p:cNvSpPr>
          <p:nvPr>
            <p:ph type="body" sz="half" idx="2"/>
          </p:nvPr>
        </p:nvSpPr>
        <p:spPr>
          <a:xfrm>
            <a:off x="1141365" y="4657656"/>
            <a:ext cx="9904505" cy="1140644"/>
          </a:xfrm>
        </p:spPr>
        <p:txBody>
          <a:bodyPr anchor="t">
            <a:normAutofit/>
          </a:bodyPr>
          <a:lstStyle>
            <a:lvl1pPr marL="0" indent="0">
              <a:buNone/>
              <a:defRPr sz="1799"/>
            </a:lvl1pPr>
            <a:lvl2pPr marL="457051" indent="0">
              <a:buNone/>
              <a:defRPr sz="1400"/>
            </a:lvl2pPr>
            <a:lvl3pPr marL="914103" indent="0">
              <a:buNone/>
              <a:defRPr sz="1200"/>
            </a:lvl3pPr>
            <a:lvl4pPr marL="1371154" indent="0">
              <a:buNone/>
              <a:defRPr sz="1000"/>
            </a:lvl4pPr>
            <a:lvl5pPr marL="1828206" indent="0">
              <a:buNone/>
              <a:defRPr sz="1000"/>
            </a:lvl5pPr>
            <a:lvl6pPr marL="2285257" indent="0">
              <a:buNone/>
              <a:defRPr sz="1000"/>
            </a:lvl6pPr>
            <a:lvl7pPr marL="2742308" indent="0">
              <a:buNone/>
              <a:defRPr sz="1000"/>
            </a:lvl7pPr>
            <a:lvl8pPr marL="3199360" indent="0">
              <a:buNone/>
              <a:defRPr sz="1000"/>
            </a:lvl8pPr>
            <a:lvl9pPr marL="3656411" indent="0">
              <a:buNone/>
              <a:defRPr sz="1000"/>
            </a:lvl9pPr>
          </a:lstStyle>
          <a:p>
            <a:pPr lvl="0"/>
            <a:r>
              <a:rPr lang="nb-NO"/>
              <a:t>Rediger tekststiler i malen</a:t>
            </a:r>
          </a:p>
        </p:txBody>
      </p:sp>
      <p:sp>
        <p:nvSpPr>
          <p:cNvPr id="5" name="Date Placeholder 4"/>
          <p:cNvSpPr>
            <a:spLocks noGrp="1"/>
          </p:cNvSpPr>
          <p:nvPr>
            <p:ph type="dt" sz="half" idx="10"/>
          </p:nvPr>
        </p:nvSpPr>
        <p:spPr/>
        <p:txBody>
          <a:bodyPr/>
          <a:lstStyle/>
          <a:p>
            <a:fld id="{9672A78D-282B-FF45-8EA6-2895F3C87F28}" type="datetimeFigureOut">
              <a:rPr lang="nb-NO" smtClean="0"/>
              <a:t>07.05.2025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7C99E42-278E-8443-9918-98F128BBA1B3}" type="slidenum">
              <a:rPr lang="nb-NO" smtClean="0"/>
              <a:t>‹#›</a:t>
            </a:fld>
            <a:endParaRPr lang="nb-NO"/>
          </a:p>
        </p:txBody>
      </p:sp>
    </p:spTree>
    <p:extLst>
      <p:ext uri="{BB962C8B-B14F-4D97-AF65-F5344CB8AC3E}">
        <p14:creationId xmlns:p14="http://schemas.microsoft.com/office/powerpoint/2010/main" val="37007175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One textbox with subheadin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3"/>
            <a:ext cx="11431664" cy="754069"/>
          </a:xfrm>
        </p:spPr>
        <p:txBody>
          <a:bodyPr/>
          <a:lstStyle>
            <a:lvl1pPr>
              <a:defRPr/>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799"/>
            </a:lvl1pPr>
            <a:lvl2pPr marL="457074" indent="0" algn="ctr">
              <a:buNone/>
              <a:defRPr sz="1999"/>
            </a:lvl2pPr>
            <a:lvl3pPr marL="914149" indent="0" algn="ctr">
              <a:buNone/>
              <a:defRPr sz="1799"/>
            </a:lvl3pPr>
            <a:lvl4pPr marL="1371224" indent="0" algn="ctr">
              <a:buNone/>
              <a:defRPr sz="1599"/>
            </a:lvl4pPr>
            <a:lvl5pPr marL="1828296" indent="0" algn="ctr">
              <a:buNone/>
              <a:defRPr sz="1599"/>
            </a:lvl5pPr>
            <a:lvl6pPr marL="2285372" indent="0" algn="ctr">
              <a:buNone/>
              <a:defRPr sz="1599"/>
            </a:lvl6pPr>
            <a:lvl7pPr marL="2742446" indent="0" algn="ctr">
              <a:buNone/>
              <a:defRPr sz="1599"/>
            </a:lvl7pPr>
            <a:lvl8pPr marL="3199520" indent="0" algn="ctr">
              <a:buNone/>
              <a:defRPr sz="1599"/>
            </a:lvl8pPr>
            <a:lvl9pPr marL="3656594" indent="0" algn="ctr">
              <a:buNone/>
              <a:defRPr sz="1599"/>
            </a:lvl9pPr>
          </a:lstStyle>
          <a:p>
            <a:r>
              <a:rPr lang="nb-NO"/>
              <a:t>Klikk for å redigere undertittelstil i malen</a:t>
            </a:r>
            <a:endParaRPr lang="en-US"/>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70" y="1704042"/>
            <a:ext cx="11431663" cy="4354560"/>
          </a:xfrm>
        </p:spPr>
        <p:txBody>
          <a:bodyPr/>
          <a:lstStyle>
            <a:lvl1pPr>
              <a:defRPr sz="2399"/>
            </a:lvl1pPr>
            <a:lvl2pPr>
              <a:defRPr sz="2399"/>
            </a:lvl2pPr>
            <a:lvl3pPr>
              <a:defRPr sz="2399"/>
            </a:lvl3pPr>
            <a:lvl4pPr>
              <a:defRPr sz="2399"/>
            </a:lvl4pPr>
            <a:lvl5pPr>
              <a:defRPr sz="2399"/>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4" name="Footer Placeholder 3">
            <a:extLst>
              <a:ext uri="{FF2B5EF4-FFF2-40B4-BE49-F238E27FC236}">
                <a16:creationId xmlns:a16="http://schemas.microsoft.com/office/drawing/2014/main" id="{CE47832A-C200-4F7E-AF3E-D40604841FC4}"/>
              </a:ext>
            </a:extLst>
          </p:cNvPr>
          <p:cNvSpPr>
            <a:spLocks noGrp="1"/>
          </p:cNvSpPr>
          <p:nvPr>
            <p:ph type="ftr" sz="quarter" idx="32"/>
          </p:nvPr>
        </p:nvSpPr>
        <p:spPr/>
        <p:txBody>
          <a:bodyPr/>
          <a:lstStyle/>
          <a:p>
            <a:endParaRPr lang="nb-NO"/>
          </a:p>
        </p:txBody>
      </p:sp>
      <p:sp>
        <p:nvSpPr>
          <p:cNvPr id="5" name="Slide Number Placeholder 4">
            <a:extLst>
              <a:ext uri="{FF2B5EF4-FFF2-40B4-BE49-F238E27FC236}">
                <a16:creationId xmlns:a16="http://schemas.microsoft.com/office/drawing/2014/main" id="{8B58FA56-4D7C-4979-BB98-B74CBD5F52E4}"/>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855821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423917-2A7C-578F-2727-8681882B4C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F9EA001E-0211-5864-2605-AF6B137E96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71272165-D0E5-4A7C-3E3D-4206554B08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69AE318-076A-489D-9C08-FDA0A7C11075}" type="datetimeFigureOut">
              <a:rPr lang="nb-NO" smtClean="0"/>
              <a:t>07.05.2025</a:t>
            </a:fld>
            <a:endParaRPr lang="nb-NO"/>
          </a:p>
        </p:txBody>
      </p:sp>
      <p:sp>
        <p:nvSpPr>
          <p:cNvPr id="5" name="Footer Placeholder 4">
            <a:extLst>
              <a:ext uri="{FF2B5EF4-FFF2-40B4-BE49-F238E27FC236}">
                <a16:creationId xmlns:a16="http://schemas.microsoft.com/office/drawing/2014/main" id="{973318FF-0AE7-DC6F-7F55-C6BCB9B533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839B7F9A-CF3C-4BD9-71E9-5361F687E3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AB9A765-55E3-4BDF-8947-D2EE15DA534D}" type="slidenum">
              <a:rPr lang="nb-NO" smtClean="0"/>
              <a:t>‹#›</a:t>
            </a:fld>
            <a:endParaRPr lang="nb-NO"/>
          </a:p>
        </p:txBody>
      </p:sp>
    </p:spTree>
    <p:extLst>
      <p:ext uri="{BB962C8B-B14F-4D97-AF65-F5344CB8AC3E}">
        <p14:creationId xmlns:p14="http://schemas.microsoft.com/office/powerpoint/2010/main" val="3884775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768097" y="383930"/>
            <a:ext cx="10563604" cy="479912"/>
          </a:xfrm>
          <a:prstGeom prst="rect">
            <a:avLst/>
          </a:prstGeom>
        </p:spPr>
        <p:txBody>
          <a:bodyPr vert="horz" lIns="0" tIns="0" rIns="0" bIns="0" rtlCol="0" anchor="ctr" anchorCtr="0">
            <a:normAutofit/>
          </a:bodyPr>
          <a:lstStyle/>
          <a:p>
            <a:r>
              <a:rPr lang="nb-NO"/>
              <a:t>Klikk for å redigere tittelstil</a:t>
            </a:r>
          </a:p>
        </p:txBody>
      </p:sp>
      <p:sp>
        <p:nvSpPr>
          <p:cNvPr id="3" name="Plassholder for tekst 2"/>
          <p:cNvSpPr>
            <a:spLocks noGrp="1"/>
          </p:cNvSpPr>
          <p:nvPr>
            <p:ph type="body" idx="1"/>
          </p:nvPr>
        </p:nvSpPr>
        <p:spPr>
          <a:xfrm>
            <a:off x="768096" y="1919649"/>
            <a:ext cx="10561320" cy="4079251"/>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768096" y="6478811"/>
            <a:ext cx="846221" cy="239957"/>
          </a:xfrm>
          <a:prstGeom prst="rect">
            <a:avLst/>
          </a:prstGeom>
        </p:spPr>
        <p:txBody>
          <a:bodyPr vert="horz" lIns="0" tIns="0" rIns="0" bIns="0" rtlCol="0" anchor="ctr">
            <a:normAutofit/>
          </a:bodyPr>
          <a:lstStyle>
            <a:lvl1pPr algn="l">
              <a:defRPr sz="1333">
                <a:solidFill>
                  <a:schemeClr val="dk1"/>
                </a:solidFill>
              </a:defRPr>
            </a:lvl1pPr>
          </a:lstStyle>
          <a:p>
            <a:fld id="{983651F3-9B16-40C6-B209-3688FC9C95F6}" type="datetimeFigureOut">
              <a:rPr lang="nb-NO" smtClean="0"/>
              <a:pPr/>
              <a:t>07.05.2025</a:t>
            </a:fld>
            <a:endParaRPr lang="nb-NO"/>
          </a:p>
        </p:txBody>
      </p:sp>
      <p:sp>
        <p:nvSpPr>
          <p:cNvPr id="5" name="Plassholder for bunntekst 4"/>
          <p:cNvSpPr>
            <a:spLocks noGrp="1"/>
          </p:cNvSpPr>
          <p:nvPr>
            <p:ph type="ftr" sz="quarter" idx="3"/>
          </p:nvPr>
        </p:nvSpPr>
        <p:spPr>
          <a:xfrm>
            <a:off x="2374233" y="6478811"/>
            <a:ext cx="7443537" cy="239957"/>
          </a:xfrm>
          <a:prstGeom prst="rect">
            <a:avLst/>
          </a:prstGeom>
        </p:spPr>
        <p:txBody>
          <a:bodyPr vert="horz" lIns="0" tIns="0" rIns="0" bIns="0" rtlCol="0" anchor="ctr">
            <a:normAutofit/>
          </a:bodyPr>
          <a:lstStyle>
            <a:lvl1pPr algn="ctr">
              <a:defRPr sz="1333">
                <a:solidFill>
                  <a:schemeClr val="dk1"/>
                </a:solidFill>
              </a:defRPr>
            </a:lvl1pPr>
          </a:lstStyle>
          <a:p>
            <a:endParaRPr lang="nb-NO"/>
          </a:p>
        </p:txBody>
      </p:sp>
      <p:sp>
        <p:nvSpPr>
          <p:cNvPr id="6" name="Plassholder for lysbildenummer 5"/>
          <p:cNvSpPr>
            <a:spLocks noGrp="1"/>
          </p:cNvSpPr>
          <p:nvPr>
            <p:ph type="sldNum" sz="quarter" idx="4"/>
          </p:nvPr>
        </p:nvSpPr>
        <p:spPr>
          <a:xfrm>
            <a:off x="11044989" y="6478811"/>
            <a:ext cx="308811" cy="239957"/>
          </a:xfrm>
          <a:prstGeom prst="rect">
            <a:avLst/>
          </a:prstGeom>
        </p:spPr>
        <p:txBody>
          <a:bodyPr vert="horz" lIns="0" tIns="0" rIns="0" bIns="0" rtlCol="0" anchor="ctr">
            <a:noAutofit/>
          </a:bodyPr>
          <a:lstStyle>
            <a:lvl1pPr algn="r">
              <a:defRPr sz="1333">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5832730" y="1055806"/>
            <a:ext cx="48006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280709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Lst>
  <p:txStyles>
    <p:titleStyle>
      <a:lvl1pPr algn="ctr" defTabSz="914103" rtl="0" eaLnBrk="1" latinLnBrk="0" hangingPunct="1">
        <a:lnSpc>
          <a:spcPct val="100000"/>
        </a:lnSpc>
        <a:spcBef>
          <a:spcPct val="0"/>
        </a:spcBef>
        <a:buNone/>
        <a:defRPr sz="2932" b="1" kern="1200">
          <a:solidFill>
            <a:schemeClr val="tx1"/>
          </a:solidFill>
          <a:latin typeface="+mj-lt"/>
          <a:ea typeface="+mj-ea"/>
          <a:cs typeface="+mj-cs"/>
        </a:defRPr>
      </a:lvl1pPr>
    </p:titleStyle>
    <p:bodyStyle>
      <a:lvl1pPr marL="228526" indent="-239922" algn="l" defTabSz="914103" rtl="0" eaLnBrk="1" latinLnBrk="0" hangingPunct="1">
        <a:lnSpc>
          <a:spcPct val="100000"/>
        </a:lnSpc>
        <a:spcBef>
          <a:spcPts val="1000"/>
        </a:spcBef>
        <a:buClr>
          <a:schemeClr val="accent1"/>
        </a:buClr>
        <a:buFont typeface="Verdana" panose="020B0604030504040204" pitchFamily="34" charset="0"/>
        <a:buChar char="•"/>
        <a:defRPr sz="1866" kern="1200">
          <a:solidFill>
            <a:schemeClr val="tx1"/>
          </a:solidFill>
          <a:latin typeface="+mn-lt"/>
          <a:ea typeface="+mn-ea"/>
          <a:cs typeface="+mn-cs"/>
        </a:defRPr>
      </a:lvl1pPr>
      <a:lvl2pPr marL="479844" indent="-239922" algn="l" defTabSz="914103" rtl="0" eaLnBrk="1" latinLnBrk="0" hangingPunct="1">
        <a:lnSpc>
          <a:spcPct val="100000"/>
        </a:lnSpc>
        <a:spcBef>
          <a:spcPts val="0"/>
        </a:spcBef>
        <a:spcAft>
          <a:spcPts val="400"/>
        </a:spcAft>
        <a:buFont typeface="Arial" panose="020B0604020202020204" pitchFamily="34" charset="0"/>
        <a:buChar char="•"/>
        <a:defRPr lang="nb-NO" sz="1599" kern="1200" dirty="0">
          <a:solidFill>
            <a:schemeClr val="tx1"/>
          </a:solidFill>
          <a:latin typeface="+mn-lt"/>
          <a:ea typeface="+mn-ea"/>
          <a:cs typeface="+mn-cs"/>
        </a:defRPr>
      </a:lvl2pPr>
      <a:lvl3pPr marL="719766" indent="-239922" algn="l" defTabSz="914103" rtl="0" eaLnBrk="1" latinLnBrk="0" hangingPunct="1">
        <a:lnSpc>
          <a:spcPct val="100000"/>
        </a:lnSpc>
        <a:spcBef>
          <a:spcPts val="0"/>
        </a:spcBef>
        <a:spcAft>
          <a:spcPts val="400"/>
        </a:spcAft>
        <a:buFont typeface="Arial" panose="020B0604020202020204" pitchFamily="34" charset="0"/>
        <a:buChar char="•"/>
        <a:defRPr lang="nb-NO" sz="1599" kern="1200" dirty="0">
          <a:solidFill>
            <a:schemeClr val="tx1"/>
          </a:solidFill>
          <a:latin typeface="+mn-lt"/>
          <a:ea typeface="+mn-ea"/>
          <a:cs typeface="+mn-cs"/>
        </a:defRPr>
      </a:lvl3pPr>
      <a:lvl4pPr marL="959688" indent="-239922" algn="l" defTabSz="914103" rtl="0" eaLnBrk="1" latinLnBrk="0" hangingPunct="1">
        <a:lnSpc>
          <a:spcPct val="100000"/>
        </a:lnSpc>
        <a:spcBef>
          <a:spcPts val="0"/>
        </a:spcBef>
        <a:spcAft>
          <a:spcPts val="400"/>
        </a:spcAft>
        <a:buFont typeface="Arial" panose="020B0604020202020204" pitchFamily="34" charset="0"/>
        <a:buChar char="•"/>
        <a:defRPr lang="nb-NO" sz="1466" kern="1200" dirty="0">
          <a:solidFill>
            <a:schemeClr val="tx1"/>
          </a:solidFill>
          <a:latin typeface="+mn-lt"/>
          <a:ea typeface="+mn-ea"/>
          <a:cs typeface="+mn-cs"/>
        </a:defRPr>
      </a:lvl4pPr>
      <a:lvl5pPr marL="1199610" indent="-239922" algn="l" defTabSz="914103" rtl="0" eaLnBrk="1" latinLnBrk="0" hangingPunct="1">
        <a:lnSpc>
          <a:spcPct val="100000"/>
        </a:lnSpc>
        <a:spcBef>
          <a:spcPts val="0"/>
        </a:spcBef>
        <a:spcAft>
          <a:spcPts val="400"/>
        </a:spcAft>
        <a:buFont typeface="Arial" panose="020B0604020202020204" pitchFamily="34" charset="0"/>
        <a:buChar char="•"/>
        <a:defRPr lang="nb-NO" sz="1466" kern="1200" dirty="0">
          <a:solidFill>
            <a:schemeClr val="tx1"/>
          </a:solidFill>
          <a:latin typeface="+mn-lt"/>
          <a:ea typeface="+mn-ea"/>
          <a:cs typeface="+mn-cs"/>
        </a:defRPr>
      </a:lvl5pPr>
      <a:lvl6pPr marL="2513783"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834"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886"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4937" indent="-228526" algn="l" defTabSz="91410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nb-NO"/>
      </a:defPPr>
      <a:lvl1pPr marL="0" algn="l" defTabSz="914103" rtl="0" eaLnBrk="1" latinLnBrk="0" hangingPunct="1">
        <a:defRPr sz="1799" kern="1200">
          <a:solidFill>
            <a:schemeClr val="tx1"/>
          </a:solidFill>
          <a:latin typeface="+mn-lt"/>
          <a:ea typeface="+mn-ea"/>
          <a:cs typeface="+mn-cs"/>
        </a:defRPr>
      </a:lvl1pPr>
      <a:lvl2pPr marL="457051" algn="l" defTabSz="914103" rtl="0" eaLnBrk="1" latinLnBrk="0" hangingPunct="1">
        <a:defRPr sz="1799" kern="1200">
          <a:solidFill>
            <a:schemeClr val="tx1"/>
          </a:solidFill>
          <a:latin typeface="+mn-lt"/>
          <a:ea typeface="+mn-ea"/>
          <a:cs typeface="+mn-cs"/>
        </a:defRPr>
      </a:lvl2pPr>
      <a:lvl3pPr marL="914103" algn="l" defTabSz="914103" rtl="0" eaLnBrk="1" latinLnBrk="0" hangingPunct="1">
        <a:defRPr sz="1799" kern="1200">
          <a:solidFill>
            <a:schemeClr val="tx1"/>
          </a:solidFill>
          <a:latin typeface="+mn-lt"/>
          <a:ea typeface="+mn-ea"/>
          <a:cs typeface="+mn-cs"/>
        </a:defRPr>
      </a:lvl3pPr>
      <a:lvl4pPr marL="1371154" algn="l" defTabSz="914103" rtl="0" eaLnBrk="1" latinLnBrk="0" hangingPunct="1">
        <a:defRPr sz="1799" kern="1200">
          <a:solidFill>
            <a:schemeClr val="tx1"/>
          </a:solidFill>
          <a:latin typeface="+mn-lt"/>
          <a:ea typeface="+mn-ea"/>
          <a:cs typeface="+mn-cs"/>
        </a:defRPr>
      </a:lvl4pPr>
      <a:lvl5pPr marL="1828206" algn="l" defTabSz="914103" rtl="0" eaLnBrk="1" latinLnBrk="0" hangingPunct="1">
        <a:defRPr sz="1799" kern="1200">
          <a:solidFill>
            <a:schemeClr val="tx1"/>
          </a:solidFill>
          <a:latin typeface="+mn-lt"/>
          <a:ea typeface="+mn-ea"/>
          <a:cs typeface="+mn-cs"/>
        </a:defRPr>
      </a:lvl5pPr>
      <a:lvl6pPr marL="2285257" algn="l" defTabSz="914103" rtl="0" eaLnBrk="1" latinLnBrk="0" hangingPunct="1">
        <a:defRPr sz="1799" kern="1200">
          <a:solidFill>
            <a:schemeClr val="tx1"/>
          </a:solidFill>
          <a:latin typeface="+mn-lt"/>
          <a:ea typeface="+mn-ea"/>
          <a:cs typeface="+mn-cs"/>
        </a:defRPr>
      </a:lvl6pPr>
      <a:lvl7pPr marL="2742308" algn="l" defTabSz="914103" rtl="0" eaLnBrk="1" latinLnBrk="0" hangingPunct="1">
        <a:defRPr sz="1799" kern="1200">
          <a:solidFill>
            <a:schemeClr val="tx1"/>
          </a:solidFill>
          <a:latin typeface="+mn-lt"/>
          <a:ea typeface="+mn-ea"/>
          <a:cs typeface="+mn-cs"/>
        </a:defRPr>
      </a:lvl7pPr>
      <a:lvl8pPr marL="3199360" algn="l" defTabSz="914103" rtl="0" eaLnBrk="1" latinLnBrk="0" hangingPunct="1">
        <a:defRPr sz="1799" kern="1200">
          <a:solidFill>
            <a:schemeClr val="tx1"/>
          </a:solidFill>
          <a:latin typeface="+mn-lt"/>
          <a:ea typeface="+mn-ea"/>
          <a:cs typeface="+mn-cs"/>
        </a:defRPr>
      </a:lvl8pPr>
      <a:lvl9pPr marL="3656411" algn="l" defTabSz="91410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bstrakt bilde av hjernen som består av mønstre">
            <a:extLst>
              <a:ext uri="{FF2B5EF4-FFF2-40B4-BE49-F238E27FC236}">
                <a16:creationId xmlns:a16="http://schemas.microsoft.com/office/drawing/2014/main" id="{59655143-AA34-E883-E37E-1253238057B8}"/>
              </a:ext>
            </a:extLst>
          </p:cNvPr>
          <p:cNvPicPr>
            <a:picLocks noChangeAspect="1"/>
          </p:cNvPicPr>
          <p:nvPr/>
        </p:nvPicPr>
        <p:blipFill rotWithShape="1">
          <a:blip r:embed="rId3"/>
          <a:srcRect t="16102" r="1" b="26272"/>
          <a:stretch/>
        </p:blipFill>
        <p:spPr>
          <a:xfrm>
            <a:off x="1908" y="1343753"/>
            <a:ext cx="12189735" cy="5514247"/>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noFill/>
        </p:spPr>
      </p:pic>
      <p:sp>
        <p:nvSpPr>
          <p:cNvPr id="2" name="Tittel 1">
            <a:extLst>
              <a:ext uri="{FF2B5EF4-FFF2-40B4-BE49-F238E27FC236}">
                <a16:creationId xmlns:a16="http://schemas.microsoft.com/office/drawing/2014/main" id="{0FF1574C-EDB0-4093-99A6-A400FE61444B}"/>
              </a:ext>
            </a:extLst>
          </p:cNvPr>
          <p:cNvSpPr>
            <a:spLocks noGrp="1"/>
          </p:cNvSpPr>
          <p:nvPr>
            <p:ph type="ctrTitle"/>
          </p:nvPr>
        </p:nvSpPr>
        <p:spPr>
          <a:xfrm>
            <a:off x="3798465" y="1936181"/>
            <a:ext cx="4030756" cy="4030756"/>
          </a:xfrm>
        </p:spPr>
        <p:txBody>
          <a:bodyPr anchor="b">
            <a:normAutofit/>
          </a:bodyPr>
          <a:lstStyle/>
          <a:p>
            <a:pPr>
              <a:lnSpc>
                <a:spcPct val="90000"/>
              </a:lnSpc>
            </a:pPr>
            <a:endParaRPr lang="nb-NO" sz="2666"/>
          </a:p>
        </p:txBody>
      </p:sp>
      <p:sp>
        <p:nvSpPr>
          <p:cNvPr id="3" name="Undertittel 2">
            <a:extLst>
              <a:ext uri="{FF2B5EF4-FFF2-40B4-BE49-F238E27FC236}">
                <a16:creationId xmlns:a16="http://schemas.microsoft.com/office/drawing/2014/main" id="{AE17633F-38EF-4D85-9ED0-6D967DA7BF02}"/>
              </a:ext>
            </a:extLst>
          </p:cNvPr>
          <p:cNvSpPr>
            <a:spLocks noGrp="1"/>
          </p:cNvSpPr>
          <p:nvPr>
            <p:ph type="subTitle" idx="1"/>
          </p:nvPr>
        </p:nvSpPr>
        <p:spPr>
          <a:xfrm>
            <a:off x="3955734" y="3250809"/>
            <a:ext cx="3716217" cy="1401500"/>
          </a:xfrm>
        </p:spPr>
        <p:txBody>
          <a:bodyPr anchor="t">
            <a:normAutofit/>
          </a:bodyPr>
          <a:lstStyle/>
          <a:p>
            <a:pPr>
              <a:spcAft>
                <a:spcPts val="800"/>
              </a:spcAft>
            </a:pPr>
            <a:r>
              <a:rPr lang="nb-NO" sz="2400" err="1"/>
              <a:t>Profag:KI</a:t>
            </a:r>
            <a:endParaRPr lang="nb-NO"/>
          </a:p>
          <a:p>
            <a:pPr>
              <a:spcAft>
                <a:spcPts val="800"/>
              </a:spcAft>
            </a:pPr>
            <a:r>
              <a:rPr lang="nb-NO"/>
              <a:t>KI som verktøy</a:t>
            </a:r>
          </a:p>
          <a:p>
            <a:pPr>
              <a:spcAft>
                <a:spcPts val="800"/>
              </a:spcAft>
            </a:pPr>
            <a:r>
              <a:rPr lang="nb-NO"/>
              <a:t>(for læreren!)</a:t>
            </a:r>
          </a:p>
        </p:txBody>
      </p:sp>
      <p:sp>
        <p:nvSpPr>
          <p:cNvPr id="10" name="Text Placeholder 4">
            <a:extLst>
              <a:ext uri="{FF2B5EF4-FFF2-40B4-BE49-F238E27FC236}">
                <a16:creationId xmlns:a16="http://schemas.microsoft.com/office/drawing/2014/main" id="{B5D863E8-9BFC-419C-F60E-E301B8C2DF28}"/>
              </a:ext>
            </a:extLst>
          </p:cNvPr>
          <p:cNvSpPr>
            <a:spLocks noGrp="1"/>
          </p:cNvSpPr>
          <p:nvPr>
            <p:ph type="body" sz="quarter" idx="13"/>
          </p:nvPr>
        </p:nvSpPr>
        <p:spPr>
          <a:xfrm>
            <a:off x="10200009" y="5231040"/>
            <a:ext cx="1500186" cy="511839"/>
          </a:xfrm>
        </p:spPr>
        <p:txBody>
          <a:bodyPr/>
          <a:lstStyle/>
          <a:p>
            <a:endParaRPr lang="en-US"/>
          </a:p>
        </p:txBody>
      </p:sp>
    </p:spTree>
    <p:extLst>
      <p:ext uri="{BB962C8B-B14F-4D97-AF65-F5344CB8AC3E}">
        <p14:creationId xmlns:p14="http://schemas.microsoft.com/office/powerpoint/2010/main" val="3321801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E4256-8EE1-8D14-E06A-BD9F00C7B37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486AD376-2FCE-0E9D-ED05-3B1B6DA4890C}"/>
              </a:ext>
            </a:extLst>
          </p:cNvPr>
          <p:cNvSpPr>
            <a:spLocks noGrp="1"/>
          </p:cNvSpPr>
          <p:nvPr>
            <p:ph type="title"/>
          </p:nvPr>
        </p:nvSpPr>
        <p:spPr/>
        <p:txBody>
          <a:bodyPr/>
          <a:lstStyle/>
          <a:p>
            <a:r>
              <a:rPr lang="nb-NO"/>
              <a:t>Repetisjon og erfaringsdeling</a:t>
            </a:r>
          </a:p>
        </p:txBody>
      </p:sp>
      <p:sp>
        <p:nvSpPr>
          <p:cNvPr id="3" name="Plassholder for innhold 2">
            <a:extLst>
              <a:ext uri="{FF2B5EF4-FFF2-40B4-BE49-F238E27FC236}">
                <a16:creationId xmlns:a16="http://schemas.microsoft.com/office/drawing/2014/main" id="{DD13BECB-49C0-C7F9-5BEA-8E67AEEEEA4E}"/>
              </a:ext>
            </a:extLst>
          </p:cNvPr>
          <p:cNvSpPr>
            <a:spLocks noGrp="1"/>
          </p:cNvSpPr>
          <p:nvPr>
            <p:ph idx="1"/>
          </p:nvPr>
        </p:nvSpPr>
        <p:spPr/>
        <p:txBody>
          <a:bodyPr>
            <a:normAutofit lnSpcReduction="10000"/>
          </a:bodyPr>
          <a:lstStyle/>
          <a:p>
            <a:r>
              <a:rPr lang="nb-NO"/>
              <a:t>Hva har du gjort med KI siden sist?</a:t>
            </a:r>
          </a:p>
          <a:p>
            <a:r>
              <a:rPr lang="nb-NO"/>
              <a:t>Fra samling 1: Læringsfremmende bruk av KI</a:t>
            </a:r>
          </a:p>
          <a:p>
            <a:pPr lvl="1"/>
            <a:r>
              <a:rPr lang="nb-NO"/>
              <a:t>Hva er generativ kunstig intelligens? </a:t>
            </a:r>
          </a:p>
          <a:p>
            <a:pPr lvl="1"/>
            <a:r>
              <a:rPr lang="nb-NO"/>
              <a:t>Hvilke utfordringer har vi med miljø, etikk og personvern?</a:t>
            </a:r>
          </a:p>
          <a:p>
            <a:pPr lvl="1"/>
            <a:r>
              <a:rPr lang="nb-NO"/>
              <a:t>Hvordan kan elever bruke </a:t>
            </a:r>
            <a:r>
              <a:rPr lang="nb-NO" err="1"/>
              <a:t>GenKI</a:t>
            </a:r>
            <a:r>
              <a:rPr lang="nb-NO"/>
              <a:t> læringsfremmende, og hva er lærerens rolle i dette?</a:t>
            </a:r>
          </a:p>
          <a:p>
            <a:pPr marL="239922" lvl="1" indent="0">
              <a:buNone/>
            </a:pPr>
            <a:r>
              <a:rPr lang="nb-NO"/>
              <a:t>Stikkord: Nevrale nettverk og </a:t>
            </a:r>
            <a:r>
              <a:rPr lang="nb-NO" err="1"/>
              <a:t>stokastisitet</a:t>
            </a:r>
            <a:r>
              <a:rPr lang="nb-NO"/>
              <a:t>, gjenhenting, KROM.</a:t>
            </a:r>
          </a:p>
          <a:p>
            <a:r>
              <a:rPr lang="nb-NO"/>
              <a:t>Fra samling 2: Differensiering og undervisning med KI.</a:t>
            </a:r>
          </a:p>
          <a:p>
            <a:pPr lvl="1"/>
            <a:r>
              <a:rPr lang="nb-NO"/>
              <a:t>Hvilke fordeler og utfordringer er det med å bruke KI som diskusjonspartner?</a:t>
            </a:r>
          </a:p>
          <a:p>
            <a:pPr lvl="1"/>
            <a:r>
              <a:rPr lang="nb-NO"/>
              <a:t>Hvordan kan KI brukes til å omforme og tilpasse innhold til ulike elever?</a:t>
            </a:r>
          </a:p>
          <a:p>
            <a:pPr lvl="1"/>
            <a:r>
              <a:rPr lang="nb-NO"/>
              <a:t>Hvordan kan KI brukes til å lage ulike undervisningsaktiviteter?</a:t>
            </a:r>
          </a:p>
          <a:p>
            <a:pPr lvl="1"/>
            <a:r>
              <a:rPr lang="nb-NO"/>
              <a:t>Hvilke retningslinjer kan vi gi for bruk av hjelpemidler under vurdering? (rødt, gult, grønt lys)</a:t>
            </a:r>
          </a:p>
          <a:p>
            <a:r>
              <a:rPr lang="nb-NO"/>
              <a:t>Fra samling 3: </a:t>
            </a:r>
          </a:p>
          <a:p>
            <a:pPr lvl="1"/>
            <a:r>
              <a:rPr lang="nb-NO"/>
              <a:t>Hvordan kan vi bruke </a:t>
            </a:r>
            <a:r>
              <a:rPr lang="nb-NO" err="1"/>
              <a:t>GenKI</a:t>
            </a:r>
            <a:r>
              <a:rPr lang="nb-NO"/>
              <a:t> til å undervise/lære realfaglig programmering?</a:t>
            </a:r>
          </a:p>
          <a:p>
            <a:pPr lvl="1"/>
            <a:endParaRPr lang="nb-NO"/>
          </a:p>
          <a:p>
            <a:endParaRPr lang="nb-NO"/>
          </a:p>
        </p:txBody>
      </p:sp>
    </p:spTree>
    <p:extLst>
      <p:ext uri="{BB962C8B-B14F-4D97-AF65-F5344CB8AC3E}">
        <p14:creationId xmlns:p14="http://schemas.microsoft.com/office/powerpoint/2010/main" val="930432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ED1BFE-C650-C5DC-3BE6-ED4A12729FF0}"/>
              </a:ext>
            </a:extLst>
          </p:cNvPr>
          <p:cNvSpPr>
            <a:spLocks noGrp="1"/>
          </p:cNvSpPr>
          <p:nvPr>
            <p:ph type="ctrTitle"/>
          </p:nvPr>
        </p:nvSpPr>
        <p:spPr>
          <a:xfrm>
            <a:off x="1721294" y="2301160"/>
            <a:ext cx="8749413" cy="840999"/>
          </a:xfrm>
        </p:spPr>
        <p:txBody>
          <a:bodyPr/>
          <a:lstStyle/>
          <a:p>
            <a:r>
              <a:rPr lang="nb-NO"/>
              <a:t>KI og vurdering</a:t>
            </a:r>
          </a:p>
        </p:txBody>
      </p:sp>
    </p:spTree>
    <p:extLst>
      <p:ext uri="{BB962C8B-B14F-4D97-AF65-F5344CB8AC3E}">
        <p14:creationId xmlns:p14="http://schemas.microsoft.com/office/powerpoint/2010/main" val="1270694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DB487AD-E3F5-4A0B-FB48-AFC395643031}"/>
              </a:ext>
            </a:extLst>
          </p:cNvPr>
          <p:cNvSpPr>
            <a:spLocks noGrp="1"/>
          </p:cNvSpPr>
          <p:nvPr>
            <p:ph type="title"/>
          </p:nvPr>
        </p:nvSpPr>
        <p:spPr/>
        <p:txBody>
          <a:bodyPr/>
          <a:lstStyle/>
          <a:p>
            <a:r>
              <a:rPr lang="nb-NO"/>
              <a:t>Diskusjonsspørsmål</a:t>
            </a:r>
          </a:p>
        </p:txBody>
      </p:sp>
      <p:sp>
        <p:nvSpPr>
          <p:cNvPr id="3" name="Plassholder for tekst 2">
            <a:extLst>
              <a:ext uri="{FF2B5EF4-FFF2-40B4-BE49-F238E27FC236}">
                <a16:creationId xmlns:a16="http://schemas.microsoft.com/office/drawing/2014/main" id="{02A545F1-A8FB-5EEF-8CDB-897969652C7C}"/>
              </a:ext>
            </a:extLst>
          </p:cNvPr>
          <p:cNvSpPr>
            <a:spLocks noGrp="1"/>
          </p:cNvSpPr>
          <p:nvPr>
            <p:ph type="body" sz="quarter" idx="13"/>
          </p:nvPr>
        </p:nvSpPr>
        <p:spPr/>
        <p:txBody>
          <a:bodyPr/>
          <a:lstStyle/>
          <a:p>
            <a:r>
              <a:rPr lang="nb-NO"/>
              <a:t>Kan vi bruke KI til vurdering?</a:t>
            </a:r>
          </a:p>
        </p:txBody>
      </p:sp>
      <p:sp>
        <p:nvSpPr>
          <p:cNvPr id="4" name="Plassholder for tekst 3">
            <a:extLst>
              <a:ext uri="{FF2B5EF4-FFF2-40B4-BE49-F238E27FC236}">
                <a16:creationId xmlns:a16="http://schemas.microsoft.com/office/drawing/2014/main" id="{C82C0A75-C920-5146-500F-4B7CBA886E4A}"/>
              </a:ext>
            </a:extLst>
          </p:cNvPr>
          <p:cNvSpPr>
            <a:spLocks noGrp="1"/>
          </p:cNvSpPr>
          <p:nvPr>
            <p:ph type="body" sz="quarter" idx="14"/>
          </p:nvPr>
        </p:nvSpPr>
        <p:spPr/>
        <p:txBody>
          <a:bodyPr/>
          <a:lstStyle/>
          <a:p>
            <a:r>
              <a:rPr lang="nb-NO"/>
              <a:t>Hva er fordeler/ulemper ved å bruke KI til vurdering?</a:t>
            </a:r>
          </a:p>
        </p:txBody>
      </p:sp>
      <p:sp>
        <p:nvSpPr>
          <p:cNvPr id="5" name="Plassholder for tekst 4">
            <a:extLst>
              <a:ext uri="{FF2B5EF4-FFF2-40B4-BE49-F238E27FC236}">
                <a16:creationId xmlns:a16="http://schemas.microsoft.com/office/drawing/2014/main" id="{EB373740-BBE0-A4EE-8E25-958B4E601B20}"/>
              </a:ext>
            </a:extLst>
          </p:cNvPr>
          <p:cNvSpPr>
            <a:spLocks noGrp="1"/>
          </p:cNvSpPr>
          <p:nvPr>
            <p:ph type="body" sz="quarter" idx="15"/>
          </p:nvPr>
        </p:nvSpPr>
        <p:spPr/>
        <p:txBody>
          <a:bodyPr/>
          <a:lstStyle/>
          <a:p>
            <a:endParaRPr lang="nb-NO"/>
          </a:p>
          <a:p>
            <a:r>
              <a:rPr lang="nb-NO"/>
              <a:t>Hvordan kan vi i så fall bruke KI til vurdering?</a:t>
            </a:r>
          </a:p>
          <a:p>
            <a:r>
              <a:rPr lang="nb-NO"/>
              <a:t> </a:t>
            </a:r>
          </a:p>
        </p:txBody>
      </p:sp>
    </p:spTree>
    <p:extLst>
      <p:ext uri="{BB962C8B-B14F-4D97-AF65-F5344CB8AC3E}">
        <p14:creationId xmlns:p14="http://schemas.microsoft.com/office/powerpoint/2010/main" val="1680317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A1798-4486-7F62-20B9-76024305AA75}"/>
              </a:ext>
            </a:extLst>
          </p:cNvPr>
          <p:cNvSpPr>
            <a:spLocks noGrp="1"/>
          </p:cNvSpPr>
          <p:nvPr>
            <p:ph type="title"/>
          </p:nvPr>
        </p:nvSpPr>
        <p:spPr/>
        <p:txBody>
          <a:bodyPr/>
          <a:lstStyle/>
          <a:p>
            <a:r>
              <a:rPr lang="nb-NO"/>
              <a:t>Oppgave</a:t>
            </a:r>
          </a:p>
        </p:txBody>
      </p:sp>
      <p:sp>
        <p:nvSpPr>
          <p:cNvPr id="3" name="Content Placeholder 2">
            <a:extLst>
              <a:ext uri="{FF2B5EF4-FFF2-40B4-BE49-F238E27FC236}">
                <a16:creationId xmlns:a16="http://schemas.microsoft.com/office/drawing/2014/main" id="{C659DB1F-9C15-E6DB-7B73-D2EC9AB99C0E}"/>
              </a:ext>
            </a:extLst>
          </p:cNvPr>
          <p:cNvSpPr>
            <a:spLocks noGrp="1"/>
          </p:cNvSpPr>
          <p:nvPr>
            <p:ph idx="1"/>
          </p:nvPr>
        </p:nvSpPr>
        <p:spPr/>
        <p:txBody>
          <a:bodyPr>
            <a:normAutofit lnSpcReduction="10000"/>
          </a:bodyPr>
          <a:lstStyle/>
          <a:p>
            <a:pPr marL="0" indent="0">
              <a:buNone/>
            </a:pPr>
            <a:r>
              <a:rPr lang="nb-NO"/>
              <a:t>Mål: Finne ut av hvordan våre egne vurderinger stemmer overens med KIs vurdering</a:t>
            </a:r>
          </a:p>
          <a:p>
            <a:r>
              <a:rPr lang="nb-NO"/>
              <a:t>Les gjennom prøva og fasiten.</a:t>
            </a:r>
          </a:p>
          <a:p>
            <a:r>
              <a:rPr lang="nb-NO"/>
              <a:t>Prøv å få KI til å generere besvarelser med ulike måloppnåelser. Lag én dårlig, en middels og en knallgod besvarelse.</a:t>
            </a:r>
          </a:p>
          <a:p>
            <a:r>
              <a:rPr lang="nb-NO"/>
              <a:t>Dere vil få 3 prøver å rette hver. Her skal dere gi poeng til hver oppgave (indikert). Gi poengsummene til Andreas.</a:t>
            </a:r>
          </a:p>
          <a:p>
            <a:r>
              <a:rPr lang="nb-NO"/>
              <a:t>Deretter skal dere skrive en preledetekst og forsøke å bruke KI til å rette den samme prøva. Gjør det gjerne flere ganger. </a:t>
            </a:r>
          </a:p>
          <a:p>
            <a:r>
              <a:rPr lang="nb-NO"/>
              <a:t>Diskuter: Stemmer vurderingen til KI overens med deres egen?</a:t>
            </a:r>
          </a:p>
          <a:p>
            <a:endParaRPr lang="nb-NO"/>
          </a:p>
        </p:txBody>
      </p:sp>
      <p:sp>
        <p:nvSpPr>
          <p:cNvPr id="5" name="TekstSylinder 4">
            <a:extLst>
              <a:ext uri="{FF2B5EF4-FFF2-40B4-BE49-F238E27FC236}">
                <a16:creationId xmlns:a16="http://schemas.microsoft.com/office/drawing/2014/main" id="{9B842F16-7044-DD71-0FC6-AC43F325C3BA}"/>
              </a:ext>
            </a:extLst>
          </p:cNvPr>
          <p:cNvSpPr txBox="1"/>
          <p:nvPr/>
        </p:nvSpPr>
        <p:spPr>
          <a:xfrm>
            <a:off x="8304811" y="311705"/>
            <a:ext cx="6097978" cy="369332"/>
          </a:xfrm>
          <a:prstGeom prst="rect">
            <a:avLst/>
          </a:prstGeom>
          <a:noFill/>
        </p:spPr>
        <p:txBody>
          <a:bodyPr wrap="square">
            <a:spAutoFit/>
          </a:bodyPr>
          <a:lstStyle/>
          <a:p>
            <a:r>
              <a:rPr lang="nb-NO" err="1"/>
              <a:t>https</a:t>
            </a:r>
            <a:r>
              <a:rPr lang="nb-NO"/>
              <a:t>://</a:t>
            </a:r>
            <a:r>
              <a:rPr lang="nb-NO" err="1"/>
              <a:t>shorturl.at</a:t>
            </a:r>
            <a:r>
              <a:rPr lang="nb-NO"/>
              <a:t>/</a:t>
            </a:r>
            <a:r>
              <a:rPr lang="nb-NO" err="1"/>
              <a:t>JXava</a:t>
            </a:r>
            <a:endParaRPr lang="nb-NO"/>
          </a:p>
        </p:txBody>
      </p:sp>
    </p:spTree>
    <p:extLst>
      <p:ext uri="{BB962C8B-B14F-4D97-AF65-F5344CB8AC3E}">
        <p14:creationId xmlns:p14="http://schemas.microsoft.com/office/powerpoint/2010/main" val="1104245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C9C48-4561-B43D-53D3-AF4380B599EE}"/>
              </a:ext>
            </a:extLst>
          </p:cNvPr>
          <p:cNvSpPr>
            <a:spLocks noGrp="1"/>
          </p:cNvSpPr>
          <p:nvPr>
            <p:ph type="title"/>
          </p:nvPr>
        </p:nvSpPr>
        <p:spPr/>
        <p:txBody>
          <a:bodyPr/>
          <a:lstStyle/>
          <a:p>
            <a:r>
              <a:rPr lang="nb-NO"/>
              <a:t>Erfaringer fra å lage denne oppgaven	</a:t>
            </a:r>
          </a:p>
        </p:txBody>
      </p:sp>
      <p:sp>
        <p:nvSpPr>
          <p:cNvPr id="3" name="Content Placeholder 2">
            <a:extLst>
              <a:ext uri="{FF2B5EF4-FFF2-40B4-BE49-F238E27FC236}">
                <a16:creationId xmlns:a16="http://schemas.microsoft.com/office/drawing/2014/main" id="{C31C260C-D36B-653F-FF3D-33244ACBB92E}"/>
              </a:ext>
            </a:extLst>
          </p:cNvPr>
          <p:cNvSpPr>
            <a:spLocks noGrp="1"/>
          </p:cNvSpPr>
          <p:nvPr>
            <p:ph idx="1"/>
          </p:nvPr>
        </p:nvSpPr>
        <p:spPr/>
        <p:txBody>
          <a:bodyPr/>
          <a:lstStyle/>
          <a:p>
            <a:r>
              <a:rPr lang="nb-NO"/>
              <a:t>Det å lage dårlige oppgaver var vanskelig</a:t>
            </a:r>
          </a:p>
          <a:p>
            <a:r>
              <a:rPr lang="nb-NO"/>
              <a:t>Funket mye bedre etter at jeg:</a:t>
            </a:r>
          </a:p>
          <a:p>
            <a:pPr lvl="1"/>
            <a:r>
              <a:rPr lang="nb-NO"/>
              <a:t>ba KI om å skrive beskrivelser av måloppnåelse først.</a:t>
            </a:r>
          </a:p>
        </p:txBody>
      </p:sp>
    </p:spTree>
    <p:extLst>
      <p:ext uri="{BB962C8B-B14F-4D97-AF65-F5344CB8AC3E}">
        <p14:creationId xmlns:p14="http://schemas.microsoft.com/office/powerpoint/2010/main" val="4191400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25B91-88F4-9A75-7E0C-25B6E0D0F840}"/>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FC3FDD75-A8C9-6BB9-49F7-1F082A9A7BFA}"/>
              </a:ext>
            </a:extLst>
          </p:cNvPr>
          <p:cNvSpPr>
            <a:spLocks noGrp="1"/>
          </p:cNvSpPr>
          <p:nvPr>
            <p:ph idx="1"/>
          </p:nvPr>
        </p:nvSpPr>
        <p:spPr/>
        <p:txBody>
          <a:bodyPr/>
          <a:lstStyle/>
          <a:p>
            <a:endParaRPr lang="nb-NO"/>
          </a:p>
        </p:txBody>
      </p:sp>
      <p:pic>
        <p:nvPicPr>
          <p:cNvPr id="1026" name="Picture 2">
            <a:extLst>
              <a:ext uri="{FF2B5EF4-FFF2-40B4-BE49-F238E27FC236}">
                <a16:creationId xmlns:a16="http://schemas.microsoft.com/office/drawing/2014/main" id="{74A4679C-1C5C-415A-1500-9F3EA45F07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275" y="0"/>
            <a:ext cx="110918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739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60816C9C-4E8B-9F03-1BBA-768EFE61967F}"/>
              </a:ext>
            </a:extLst>
          </p:cNvPr>
          <p:cNvSpPr>
            <a:spLocks noGrp="1"/>
          </p:cNvSpPr>
          <p:nvPr>
            <p:ph type="pic" sz="quarter" idx="14"/>
          </p:nvPr>
        </p:nvSpPr>
        <p:spPr/>
        <p:txBody>
          <a:bodyPr/>
          <a:lstStyle/>
          <a:p>
            <a:endParaRPr lang="nb-NO"/>
          </a:p>
        </p:txBody>
      </p:sp>
      <p:sp>
        <p:nvSpPr>
          <p:cNvPr id="3" name="Tittel 2">
            <a:extLst>
              <a:ext uri="{FF2B5EF4-FFF2-40B4-BE49-F238E27FC236}">
                <a16:creationId xmlns:a16="http://schemas.microsoft.com/office/drawing/2014/main" id="{BD0B36AA-5351-BF39-1A50-8F35EE1B5D3F}"/>
              </a:ext>
            </a:extLst>
          </p:cNvPr>
          <p:cNvSpPr>
            <a:spLocks noGrp="1"/>
          </p:cNvSpPr>
          <p:nvPr>
            <p:ph type="ctrTitle"/>
          </p:nvPr>
        </p:nvSpPr>
        <p:spPr/>
        <p:txBody>
          <a:bodyPr/>
          <a:lstStyle/>
          <a:p>
            <a:endParaRPr lang="nb-NO"/>
          </a:p>
        </p:txBody>
      </p:sp>
      <p:sp>
        <p:nvSpPr>
          <p:cNvPr id="4" name="Undertittel 3">
            <a:extLst>
              <a:ext uri="{FF2B5EF4-FFF2-40B4-BE49-F238E27FC236}">
                <a16:creationId xmlns:a16="http://schemas.microsoft.com/office/drawing/2014/main" id="{15A8C3E4-9A6F-747A-97E1-E514E8E79233}"/>
              </a:ext>
            </a:extLst>
          </p:cNvPr>
          <p:cNvSpPr>
            <a:spLocks noGrp="1"/>
          </p:cNvSpPr>
          <p:nvPr>
            <p:ph type="subTitle" idx="1"/>
          </p:nvPr>
        </p:nvSpPr>
        <p:spPr>
          <a:xfrm>
            <a:off x="3878525" y="3635874"/>
            <a:ext cx="3717364" cy="722832"/>
          </a:xfrm>
        </p:spPr>
        <p:txBody>
          <a:bodyPr>
            <a:normAutofit fontScale="92500"/>
          </a:bodyPr>
          <a:lstStyle/>
          <a:p>
            <a:r>
              <a:rPr lang="nb-NO"/>
              <a:t>Hvordan kan du bruke det du har gjort nå i klasserommet?</a:t>
            </a:r>
          </a:p>
          <a:p>
            <a:endParaRPr lang="nb-NO"/>
          </a:p>
        </p:txBody>
      </p:sp>
      <p:sp>
        <p:nvSpPr>
          <p:cNvPr id="5" name="Plassholder for tekst 4">
            <a:extLst>
              <a:ext uri="{FF2B5EF4-FFF2-40B4-BE49-F238E27FC236}">
                <a16:creationId xmlns:a16="http://schemas.microsoft.com/office/drawing/2014/main" id="{3DFF6DD8-6205-060C-D31B-97F38D943C01}"/>
              </a:ext>
            </a:extLst>
          </p:cNvPr>
          <p:cNvSpPr>
            <a:spLocks noGrp="1"/>
          </p:cNvSpPr>
          <p:nvPr>
            <p:ph type="body" sz="quarter" idx="13"/>
          </p:nvPr>
        </p:nvSpPr>
        <p:spPr/>
        <p:txBody>
          <a:bodyPr/>
          <a:lstStyle/>
          <a:p>
            <a:endParaRPr lang="nb-NO"/>
          </a:p>
        </p:txBody>
      </p:sp>
    </p:spTree>
    <p:extLst>
      <p:ext uri="{BB962C8B-B14F-4D97-AF65-F5344CB8AC3E}">
        <p14:creationId xmlns:p14="http://schemas.microsoft.com/office/powerpoint/2010/main" val="3602770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7DD9E4-5DD9-8FDF-2FCD-6ABF3B5F2FDE}"/>
              </a:ext>
            </a:extLst>
          </p:cNvPr>
          <p:cNvSpPr>
            <a:spLocks noGrp="1"/>
          </p:cNvSpPr>
          <p:nvPr>
            <p:ph type="title"/>
          </p:nvPr>
        </p:nvSpPr>
        <p:spPr/>
        <p:txBody>
          <a:bodyPr/>
          <a:lstStyle/>
          <a:p>
            <a:r>
              <a:rPr lang="nb-NO"/>
              <a:t>Veiledet vurdering</a:t>
            </a:r>
          </a:p>
        </p:txBody>
      </p:sp>
      <p:sp>
        <p:nvSpPr>
          <p:cNvPr id="3" name="Plassholder for innhold 2">
            <a:extLst>
              <a:ext uri="{FF2B5EF4-FFF2-40B4-BE49-F238E27FC236}">
                <a16:creationId xmlns:a16="http://schemas.microsoft.com/office/drawing/2014/main" id="{B862301E-CAB4-579A-EB76-A504D472F714}"/>
              </a:ext>
            </a:extLst>
          </p:cNvPr>
          <p:cNvSpPr>
            <a:spLocks noGrp="1"/>
          </p:cNvSpPr>
          <p:nvPr>
            <p:ph idx="1"/>
          </p:nvPr>
        </p:nvSpPr>
        <p:spPr/>
        <p:txBody>
          <a:bodyPr/>
          <a:lstStyle/>
          <a:p>
            <a:r>
              <a:rPr lang="nb-NO"/>
              <a:t>Istedenfor å la KI rette elevbesvarelser, kan vi bruke KI som en </a:t>
            </a:r>
            <a:r>
              <a:rPr lang="nb-NO" err="1"/>
              <a:t>kopilot</a:t>
            </a:r>
            <a:r>
              <a:rPr lang="nb-NO"/>
              <a:t> (ikke nødvendigvis Microsoft </a:t>
            </a:r>
            <a:r>
              <a:rPr lang="nb-NO" err="1"/>
              <a:t>Copilot</a:t>
            </a:r>
            <a:r>
              <a:rPr lang="nb-NO"/>
              <a:t>…).</a:t>
            </a:r>
          </a:p>
          <a:p>
            <a:pPr marL="514350" indent="-514350">
              <a:buFont typeface="+mj-lt"/>
              <a:buAutoNum type="arabicPeriod"/>
            </a:pPr>
            <a:r>
              <a:rPr lang="nb-NO"/>
              <a:t>Lag en vurderingsrubrikk til en prøve, f.eks. i Teams.</a:t>
            </a:r>
          </a:p>
          <a:p>
            <a:pPr marL="514350" indent="-514350">
              <a:buFont typeface="+mj-lt"/>
              <a:buAutoNum type="arabicPeriod"/>
            </a:pPr>
            <a:r>
              <a:rPr lang="nb-NO"/>
              <a:t>Lag et prompt som hjelper deg å gi en systematisk tilbakemelding/</a:t>
            </a:r>
            <a:r>
              <a:rPr lang="nb-NO" err="1"/>
              <a:t>framovermelding</a:t>
            </a:r>
            <a:r>
              <a:rPr lang="nb-NO"/>
              <a:t> som hjelper elevene framover.</a:t>
            </a:r>
          </a:p>
          <a:p>
            <a:pPr marL="514350" indent="-514350">
              <a:buFont typeface="+mj-lt"/>
              <a:buAutoNum type="arabicPeriod"/>
            </a:pPr>
            <a:endParaRPr lang="nb-NO"/>
          </a:p>
          <a:p>
            <a:endParaRPr lang="nb-NO"/>
          </a:p>
        </p:txBody>
      </p:sp>
    </p:spTree>
    <p:extLst>
      <p:ext uri="{BB962C8B-B14F-4D97-AF65-F5344CB8AC3E}">
        <p14:creationId xmlns:p14="http://schemas.microsoft.com/office/powerpoint/2010/main" val="2366094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7E5581-E34D-C3FD-4041-D2C95B5D79F0}"/>
              </a:ext>
            </a:extLst>
          </p:cNvPr>
          <p:cNvSpPr>
            <a:spLocks noGrp="1"/>
          </p:cNvSpPr>
          <p:nvPr>
            <p:ph type="title"/>
          </p:nvPr>
        </p:nvSpPr>
        <p:spPr/>
        <p:txBody>
          <a:bodyPr/>
          <a:lstStyle/>
          <a:p>
            <a:r>
              <a:rPr lang="nb-NO"/>
              <a:t>Eksempel</a:t>
            </a:r>
          </a:p>
        </p:txBody>
      </p:sp>
      <p:sp>
        <p:nvSpPr>
          <p:cNvPr id="3" name="Plassholder for innhold 2">
            <a:extLst>
              <a:ext uri="{FF2B5EF4-FFF2-40B4-BE49-F238E27FC236}">
                <a16:creationId xmlns:a16="http://schemas.microsoft.com/office/drawing/2014/main" id="{95C7BEF7-ECDF-62C9-6230-AA08BDBA929B}"/>
              </a:ext>
            </a:extLst>
          </p:cNvPr>
          <p:cNvSpPr>
            <a:spLocks noGrp="1"/>
          </p:cNvSpPr>
          <p:nvPr>
            <p:ph idx="1"/>
          </p:nvPr>
        </p:nvSpPr>
        <p:spPr/>
        <p:txBody>
          <a:bodyPr>
            <a:normAutofit lnSpcReduction="10000"/>
          </a:bodyPr>
          <a:lstStyle/>
          <a:p>
            <a:pPr marL="0" indent="0">
              <a:buNone/>
            </a:pPr>
            <a:r>
              <a:rPr lang="nb-NO" b="0" i="0">
                <a:solidFill>
                  <a:srgbClr val="000000"/>
                </a:solidFill>
                <a:effectLst/>
                <a:latin typeface="Satoshi-Regular"/>
              </a:rPr>
              <a:t>Du skal hjelpe meg å gi tilbakemelding til elever på et prosjekt i vgs2-faget Programmering og modellering. Jeg gir deg en vurderingsrubrikk og oppgaveteksten, og deretter venter du til jeg gir deg en oversikt over hver elev, en etter en, og hvordan de har gjort det på de ulike punktene. Jeg kommer til å skrive det i formatet rad (i rubrikken) = vurdering fra 1-4, der 1 er best (veldig bra), 4 er dårligst (større mangler). F.eks. 1-1 dersom eleven har svært god struktur (første rad i rubrikken). Oppgaven din er å gi en helhetlig tilbakemelding til eleven som er nyttig for videre arbeid, gjerne med tips om hva hen kan jobbe med for å bli bedre på det som trengs å bli bedre på. Her er vurderingsrubrikken: [legg ved rubrikken og oppgavetekst/prøve/fasit her]</a:t>
            </a:r>
            <a:endParaRPr lang="nb-NO"/>
          </a:p>
        </p:txBody>
      </p:sp>
    </p:spTree>
    <p:extLst>
      <p:ext uri="{BB962C8B-B14F-4D97-AF65-F5344CB8AC3E}">
        <p14:creationId xmlns:p14="http://schemas.microsoft.com/office/powerpoint/2010/main" val="4105686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7B3DF6-9E54-0D18-86A7-8556BE7EE6EC}"/>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96F116FD-951E-95AE-3940-BCB7E9AC7BDC}"/>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EEB94E6D-58E5-361C-7828-4359120E3685}"/>
              </a:ext>
            </a:extLst>
          </p:cNvPr>
          <p:cNvPicPr>
            <a:picLocks noChangeAspect="1"/>
          </p:cNvPicPr>
          <p:nvPr/>
        </p:nvPicPr>
        <p:blipFill>
          <a:blip r:embed="rId3"/>
          <a:stretch>
            <a:fillRect/>
          </a:stretch>
        </p:blipFill>
        <p:spPr>
          <a:xfrm>
            <a:off x="917452" y="0"/>
            <a:ext cx="5243840" cy="6858000"/>
          </a:xfrm>
          <a:prstGeom prst="rect">
            <a:avLst/>
          </a:prstGeom>
        </p:spPr>
      </p:pic>
      <p:pic>
        <p:nvPicPr>
          <p:cNvPr id="7" name="Bilde 6">
            <a:extLst>
              <a:ext uri="{FF2B5EF4-FFF2-40B4-BE49-F238E27FC236}">
                <a16:creationId xmlns:a16="http://schemas.microsoft.com/office/drawing/2014/main" id="{EE839561-3ECB-0670-81C2-ED14824ABDAA}"/>
              </a:ext>
            </a:extLst>
          </p:cNvPr>
          <p:cNvPicPr>
            <a:picLocks noChangeAspect="1"/>
          </p:cNvPicPr>
          <p:nvPr/>
        </p:nvPicPr>
        <p:blipFill>
          <a:blip r:embed="rId4"/>
          <a:stretch>
            <a:fillRect/>
          </a:stretch>
        </p:blipFill>
        <p:spPr>
          <a:xfrm>
            <a:off x="6161292" y="1"/>
            <a:ext cx="5330316" cy="4581144"/>
          </a:xfrm>
          <a:prstGeom prst="rect">
            <a:avLst/>
          </a:prstGeom>
        </p:spPr>
      </p:pic>
    </p:spTree>
    <p:extLst>
      <p:ext uri="{BB962C8B-B14F-4D97-AF65-F5344CB8AC3E}">
        <p14:creationId xmlns:p14="http://schemas.microsoft.com/office/powerpoint/2010/main" val="1621772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5B21B9-F0E5-939A-5C1D-46A7AC8156CE}"/>
              </a:ext>
            </a:extLst>
          </p:cNvPr>
          <p:cNvSpPr>
            <a:spLocks noGrp="1"/>
          </p:cNvSpPr>
          <p:nvPr>
            <p:ph type="ctrTitle"/>
          </p:nvPr>
        </p:nvSpPr>
        <p:spPr/>
        <p:txBody>
          <a:bodyPr/>
          <a:lstStyle/>
          <a:p>
            <a:r>
              <a:rPr lang="nb-NO"/>
              <a:t>Nå kan dere prøve!</a:t>
            </a:r>
          </a:p>
        </p:txBody>
      </p:sp>
      <p:sp>
        <p:nvSpPr>
          <p:cNvPr id="3" name="Undertittel 2">
            <a:extLst>
              <a:ext uri="{FF2B5EF4-FFF2-40B4-BE49-F238E27FC236}">
                <a16:creationId xmlns:a16="http://schemas.microsoft.com/office/drawing/2014/main" id="{9F5564B9-5E96-F7C3-C957-92197EED8E15}"/>
              </a:ext>
            </a:extLst>
          </p:cNvPr>
          <p:cNvSpPr>
            <a:spLocks noGrp="1"/>
          </p:cNvSpPr>
          <p:nvPr>
            <p:ph type="subTitle" idx="1"/>
          </p:nvPr>
        </p:nvSpPr>
        <p:spPr/>
        <p:txBody>
          <a:bodyPr/>
          <a:lstStyle/>
          <a:p>
            <a:r>
              <a:rPr lang="nb-NO"/>
              <a:t>Lag preledetekst, vurderingsrubrikk og vurder en prøve</a:t>
            </a:r>
          </a:p>
        </p:txBody>
      </p:sp>
      <p:sp>
        <p:nvSpPr>
          <p:cNvPr id="4" name="Plassholder for tekst 3">
            <a:extLst>
              <a:ext uri="{FF2B5EF4-FFF2-40B4-BE49-F238E27FC236}">
                <a16:creationId xmlns:a16="http://schemas.microsoft.com/office/drawing/2014/main" id="{3EF15D29-9EA2-90D6-6869-77A3B095CD1A}"/>
              </a:ext>
            </a:extLst>
          </p:cNvPr>
          <p:cNvSpPr>
            <a:spLocks noGrp="1"/>
          </p:cNvSpPr>
          <p:nvPr>
            <p:ph type="body" sz="quarter" idx="13"/>
          </p:nvPr>
        </p:nvSpPr>
        <p:spPr/>
        <p:txBody>
          <a:bodyPr/>
          <a:lstStyle/>
          <a:p>
            <a:endParaRPr lang="nb-NO"/>
          </a:p>
        </p:txBody>
      </p:sp>
    </p:spTree>
    <p:extLst>
      <p:ext uri="{BB962C8B-B14F-4D97-AF65-F5344CB8AC3E}">
        <p14:creationId xmlns:p14="http://schemas.microsoft.com/office/powerpoint/2010/main" val="4233483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6BD95-BB30-2C65-D54D-1CF28C06985F}"/>
              </a:ext>
            </a:extLst>
          </p:cNvPr>
          <p:cNvSpPr>
            <a:spLocks noGrp="1"/>
          </p:cNvSpPr>
          <p:nvPr>
            <p:ph type="title"/>
          </p:nvPr>
        </p:nvSpPr>
        <p:spPr/>
        <p:txBody>
          <a:bodyPr/>
          <a:lstStyle/>
          <a:p>
            <a:endParaRPr lang="nb-NO"/>
          </a:p>
        </p:txBody>
      </p:sp>
      <p:sp>
        <p:nvSpPr>
          <p:cNvPr id="3" name="Plassholder for tekst 2">
            <a:extLst>
              <a:ext uri="{FF2B5EF4-FFF2-40B4-BE49-F238E27FC236}">
                <a16:creationId xmlns:a16="http://schemas.microsoft.com/office/drawing/2014/main" id="{34F2AB26-54F4-E49C-3A65-6C1F47719D7B}"/>
              </a:ext>
            </a:extLst>
          </p:cNvPr>
          <p:cNvSpPr>
            <a:spLocks noGrp="1"/>
          </p:cNvSpPr>
          <p:nvPr>
            <p:ph type="body" sz="quarter" idx="13"/>
          </p:nvPr>
        </p:nvSpPr>
        <p:spPr/>
        <p:txBody>
          <a:bodyPr/>
          <a:lstStyle/>
          <a:p>
            <a:r>
              <a:rPr lang="nb-NO"/>
              <a:t>Kan elever bruke KI til vurdering?</a:t>
            </a:r>
          </a:p>
        </p:txBody>
      </p:sp>
      <p:sp>
        <p:nvSpPr>
          <p:cNvPr id="4" name="Plassholder for tekst 3">
            <a:extLst>
              <a:ext uri="{FF2B5EF4-FFF2-40B4-BE49-F238E27FC236}">
                <a16:creationId xmlns:a16="http://schemas.microsoft.com/office/drawing/2014/main" id="{4FAD3C70-02FE-2856-BB0F-B8FC5337B7BB}"/>
              </a:ext>
            </a:extLst>
          </p:cNvPr>
          <p:cNvSpPr>
            <a:spLocks noGrp="1"/>
          </p:cNvSpPr>
          <p:nvPr>
            <p:ph type="body" sz="quarter" idx="14"/>
          </p:nvPr>
        </p:nvSpPr>
        <p:spPr/>
        <p:txBody>
          <a:bodyPr/>
          <a:lstStyle/>
          <a:p>
            <a:r>
              <a:rPr lang="nb-NO"/>
              <a:t>I så fall hvordan?</a:t>
            </a:r>
          </a:p>
        </p:txBody>
      </p:sp>
      <p:sp>
        <p:nvSpPr>
          <p:cNvPr id="5" name="Plassholder for tekst 4">
            <a:extLst>
              <a:ext uri="{FF2B5EF4-FFF2-40B4-BE49-F238E27FC236}">
                <a16:creationId xmlns:a16="http://schemas.microsoft.com/office/drawing/2014/main" id="{4540E937-383E-7024-7DD8-2D41B93FFB76}"/>
              </a:ext>
            </a:extLst>
          </p:cNvPr>
          <p:cNvSpPr>
            <a:spLocks noGrp="1"/>
          </p:cNvSpPr>
          <p:nvPr>
            <p:ph type="body" sz="quarter" idx="15"/>
          </p:nvPr>
        </p:nvSpPr>
        <p:spPr/>
        <p:txBody>
          <a:bodyPr/>
          <a:lstStyle/>
          <a:p>
            <a:r>
              <a:rPr lang="nb-NO"/>
              <a:t>Kan vi lage vurderinger som er «KI-resistente»?</a:t>
            </a:r>
          </a:p>
        </p:txBody>
      </p:sp>
    </p:spTree>
    <p:extLst>
      <p:ext uri="{BB962C8B-B14F-4D97-AF65-F5344CB8AC3E}">
        <p14:creationId xmlns:p14="http://schemas.microsoft.com/office/powerpoint/2010/main" val="1764970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9FB6DA-1615-D6F6-6B77-3F9ACD6EC3CF}"/>
              </a:ext>
            </a:extLst>
          </p:cNvPr>
          <p:cNvSpPr>
            <a:spLocks noGrp="1"/>
          </p:cNvSpPr>
          <p:nvPr>
            <p:ph type="ctrTitle"/>
          </p:nvPr>
        </p:nvSpPr>
        <p:spPr>
          <a:xfrm>
            <a:off x="1721294" y="1460161"/>
            <a:ext cx="8749413" cy="2522998"/>
          </a:xfrm>
        </p:spPr>
        <p:txBody>
          <a:bodyPr/>
          <a:lstStyle/>
          <a:p>
            <a:r>
              <a:rPr lang="nb-NO"/>
              <a:t>Lage undervisningsopplegg med KI</a:t>
            </a:r>
          </a:p>
        </p:txBody>
      </p:sp>
    </p:spTree>
    <p:extLst>
      <p:ext uri="{BB962C8B-B14F-4D97-AF65-F5344CB8AC3E}">
        <p14:creationId xmlns:p14="http://schemas.microsoft.com/office/powerpoint/2010/main" val="1584951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B4DB77-E7F6-794B-60C8-E01C150ABB07}"/>
              </a:ext>
            </a:extLst>
          </p:cNvPr>
          <p:cNvSpPr>
            <a:spLocks noGrp="1"/>
          </p:cNvSpPr>
          <p:nvPr>
            <p:ph type="title"/>
          </p:nvPr>
        </p:nvSpPr>
        <p:spPr/>
        <p:txBody>
          <a:bodyPr/>
          <a:lstStyle/>
          <a:p>
            <a:r>
              <a:rPr lang="nb-NO"/>
              <a:t>Vi kan lage undervisningsopplegg og oppgaver med KI</a:t>
            </a:r>
          </a:p>
        </p:txBody>
      </p:sp>
      <p:sp>
        <p:nvSpPr>
          <p:cNvPr id="3" name="Plassholder for innhold 2">
            <a:extLst>
              <a:ext uri="{FF2B5EF4-FFF2-40B4-BE49-F238E27FC236}">
                <a16:creationId xmlns:a16="http://schemas.microsoft.com/office/drawing/2014/main" id="{897A3413-5756-6DF7-3456-227BD45372E7}"/>
              </a:ext>
            </a:extLst>
          </p:cNvPr>
          <p:cNvSpPr>
            <a:spLocks noGrp="1"/>
          </p:cNvSpPr>
          <p:nvPr>
            <p:ph idx="1"/>
          </p:nvPr>
        </p:nvSpPr>
        <p:spPr/>
        <p:txBody>
          <a:bodyPr/>
          <a:lstStyle/>
          <a:p>
            <a:r>
              <a:rPr lang="nb-NO"/>
              <a:t>Vi kan bruke KROM:</a:t>
            </a:r>
            <a:br>
              <a:rPr lang="nb-NO"/>
            </a:br>
            <a:r>
              <a:rPr lang="nb-NO"/>
              <a:t>1. Kontekst: Jeg skal ha undervisning om fotosyntesen for biologi 2-elever. Det er intro til fotosyntesen, og jeg har ikke planlagt øktene enda.</a:t>
            </a:r>
            <a:br>
              <a:rPr lang="nb-NO"/>
            </a:br>
            <a:r>
              <a:rPr lang="nb-NO"/>
              <a:t>2. Rolle: Vær pedagogisk og støtt deg på didaktisk litteratur i biologi.</a:t>
            </a:r>
            <a:br>
              <a:rPr lang="nb-NO"/>
            </a:br>
            <a:r>
              <a:rPr lang="nb-NO"/>
              <a:t>3. Omfang: 2 økter á 1,5. Lag undervisningsopplegg som jeg kan bruke mer eller mindre direkte. Pass på at elevene får en oppgave ca. hvert 10-15 min.</a:t>
            </a:r>
            <a:br>
              <a:rPr lang="nb-NO"/>
            </a:br>
            <a:r>
              <a:rPr lang="nb-NO"/>
              <a:t>4. Mål: Elevene skal lære grunnleggende trekk i mørkereaksjonen og lysreaksjonen, rollen til klorofyll som pigment og overordnet hva fotosyntese gjør.</a:t>
            </a:r>
          </a:p>
          <a:p>
            <a:pPr marL="0" indent="0">
              <a:buNone/>
            </a:pPr>
            <a:endParaRPr lang="nb-NO"/>
          </a:p>
          <a:p>
            <a:pPr marL="0" indent="0">
              <a:buNone/>
            </a:pPr>
            <a:br>
              <a:rPr lang="nb-NO"/>
            </a:br>
            <a:endParaRPr lang="nb-NO"/>
          </a:p>
          <a:p>
            <a:pPr marL="0" indent="0">
              <a:buNone/>
            </a:pPr>
            <a:endParaRPr lang="nb-NO"/>
          </a:p>
        </p:txBody>
      </p:sp>
    </p:spTree>
    <p:extLst>
      <p:ext uri="{BB962C8B-B14F-4D97-AF65-F5344CB8AC3E}">
        <p14:creationId xmlns:p14="http://schemas.microsoft.com/office/powerpoint/2010/main" val="3014151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F6C1F-4EE3-A7AE-E518-6630741EC55A}"/>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4AAA936A-D659-B7D9-9CC4-C6A9D7D5A6A8}"/>
              </a:ext>
            </a:extLst>
          </p:cNvPr>
          <p:cNvSpPr>
            <a:spLocks noGrp="1"/>
          </p:cNvSpPr>
          <p:nvPr>
            <p:ph type="ctrTitle"/>
          </p:nvPr>
        </p:nvSpPr>
        <p:spPr>
          <a:xfrm>
            <a:off x="1721294" y="2301160"/>
            <a:ext cx="8749413" cy="840999"/>
          </a:xfrm>
        </p:spPr>
        <p:txBody>
          <a:bodyPr/>
          <a:lstStyle/>
          <a:p>
            <a:r>
              <a:rPr lang="nb-NO"/>
              <a:t>Lage oppgaver med KI</a:t>
            </a:r>
          </a:p>
        </p:txBody>
      </p:sp>
    </p:spTree>
    <p:extLst>
      <p:ext uri="{BB962C8B-B14F-4D97-AF65-F5344CB8AC3E}">
        <p14:creationId xmlns:p14="http://schemas.microsoft.com/office/powerpoint/2010/main" val="4055125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605DD6-31AB-617B-AB2B-70D938877B8E}"/>
              </a:ext>
            </a:extLst>
          </p:cNvPr>
          <p:cNvSpPr>
            <a:spLocks noGrp="1"/>
          </p:cNvSpPr>
          <p:nvPr>
            <p:ph type="title"/>
          </p:nvPr>
        </p:nvSpPr>
        <p:spPr/>
        <p:txBody>
          <a:bodyPr/>
          <a:lstStyle/>
          <a:p>
            <a:r>
              <a:rPr lang="nb-NO"/>
              <a:t>Taksonomibaserte oppgaver</a:t>
            </a:r>
          </a:p>
        </p:txBody>
      </p:sp>
      <p:sp>
        <p:nvSpPr>
          <p:cNvPr id="3" name="Plassholder for innhold 2">
            <a:extLst>
              <a:ext uri="{FF2B5EF4-FFF2-40B4-BE49-F238E27FC236}">
                <a16:creationId xmlns:a16="http://schemas.microsoft.com/office/drawing/2014/main" id="{482AF43C-9278-E60B-12FF-8A685BF057A4}"/>
              </a:ext>
            </a:extLst>
          </p:cNvPr>
          <p:cNvSpPr>
            <a:spLocks noGrp="1"/>
          </p:cNvSpPr>
          <p:nvPr>
            <p:ph idx="1"/>
          </p:nvPr>
        </p:nvSpPr>
        <p:spPr/>
        <p:txBody>
          <a:bodyPr/>
          <a:lstStyle/>
          <a:p>
            <a:endParaRPr lang="nb-NO"/>
          </a:p>
        </p:txBody>
      </p:sp>
      <p:pic>
        <p:nvPicPr>
          <p:cNvPr id="2050" name="Picture 2" descr="1. Lag gode læringsmål - Universitetet i Oslo">
            <a:extLst>
              <a:ext uri="{FF2B5EF4-FFF2-40B4-BE49-F238E27FC236}">
                <a16:creationId xmlns:a16="http://schemas.microsoft.com/office/drawing/2014/main" id="{2BABC211-9F71-5551-C2F5-E5159A57BA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401" y="1129509"/>
            <a:ext cx="10026015" cy="5659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556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61CC8A-B886-EFB5-50FC-995082DDD97D}"/>
              </a:ext>
            </a:extLst>
          </p:cNvPr>
          <p:cNvSpPr>
            <a:spLocks noGrp="1"/>
          </p:cNvSpPr>
          <p:nvPr>
            <p:ph type="title"/>
          </p:nvPr>
        </p:nvSpPr>
        <p:spPr/>
        <p:txBody>
          <a:bodyPr/>
          <a:lstStyle/>
          <a:p>
            <a:r>
              <a:rPr lang="nb-NO"/>
              <a:t>Eksempel</a:t>
            </a:r>
          </a:p>
        </p:txBody>
      </p:sp>
      <p:sp>
        <p:nvSpPr>
          <p:cNvPr id="3" name="Plassholder for innhold 2">
            <a:extLst>
              <a:ext uri="{FF2B5EF4-FFF2-40B4-BE49-F238E27FC236}">
                <a16:creationId xmlns:a16="http://schemas.microsoft.com/office/drawing/2014/main" id="{D5B573A9-7A70-79E3-5106-E2CE8800FD13}"/>
              </a:ext>
            </a:extLst>
          </p:cNvPr>
          <p:cNvSpPr>
            <a:spLocks noGrp="1"/>
          </p:cNvSpPr>
          <p:nvPr>
            <p:ph idx="1"/>
          </p:nvPr>
        </p:nvSpPr>
        <p:spPr/>
        <p:txBody>
          <a:bodyPr/>
          <a:lstStyle/>
          <a:p>
            <a:pPr marL="342900" indent="-342900"/>
            <a:r>
              <a:rPr lang="nb-NO" b="0" i="0">
                <a:solidFill>
                  <a:srgbClr val="000000"/>
                </a:solidFill>
                <a:effectLst/>
                <a:latin typeface="Satoshi-Regular"/>
              </a:rPr>
              <a:t>Jeg vil lage fem oppsummeringsoppgaver i økende vanskelighetsgrad basert på SOLO-taksonomien i faget R1 (Vg2) om derivasjon. Vi har allerede gått igjennom teorien (derivasjonsregler, derivasjonsbegrepet, anvendelser).</a:t>
            </a:r>
            <a:endParaRPr lang="en-GB" b="0" i="0">
              <a:solidFill>
                <a:srgbClr val="000000"/>
              </a:solidFill>
              <a:effectLst/>
              <a:latin typeface="Satoshi-Regular"/>
            </a:endParaRPr>
          </a:p>
          <a:p>
            <a:pPr marL="342900" indent="-342900"/>
            <a:r>
              <a:rPr lang="nb-NO" b="0" i="0">
                <a:solidFill>
                  <a:srgbClr val="000000"/>
                </a:solidFill>
                <a:effectLst/>
                <a:latin typeface="Satoshi-Regular"/>
              </a:rPr>
              <a:t>Lag fem flervalgsoppgaver for elever i vg1 naturfag som forkunnskapstest i kjemiske bindinger. Det skal ta utgangspunkt i helt grunnleggende ting de kanskje kan noe om fra ungdomsskolen, basert på følgende kompetansemål: utforske kjemiske reaksjoner, forklare massebevaring og gjøre rede for betydninger av noen forbrenningsreaksjoner. Lag gode alternativer, der noen kan ta utgangspunkt i vanlige misforståelser. </a:t>
            </a:r>
          </a:p>
          <a:p>
            <a:endParaRPr lang="nb-NO"/>
          </a:p>
        </p:txBody>
      </p:sp>
    </p:spTree>
    <p:extLst>
      <p:ext uri="{BB962C8B-B14F-4D97-AF65-F5344CB8AC3E}">
        <p14:creationId xmlns:p14="http://schemas.microsoft.com/office/powerpoint/2010/main" val="3727568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B2BDBD-997F-C97E-5450-72AD9F78DA1A}"/>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A1936876-19AA-32CC-AAAC-B05548612966}"/>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0540E570-7237-49EC-B766-B2720D03A585}"/>
              </a:ext>
            </a:extLst>
          </p:cNvPr>
          <p:cNvPicPr>
            <a:picLocks noChangeAspect="1"/>
          </p:cNvPicPr>
          <p:nvPr/>
        </p:nvPicPr>
        <p:blipFill>
          <a:blip r:embed="rId2"/>
          <a:stretch>
            <a:fillRect/>
          </a:stretch>
        </p:blipFill>
        <p:spPr>
          <a:xfrm>
            <a:off x="1117600" y="0"/>
            <a:ext cx="5534797" cy="6858000"/>
          </a:xfrm>
          <a:prstGeom prst="rect">
            <a:avLst/>
          </a:prstGeom>
        </p:spPr>
      </p:pic>
      <p:pic>
        <p:nvPicPr>
          <p:cNvPr id="7" name="Bilde 6">
            <a:extLst>
              <a:ext uri="{FF2B5EF4-FFF2-40B4-BE49-F238E27FC236}">
                <a16:creationId xmlns:a16="http://schemas.microsoft.com/office/drawing/2014/main" id="{5EC96F51-9A54-0CBE-BB94-1AF2E6410E0F}"/>
              </a:ext>
            </a:extLst>
          </p:cNvPr>
          <p:cNvPicPr>
            <a:picLocks noChangeAspect="1"/>
          </p:cNvPicPr>
          <p:nvPr/>
        </p:nvPicPr>
        <p:blipFill>
          <a:blip r:embed="rId3"/>
          <a:stretch>
            <a:fillRect/>
          </a:stretch>
        </p:blipFill>
        <p:spPr>
          <a:xfrm>
            <a:off x="6652397" y="0"/>
            <a:ext cx="4366285" cy="6858000"/>
          </a:xfrm>
          <a:prstGeom prst="rect">
            <a:avLst/>
          </a:prstGeom>
        </p:spPr>
      </p:pic>
    </p:spTree>
    <p:extLst>
      <p:ext uri="{BB962C8B-B14F-4D97-AF65-F5344CB8AC3E}">
        <p14:creationId xmlns:p14="http://schemas.microsoft.com/office/powerpoint/2010/main" val="2360266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FD9EA5-28D2-7C0F-8697-D87F258FEC55}"/>
              </a:ext>
            </a:extLst>
          </p:cNvPr>
          <p:cNvSpPr>
            <a:spLocks noGrp="1"/>
          </p:cNvSpPr>
          <p:nvPr>
            <p:ph type="title"/>
          </p:nvPr>
        </p:nvSpPr>
        <p:spPr/>
        <p:txBody>
          <a:bodyPr/>
          <a:lstStyle/>
          <a:p>
            <a:r>
              <a:rPr lang="en-GB"/>
              <a:t>s</a:t>
            </a:r>
            <a:endParaRPr lang="nb-NO"/>
          </a:p>
        </p:txBody>
      </p:sp>
      <p:sp>
        <p:nvSpPr>
          <p:cNvPr id="3" name="Plassholder for innhold 2">
            <a:extLst>
              <a:ext uri="{FF2B5EF4-FFF2-40B4-BE49-F238E27FC236}">
                <a16:creationId xmlns:a16="http://schemas.microsoft.com/office/drawing/2014/main" id="{75791A45-3C57-A85E-C931-328256D80910}"/>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788E03E3-1CD9-62BA-111F-4710010B5FDD}"/>
              </a:ext>
            </a:extLst>
          </p:cNvPr>
          <p:cNvPicPr>
            <a:picLocks noChangeAspect="1"/>
          </p:cNvPicPr>
          <p:nvPr/>
        </p:nvPicPr>
        <p:blipFill>
          <a:blip r:embed="rId2"/>
          <a:stretch>
            <a:fillRect/>
          </a:stretch>
        </p:blipFill>
        <p:spPr>
          <a:xfrm>
            <a:off x="286051" y="0"/>
            <a:ext cx="5584857" cy="6858000"/>
          </a:xfrm>
          <a:prstGeom prst="rect">
            <a:avLst/>
          </a:prstGeom>
        </p:spPr>
      </p:pic>
      <p:pic>
        <p:nvPicPr>
          <p:cNvPr id="7" name="Bilde 6">
            <a:extLst>
              <a:ext uri="{FF2B5EF4-FFF2-40B4-BE49-F238E27FC236}">
                <a16:creationId xmlns:a16="http://schemas.microsoft.com/office/drawing/2014/main" id="{DB7C82B2-FD0E-AEE6-5D7F-F00E613A53E5}"/>
              </a:ext>
            </a:extLst>
          </p:cNvPr>
          <p:cNvPicPr>
            <a:picLocks noChangeAspect="1"/>
          </p:cNvPicPr>
          <p:nvPr/>
        </p:nvPicPr>
        <p:blipFill>
          <a:blip r:embed="rId3"/>
          <a:stretch>
            <a:fillRect/>
          </a:stretch>
        </p:blipFill>
        <p:spPr>
          <a:xfrm>
            <a:off x="5752201" y="0"/>
            <a:ext cx="6439799" cy="6201640"/>
          </a:xfrm>
          <a:prstGeom prst="rect">
            <a:avLst/>
          </a:prstGeom>
        </p:spPr>
      </p:pic>
    </p:spTree>
    <p:extLst>
      <p:ext uri="{BB962C8B-B14F-4D97-AF65-F5344CB8AC3E}">
        <p14:creationId xmlns:p14="http://schemas.microsoft.com/office/powerpoint/2010/main" val="2951734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5670AC6-844D-6C69-1246-217DB328EF3F}"/>
              </a:ext>
            </a:extLst>
          </p:cNvPr>
          <p:cNvSpPr>
            <a:spLocks noGrp="1"/>
          </p:cNvSpPr>
          <p:nvPr>
            <p:ph type="title"/>
          </p:nvPr>
        </p:nvSpPr>
        <p:spPr/>
        <p:txBody>
          <a:bodyPr/>
          <a:lstStyle/>
          <a:p>
            <a:r>
              <a:rPr lang="en-GB" err="1"/>
              <a:t>Oppgave</a:t>
            </a:r>
            <a:endParaRPr lang="nb-NO"/>
          </a:p>
        </p:txBody>
      </p:sp>
      <p:sp>
        <p:nvSpPr>
          <p:cNvPr id="3" name="Plassholder for innhold 2">
            <a:extLst>
              <a:ext uri="{FF2B5EF4-FFF2-40B4-BE49-F238E27FC236}">
                <a16:creationId xmlns:a16="http://schemas.microsoft.com/office/drawing/2014/main" id="{BCBC900A-BF54-6C5D-CA73-C911EBE2B234}"/>
              </a:ext>
            </a:extLst>
          </p:cNvPr>
          <p:cNvSpPr>
            <a:spLocks noGrp="1"/>
          </p:cNvSpPr>
          <p:nvPr>
            <p:ph idx="1"/>
          </p:nvPr>
        </p:nvSpPr>
        <p:spPr/>
        <p:txBody>
          <a:bodyPr/>
          <a:lstStyle/>
          <a:p>
            <a:r>
              <a:rPr lang="en-GB"/>
              <a:t>Lag </a:t>
            </a:r>
            <a:r>
              <a:rPr lang="en-GB" err="1"/>
              <a:t>oppgaver</a:t>
            </a:r>
            <a:r>
              <a:rPr lang="en-GB"/>
              <a:t> </a:t>
            </a:r>
            <a:r>
              <a:rPr lang="en-GB" err="1"/>
              <a:t>basert</a:t>
            </a:r>
            <a:r>
              <a:rPr lang="en-GB"/>
              <a:t> p</a:t>
            </a:r>
            <a:r>
              <a:rPr lang="nb-NO"/>
              <a:t>å en taksonomi i ulike temaer i et eller flere fag.</a:t>
            </a:r>
          </a:p>
          <a:p>
            <a:r>
              <a:rPr lang="nb-NO"/>
              <a:t>Eksperimenter systematisk med ledeteksten.</a:t>
            </a:r>
          </a:p>
          <a:p>
            <a:r>
              <a:rPr lang="nb-NO"/>
              <a:t>Hvor mange oppgaver er det lurt å be KI om å generere på en gang (lag en tentamen?!)?</a:t>
            </a:r>
          </a:p>
        </p:txBody>
      </p:sp>
      <p:sp>
        <p:nvSpPr>
          <p:cNvPr id="4" name="Rectangle 3">
            <a:extLst>
              <a:ext uri="{FF2B5EF4-FFF2-40B4-BE49-F238E27FC236}">
                <a16:creationId xmlns:a16="http://schemas.microsoft.com/office/drawing/2014/main" id="{44C97552-DA32-35DF-D2D1-E9888DBD2EAE}"/>
              </a:ext>
            </a:extLst>
          </p:cNvPr>
          <p:cNvSpPr/>
          <p:nvPr/>
        </p:nvSpPr>
        <p:spPr>
          <a:xfrm>
            <a:off x="2393696" y="3429000"/>
            <a:ext cx="2532888" cy="9601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Skriv ledeteksten</a:t>
            </a:r>
            <a:endParaRPr lang="en-US"/>
          </a:p>
        </p:txBody>
      </p:sp>
      <p:sp>
        <p:nvSpPr>
          <p:cNvPr id="5" name="Rectangle 4">
            <a:extLst>
              <a:ext uri="{FF2B5EF4-FFF2-40B4-BE49-F238E27FC236}">
                <a16:creationId xmlns:a16="http://schemas.microsoft.com/office/drawing/2014/main" id="{79A32099-45CD-48D3-E911-EBB6B6F38457}"/>
              </a:ext>
            </a:extLst>
          </p:cNvPr>
          <p:cNvSpPr/>
          <p:nvPr/>
        </p:nvSpPr>
        <p:spPr>
          <a:xfrm>
            <a:off x="7328408" y="3429000"/>
            <a:ext cx="2532888" cy="9601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Prøv ut preledeteksten med en oppgave</a:t>
            </a:r>
            <a:endParaRPr lang="en-US"/>
          </a:p>
        </p:txBody>
      </p:sp>
      <p:sp>
        <p:nvSpPr>
          <p:cNvPr id="6" name="Rectangle 5">
            <a:extLst>
              <a:ext uri="{FF2B5EF4-FFF2-40B4-BE49-F238E27FC236}">
                <a16:creationId xmlns:a16="http://schemas.microsoft.com/office/drawing/2014/main" id="{87692A11-8B8E-6DFF-51AD-1DC96A5319D0}"/>
              </a:ext>
            </a:extLst>
          </p:cNvPr>
          <p:cNvSpPr/>
          <p:nvPr/>
        </p:nvSpPr>
        <p:spPr>
          <a:xfrm>
            <a:off x="4518152" y="5684520"/>
            <a:ext cx="2532888" cy="9601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t>Analyser hva som gikk galt/riktig</a:t>
            </a:r>
            <a:endParaRPr lang="en-US"/>
          </a:p>
        </p:txBody>
      </p:sp>
      <p:cxnSp>
        <p:nvCxnSpPr>
          <p:cNvPr id="8" name="Straight Arrow Connector 7">
            <a:extLst>
              <a:ext uri="{FF2B5EF4-FFF2-40B4-BE49-F238E27FC236}">
                <a16:creationId xmlns:a16="http://schemas.microsoft.com/office/drawing/2014/main" id="{5F0B011E-FBFD-2BD6-C429-15B806F34C05}"/>
              </a:ext>
            </a:extLst>
          </p:cNvPr>
          <p:cNvCxnSpPr/>
          <p:nvPr/>
        </p:nvCxnSpPr>
        <p:spPr>
          <a:xfrm>
            <a:off x="5411216" y="4009009"/>
            <a:ext cx="129844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EF8758FC-D4FC-53E2-C640-DA5398AFA436}"/>
              </a:ext>
            </a:extLst>
          </p:cNvPr>
          <p:cNvCxnSpPr>
            <a:cxnSpLocks/>
          </p:cNvCxnSpPr>
          <p:nvPr/>
        </p:nvCxnSpPr>
        <p:spPr>
          <a:xfrm flipH="1">
            <a:off x="7328408" y="4757611"/>
            <a:ext cx="954024" cy="9269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290E2CA0-CCAE-A41D-45B6-7C83850BA6C6}"/>
              </a:ext>
            </a:extLst>
          </p:cNvPr>
          <p:cNvCxnSpPr>
            <a:cxnSpLocks/>
          </p:cNvCxnSpPr>
          <p:nvPr/>
        </p:nvCxnSpPr>
        <p:spPr>
          <a:xfrm flipH="1" flipV="1">
            <a:off x="3518408" y="4684459"/>
            <a:ext cx="856488" cy="13429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8008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D945FB-EE2D-DA37-16F8-C09E4EB60296}"/>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F2B8BA15-ABD8-CB74-6C47-A811BB6D5943}"/>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35F1F55B-4255-0B6A-3530-EA3D6EEC5FE4}"/>
              </a:ext>
            </a:extLst>
          </p:cNvPr>
          <p:cNvPicPr>
            <a:picLocks noChangeAspect="1"/>
          </p:cNvPicPr>
          <p:nvPr/>
        </p:nvPicPr>
        <p:blipFill>
          <a:blip r:embed="rId2"/>
          <a:stretch>
            <a:fillRect/>
          </a:stretch>
        </p:blipFill>
        <p:spPr>
          <a:xfrm>
            <a:off x="2079171" y="0"/>
            <a:ext cx="8033658" cy="6858000"/>
          </a:xfrm>
          <a:prstGeom prst="rect">
            <a:avLst/>
          </a:prstGeom>
        </p:spPr>
      </p:pic>
    </p:spTree>
    <p:extLst>
      <p:ext uri="{BB962C8B-B14F-4D97-AF65-F5344CB8AC3E}">
        <p14:creationId xmlns:p14="http://schemas.microsoft.com/office/powerpoint/2010/main" val="3446323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9FA66-33EE-7A2F-68B9-BCA8AA6292FE}"/>
              </a:ext>
            </a:extLst>
          </p:cNvPr>
          <p:cNvSpPr>
            <a:spLocks noGrp="1"/>
          </p:cNvSpPr>
          <p:nvPr>
            <p:ph type="title"/>
          </p:nvPr>
        </p:nvSpPr>
        <p:spPr>
          <a:xfrm>
            <a:off x="-995680" y="18254"/>
            <a:ext cx="5144756" cy="775565"/>
          </a:xfrm>
        </p:spPr>
        <p:txBody>
          <a:bodyPr>
            <a:normAutofit/>
          </a:bodyPr>
          <a:lstStyle/>
          <a:p>
            <a:r>
              <a:rPr lang="nb-NO" sz="2400"/>
              <a:t>4 caser til diskusjon</a:t>
            </a:r>
          </a:p>
        </p:txBody>
      </p:sp>
      <p:sp>
        <p:nvSpPr>
          <p:cNvPr id="3" name="Content Placeholder 2">
            <a:extLst>
              <a:ext uri="{FF2B5EF4-FFF2-40B4-BE49-F238E27FC236}">
                <a16:creationId xmlns:a16="http://schemas.microsoft.com/office/drawing/2014/main" id="{42A9448B-21AE-D68F-3B1A-35B672356B10}"/>
              </a:ext>
            </a:extLst>
          </p:cNvPr>
          <p:cNvSpPr>
            <a:spLocks noGrp="1"/>
          </p:cNvSpPr>
          <p:nvPr>
            <p:ph idx="1"/>
          </p:nvPr>
        </p:nvSpPr>
        <p:spPr>
          <a:xfrm>
            <a:off x="5586465" y="0"/>
            <a:ext cx="7047244" cy="936338"/>
          </a:xfrm>
        </p:spPr>
        <p:txBody>
          <a:bodyPr>
            <a:normAutofit/>
          </a:bodyPr>
          <a:lstStyle/>
          <a:p>
            <a:pPr marL="0" indent="0">
              <a:buNone/>
            </a:pPr>
            <a:endParaRPr lang="nb-NO" sz="1800"/>
          </a:p>
        </p:txBody>
      </p:sp>
      <p:sp>
        <p:nvSpPr>
          <p:cNvPr id="6" name="TextBox 5">
            <a:extLst>
              <a:ext uri="{FF2B5EF4-FFF2-40B4-BE49-F238E27FC236}">
                <a16:creationId xmlns:a16="http://schemas.microsoft.com/office/drawing/2014/main" id="{1B1B102B-57E6-2AFD-9B05-D4CD061990FE}"/>
              </a:ext>
            </a:extLst>
          </p:cNvPr>
          <p:cNvSpPr txBox="1"/>
          <p:nvPr/>
        </p:nvSpPr>
        <p:spPr>
          <a:xfrm>
            <a:off x="248696" y="843677"/>
            <a:ext cx="2494504" cy="4431983"/>
          </a:xfrm>
          <a:prstGeom prst="rect">
            <a:avLst/>
          </a:prstGeom>
          <a:noFill/>
          <a:ln>
            <a:solidFill>
              <a:schemeClr val="tx1"/>
            </a:solidFill>
          </a:ln>
        </p:spPr>
        <p:txBody>
          <a:bodyPr wrap="square">
            <a:spAutoFit/>
          </a:bodyPr>
          <a:lstStyle/>
          <a:p>
            <a:r>
              <a:rPr lang="nb-NO" b="1"/>
              <a:t>Case 1:</a:t>
            </a:r>
          </a:p>
          <a:p>
            <a:r>
              <a:rPr lang="nb-NO" sz="2400"/>
              <a:t>Du ser at en medlærer bruker ChatGPT.com med elevbesvarelser for å gi tilbakemeldinger. Du vet at elevbesvarelser er gul data. Hva gjør du?</a:t>
            </a:r>
          </a:p>
        </p:txBody>
      </p:sp>
      <p:sp>
        <p:nvSpPr>
          <p:cNvPr id="7" name="TextBox 6">
            <a:extLst>
              <a:ext uri="{FF2B5EF4-FFF2-40B4-BE49-F238E27FC236}">
                <a16:creationId xmlns:a16="http://schemas.microsoft.com/office/drawing/2014/main" id="{8ECD86B0-70D7-EB3A-B748-BCDFA3B2C05B}"/>
              </a:ext>
            </a:extLst>
          </p:cNvPr>
          <p:cNvSpPr txBox="1"/>
          <p:nvPr/>
        </p:nvSpPr>
        <p:spPr>
          <a:xfrm>
            <a:off x="3091961" y="406037"/>
            <a:ext cx="2494504" cy="6370975"/>
          </a:xfrm>
          <a:prstGeom prst="rect">
            <a:avLst/>
          </a:prstGeom>
          <a:noFill/>
          <a:ln>
            <a:solidFill>
              <a:schemeClr val="tx1"/>
            </a:solidFill>
          </a:ln>
        </p:spPr>
        <p:txBody>
          <a:bodyPr wrap="square">
            <a:spAutoFit/>
          </a:bodyPr>
          <a:lstStyle/>
          <a:p>
            <a:r>
              <a:rPr lang="nb-NO" sz="2400" b="1"/>
              <a:t>Case 2: </a:t>
            </a:r>
            <a:r>
              <a:rPr lang="nb-NO" sz="2400"/>
              <a:t>Du har satt rødt lys for en innleveringsoppgave. En elev leverer et arbeid som virker å være av langt høyere kvalitet enn eleven vanligvis leverer. Eleven hevder hardnakket at hen ikke har brukt noen form for KI i arbeidet sitt. </a:t>
            </a:r>
          </a:p>
        </p:txBody>
      </p:sp>
      <p:sp>
        <p:nvSpPr>
          <p:cNvPr id="8" name="TextBox 7">
            <a:extLst>
              <a:ext uri="{FF2B5EF4-FFF2-40B4-BE49-F238E27FC236}">
                <a16:creationId xmlns:a16="http://schemas.microsoft.com/office/drawing/2014/main" id="{4656E9B0-BACF-2745-EEF3-539D8F56DD01}"/>
              </a:ext>
            </a:extLst>
          </p:cNvPr>
          <p:cNvSpPr txBox="1"/>
          <p:nvPr/>
        </p:nvSpPr>
        <p:spPr>
          <a:xfrm>
            <a:off x="5777802" y="484532"/>
            <a:ext cx="5781152" cy="1815882"/>
          </a:xfrm>
          <a:prstGeom prst="rect">
            <a:avLst/>
          </a:prstGeom>
          <a:noFill/>
          <a:ln>
            <a:solidFill>
              <a:schemeClr val="tx1"/>
            </a:solidFill>
          </a:ln>
        </p:spPr>
        <p:txBody>
          <a:bodyPr wrap="square">
            <a:spAutoFit/>
          </a:bodyPr>
          <a:lstStyle/>
          <a:p>
            <a:r>
              <a:rPr lang="nb-NO" sz="2800" b="1"/>
              <a:t>Case 3: </a:t>
            </a:r>
            <a:r>
              <a:rPr lang="nb-NO" sz="2800"/>
              <a:t>En elev nekter å bruke KI, av personlig overbevisning, til tross for at du har sagt at hen skal bruke KI på denne innleveringen.</a:t>
            </a:r>
          </a:p>
        </p:txBody>
      </p:sp>
      <p:sp>
        <p:nvSpPr>
          <p:cNvPr id="9" name="TextBox 8">
            <a:extLst>
              <a:ext uri="{FF2B5EF4-FFF2-40B4-BE49-F238E27FC236}">
                <a16:creationId xmlns:a16="http://schemas.microsoft.com/office/drawing/2014/main" id="{674533C0-5CBF-5E29-B208-93C3105ABFB8}"/>
              </a:ext>
            </a:extLst>
          </p:cNvPr>
          <p:cNvSpPr txBox="1"/>
          <p:nvPr/>
        </p:nvSpPr>
        <p:spPr>
          <a:xfrm>
            <a:off x="5777801" y="2436415"/>
            <a:ext cx="6076741" cy="3693319"/>
          </a:xfrm>
          <a:prstGeom prst="rect">
            <a:avLst/>
          </a:prstGeom>
          <a:noFill/>
          <a:ln>
            <a:solidFill>
              <a:schemeClr val="tx1"/>
            </a:solidFill>
          </a:ln>
        </p:spPr>
        <p:txBody>
          <a:bodyPr wrap="square">
            <a:spAutoFit/>
          </a:bodyPr>
          <a:lstStyle/>
          <a:p>
            <a:r>
              <a:rPr lang="nb-NO" sz="2400" b="1"/>
              <a:t>Case 4: </a:t>
            </a:r>
            <a:r>
              <a:rPr lang="nb-NO" sz="2400"/>
              <a:t>Du har en lukket prøve i klasserommet hvor elevene skal skrive – uten hjelpemidler. En elev leverer en oppgave som virker å være langt mer teknisk skrevet enn det eleven vanligvis produserer. Du spør eleven litt om teksten, og hen viser liten forståelse av det hen har skrevet, men hevder å ikke har fusket. Hva gjør du? Hva bør skolens reaksjon være?</a:t>
            </a:r>
          </a:p>
          <a:p>
            <a:endParaRPr lang="nb-NO"/>
          </a:p>
        </p:txBody>
      </p:sp>
    </p:spTree>
    <p:extLst>
      <p:ext uri="{BB962C8B-B14F-4D97-AF65-F5344CB8AC3E}">
        <p14:creationId xmlns:p14="http://schemas.microsoft.com/office/powerpoint/2010/main" val="161190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A9F0F02-0B29-2864-A8AC-16C4F2794F47}"/>
              </a:ext>
            </a:extLst>
          </p:cNvPr>
          <p:cNvSpPr>
            <a:spLocks noGrp="1"/>
          </p:cNvSpPr>
          <p:nvPr>
            <p:ph type="title"/>
          </p:nvPr>
        </p:nvSpPr>
        <p:spPr/>
        <p:txBody>
          <a:bodyPr/>
          <a:lstStyle/>
          <a:p>
            <a:r>
              <a:rPr lang="nb-NO"/>
              <a:t>Evaluering</a:t>
            </a:r>
          </a:p>
        </p:txBody>
      </p:sp>
      <p:sp>
        <p:nvSpPr>
          <p:cNvPr id="3" name="Plassholder for innhold 2">
            <a:extLst>
              <a:ext uri="{FF2B5EF4-FFF2-40B4-BE49-F238E27FC236}">
                <a16:creationId xmlns:a16="http://schemas.microsoft.com/office/drawing/2014/main" id="{9D3CAC81-C2DF-BF13-7C13-7C6DDC466AE0}"/>
              </a:ext>
            </a:extLst>
          </p:cNvPr>
          <p:cNvSpPr>
            <a:spLocks noGrp="1"/>
          </p:cNvSpPr>
          <p:nvPr>
            <p:ph idx="1"/>
          </p:nvPr>
        </p:nvSpPr>
        <p:spPr>
          <a:xfrm>
            <a:off x="7572498" y="517597"/>
            <a:ext cx="3851405" cy="346245"/>
          </a:xfrm>
        </p:spPr>
        <p:txBody>
          <a:bodyPr/>
          <a:lstStyle/>
          <a:p>
            <a:r>
              <a:rPr lang="nb-NO" err="1"/>
              <a:t>https</a:t>
            </a:r>
            <a:r>
              <a:rPr lang="nb-NO"/>
              <a:t>://</a:t>
            </a:r>
            <a:r>
              <a:rPr lang="nb-NO" err="1"/>
              <a:t>nettskjema.no</a:t>
            </a:r>
            <a:r>
              <a:rPr lang="nb-NO"/>
              <a:t>/a/522993</a:t>
            </a:r>
          </a:p>
        </p:txBody>
      </p:sp>
      <p:pic>
        <p:nvPicPr>
          <p:cNvPr id="3074" name="Picture 2">
            <a:extLst>
              <a:ext uri="{FF2B5EF4-FFF2-40B4-BE49-F238E27FC236}">
                <a16:creationId xmlns:a16="http://schemas.microsoft.com/office/drawing/2014/main" id="{3FD287E5-5D2D-D60D-F5E6-F9AB23C93D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0" y="1047750"/>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7486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UIO_1.potx" id="{EA89BD56-01FD-48D9-BDD3-1E84E0E193CE}" vid="{1D06FC09-0143-4B29-8E70-0BE773F385DB}"/>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da74f13-086a-42a1-ae4e-093bed976141" xsi:nil="true"/>
    <lcf76f155ced4ddcb4097134ff3c332f xmlns="725a5c0a-6ac6-4c21-8c55-5bcdd278cf6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30C88C919428943B4CA72A2F0E31212" ma:contentTypeVersion="18" ma:contentTypeDescription="Create a new document." ma:contentTypeScope="" ma:versionID="72a7b730f354973bb793dd79a9fa29cb">
  <xsd:schema xmlns:xsd="http://www.w3.org/2001/XMLSchema" xmlns:xs="http://www.w3.org/2001/XMLSchema" xmlns:p="http://schemas.microsoft.com/office/2006/metadata/properties" xmlns:ns2="725a5c0a-6ac6-4c21-8c55-5bcdd278cf65" xmlns:ns3="3da74f13-086a-42a1-ae4e-093bed976141" targetNamespace="http://schemas.microsoft.com/office/2006/metadata/properties" ma:root="true" ma:fieldsID="4a40df2cc569e0dba29c311ccc94bb49" ns2:_="" ns3:_="">
    <xsd:import namespace="725a5c0a-6ac6-4c21-8c55-5bcdd278cf65"/>
    <xsd:import namespace="3da74f13-086a-42a1-ae4e-093bed97614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5a5c0a-6ac6-4c21-8c55-5bcdd278cf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da74f13-086a-42a1-ae4e-093bed97614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d1417c6-3a63-4e29-8efd-c38db392b380}" ma:internalName="TaxCatchAll" ma:showField="CatchAllData" ma:web="3da74f13-086a-42a1-ae4e-093bed9761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CF63D4-0E4B-4CF2-8094-007DF87FC173}">
  <ds:schemaRefs>
    <ds:schemaRef ds:uri="3da74f13-086a-42a1-ae4e-093bed976141"/>
    <ds:schemaRef ds:uri="725a5c0a-6ac6-4c21-8c55-5bcdd278cf6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609D001-F10E-44EA-A3C7-B6C37F676E25}">
  <ds:schemaRefs>
    <ds:schemaRef ds:uri="http://schemas.microsoft.com/sharepoint/v3/contenttype/forms"/>
  </ds:schemaRefs>
</ds:datastoreItem>
</file>

<file path=customXml/itemProps3.xml><?xml version="1.0" encoding="utf-8"?>
<ds:datastoreItem xmlns:ds="http://schemas.openxmlformats.org/officeDocument/2006/customXml" ds:itemID="{0954444D-5E7D-45B0-BF23-83A013AF48CD}"/>
</file>

<file path=docProps/app.xml><?xml version="1.0" encoding="utf-8"?>
<Properties xmlns="http://schemas.openxmlformats.org/officeDocument/2006/extended-properties" xmlns:vt="http://schemas.openxmlformats.org/officeDocument/2006/docPropsVTypes">
  <Template>promod</Template>
  <TotalTime>0</TotalTime>
  <Words>1149</Words>
  <Application>Microsoft Macintosh PowerPoint</Application>
  <PresentationFormat>Widescreen</PresentationFormat>
  <Paragraphs>86</Paragraphs>
  <Slides>24</Slides>
  <Notes>6</Notes>
  <HiddenSlides>0</HiddenSlides>
  <MMClips>0</MMClips>
  <ScaleCrop>false</ScaleCrop>
  <HeadingPairs>
    <vt:vector size="6" baseType="variant">
      <vt:variant>
        <vt:lpstr>Brukte skrifter</vt:lpstr>
      </vt:variant>
      <vt:variant>
        <vt:i4>6</vt:i4>
      </vt:variant>
      <vt:variant>
        <vt:lpstr>Tema</vt:lpstr>
      </vt:variant>
      <vt:variant>
        <vt:i4>2</vt:i4>
      </vt:variant>
      <vt:variant>
        <vt:lpstr>Lysbildetitler</vt:lpstr>
      </vt:variant>
      <vt:variant>
        <vt:i4>24</vt:i4>
      </vt:variant>
    </vt:vector>
  </HeadingPairs>
  <TitlesOfParts>
    <vt:vector size="32" baseType="lpstr">
      <vt:lpstr>Aptos</vt:lpstr>
      <vt:lpstr>Aptos Display</vt:lpstr>
      <vt:lpstr>Arial</vt:lpstr>
      <vt:lpstr>Calibri</vt:lpstr>
      <vt:lpstr>Satoshi-Regular</vt:lpstr>
      <vt:lpstr>Verdana</vt:lpstr>
      <vt:lpstr>Office Theme</vt:lpstr>
      <vt:lpstr>Office-tema</vt:lpstr>
      <vt:lpstr>PowerPoint-presentasjon</vt:lpstr>
      <vt:lpstr>Repetisjon og erfaringsdeling</vt:lpstr>
      <vt:lpstr>KI og vurdering</vt:lpstr>
      <vt:lpstr>Diskusjonsspørsmål</vt:lpstr>
      <vt:lpstr>Oppgave</vt:lpstr>
      <vt:lpstr>Erfaringer fra å lage denne oppgaven </vt:lpstr>
      <vt:lpstr>PowerPoint-presentasjon</vt:lpstr>
      <vt:lpstr>PowerPoint-presentasjon</vt:lpstr>
      <vt:lpstr>Veiledet vurdering</vt:lpstr>
      <vt:lpstr>Eksempel</vt:lpstr>
      <vt:lpstr>PowerPoint-presentasjon</vt:lpstr>
      <vt:lpstr>Nå kan dere prøve!</vt:lpstr>
      <vt:lpstr>PowerPoint-presentasjon</vt:lpstr>
      <vt:lpstr>Lage undervisningsopplegg med KI</vt:lpstr>
      <vt:lpstr>Vi kan lage undervisningsopplegg og oppgaver med KI</vt:lpstr>
      <vt:lpstr>Lage oppgaver med KI</vt:lpstr>
      <vt:lpstr>Taksonomibaserte oppgaver</vt:lpstr>
      <vt:lpstr>Eksempel</vt:lpstr>
      <vt:lpstr>PowerPoint-presentasjon</vt:lpstr>
      <vt:lpstr>s</vt:lpstr>
      <vt:lpstr>Oppgave</vt:lpstr>
      <vt:lpstr>PowerPoint-presentasjon</vt:lpstr>
      <vt:lpstr>4 caser til diskusjon</vt:lpstr>
      <vt:lpstr>Evaluering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Vidar Skogvoll</dc:creator>
  <cp:lastModifiedBy>Henning Vinjusveen Myhrehagen</cp:lastModifiedBy>
  <cp:revision>1</cp:revision>
  <dcterms:created xsi:type="dcterms:W3CDTF">2025-04-30T09:40:27Z</dcterms:created>
  <dcterms:modified xsi:type="dcterms:W3CDTF">2025-05-07T15:03:40Z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0x010100230C88C919428943B4CA72A2F0E31212</vt:lpwstr>
  </property>
  <property fmtid="{D5CDD505-2E9C-101B-9397-08002B2CF9AE}" pid="3" name="MediaServiceImageTags">
    <vt:lpwstr/>
  </property>
</Properties>
</file>