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ヒラギノ角ゴ Pro W3" charset="-128"/>
        <a:cs typeface="ヒラギノ角ゴ Pro W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672">
          <p15:clr>
            <a:srgbClr val="A4A3A4"/>
          </p15:clr>
        </p15:guide>
        <p15:guide id="3" pos="5472">
          <p15:clr>
            <a:srgbClr val="A4A3A4"/>
          </p15:clr>
        </p15:guide>
        <p15:guide id="4" pos="1008">
          <p15:clr>
            <a:srgbClr val="A4A3A4"/>
          </p15:clr>
        </p15:guide>
        <p15:guide id="5" pos="11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2"/>
    <p:restoredTop sz="94617"/>
  </p:normalViewPr>
  <p:slideViewPr>
    <p:cSldViewPr>
      <p:cViewPr varScale="1">
        <p:scale>
          <a:sx n="161" d="100"/>
          <a:sy n="161" d="100"/>
        </p:scale>
        <p:origin x="200" y="936"/>
      </p:cViewPr>
      <p:guideLst>
        <p:guide orient="horz" pos="2160"/>
        <p:guide pos="672"/>
        <p:guide pos="5472"/>
        <p:guide pos="1008"/>
        <p:guide pos="11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0B24A55-7851-E148-8FF1-70578B30F6A9}" type="datetime1">
              <a:rPr lang="nb-NO"/>
              <a:pPr>
                <a:defRPr/>
              </a:pPr>
              <a:t>21.08.2018</a:t>
            </a:fld>
            <a:endParaRPr lang="nb-N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57170E5-16E9-3E42-B808-69416E48C342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AF9D4EF-CBA4-C044-882A-55A35CEE7359}" type="datetime1">
              <a:rPr lang="nb-NO"/>
              <a:pPr>
                <a:defRPr/>
              </a:pPr>
              <a:t>21.08.2018</a:t>
            </a:fld>
            <a:endParaRPr lang="nb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b-NO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noProof="0"/>
              <a:t>Click to edit Master text styles</a:t>
            </a:r>
          </a:p>
          <a:p>
            <a:pPr lvl="1"/>
            <a:r>
              <a:rPr lang="nb-NO" noProof="0"/>
              <a:t>Second level</a:t>
            </a:r>
          </a:p>
          <a:p>
            <a:pPr lvl="2"/>
            <a:r>
              <a:rPr lang="nb-NO" noProof="0"/>
              <a:t>Third level</a:t>
            </a:r>
          </a:p>
          <a:p>
            <a:pPr lvl="3"/>
            <a:r>
              <a:rPr lang="nb-NO" noProof="0"/>
              <a:t>Fourth level</a:t>
            </a:r>
          </a:p>
          <a:p>
            <a:pPr lvl="4"/>
            <a:r>
              <a:rPr lang="nb-NO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E414BBC-26D7-E34C-A4CA-0CE743EE6A6B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26"/>
          <p:cNvSpPr>
            <a:spLocks noGrp="1" noChangeArrowheads="1"/>
          </p:cNvSpPr>
          <p:nvPr>
            <p:ph type="ctrTitle" sz="quarter"/>
          </p:nvPr>
        </p:nvSpPr>
        <p:spPr>
          <a:xfrm>
            <a:off x="1295400" y="1905000"/>
            <a:ext cx="6934200" cy="1143000"/>
          </a:xfrm>
        </p:spPr>
        <p:txBody>
          <a:bodyPr anchor="b"/>
          <a:lstStyle>
            <a:lvl1pPr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075" name="Rectangle 102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95400" y="3048000"/>
            <a:ext cx="7315200" cy="1752600"/>
          </a:xfrm>
        </p:spPr>
        <p:txBody>
          <a:bodyPr/>
          <a:lstStyle>
            <a:lvl1pPr marL="0" indent="0">
              <a:buFontTx/>
              <a:buNone/>
              <a:defRPr sz="3000" b="1" i="0" baseline="0">
                <a:latin typeface="Arial"/>
                <a:cs typeface="Arial"/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981200"/>
            <a:ext cx="3771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771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5240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nb-NO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2750" y="838200"/>
            <a:ext cx="19240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nb-N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838200"/>
            <a:ext cx="561975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b-N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838200"/>
            <a:ext cx="7696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981200"/>
            <a:ext cx="769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EC5DA89-8867-CA4C-B314-F45CAB380FCE}" type="slidenum">
              <a:rPr lang="nb-NO"/>
              <a:pPr>
                <a:defRPr/>
              </a:pPr>
              <a:t>‹#›</a:t>
            </a:fld>
            <a:endParaRPr lang="nb-NO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1E54D0F-7FD1-FC49-9C93-15D6FDA93A99}" type="datetime1">
              <a:rPr lang="nb-NO"/>
              <a:pPr>
                <a:defRPr/>
              </a:pPr>
              <a:t>21.08.2018</a:t>
            </a:fld>
            <a:endParaRPr lang="nb-NO" dirty="0"/>
          </a:p>
        </p:txBody>
      </p:sp>
      <p:pic>
        <p:nvPicPr>
          <p:cNvPr id="1031" name="Picture 14" descr="MN_INST_A_cmyk.eps"/>
          <p:cNvPicPr>
            <a:picLocks noChangeAspect="1"/>
          </p:cNvPicPr>
          <p:nvPr userDrawn="1"/>
        </p:nvPicPr>
        <p:blipFill>
          <a:blip r:embed="rId13"/>
          <a:srcRect b="60001"/>
          <a:stretch>
            <a:fillRect/>
          </a:stretch>
        </p:blipFill>
        <p:spPr bwMode="auto">
          <a:xfrm>
            <a:off x="304800" y="187325"/>
            <a:ext cx="326072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ヒラギノ角ゴ Pro W3" charset="-128"/>
          <a:cs typeface="ヒラギノ角ゴ Pro W3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Subtitle 6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pPr eaLnBrk="1" hangingPunct="1"/>
            <a:endParaRPr lang="nb-NO"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b-NO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nb-NO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ヒラギノ角ゴ Pro W3"/>
        <a:cs typeface="ヒラギノ角ゴ Pro W3"/>
      </a:majorFont>
      <a:minorFont>
        <a:latin typeface="Arial"/>
        <a:ea typeface="ヒラギノ角ゴ Pro W3"/>
        <a:cs typeface="ヒラギノ角ゴ Pro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charset="-128"/>
            <a:cs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charset="-128"/>
            <a:cs typeface="ヒラギノ角ゴ Pro W3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1" id="{093312FB-C0C4-EA4C-88D7-EE16EA50FF75}" vid="{41656082-4BBB-AA43-B8BF-7D95672FC3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ＭＳ Ｐゴシック</vt:lpstr>
      <vt:lpstr>ヒラギノ角ゴ Pro W3</vt:lpstr>
      <vt:lpstr>Arial</vt:lpstr>
      <vt:lpstr>Calibri</vt:lpstr>
      <vt:lpstr>Blank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2018-08-21T08:57:07Z</dcterms:created>
  <dcterms:modified xsi:type="dcterms:W3CDTF">2018-08-21T09:04:36Z</dcterms:modified>
</cp:coreProperties>
</file>