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22" r:id="rId5"/>
  </p:sldMasterIdLst>
  <p:notesMasterIdLst>
    <p:notesMasterId r:id="rId13"/>
  </p:notesMasterIdLst>
  <p:handoutMasterIdLst>
    <p:handoutMasterId r:id="rId14"/>
  </p:handoutMasterIdLst>
  <p:sldIdLst>
    <p:sldId id="258" r:id="rId6"/>
    <p:sldId id="297" r:id="rId7"/>
    <p:sldId id="299" r:id="rId8"/>
    <p:sldId id="300" r:id="rId9"/>
    <p:sldId id="298" r:id="rId10"/>
    <p:sldId id="296" r:id="rId11"/>
    <p:sldId id="256" r:id="rId12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6666"/>
    <a:srgbClr val="FF9A8B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9856AA-8E32-4796-BD51-8554161375C7}" v="10" dt="2026-08-10T11:35:03.706"/>
    <p1510:client id="{C01A36B1-FC85-45BA-92BB-9352BB13D1A1}" v="41" dt="2026-08-10T14:37:35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0658" autoAdjust="0"/>
  </p:normalViewPr>
  <p:slideViewPr>
    <p:cSldViewPr snapToGrid="0">
      <p:cViewPr varScale="1">
        <p:scale>
          <a:sx n="51" d="100"/>
          <a:sy n="51" d="100"/>
        </p:scale>
        <p:origin x="120" y="39"/>
      </p:cViewPr>
      <p:guideLst/>
    </p:cSldViewPr>
  </p:slideViewPr>
  <p:notesTextViewPr>
    <p:cViewPr>
      <p:scale>
        <a:sx n="1" d="1"/>
        <a:sy n="1" d="1"/>
      </p:scale>
      <p:origin x="0" y="-432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tong Shan" userId="8914fe89-4961-414c-86fc-46b95e9acdb7" providerId="ADAL" clId="{DF456CD3-CF7A-435C-AED3-11961ECEF094}"/>
    <pc:docChg chg="undo custSel addSld delSld modSld sldOrd">
      <pc:chgData name="Yutong Shan" userId="8914fe89-4961-414c-86fc-46b95e9acdb7" providerId="ADAL" clId="{DF456CD3-CF7A-435C-AED3-11961ECEF094}" dt="2026-08-10T14:38:37.108" v="821" actId="6549"/>
      <pc:docMkLst>
        <pc:docMk/>
      </pc:docMkLst>
      <pc:sldChg chg="modSp add mod">
        <pc:chgData name="Yutong Shan" userId="8914fe89-4961-414c-86fc-46b95e9acdb7" providerId="ADAL" clId="{DF456CD3-CF7A-435C-AED3-11961ECEF094}" dt="2026-08-10T14:34:52.007" v="782" actId="14100"/>
        <pc:sldMkLst>
          <pc:docMk/>
          <pc:sldMk cId="4199331887" sldId="256"/>
        </pc:sldMkLst>
        <pc:spChg chg="mod">
          <ac:chgData name="Yutong Shan" userId="8914fe89-4961-414c-86fc-46b95e9acdb7" providerId="ADAL" clId="{DF456CD3-CF7A-435C-AED3-11961ECEF094}" dt="2026-08-10T08:45:29.286" v="543" actId="1076"/>
          <ac:spMkLst>
            <pc:docMk/>
            <pc:sldMk cId="4199331887" sldId="256"/>
            <ac:spMk id="3" creationId="{B9C060A9-7E48-54FC-14DD-0D764374C438}"/>
          </ac:spMkLst>
        </pc:spChg>
        <pc:spChg chg="mod">
          <ac:chgData name="Yutong Shan" userId="8914fe89-4961-414c-86fc-46b95e9acdb7" providerId="ADAL" clId="{DF456CD3-CF7A-435C-AED3-11961ECEF094}" dt="2026-08-10T14:34:52.007" v="782" actId="14100"/>
          <ac:spMkLst>
            <pc:docMk/>
            <pc:sldMk cId="4199331887" sldId="256"/>
            <ac:spMk id="4" creationId="{364D5008-042D-81A1-2FBD-20014D42207D}"/>
          </ac:spMkLst>
        </pc:spChg>
        <pc:spChg chg="mod">
          <ac:chgData name="Yutong Shan" userId="8914fe89-4961-414c-86fc-46b95e9acdb7" providerId="ADAL" clId="{DF456CD3-CF7A-435C-AED3-11961ECEF094}" dt="2026-08-10T14:34:32.861" v="781" actId="20577"/>
          <ac:spMkLst>
            <pc:docMk/>
            <pc:sldMk cId="4199331887" sldId="256"/>
            <ac:spMk id="10" creationId="{FAEDD7A0-F637-FCDF-F51F-C5F4B83285A7}"/>
          </ac:spMkLst>
        </pc:spChg>
        <pc:spChg chg="mod">
          <ac:chgData name="Yutong Shan" userId="8914fe89-4961-414c-86fc-46b95e9acdb7" providerId="ADAL" clId="{DF456CD3-CF7A-435C-AED3-11961ECEF094}" dt="2026-08-04T15:08:07.319" v="476" actId="14100"/>
          <ac:spMkLst>
            <pc:docMk/>
            <pc:sldMk cId="4199331887" sldId="256"/>
            <ac:spMk id="11" creationId="{4AD3CC8B-8B10-806A-B50A-A864B732A3A4}"/>
          </ac:spMkLst>
        </pc:spChg>
        <pc:picChg chg="mod">
          <ac:chgData name="Yutong Shan" userId="8914fe89-4961-414c-86fc-46b95e9acdb7" providerId="ADAL" clId="{DF456CD3-CF7A-435C-AED3-11961ECEF094}" dt="2026-08-10T08:46:18.023" v="551" actId="1076"/>
          <ac:picMkLst>
            <pc:docMk/>
            <pc:sldMk cId="4199331887" sldId="256"/>
            <ac:picMk id="2" creationId="{3825951A-576E-8BDC-A23A-9EC1776593F2}"/>
          </ac:picMkLst>
        </pc:picChg>
      </pc:sldChg>
      <pc:sldChg chg="addSp delSp modSp mod addAnim delAnim">
        <pc:chgData name="Yutong Shan" userId="8914fe89-4961-414c-86fc-46b95e9acdb7" providerId="ADAL" clId="{DF456CD3-CF7A-435C-AED3-11961ECEF094}" dt="2026-08-10T14:32:14.924" v="575" actId="478"/>
        <pc:sldMkLst>
          <pc:docMk/>
          <pc:sldMk cId="626537545" sldId="258"/>
        </pc:sldMkLst>
        <pc:spChg chg="add del mod">
          <ac:chgData name="Yutong Shan" userId="8914fe89-4961-414c-86fc-46b95e9acdb7" providerId="ADAL" clId="{DF456CD3-CF7A-435C-AED3-11961ECEF094}" dt="2026-08-10T14:32:14.924" v="575" actId="478"/>
          <ac:spMkLst>
            <pc:docMk/>
            <pc:sldMk cId="626537545" sldId="258"/>
            <ac:spMk id="3" creationId="{19A213AE-7255-D4F4-CE74-8B2770EE9AC3}"/>
          </ac:spMkLst>
        </pc:spChg>
        <pc:spChg chg="mod">
          <ac:chgData name="Yutong Shan" userId="8914fe89-4961-414c-86fc-46b95e9acdb7" providerId="ADAL" clId="{DF456CD3-CF7A-435C-AED3-11961ECEF094}" dt="2026-08-10T11:34:36.744" v="554" actId="14100"/>
          <ac:spMkLst>
            <pc:docMk/>
            <pc:sldMk cId="626537545" sldId="258"/>
            <ac:spMk id="4" creationId="{00000000-0000-0000-0000-000000000000}"/>
          </ac:spMkLst>
        </pc:spChg>
      </pc:sldChg>
      <pc:sldChg chg="modSp del mod">
        <pc:chgData name="Yutong Shan" userId="8914fe89-4961-414c-86fc-46b95e9acdb7" providerId="ADAL" clId="{DF456CD3-CF7A-435C-AED3-11961ECEF094}" dt="2026-08-10T14:31:13.517" v="571" actId="47"/>
        <pc:sldMkLst>
          <pc:docMk/>
          <pc:sldMk cId="1561728796" sldId="262"/>
        </pc:sldMkLst>
      </pc:sldChg>
      <pc:sldChg chg="del mod modShow">
        <pc:chgData name="Yutong Shan" userId="8914fe89-4961-414c-86fc-46b95e9acdb7" providerId="ADAL" clId="{DF456CD3-CF7A-435C-AED3-11961ECEF094}" dt="2026-08-10T14:31:13.517" v="571" actId="47"/>
        <pc:sldMkLst>
          <pc:docMk/>
          <pc:sldMk cId="4220684717" sldId="263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1550196512" sldId="268"/>
        </pc:sldMkLst>
      </pc:sldChg>
      <pc:sldChg chg="addSp delSp modSp del mod modAnim modShow">
        <pc:chgData name="Yutong Shan" userId="8914fe89-4961-414c-86fc-46b95e9acdb7" providerId="ADAL" clId="{DF456CD3-CF7A-435C-AED3-11961ECEF094}" dt="2026-08-10T14:31:13.517" v="571" actId="47"/>
        <pc:sldMkLst>
          <pc:docMk/>
          <pc:sldMk cId="1662437952" sldId="269"/>
        </pc:sldMkLst>
      </pc:sldChg>
      <pc:sldChg chg="del">
        <pc:chgData name="Yutong Shan" userId="8914fe89-4961-414c-86fc-46b95e9acdb7" providerId="ADAL" clId="{DF456CD3-CF7A-435C-AED3-11961ECEF094}" dt="2026-08-10T11:36:23.070" v="569" actId="47"/>
        <pc:sldMkLst>
          <pc:docMk/>
          <pc:sldMk cId="3192109528" sldId="271"/>
        </pc:sldMkLst>
      </pc:sldChg>
      <pc:sldChg chg="del">
        <pc:chgData name="Yutong Shan" userId="8914fe89-4961-414c-86fc-46b95e9acdb7" providerId="ADAL" clId="{DF456CD3-CF7A-435C-AED3-11961ECEF094}" dt="2026-08-10T11:36:25.499" v="570" actId="47"/>
        <pc:sldMkLst>
          <pc:docMk/>
          <pc:sldMk cId="1671155878" sldId="272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1871810782" sldId="274"/>
        </pc:sldMkLst>
      </pc:sldChg>
      <pc:sldChg chg="addSp delSp modSp del mod delAnim modAnim">
        <pc:chgData name="Yutong Shan" userId="8914fe89-4961-414c-86fc-46b95e9acdb7" providerId="ADAL" clId="{DF456CD3-CF7A-435C-AED3-11961ECEF094}" dt="2026-08-10T14:31:13.517" v="571" actId="47"/>
        <pc:sldMkLst>
          <pc:docMk/>
          <pc:sldMk cId="464445544" sldId="276"/>
        </pc:sldMkLst>
      </pc:sldChg>
      <pc:sldChg chg="modSp del mod modAnim">
        <pc:chgData name="Yutong Shan" userId="8914fe89-4961-414c-86fc-46b95e9acdb7" providerId="ADAL" clId="{DF456CD3-CF7A-435C-AED3-11961ECEF094}" dt="2026-08-10T14:31:13.517" v="571" actId="47"/>
        <pc:sldMkLst>
          <pc:docMk/>
          <pc:sldMk cId="1936244500" sldId="282"/>
        </pc:sldMkLst>
      </pc:sldChg>
      <pc:sldChg chg="del mod modShow">
        <pc:chgData name="Yutong Shan" userId="8914fe89-4961-414c-86fc-46b95e9acdb7" providerId="ADAL" clId="{DF456CD3-CF7A-435C-AED3-11961ECEF094}" dt="2026-08-10T14:31:13.517" v="571" actId="47"/>
        <pc:sldMkLst>
          <pc:docMk/>
          <pc:sldMk cId="1587559087" sldId="284"/>
        </pc:sldMkLst>
      </pc:sldChg>
      <pc:sldChg chg="modSp del mod">
        <pc:chgData name="Yutong Shan" userId="8914fe89-4961-414c-86fc-46b95e9acdb7" providerId="ADAL" clId="{DF456CD3-CF7A-435C-AED3-11961ECEF094}" dt="2026-08-10T14:31:13.517" v="571" actId="47"/>
        <pc:sldMkLst>
          <pc:docMk/>
          <pc:sldMk cId="3162858779" sldId="286"/>
        </pc:sldMkLst>
      </pc:sldChg>
      <pc:sldChg chg="del">
        <pc:chgData name="Yutong Shan" userId="8914fe89-4961-414c-86fc-46b95e9acdb7" providerId="ADAL" clId="{DF456CD3-CF7A-435C-AED3-11961ECEF094}" dt="2026-08-10T11:36:15.793" v="568" actId="47"/>
        <pc:sldMkLst>
          <pc:docMk/>
          <pc:sldMk cId="1450091431" sldId="287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2950375764" sldId="290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905975386" sldId="291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4068525960" sldId="292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2103520957" sldId="293"/>
        </pc:sldMkLst>
      </pc:sldChg>
      <pc:sldChg chg="modSp del">
        <pc:chgData name="Yutong Shan" userId="8914fe89-4961-414c-86fc-46b95e9acdb7" providerId="ADAL" clId="{DF456CD3-CF7A-435C-AED3-11961ECEF094}" dt="2026-08-10T14:31:13.517" v="571" actId="47"/>
        <pc:sldMkLst>
          <pc:docMk/>
          <pc:sldMk cId="1559523872" sldId="294"/>
        </pc:sldMkLst>
      </pc:sldChg>
      <pc:sldChg chg="del">
        <pc:chgData name="Yutong Shan" userId="8914fe89-4961-414c-86fc-46b95e9acdb7" providerId="ADAL" clId="{DF456CD3-CF7A-435C-AED3-11961ECEF094}" dt="2026-08-10T14:31:13.517" v="571" actId="47"/>
        <pc:sldMkLst>
          <pc:docMk/>
          <pc:sldMk cId="1000619864" sldId="295"/>
        </pc:sldMkLst>
      </pc:sldChg>
      <pc:sldChg chg="modSp add mod modNotesTx">
        <pc:chgData name="Yutong Shan" userId="8914fe89-4961-414c-86fc-46b95e9acdb7" providerId="ADAL" clId="{DF456CD3-CF7A-435C-AED3-11961ECEF094}" dt="2026-08-10T14:38:37.108" v="821" actId="6549"/>
        <pc:sldMkLst>
          <pc:docMk/>
          <pc:sldMk cId="668544845" sldId="296"/>
        </pc:sldMkLst>
        <pc:spChg chg="mod">
          <ac:chgData name="Yutong Shan" userId="8914fe89-4961-414c-86fc-46b95e9acdb7" providerId="ADAL" clId="{DF456CD3-CF7A-435C-AED3-11961ECEF094}" dt="2026-08-04T14:54:12.374" v="135" actId="20577"/>
          <ac:spMkLst>
            <pc:docMk/>
            <pc:sldMk cId="668544845" sldId="296"/>
            <ac:spMk id="2" creationId="{264D370C-09A2-FAC6-F747-91C858F08DE8}"/>
          </ac:spMkLst>
        </pc:spChg>
        <pc:spChg chg="mod">
          <ac:chgData name="Yutong Shan" userId="8914fe89-4961-414c-86fc-46b95e9acdb7" providerId="ADAL" clId="{DF456CD3-CF7A-435C-AED3-11961ECEF094}" dt="2026-08-10T11:35:03.706" v="559" actId="113"/>
          <ac:spMkLst>
            <pc:docMk/>
            <pc:sldMk cId="668544845" sldId="296"/>
            <ac:spMk id="17" creationId="{54943E3E-5574-34D2-08E1-E7A10E8FA99F}"/>
          </ac:spMkLst>
        </pc:spChg>
      </pc:sldChg>
      <pc:sldChg chg="addSp delSp modSp add mod modAnim">
        <pc:chgData name="Yutong Shan" userId="8914fe89-4961-414c-86fc-46b95e9acdb7" providerId="ADAL" clId="{DF456CD3-CF7A-435C-AED3-11961ECEF094}" dt="2026-08-04T15:01:58.443" v="355" actId="478"/>
        <pc:sldMkLst>
          <pc:docMk/>
          <pc:sldMk cId="2876819489" sldId="297"/>
        </pc:sldMkLst>
        <pc:spChg chg="mod">
          <ac:chgData name="Yutong Shan" userId="8914fe89-4961-414c-86fc-46b95e9acdb7" providerId="ADAL" clId="{DF456CD3-CF7A-435C-AED3-11961ECEF094}" dt="2026-08-04T15:01:28.781" v="352" actId="207"/>
          <ac:spMkLst>
            <pc:docMk/>
            <pc:sldMk cId="2876819489" sldId="297"/>
            <ac:spMk id="6" creationId="{F2B61CB7-C820-E7C3-078F-5F9CDB3A0415}"/>
          </ac:spMkLst>
        </pc:spChg>
        <pc:picChg chg="add">
          <ac:chgData name="Yutong Shan" userId="8914fe89-4961-414c-86fc-46b95e9acdb7" providerId="ADAL" clId="{DF456CD3-CF7A-435C-AED3-11961ECEF094}" dt="2026-08-04T15:01:56.357" v="354" actId="22"/>
          <ac:picMkLst>
            <pc:docMk/>
            <pc:sldMk cId="2876819489" sldId="297"/>
            <ac:picMk id="9" creationId="{DEE60C69-92A0-073F-5001-753793E1DE27}"/>
          </ac:picMkLst>
        </pc:picChg>
      </pc:sldChg>
      <pc:sldChg chg="add ord">
        <pc:chgData name="Yutong Shan" userId="8914fe89-4961-414c-86fc-46b95e9acdb7" providerId="ADAL" clId="{DF456CD3-CF7A-435C-AED3-11961ECEF094}" dt="2026-08-04T15:09:06.643" v="481"/>
        <pc:sldMkLst>
          <pc:docMk/>
          <pc:sldMk cId="4179011157" sldId="298"/>
        </pc:sldMkLst>
      </pc:sldChg>
      <pc:sldChg chg="modSp add">
        <pc:chgData name="Yutong Shan" userId="8914fe89-4961-414c-86fc-46b95e9acdb7" providerId="ADAL" clId="{DF456CD3-CF7A-435C-AED3-11961ECEF094}" dt="2026-08-10T14:37:35.778" v="820" actId="20577"/>
        <pc:sldMkLst>
          <pc:docMk/>
          <pc:sldMk cId="1977971294" sldId="299"/>
        </pc:sldMkLst>
        <pc:spChg chg="mod">
          <ac:chgData name="Yutong Shan" userId="8914fe89-4961-414c-86fc-46b95e9acdb7" providerId="ADAL" clId="{DF456CD3-CF7A-435C-AED3-11961ECEF094}" dt="2026-08-10T14:37:35.778" v="820" actId="20577"/>
          <ac:spMkLst>
            <pc:docMk/>
            <pc:sldMk cId="1977971294" sldId="299"/>
            <ac:spMk id="8" creationId="{8C6C6340-246D-B2DA-17DE-40B6DA510990}"/>
          </ac:spMkLst>
        </pc:spChg>
      </pc:sldChg>
      <pc:sldChg chg="addSp delSp modSp add mod delAnim">
        <pc:chgData name="Yutong Shan" userId="8914fe89-4961-414c-86fc-46b95e9acdb7" providerId="ADAL" clId="{DF456CD3-CF7A-435C-AED3-11961ECEF094}" dt="2026-08-04T15:05:07.519" v="445" actId="1076"/>
        <pc:sldMkLst>
          <pc:docMk/>
          <pc:sldMk cId="3112188118" sldId="300"/>
        </pc:sldMkLst>
        <pc:spChg chg="mod">
          <ac:chgData name="Yutong Shan" userId="8914fe89-4961-414c-86fc-46b95e9acdb7" providerId="ADAL" clId="{DF456CD3-CF7A-435C-AED3-11961ECEF094}" dt="2026-08-04T15:05:07.519" v="445" actId="1076"/>
          <ac:spMkLst>
            <pc:docMk/>
            <pc:sldMk cId="3112188118" sldId="300"/>
            <ac:spMk id="3" creationId="{D1D181F3-1AE3-1573-739A-979882FDEF76}"/>
          </ac:spMkLst>
        </pc:spChg>
        <pc:spChg chg="mod">
          <ac:chgData name="Yutong Shan" userId="8914fe89-4961-414c-86fc-46b95e9acdb7" providerId="ADAL" clId="{DF456CD3-CF7A-435C-AED3-11961ECEF094}" dt="2026-08-04T15:04:24.621" v="374"/>
          <ac:spMkLst>
            <pc:docMk/>
            <pc:sldMk cId="3112188118" sldId="300"/>
            <ac:spMk id="15" creationId="{F007E446-7BDB-1404-5B67-6E653954247E}"/>
          </ac:spMkLst>
        </pc:spChg>
        <pc:spChg chg="mod">
          <ac:chgData name="Yutong Shan" userId="8914fe89-4961-414c-86fc-46b95e9acdb7" providerId="ADAL" clId="{DF456CD3-CF7A-435C-AED3-11961ECEF094}" dt="2026-08-04T15:04:24.621" v="374"/>
          <ac:spMkLst>
            <pc:docMk/>
            <pc:sldMk cId="3112188118" sldId="300"/>
            <ac:spMk id="16" creationId="{F7B7B6A4-A9BE-CA0B-02E6-8CF99191DE70}"/>
          </ac:spMkLst>
        </pc:spChg>
        <pc:spChg chg="mod">
          <ac:chgData name="Yutong Shan" userId="8914fe89-4961-414c-86fc-46b95e9acdb7" providerId="ADAL" clId="{DF456CD3-CF7A-435C-AED3-11961ECEF094}" dt="2026-08-04T15:02:47.371" v="360" actId="1076"/>
          <ac:spMkLst>
            <pc:docMk/>
            <pc:sldMk cId="3112188118" sldId="300"/>
            <ac:spMk id="21" creationId="{D9FAE302-FDB1-CEB3-F926-25C980C045ED}"/>
          </ac:spMkLst>
        </pc:spChg>
        <pc:spChg chg="mod">
          <ac:chgData name="Yutong Shan" userId="8914fe89-4961-414c-86fc-46b95e9acdb7" providerId="ADAL" clId="{DF456CD3-CF7A-435C-AED3-11961ECEF094}" dt="2026-08-04T15:04:24.621" v="374"/>
          <ac:spMkLst>
            <pc:docMk/>
            <pc:sldMk cId="3112188118" sldId="300"/>
            <ac:spMk id="22" creationId="{8A9E07A1-5EEB-7CB6-6227-20A90C6ACD19}"/>
          </ac:spMkLst>
        </pc:spChg>
        <pc:spChg chg="mod">
          <ac:chgData name="Yutong Shan" userId="8914fe89-4961-414c-86fc-46b95e9acdb7" providerId="ADAL" clId="{DF456CD3-CF7A-435C-AED3-11961ECEF094}" dt="2026-08-04T15:04:24.621" v="374"/>
          <ac:spMkLst>
            <pc:docMk/>
            <pc:sldMk cId="3112188118" sldId="300"/>
            <ac:spMk id="23" creationId="{852C33D9-F517-7863-667C-A9C943D40ED1}"/>
          </ac:spMkLst>
        </pc:spChg>
        <pc:spChg chg="mod">
          <ac:chgData name="Yutong Shan" userId="8914fe89-4961-414c-86fc-46b95e9acdb7" providerId="ADAL" clId="{DF456CD3-CF7A-435C-AED3-11961ECEF094}" dt="2026-08-04T15:04:29.927" v="393" actId="20577"/>
          <ac:spMkLst>
            <pc:docMk/>
            <pc:sldMk cId="3112188118" sldId="300"/>
            <ac:spMk id="24" creationId="{6B3006A6-ED52-DEFA-98ED-FB7F0ED7FB8F}"/>
          </ac:spMkLst>
        </pc:spChg>
        <pc:spChg chg="mod">
          <ac:chgData name="Yutong Shan" userId="8914fe89-4961-414c-86fc-46b95e9acdb7" providerId="ADAL" clId="{DF456CD3-CF7A-435C-AED3-11961ECEF094}" dt="2026-08-04T15:04:59.673" v="444" actId="14100"/>
          <ac:spMkLst>
            <pc:docMk/>
            <pc:sldMk cId="3112188118" sldId="300"/>
            <ac:spMk id="25" creationId="{A15AAF2E-15F9-C2EB-1A0C-C8397C92E583}"/>
          </ac:spMkLst>
        </pc:spChg>
        <pc:grpChg chg="add mod">
          <ac:chgData name="Yutong Shan" userId="8914fe89-4961-414c-86fc-46b95e9acdb7" providerId="ADAL" clId="{DF456CD3-CF7A-435C-AED3-11961ECEF094}" dt="2026-08-04T15:04:24.621" v="374"/>
          <ac:grpSpMkLst>
            <pc:docMk/>
            <pc:sldMk cId="3112188118" sldId="300"/>
            <ac:grpSpMk id="5" creationId="{B71A099D-C996-2258-C016-B0CD253BF87F}"/>
          </ac:grpSpMkLst>
        </pc:grpChg>
        <pc:grpChg chg="mod">
          <ac:chgData name="Yutong Shan" userId="8914fe89-4961-414c-86fc-46b95e9acdb7" providerId="ADAL" clId="{DF456CD3-CF7A-435C-AED3-11961ECEF094}" dt="2026-08-04T15:04:24.621" v="374"/>
          <ac:grpSpMkLst>
            <pc:docMk/>
            <pc:sldMk cId="3112188118" sldId="300"/>
            <ac:grpSpMk id="8" creationId="{47E19991-DE52-5096-D7ED-B0B47246F96C}"/>
          </ac:grpSpMkLst>
        </pc:grpChg>
        <pc:picChg chg="mod">
          <ac:chgData name="Yutong Shan" userId="8914fe89-4961-414c-86fc-46b95e9acdb7" providerId="ADAL" clId="{DF456CD3-CF7A-435C-AED3-11961ECEF094}" dt="2026-08-04T15:04:56.392" v="443" actId="1076"/>
          <ac:picMkLst>
            <pc:docMk/>
            <pc:sldMk cId="3112188118" sldId="300"/>
            <ac:picMk id="17" creationId="{1B542BD2-7DB0-2733-9BB1-4FCEDE2A24CC}"/>
          </ac:picMkLst>
        </pc:picChg>
      </pc:sldChg>
      <pc:sldChg chg="new del">
        <pc:chgData name="Yutong Shan" userId="8914fe89-4961-414c-86fc-46b95e9acdb7" providerId="ADAL" clId="{DF456CD3-CF7A-435C-AED3-11961ECEF094}" dt="2026-08-10T14:31:13.517" v="571" actId="47"/>
        <pc:sldMkLst>
          <pc:docMk/>
          <pc:sldMk cId="1622878216" sldId="301"/>
        </pc:sldMkLst>
      </pc:sldChg>
      <pc:sldMasterChg chg="delSldLayout">
        <pc:chgData name="Yutong Shan" userId="8914fe89-4961-414c-86fc-46b95e9acdb7" providerId="ADAL" clId="{DF456CD3-CF7A-435C-AED3-11961ECEF094}" dt="2026-08-10T14:31:13.517" v="571" actId="47"/>
        <pc:sldMasterMkLst>
          <pc:docMk/>
          <pc:sldMasterMk cId="3392286848" sldId="2147483693"/>
        </pc:sldMasterMkLst>
        <pc:sldLayoutChg chg="del">
          <pc:chgData name="Yutong Shan" userId="8914fe89-4961-414c-86fc-46b95e9acdb7" providerId="ADAL" clId="{DF456CD3-CF7A-435C-AED3-11961ECEF094}" dt="2026-08-10T11:36:15.793" v="568" actId="47"/>
          <pc:sldLayoutMkLst>
            <pc:docMk/>
            <pc:sldMasterMk cId="3392286848" sldId="2147483693"/>
            <pc:sldLayoutMk cId="11082409" sldId="2147483756"/>
          </pc:sldLayoutMkLst>
        </pc:sldLayoutChg>
        <pc:sldLayoutChg chg="del">
          <pc:chgData name="Yutong Shan" userId="8914fe89-4961-414c-86fc-46b95e9acdb7" providerId="ADAL" clId="{DF456CD3-CF7A-435C-AED3-11961ECEF094}" dt="2026-08-10T14:31:13.517" v="571" actId="47"/>
          <pc:sldLayoutMkLst>
            <pc:docMk/>
            <pc:sldMasterMk cId="3392286848" sldId="2147483693"/>
            <pc:sldLayoutMk cId="4065894219" sldId="214748375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tan.uio.no/blogg/realfagsbiblioteket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tan.uio.no/blogg/realfagsbiblioteket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7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654D-5D5E-590A-EE62-8673BCACF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949071-2E71-B7A5-4A2A-A6E8996D9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CB7040-CD39-8B7D-CEDA-22F93A587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hlinkClick r:id="rId3"/>
              </a:rPr>
              <a:t>Realfagsbiblioteket</a:t>
            </a:r>
            <a:r>
              <a:rPr lang="en-US" dirty="0">
                <a:hlinkClick r:id="rId3"/>
              </a:rPr>
              <a:t> - Titan.uio.no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E3A1E-06BA-7BD8-DB8F-BBBCA1CFD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68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7704-7A46-308E-C0F0-1AA6A1607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B60A5-995B-4E7C-9BB4-AE7C257C8D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FBA5E-76AF-FCC4-34EF-3B7892F2E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hlinkClick r:id="rId3"/>
              </a:rPr>
              <a:t>Realfagsbiblioteket</a:t>
            </a:r>
            <a:r>
              <a:rPr lang="en-US" dirty="0">
                <a:hlinkClick r:id="rId3"/>
              </a:rPr>
              <a:t> - Titan.uio.no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3B38B-20FE-535D-F92A-08E2CAFE9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89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1AF06-61A7-5FF5-770C-22A1B0F59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67153F-34F0-F235-F53D-9B2DBB0587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2AADB-D2FB-CC40-B559-94089F5B2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/>
              <a:t>One </a:t>
            </a:r>
            <a:r>
              <a:rPr lang="en-US" dirty="0"/>
              <a:t>important task of subject librarians is that we teach the students how to write their masters thesis</a:t>
            </a:r>
            <a:endParaRPr lang="nb-NO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Optional, but strongly recommend to attend to get the most out of your masters studies and make the best thesis possible! </a:t>
            </a:r>
          </a:p>
          <a:p>
            <a:pPr marL="171450" indent="-171450">
              <a:buFontTx/>
              <a:buChar char="-"/>
            </a:pPr>
            <a:r>
              <a:rPr lang="en-US" dirty="0"/>
              <a:t>You will learn the skills relevant for each stage of your masters studies as you go along 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first seminar will be in the fall. You will receive more information in a few weeks </a:t>
            </a:r>
          </a:p>
          <a:p>
            <a:pPr marL="171450" indent="-171450">
              <a:buFontTx/>
              <a:buChar char="-"/>
            </a:pPr>
            <a:r>
              <a:rPr lang="en-US" dirty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E9BA0-1C47-838B-6371-C0453CA3C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29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6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14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UiO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UiO Full Width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UiO Full Width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Highligh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Highligh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60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40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77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5921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686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4173626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23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5550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7703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87083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5325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3807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36410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33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00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8089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23545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5276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65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9386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3121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40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090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9300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904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961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31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213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8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699" r:id="rId5"/>
    <p:sldLayoutId id="2147483698" r:id="rId6"/>
    <p:sldLayoutId id="2147483700" r:id="rId7"/>
    <p:sldLayoutId id="2147483720" r:id="rId8"/>
    <p:sldLayoutId id="2147483719" r:id="rId9"/>
    <p:sldLayoutId id="2147483721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54" r:id="rId27"/>
    <p:sldLayoutId id="2147483755" r:id="rId28"/>
    <p:sldLayoutId id="2147483758" r:id="rId2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81642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png"/><Relationship Id="rId4" Type="http://schemas.openxmlformats.org/officeDocument/2006/relationships/hyperlink" Target="http://www.ub.uio.no/fag/matematik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ealfagsbiblioteket@ub.uio.no" TargetMode="External"/><Relationship Id="rId2" Type="http://schemas.openxmlformats.org/officeDocument/2006/relationships/hyperlink" Target="mailto:yutong.shan@ub.uio.no" TargetMode="Externa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fysikk/english/studies/master/welcomeweek/latex-course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0" y="0"/>
            <a:ext cx="4147794" cy="1480008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10512272" y="5100880"/>
            <a:ext cx="15985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i="1" dirty="0">
                <a:solidFill>
                  <a:schemeClr val="bg1"/>
                </a:solidFill>
              </a:rPr>
              <a:t>Photo by Simen Kjellin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0A1969C6-EBD4-B436-36FC-76AE422A04D9}"/>
              </a:ext>
            </a:extLst>
          </p:cNvPr>
          <p:cNvSpPr txBox="1">
            <a:spLocks/>
          </p:cNvSpPr>
          <p:nvPr/>
        </p:nvSpPr>
        <p:spPr>
          <a:xfrm>
            <a:off x="397823" y="2655197"/>
            <a:ext cx="5716962" cy="15476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</a:rPr>
              <a:t>The Science Library </a:t>
            </a:r>
          </a:p>
          <a:p>
            <a:pPr>
              <a:spcBef>
                <a:spcPts val="600"/>
              </a:spcBef>
            </a:pPr>
            <a:r>
              <a:rPr lang="nb-NO" sz="2800" dirty="0">
                <a:solidFill>
                  <a:srgbClr val="000000"/>
                </a:solidFill>
                <a:latin typeface="+mn-lt"/>
              </a:rPr>
              <a:t>Library </a:t>
            </a:r>
            <a:r>
              <a:rPr lang="nb-NO" sz="2800" dirty="0" err="1">
                <a:solidFill>
                  <a:srgbClr val="000000"/>
                </a:solidFill>
                <a:latin typeface="+mn-lt"/>
              </a:rPr>
              <a:t>of</a:t>
            </a:r>
            <a:r>
              <a:rPr lang="nb-NO" sz="2800" dirty="0">
                <a:solidFill>
                  <a:srgbClr val="000000"/>
                </a:solidFill>
                <a:latin typeface="+mn-lt"/>
              </a:rPr>
              <a:t> </a:t>
            </a:r>
            <a:r>
              <a:rPr lang="nb-NO" sz="2800" dirty="0" err="1">
                <a:solidFill>
                  <a:srgbClr val="000000"/>
                </a:solidFill>
                <a:latin typeface="+mn-lt"/>
              </a:rPr>
              <a:t>Medicine</a:t>
            </a:r>
            <a:r>
              <a:rPr lang="nb-NO" sz="2800" dirty="0">
                <a:solidFill>
                  <a:srgbClr val="000000"/>
                </a:solidFill>
                <a:latin typeface="+mn-lt"/>
              </a:rPr>
              <a:t> and Science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C554112-3AF9-BA07-FD53-E01B91FB4A5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" name="Picture 2" descr="http://farm8.staticflickr.com/7111/7739512200_ab14e0e6cd_h.jpg">
            <a:extLst>
              <a:ext uri="{FF2B5EF4-FFF2-40B4-BE49-F238E27FC236}">
                <a16:creationId xmlns:a16="http://schemas.microsoft.com/office/drawing/2014/main" id="{940F691C-2580-3E7F-353C-107D77B63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96" y="2775550"/>
            <a:ext cx="5981700" cy="111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6">
            <a:extLst>
              <a:ext uri="{FF2B5EF4-FFF2-40B4-BE49-F238E27FC236}">
                <a16:creationId xmlns:a16="http://schemas.microsoft.com/office/drawing/2014/main" id="{69572273-C11E-2F31-C84E-D586F2A3C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3825" y="3984243"/>
            <a:ext cx="5716962" cy="868634"/>
          </a:xfrm>
          <a:ln w="38100">
            <a:noFill/>
          </a:ln>
        </p:spPr>
        <p:txBody>
          <a:bodyPr/>
          <a:lstStyle/>
          <a:p>
            <a:r>
              <a:rPr lang="nb-NO" sz="2400" i="1" dirty="0">
                <a:solidFill>
                  <a:schemeClr val="bg1"/>
                </a:solidFill>
              </a:rPr>
              <a:t>Your ultimate </a:t>
            </a:r>
            <a:r>
              <a:rPr lang="nb-NO" sz="2400" i="1" dirty="0" err="1">
                <a:solidFill>
                  <a:schemeClr val="bg1"/>
                </a:solidFill>
              </a:rPr>
              <a:t>resource</a:t>
            </a:r>
            <a:r>
              <a:rPr lang="nb-NO" sz="2400" i="1" dirty="0">
                <a:solidFill>
                  <a:schemeClr val="bg1"/>
                </a:solidFill>
              </a:rPr>
              <a:t> </a:t>
            </a:r>
            <a:r>
              <a:rPr lang="nb-NO" sz="2400" i="1" dirty="0" err="1">
                <a:solidFill>
                  <a:schemeClr val="bg1"/>
                </a:solidFill>
              </a:rPr>
              <a:t>centre</a:t>
            </a:r>
            <a:r>
              <a:rPr lang="nb-NO" sz="2400" i="1" dirty="0">
                <a:solidFill>
                  <a:schemeClr val="bg1"/>
                </a:solidFill>
              </a:rPr>
              <a:t> for </a:t>
            </a:r>
            <a:r>
              <a:rPr lang="nb-NO" sz="2400" i="1" dirty="0" err="1">
                <a:solidFill>
                  <a:schemeClr val="bg1"/>
                </a:solidFill>
              </a:rPr>
              <a:t>learning</a:t>
            </a:r>
            <a:r>
              <a:rPr lang="nb-NO" sz="2400" i="1" dirty="0">
                <a:solidFill>
                  <a:schemeClr val="bg1"/>
                </a:solidFill>
              </a:rPr>
              <a:t>, </a:t>
            </a:r>
            <a:r>
              <a:rPr lang="nb-NO" sz="2400" i="1" dirty="0" err="1">
                <a:solidFill>
                  <a:schemeClr val="bg1"/>
                </a:solidFill>
              </a:rPr>
              <a:t>research</a:t>
            </a:r>
            <a:r>
              <a:rPr lang="nb-NO" sz="2400" i="1" dirty="0">
                <a:solidFill>
                  <a:schemeClr val="bg1"/>
                </a:solidFill>
              </a:rPr>
              <a:t>, </a:t>
            </a:r>
            <a:r>
              <a:rPr lang="nb-NO" sz="2400" i="1" dirty="0" err="1">
                <a:solidFill>
                  <a:schemeClr val="bg1"/>
                </a:solidFill>
              </a:rPr>
              <a:t>collaboration</a:t>
            </a:r>
            <a:r>
              <a:rPr lang="nb-NO" sz="2400" i="1" dirty="0">
                <a:solidFill>
                  <a:schemeClr val="bg1"/>
                </a:solidFill>
              </a:rPr>
              <a:t> and </a:t>
            </a:r>
            <a:r>
              <a:rPr lang="nb-NO" sz="2400" i="1" dirty="0" err="1">
                <a:solidFill>
                  <a:schemeClr val="bg1"/>
                </a:solidFill>
              </a:rPr>
              <a:t>development</a:t>
            </a:r>
            <a:endParaRPr lang="nb-NO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3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A76A-E407-467C-D020-5A8B41FC0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22B32F-057B-0CB1-A224-02B20119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825" y="512789"/>
            <a:ext cx="7815941" cy="754068"/>
          </a:xfrm>
        </p:spPr>
        <p:txBody>
          <a:bodyPr/>
          <a:lstStyle/>
          <a:p>
            <a:r>
              <a:rPr lang="nb-NO" sz="4500" b="1" dirty="0" err="1"/>
              <a:t>What</a:t>
            </a:r>
            <a:r>
              <a:rPr lang="nb-NO" sz="4500" b="1" dirty="0"/>
              <a:t> is </a:t>
            </a:r>
            <a:r>
              <a:rPr lang="nb-NO" sz="4500" b="1" dirty="0" err="1"/>
              <a:t>the</a:t>
            </a:r>
            <a:r>
              <a:rPr lang="nb-NO" sz="4500" b="1" dirty="0"/>
              <a:t> Science Library?</a:t>
            </a:r>
            <a:endParaRPr lang="en-US" sz="45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5E81088-F0A4-7253-7F64-97577EB5C4B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78825" y="1396945"/>
            <a:ext cx="10672352" cy="1043605"/>
          </a:xfrm>
        </p:spPr>
        <p:txBody>
          <a:bodyPr/>
          <a:lstStyle/>
          <a:p>
            <a:r>
              <a:rPr lang="nb-NO" sz="3200" dirty="0" err="1">
                <a:solidFill>
                  <a:srgbClr val="FB6666"/>
                </a:solidFill>
              </a:rPr>
              <a:t>Norway’s</a:t>
            </a:r>
            <a:r>
              <a:rPr lang="nb-NO" sz="3200" dirty="0">
                <a:solidFill>
                  <a:srgbClr val="FB6666"/>
                </a:solidFill>
              </a:rPr>
              <a:t> </a:t>
            </a:r>
            <a:r>
              <a:rPr lang="nb-NO" sz="3200" dirty="0" err="1">
                <a:solidFill>
                  <a:srgbClr val="FB6666"/>
                </a:solidFill>
              </a:rPr>
              <a:t>largest</a:t>
            </a:r>
            <a:r>
              <a:rPr lang="nb-NO" sz="3200" dirty="0">
                <a:solidFill>
                  <a:srgbClr val="FB6666"/>
                </a:solidFill>
              </a:rPr>
              <a:t> </a:t>
            </a:r>
            <a:r>
              <a:rPr lang="nb-NO" sz="3200" dirty="0" err="1">
                <a:solidFill>
                  <a:srgbClr val="FB6666"/>
                </a:solidFill>
              </a:rPr>
              <a:t>research</a:t>
            </a:r>
            <a:r>
              <a:rPr lang="nb-NO" sz="3200" dirty="0">
                <a:solidFill>
                  <a:srgbClr val="FB6666"/>
                </a:solidFill>
              </a:rPr>
              <a:t> </a:t>
            </a:r>
            <a:r>
              <a:rPr lang="nb-NO" sz="3200" dirty="0" err="1">
                <a:solidFill>
                  <a:srgbClr val="FB6666"/>
                </a:solidFill>
              </a:rPr>
              <a:t>library</a:t>
            </a:r>
            <a:r>
              <a:rPr lang="nb-NO" sz="3200" dirty="0">
                <a:solidFill>
                  <a:srgbClr val="FB6666"/>
                </a:solidFill>
              </a:rPr>
              <a:t> in </a:t>
            </a:r>
            <a:r>
              <a:rPr lang="nb-NO" sz="3200" dirty="0" err="1">
                <a:solidFill>
                  <a:srgbClr val="FB6666"/>
                </a:solidFill>
              </a:rPr>
              <a:t>the</a:t>
            </a:r>
            <a:r>
              <a:rPr lang="nb-NO" sz="3200" dirty="0">
                <a:solidFill>
                  <a:srgbClr val="FB6666"/>
                </a:solidFill>
              </a:rPr>
              <a:t> </a:t>
            </a:r>
            <a:r>
              <a:rPr lang="nb-NO" sz="3200" dirty="0" err="1">
                <a:solidFill>
                  <a:srgbClr val="FB6666"/>
                </a:solidFill>
              </a:rPr>
              <a:t>natural</a:t>
            </a:r>
            <a:r>
              <a:rPr lang="nb-NO" sz="3200" dirty="0">
                <a:solidFill>
                  <a:srgbClr val="FB6666"/>
                </a:solidFill>
              </a:rPr>
              <a:t> </a:t>
            </a:r>
            <a:r>
              <a:rPr lang="nb-NO" sz="3200" dirty="0" err="1">
                <a:solidFill>
                  <a:srgbClr val="FB6666"/>
                </a:solidFill>
              </a:rPr>
              <a:t>sciences</a:t>
            </a:r>
            <a:r>
              <a:rPr lang="nb-NO" sz="3200" dirty="0">
                <a:solidFill>
                  <a:srgbClr val="FB6666"/>
                </a:solidFill>
              </a:rPr>
              <a:t>!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B61CB7-C820-E7C3-078F-5F9CDB3A0415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881742" y="2169672"/>
            <a:ext cx="6290100" cy="2111814"/>
          </a:xfrm>
        </p:spPr>
        <p:txBody>
          <a:bodyPr numCol="2"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Astrophysics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Biological sciences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Chemistry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Computer science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Geosciences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Mathematics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Pharmacy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Physics</a:t>
            </a:r>
          </a:p>
        </p:txBody>
      </p:sp>
      <p:pic>
        <p:nvPicPr>
          <p:cNvPr id="9" name="Picture 8" descr="A room with books on shelves&#10;&#10;AI-generated content may be incorrect.">
            <a:extLst>
              <a:ext uri="{FF2B5EF4-FFF2-40B4-BE49-F238E27FC236}">
                <a16:creationId xmlns:a16="http://schemas.microsoft.com/office/drawing/2014/main" id="{DEE60C69-92A0-073F-5001-753793E1D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148" y="2164491"/>
            <a:ext cx="4814027" cy="361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1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0E901-E834-C926-88D4-3827E3761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D404F7-79C3-735F-875F-6672991B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31" y="512789"/>
            <a:ext cx="7223758" cy="1246342"/>
          </a:xfrm>
        </p:spPr>
        <p:txBody>
          <a:bodyPr/>
          <a:lstStyle/>
          <a:p>
            <a:r>
              <a:rPr lang="nb-NO" sz="4000" b="1" dirty="0" err="1"/>
              <a:t>Why</a:t>
            </a:r>
            <a:r>
              <a:rPr lang="nb-NO" sz="4000" b="1" dirty="0"/>
              <a:t> </a:t>
            </a:r>
            <a:r>
              <a:rPr lang="nb-NO" sz="4000" b="1" dirty="0" err="1"/>
              <a:t>use</a:t>
            </a:r>
            <a:r>
              <a:rPr lang="nb-NO" sz="4000" b="1" dirty="0"/>
              <a:t> </a:t>
            </a:r>
            <a:r>
              <a:rPr lang="nb-NO" sz="4000" b="1" dirty="0" err="1"/>
              <a:t>the</a:t>
            </a:r>
            <a:r>
              <a:rPr lang="nb-NO" sz="4000" b="1" dirty="0"/>
              <a:t> Science Library as a </a:t>
            </a:r>
            <a:r>
              <a:rPr lang="nb-NO" sz="4000" b="1" dirty="0" err="1">
                <a:highlight>
                  <a:srgbClr val="FFFF00"/>
                </a:highlight>
              </a:rPr>
              <a:t>master’s</a:t>
            </a:r>
            <a:r>
              <a:rPr lang="nb-NO" sz="4000" b="1" dirty="0">
                <a:highlight>
                  <a:srgbClr val="FFFF00"/>
                </a:highlight>
              </a:rPr>
              <a:t> student</a:t>
            </a:r>
            <a:r>
              <a:rPr lang="nb-NO" sz="4000" b="1" dirty="0"/>
              <a:t>?</a:t>
            </a:r>
            <a:endParaRPr lang="en-US" sz="4000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28342CF-0264-0F14-EFC5-C0F0262C541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01831" y="1767839"/>
            <a:ext cx="11611792" cy="523220"/>
          </a:xfrm>
        </p:spPr>
        <p:txBody>
          <a:bodyPr/>
          <a:lstStyle/>
          <a:p>
            <a:r>
              <a:rPr lang="nb-NO" sz="2400" dirty="0" err="1">
                <a:solidFill>
                  <a:srgbClr val="FB6666"/>
                </a:solidFill>
              </a:rPr>
              <a:t>Because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you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will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find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lots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of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resources</a:t>
            </a:r>
            <a:r>
              <a:rPr lang="nb-NO" sz="2400" dirty="0">
                <a:solidFill>
                  <a:srgbClr val="FB6666"/>
                </a:solidFill>
              </a:rPr>
              <a:t> and </a:t>
            </a:r>
            <a:r>
              <a:rPr lang="nb-NO" sz="2400" dirty="0" err="1">
                <a:solidFill>
                  <a:srgbClr val="FB6666"/>
                </a:solidFill>
              </a:rPr>
              <a:t>tools</a:t>
            </a:r>
            <a:r>
              <a:rPr lang="nb-NO" sz="2400" dirty="0">
                <a:solidFill>
                  <a:srgbClr val="FB6666"/>
                </a:solidFill>
              </a:rPr>
              <a:t> to support </a:t>
            </a:r>
            <a:r>
              <a:rPr lang="nb-NO" sz="2400" dirty="0" err="1">
                <a:solidFill>
                  <a:srgbClr val="FB6666"/>
                </a:solidFill>
              </a:rPr>
              <a:t>your</a:t>
            </a:r>
            <a:r>
              <a:rPr lang="nb-NO" sz="2400" dirty="0">
                <a:solidFill>
                  <a:srgbClr val="FB6666"/>
                </a:solidFill>
              </a:rPr>
              <a:t> studies and </a:t>
            </a:r>
            <a:r>
              <a:rPr lang="nb-NO" sz="2400" dirty="0" err="1">
                <a:solidFill>
                  <a:srgbClr val="FB6666"/>
                </a:solidFill>
              </a:rPr>
              <a:t>research</a:t>
            </a:r>
            <a:endParaRPr lang="en-US" sz="2400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C6C6340-246D-B2DA-17DE-40B6DA510990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513800" y="2524089"/>
            <a:ext cx="7424056" cy="2940850"/>
          </a:xfrm>
        </p:spPr>
        <p:txBody>
          <a:bodyPr/>
          <a:lstStyle/>
          <a:p>
            <a:r>
              <a:rPr lang="en-US" dirty="0"/>
              <a:t> A great place for studying and collaboration</a:t>
            </a:r>
          </a:p>
          <a:p>
            <a:r>
              <a:rPr lang="en-US" dirty="0"/>
              <a:t> Access to printed and digital literature and resources </a:t>
            </a:r>
          </a:p>
          <a:p>
            <a:r>
              <a:rPr lang="en-US" dirty="0"/>
              <a:t> (Personalized) guidance in studies and research</a:t>
            </a:r>
          </a:p>
          <a:p>
            <a:r>
              <a:rPr lang="en-US" dirty="0"/>
              <a:t> Discover new interests  </a:t>
            </a:r>
          </a:p>
          <a:p>
            <a:r>
              <a:rPr lang="en-US" dirty="0"/>
              <a:t> Develop new research skills you can apply to your thesis and beyond </a:t>
            </a:r>
          </a:p>
        </p:txBody>
      </p:sp>
      <p:pic>
        <p:nvPicPr>
          <p:cNvPr id="18" name="Picture 17" descr="A room with a large white shelf with books and a globe on it&#10;&#10;AI-generated content may be incorrect.">
            <a:extLst>
              <a:ext uri="{FF2B5EF4-FFF2-40B4-BE49-F238E27FC236}">
                <a16:creationId xmlns:a16="http://schemas.microsoft.com/office/drawing/2014/main" id="{143FA4B1-9B0B-71FA-5D51-65C308A91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/>
          <a:stretch/>
        </p:blipFill>
        <p:spPr>
          <a:xfrm>
            <a:off x="8160153" y="2524089"/>
            <a:ext cx="3763926" cy="304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7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AC90-1FC5-FBAC-FFE2-C906A8014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760B7-7FBD-F4C5-2E16-C4A1BAAC3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08" y="354212"/>
            <a:ext cx="11811831" cy="754068"/>
          </a:xfrm>
        </p:spPr>
        <p:txBody>
          <a:bodyPr/>
          <a:lstStyle/>
          <a:p>
            <a:r>
              <a:rPr lang="nb-NO" sz="4500" b="1" dirty="0" err="1"/>
              <a:t>Where</a:t>
            </a:r>
            <a:r>
              <a:rPr lang="nb-NO" sz="4500" b="1" dirty="0"/>
              <a:t> &amp; </a:t>
            </a:r>
            <a:r>
              <a:rPr lang="nb-NO" sz="4500" b="1" dirty="0" err="1"/>
              <a:t>when</a:t>
            </a:r>
            <a:r>
              <a:rPr lang="nb-NO" sz="4500" b="1" dirty="0"/>
              <a:t> to </a:t>
            </a:r>
            <a:r>
              <a:rPr lang="nb-NO" sz="4500" b="1" dirty="0" err="1"/>
              <a:t>visit</a:t>
            </a:r>
            <a:r>
              <a:rPr lang="nb-NO" sz="4500" b="1" dirty="0"/>
              <a:t> </a:t>
            </a:r>
            <a:r>
              <a:rPr lang="nb-NO" sz="4500" b="1" dirty="0" err="1"/>
              <a:t>the</a:t>
            </a:r>
            <a:r>
              <a:rPr lang="nb-NO" sz="4500" b="1" dirty="0"/>
              <a:t> Science Library? </a:t>
            </a:r>
            <a:endParaRPr lang="en-US" sz="45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DB311-339C-A632-E5FC-10E4F06C0DF4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5867829" y="3305293"/>
            <a:ext cx="6031966" cy="1445623"/>
          </a:xfrm>
        </p:spPr>
        <p:txBody>
          <a:bodyPr numCol="2"/>
          <a:lstStyle/>
          <a:p>
            <a:pPr marL="0" indent="0">
              <a:spcBef>
                <a:spcPts val="600"/>
              </a:spcBef>
              <a:buNone/>
            </a:pPr>
            <a:r>
              <a:rPr lang="nb-NO" sz="2200" b="1" dirty="0" err="1"/>
              <a:t>Staffed</a:t>
            </a:r>
            <a:r>
              <a:rPr lang="nb-NO" sz="2200" b="1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/>
              <a:t>Mon – Fri: 10 – 16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endParaRPr lang="nb-NO" sz="2200" dirty="0"/>
          </a:p>
          <a:p>
            <a:pPr marL="0" indent="0">
              <a:spcBef>
                <a:spcPts val="600"/>
              </a:spcBef>
              <a:buNone/>
            </a:pPr>
            <a:r>
              <a:rPr lang="nb-NO" sz="2200" b="1" dirty="0"/>
              <a:t>With UiO-</a:t>
            </a:r>
            <a:r>
              <a:rPr lang="nb-NO" sz="2200" b="1" dirty="0" err="1"/>
              <a:t>card</a:t>
            </a:r>
            <a:r>
              <a:rPr lang="nb-NO" sz="2200" b="1" dirty="0"/>
              <a:t> + </a:t>
            </a:r>
            <a:r>
              <a:rPr lang="nb-NO" sz="2200" b="1" dirty="0" err="1"/>
              <a:t>code</a:t>
            </a:r>
            <a:r>
              <a:rPr lang="nb-NO" sz="2200" b="1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/>
              <a:t>Mon – Fri: 8 – 22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 err="1"/>
              <a:t>Sat</a:t>
            </a:r>
            <a:r>
              <a:rPr lang="nb-NO" sz="2200" dirty="0"/>
              <a:t> – Sun: 8 – 18 </a:t>
            </a:r>
          </a:p>
          <a:p>
            <a:pPr marL="0" indent="0">
              <a:spcBef>
                <a:spcPts val="600"/>
              </a:spcBef>
              <a:buNone/>
            </a:pPr>
            <a:endParaRPr lang="nb-NO" sz="2200" dirty="0"/>
          </a:p>
        </p:txBody>
      </p:sp>
      <p:pic>
        <p:nvPicPr>
          <p:cNvPr id="6" name="Picture 2" descr="http://farm8.staticflickr.com/7111/7739512200_ab14e0e6cd_h.jpg">
            <a:extLst>
              <a:ext uri="{FF2B5EF4-FFF2-40B4-BE49-F238E27FC236}">
                <a16:creationId xmlns:a16="http://schemas.microsoft.com/office/drawing/2014/main" id="{B01B1A41-66FF-730A-CBA3-4E32D75C336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5" r="16306"/>
          <a:stretch/>
        </p:blipFill>
        <p:spPr bwMode="auto">
          <a:xfrm>
            <a:off x="922469" y="1405411"/>
            <a:ext cx="3945320" cy="105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98A36C-DC6F-3BBC-A6AA-A50053DEC388}"/>
              </a:ext>
            </a:extLst>
          </p:cNvPr>
          <p:cNvSpPr txBox="1"/>
          <p:nvPr/>
        </p:nvSpPr>
        <p:spPr>
          <a:xfrm>
            <a:off x="5709839" y="1732353"/>
            <a:ext cx="39741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/>
              <a:t>Vilhelm Bjerknes hus (VB)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Moltke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Moes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vei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35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1D4575-E0DF-9B13-CD06-2717C07B28E9}"/>
              </a:ext>
            </a:extLst>
          </p:cNvPr>
          <p:cNvSpPr txBox="1"/>
          <p:nvPr/>
        </p:nvSpPr>
        <p:spPr>
          <a:xfrm>
            <a:off x="5429326" y="276586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b="1" dirty="0" err="1">
                <a:solidFill>
                  <a:srgbClr val="FB6666"/>
                </a:solidFill>
              </a:rPr>
              <a:t>Opening</a:t>
            </a:r>
            <a:r>
              <a:rPr lang="nb-NO" sz="2400" b="1" dirty="0">
                <a:solidFill>
                  <a:srgbClr val="FB6666"/>
                </a:solidFill>
              </a:rPr>
              <a:t> </a:t>
            </a:r>
            <a:r>
              <a:rPr lang="nb-NO" sz="2400" b="1" dirty="0" err="1">
                <a:solidFill>
                  <a:srgbClr val="FB6666"/>
                </a:solidFill>
              </a:rPr>
              <a:t>hours</a:t>
            </a:r>
            <a:r>
              <a:rPr lang="nb-NO" sz="2400" b="1" dirty="0">
                <a:solidFill>
                  <a:srgbClr val="FB6666"/>
                </a:solidFill>
              </a:rPr>
              <a:t>: </a:t>
            </a:r>
            <a:r>
              <a:rPr lang="nb-NO" sz="2400" dirty="0">
                <a:solidFill>
                  <a:srgbClr val="FB6666"/>
                </a:solidFill>
              </a:rPr>
              <a:t>(</a:t>
            </a:r>
            <a:r>
              <a:rPr lang="nb-NO" sz="2400" dirty="0" err="1">
                <a:solidFill>
                  <a:srgbClr val="FB6666"/>
                </a:solidFill>
              </a:rPr>
              <a:t>check</a:t>
            </a:r>
            <a:r>
              <a:rPr lang="nb-NO" sz="2400" dirty="0">
                <a:solidFill>
                  <a:srgbClr val="FB6666"/>
                </a:solidFill>
              </a:rPr>
              <a:t> </a:t>
            </a:r>
            <a:r>
              <a:rPr lang="nb-NO" sz="2400" dirty="0" err="1">
                <a:solidFill>
                  <a:srgbClr val="FB6666"/>
                </a:solidFill>
              </a:rPr>
              <a:t>the</a:t>
            </a:r>
            <a:r>
              <a:rPr lang="nb-NO" sz="2400" dirty="0">
                <a:solidFill>
                  <a:srgbClr val="FB6666"/>
                </a:solidFill>
              </a:rPr>
              <a:t> website)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FB43D9-4E18-79F6-03F3-243E4DD6617C}"/>
              </a:ext>
            </a:extLst>
          </p:cNvPr>
          <p:cNvSpPr txBox="1"/>
          <p:nvPr/>
        </p:nvSpPr>
        <p:spPr>
          <a:xfrm>
            <a:off x="5355772" y="123308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b="1" dirty="0" err="1">
                <a:solidFill>
                  <a:srgbClr val="FB6666"/>
                </a:solidFill>
              </a:rPr>
              <a:t>Physical</a:t>
            </a:r>
            <a:r>
              <a:rPr lang="nb-NO" sz="2400" b="1" dirty="0">
                <a:solidFill>
                  <a:srgbClr val="FB6666"/>
                </a:solidFill>
              </a:rPr>
              <a:t> </a:t>
            </a:r>
            <a:r>
              <a:rPr lang="nb-NO" sz="2400" b="1" dirty="0" err="1">
                <a:solidFill>
                  <a:srgbClr val="FB6666"/>
                </a:solidFill>
              </a:rPr>
              <a:t>address</a:t>
            </a:r>
            <a:r>
              <a:rPr lang="nb-NO" sz="2400" b="1" dirty="0">
                <a:solidFill>
                  <a:srgbClr val="FB6666"/>
                </a:solidFill>
              </a:rPr>
              <a:t>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FAE302-FDB1-CEB3-F926-25C980C045ED}"/>
              </a:ext>
            </a:extLst>
          </p:cNvPr>
          <p:cNvSpPr txBox="1"/>
          <p:nvPr/>
        </p:nvSpPr>
        <p:spPr>
          <a:xfrm>
            <a:off x="5429326" y="498484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FB6666"/>
                </a:solidFill>
              </a:rPr>
              <a:t>Website: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D181F3-1AE3-1573-739A-979882FDEF76}"/>
              </a:ext>
            </a:extLst>
          </p:cNvPr>
          <p:cNvSpPr txBox="1"/>
          <p:nvPr/>
        </p:nvSpPr>
        <p:spPr>
          <a:xfrm>
            <a:off x="5709839" y="5424541"/>
            <a:ext cx="47404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dirty="0">
                <a:hlinkClick r:id="rId3"/>
              </a:rPr>
              <a:t>www.ub.uio.no</a:t>
            </a:r>
            <a:r>
              <a:rPr lang="nb-NO" sz="2400" dirty="0"/>
              <a:t> </a:t>
            </a:r>
            <a:r>
              <a:rPr lang="nb-NO" sz="2400" dirty="0">
                <a:hlinkClick r:id="rId4"/>
              </a:rPr>
              <a:t>www.ub.uio.no/fag/matematikk</a:t>
            </a:r>
            <a:r>
              <a:rPr lang="nb-NO" sz="2400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71A099D-C996-2258-C016-B0CD253BF87F}"/>
              </a:ext>
            </a:extLst>
          </p:cNvPr>
          <p:cNvGrpSpPr/>
          <p:nvPr/>
        </p:nvGrpSpPr>
        <p:grpSpPr>
          <a:xfrm>
            <a:off x="918344" y="2692146"/>
            <a:ext cx="4446164" cy="3397329"/>
            <a:chOff x="918344" y="2692146"/>
            <a:chExt cx="4446164" cy="33973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E19991-DE52-5096-D7ED-B0B47246F96C}"/>
                </a:ext>
              </a:extLst>
            </p:cNvPr>
            <p:cNvGrpSpPr/>
            <p:nvPr/>
          </p:nvGrpSpPr>
          <p:grpSpPr>
            <a:xfrm>
              <a:off x="918344" y="2692146"/>
              <a:ext cx="3945322" cy="3397329"/>
              <a:chOff x="4426827" y="2145210"/>
              <a:chExt cx="2242804" cy="207125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B542BD2-7DB0-2733-9BB1-4FCEDE2A2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5067" t="10173" r="9952" b="36448"/>
              <a:stretch/>
            </p:blipFill>
            <p:spPr>
              <a:xfrm>
                <a:off x="4426827" y="2145210"/>
                <a:ext cx="2238114" cy="2071259"/>
              </a:xfrm>
              <a:prstGeom prst="rect">
                <a:avLst/>
              </a:prstGeom>
            </p:spPr>
          </p:pic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8A9E07A1-5EEB-7CB6-6227-20A90C6ACD19}"/>
                  </a:ext>
                </a:extLst>
              </p:cNvPr>
              <p:cNvSpPr/>
              <p:nvPr/>
            </p:nvSpPr>
            <p:spPr>
              <a:xfrm>
                <a:off x="5442857" y="2551610"/>
                <a:ext cx="653143" cy="426721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52C33D9-F517-7863-667C-A9C943D40ED1}"/>
                  </a:ext>
                </a:extLst>
              </p:cNvPr>
              <p:cNvSpPr/>
              <p:nvPr/>
            </p:nvSpPr>
            <p:spPr>
              <a:xfrm>
                <a:off x="5406532" y="3018162"/>
                <a:ext cx="653143" cy="338555"/>
              </a:xfrm>
              <a:prstGeom prst="roundRect">
                <a:avLst/>
              </a:prstGeom>
              <a:noFill/>
              <a:ln w="571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3006A6-ED52-DEFA-98ED-FB7F0ED7FB8F}"/>
                  </a:ext>
                </a:extLst>
              </p:cNvPr>
              <p:cNvSpPr txBox="1"/>
              <p:nvPr/>
            </p:nvSpPr>
            <p:spPr>
              <a:xfrm>
                <a:off x="5346085" y="2259998"/>
                <a:ext cx="1323546" cy="206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</a:rPr>
                  <a:t>The Science Library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5AAF2E-15F9-C2EB-1A0C-C8397C92E583}"/>
                  </a:ext>
                </a:extLst>
              </p:cNvPr>
              <p:cNvSpPr txBox="1"/>
              <p:nvPr/>
            </p:nvSpPr>
            <p:spPr>
              <a:xfrm>
                <a:off x="5098976" y="3401248"/>
                <a:ext cx="897823" cy="206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B0F0"/>
                    </a:solidFill>
                  </a:rPr>
                  <a:t>Math institute</a:t>
                </a:r>
              </a:p>
            </p:txBody>
          </p:sp>
        </p:grpSp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F007E446-7BDB-1404-5B67-6E653954247E}"/>
                </a:ext>
              </a:extLst>
            </p:cNvPr>
            <p:cNvSpPr/>
            <p:nvPr/>
          </p:nvSpPr>
          <p:spPr>
            <a:xfrm rot="5684434">
              <a:off x="3389888" y="3549641"/>
              <a:ext cx="922090" cy="960590"/>
            </a:xfrm>
            <a:prstGeom prst="blockArc">
              <a:avLst/>
            </a:prstGeom>
            <a:solidFill>
              <a:srgbClr val="00B050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B7B6A4-A9BE-CA0B-02E6-8CF99191DE70}"/>
                </a:ext>
              </a:extLst>
            </p:cNvPr>
            <p:cNvSpPr txBox="1"/>
            <p:nvPr/>
          </p:nvSpPr>
          <p:spPr>
            <a:xfrm>
              <a:off x="4362823" y="3735716"/>
              <a:ext cx="10016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rgbClr val="00B050"/>
                  </a:solidFill>
                </a:rPr>
                <a:t>Korridor</a:t>
              </a:r>
              <a:r>
                <a:rPr lang="en-US" sz="1600" b="1" dirty="0">
                  <a:solidFill>
                    <a:srgbClr val="00B050"/>
                  </a:solidFill>
                </a:rPr>
                <a:t> 2. </a:t>
              </a:r>
              <a:r>
                <a:rPr lang="en-US" sz="1600" b="1" dirty="0" err="1">
                  <a:solidFill>
                    <a:srgbClr val="00B050"/>
                  </a:solidFill>
                </a:rPr>
                <a:t>etasje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218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1154A-F819-5098-CFA5-CFD03ACD7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BF626-F9EC-D211-4E80-E3BB6E049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039" y="432864"/>
            <a:ext cx="11571332" cy="12130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4000" b="1" dirty="0"/>
              <a:t>Questions / </a:t>
            </a:r>
            <a:r>
              <a:rPr lang="nb-NO" sz="4000" b="1" dirty="0" err="1"/>
              <a:t>requests</a:t>
            </a:r>
            <a:r>
              <a:rPr lang="nb-NO" sz="4000" b="1" dirty="0"/>
              <a:t> for </a:t>
            </a:r>
            <a:r>
              <a:rPr lang="nb-NO" sz="4000" b="1" dirty="0" err="1"/>
              <a:t>the</a:t>
            </a:r>
            <a:r>
              <a:rPr lang="nb-NO" sz="4000" b="1" dirty="0"/>
              <a:t> Science Library: Who to </a:t>
            </a:r>
            <a:r>
              <a:rPr lang="nb-NO" sz="4000" b="1" dirty="0" err="1"/>
              <a:t>contact</a:t>
            </a:r>
            <a:r>
              <a:rPr lang="nb-NO" sz="4000" b="1" dirty="0"/>
              <a:t>?</a:t>
            </a:r>
            <a:endParaRPr lang="en-US" sz="4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0F2580-2F05-9D93-DCBF-D39D5676BA2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655503" y="2307770"/>
            <a:ext cx="6740434" cy="3727270"/>
          </a:xfrm>
        </p:spPr>
        <p:txBody>
          <a:bodyPr/>
          <a:lstStyle/>
          <a:p>
            <a:pPr marL="0" indent="0">
              <a:buNone/>
            </a:pPr>
            <a:r>
              <a:rPr lang="nb-NO" sz="3600" b="1" dirty="0">
                <a:solidFill>
                  <a:srgbClr val="FB6666"/>
                </a:solidFill>
              </a:rPr>
              <a:t>Yutong Shan</a:t>
            </a:r>
          </a:p>
          <a:p>
            <a:pPr marL="0" indent="0">
              <a:buNone/>
            </a:pPr>
            <a:r>
              <a:rPr lang="nb-NO" dirty="0"/>
              <a:t>Senior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librarian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 err="1"/>
              <a:t>Subject</a:t>
            </a:r>
            <a:r>
              <a:rPr lang="nb-NO" dirty="0"/>
              <a:t> </a:t>
            </a:r>
            <a:r>
              <a:rPr lang="nb-NO" dirty="0" err="1"/>
              <a:t>specialist</a:t>
            </a:r>
            <a:r>
              <a:rPr lang="nb-NO" dirty="0"/>
              <a:t> in mathematics &amp; </a:t>
            </a:r>
            <a:r>
              <a:rPr lang="nb-NO" dirty="0" err="1"/>
              <a:t>geosciences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 err="1"/>
              <a:t>PhD</a:t>
            </a:r>
            <a:r>
              <a:rPr lang="nb-NO" dirty="0"/>
              <a:t> in </a:t>
            </a:r>
            <a:r>
              <a:rPr lang="nb-NO" dirty="0" err="1"/>
              <a:t>astrophysics</a:t>
            </a:r>
            <a:endParaRPr lang="nb-NO" dirty="0"/>
          </a:p>
          <a:p>
            <a:pPr marL="0" indent="0">
              <a:buNone/>
            </a:pPr>
            <a:r>
              <a:rPr lang="nb-NO" dirty="0">
                <a:hlinkClick r:id="rId2"/>
              </a:rPr>
              <a:t>yutong.shan@ub.uio.no</a:t>
            </a:r>
            <a:endParaRPr lang="nb-NO" dirty="0"/>
          </a:p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realfagsbiblioteket@ub.uio.no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  <p:pic>
        <p:nvPicPr>
          <p:cNvPr id="1026" name="Picture 2" descr="Bilde av Yutong Shan">
            <a:extLst>
              <a:ext uri="{FF2B5EF4-FFF2-40B4-BE49-F238E27FC236}">
                <a16:creationId xmlns:a16="http://schemas.microsoft.com/office/drawing/2014/main" id="{A7E4A108-BD47-3829-C9C5-34A3D801B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433" y="2403566"/>
            <a:ext cx="2465615" cy="328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01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0EDD6-5CDD-F779-B385-1DB478F43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281141-DD47-0519-87E5-C4EEBAD16236}"/>
              </a:ext>
            </a:extLst>
          </p:cNvPr>
          <p:cNvSpPr/>
          <p:nvPr/>
        </p:nvSpPr>
        <p:spPr>
          <a:xfrm>
            <a:off x="325464" y="6121831"/>
            <a:ext cx="1332855" cy="736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4D370C-09A2-FAC6-F747-91C858F08DE8}"/>
              </a:ext>
            </a:extLst>
          </p:cNvPr>
          <p:cNvSpPr txBox="1"/>
          <p:nvPr/>
        </p:nvSpPr>
        <p:spPr>
          <a:xfrm>
            <a:off x="1297916" y="224295"/>
            <a:ext cx="9571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Master seminar series in Mathematics </a:t>
            </a:r>
          </a:p>
        </p:txBody>
      </p:sp>
      <p:pic>
        <p:nvPicPr>
          <p:cNvPr id="3" name="Test-3.jpg" descr="Test-3.jpg">
            <a:extLst>
              <a:ext uri="{FF2B5EF4-FFF2-40B4-BE49-F238E27FC236}">
                <a16:creationId xmlns:a16="http://schemas.microsoft.com/office/drawing/2014/main" id="{64A03FB0-D1EE-7835-AEC2-A1DEE4B6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854" y="886903"/>
            <a:ext cx="7636292" cy="5400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30797A-D53C-DDB3-7C59-116B57F9E41A}"/>
              </a:ext>
            </a:extLst>
          </p:cNvPr>
          <p:cNvSpPr/>
          <p:nvPr/>
        </p:nvSpPr>
        <p:spPr>
          <a:xfrm>
            <a:off x="559869" y="1464906"/>
            <a:ext cx="2456033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You can influence what happens here!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910F80B-C002-4777-274A-F238D8A8EA4A}"/>
              </a:ext>
            </a:extLst>
          </p:cNvPr>
          <p:cNvCxnSpPr>
            <a:cxnSpLocks/>
          </p:cNvCxnSpPr>
          <p:nvPr/>
        </p:nvCxnSpPr>
        <p:spPr>
          <a:xfrm>
            <a:off x="3015902" y="1735494"/>
            <a:ext cx="1717985" cy="0"/>
          </a:xfrm>
          <a:prstGeom prst="straightConnector1">
            <a:avLst/>
          </a:prstGeom>
          <a:ln w="444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683FE89-3FD6-A26A-3814-04D9DA06C041}"/>
              </a:ext>
            </a:extLst>
          </p:cNvPr>
          <p:cNvSpPr txBox="1"/>
          <p:nvPr/>
        </p:nvSpPr>
        <p:spPr>
          <a:xfrm>
            <a:off x="3874894" y="6121654"/>
            <a:ext cx="4607352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Stay tuned: info coming soon!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943E3E-5574-34D2-08E1-E7A10E8FA99F}"/>
              </a:ext>
            </a:extLst>
          </p:cNvPr>
          <p:cNvSpPr txBox="1"/>
          <p:nvPr/>
        </p:nvSpPr>
        <p:spPr>
          <a:xfrm>
            <a:off x="6957887" y="4840551"/>
            <a:ext cx="3753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Fall 2026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6854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06E43C8-1722-EB98-184E-8D70B20FB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D3CC8B-8B10-806A-B50A-A864B732A3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0"/>
            <a:ext cx="2031167" cy="7345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82604E-C8F2-FD95-F93B-F37595680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060A9-7E48-54FC-14DD-0D764374C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78" y="1481243"/>
            <a:ext cx="5716962" cy="1576106"/>
          </a:xfrm>
        </p:spPr>
        <p:txBody>
          <a:bodyPr/>
          <a:lstStyle/>
          <a:p>
            <a:r>
              <a:rPr lang="en-US" b="1" dirty="0"/>
              <a:t>Getting started with</a:t>
            </a:r>
            <a:br>
              <a:rPr lang="en-US" b="1" dirty="0"/>
            </a:br>
            <a:r>
              <a:rPr lang="en-US" b="1" dirty="0"/>
              <a:t>LaTeX &amp; Overleaf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EDD7A0-F637-FCDF-F51F-C5F4B83285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978" y="3057349"/>
            <a:ext cx="5259144" cy="868388"/>
          </a:xfrm>
        </p:spPr>
        <p:txBody>
          <a:bodyPr/>
          <a:lstStyle/>
          <a:p>
            <a:r>
              <a:rPr lang="en-US" sz="2800" dirty="0"/>
              <a:t>For new master’s students </a:t>
            </a:r>
          </a:p>
          <a:p>
            <a:r>
              <a:rPr lang="en-US" sz="2800" dirty="0"/>
              <a:t>in physics and mathematics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64D5008-042D-81A1-2FBD-20014D422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978" y="4331767"/>
            <a:ext cx="5550043" cy="2427252"/>
          </a:xfrm>
        </p:spPr>
        <p:txBody>
          <a:bodyPr/>
          <a:lstStyle/>
          <a:p>
            <a:r>
              <a:rPr lang="en-US" sz="1800" dirty="0"/>
              <a:t>Andri Spilker &amp; Yutong Shan</a:t>
            </a:r>
          </a:p>
          <a:p>
            <a:r>
              <a:rPr lang="en-US" sz="1800" dirty="0"/>
              <a:t>Senior academic librarians for physics &amp; mathematics</a:t>
            </a:r>
          </a:p>
          <a:p>
            <a:r>
              <a:rPr lang="en-US" sz="1800" dirty="0" err="1"/>
              <a:t>UiO</a:t>
            </a:r>
            <a:r>
              <a:rPr lang="en-US" sz="1800" dirty="0"/>
              <a:t> Science Library  </a:t>
            </a:r>
          </a:p>
          <a:p>
            <a:endParaRPr lang="en-US" sz="1800" dirty="0"/>
          </a:p>
          <a:p>
            <a:r>
              <a:rPr lang="en-US" sz="1800" b="1" dirty="0">
                <a:solidFill>
                  <a:srgbClr val="FF0000"/>
                </a:solidFill>
              </a:rPr>
              <a:t>Time: Thursday 13 August 2026, 12:00 – 14:00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Location: </a:t>
            </a:r>
            <a:r>
              <a:rPr lang="en-US" sz="1800" b="1" dirty="0" err="1">
                <a:solidFill>
                  <a:srgbClr val="FF0000"/>
                </a:solidFill>
              </a:rPr>
              <a:t>Tidsrommet</a:t>
            </a:r>
            <a:r>
              <a:rPr lang="en-US" sz="1800" b="1" dirty="0">
                <a:solidFill>
                  <a:srgbClr val="FF0000"/>
                </a:solidFill>
              </a:rPr>
              <a:t>, Physics Building (Floor 1)</a:t>
            </a:r>
          </a:p>
          <a:p>
            <a:endParaRPr lang="en-US" sz="1600" dirty="0">
              <a:solidFill>
                <a:srgbClr val="FF0000"/>
              </a:solidFill>
              <a:hlinkClick r:id="rId3"/>
            </a:endParaRPr>
          </a:p>
          <a:p>
            <a:r>
              <a:rPr lang="en-US" sz="1600" dirty="0">
                <a:solidFill>
                  <a:srgbClr val="FF0000"/>
                </a:solidFill>
                <a:hlinkClick r:id="rId3"/>
              </a:rPr>
              <a:t>https://www.mn.uio.no/fysikk/english/studies/master/welcomeweek/latex-course.html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2" name="Picture 2" descr="Bildet kan inneholde: dings, telefoni, kommunikasjonsenhet.">
            <a:extLst>
              <a:ext uri="{FF2B5EF4-FFF2-40B4-BE49-F238E27FC236}">
                <a16:creationId xmlns:a16="http://schemas.microsoft.com/office/drawing/2014/main" id="{3825951A-576E-8BDC-A23A-9EC177659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0" r="25129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" id="{ECDA1C7A-B1F5-4BA3-9699-1C7975CBBA30}" vid="{62A3892F-3258-40C7-A157-01FB85EBDA4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d3c240-0dcf-42c1-89eb-2a77fcf36374" xsi:nil="true"/>
    <lcf76f155ced4ddcb4097134ff3c332f xmlns="743d3a43-4c63-4adf-9fe0-2108133948c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FF46F7FAD840D40ADF9AB013A4F68F9" ma:contentTypeVersion="18" ma:contentTypeDescription="Opprett et nytt dokument." ma:contentTypeScope="" ma:versionID="5150560f03b1d1f451729c46891b6a06">
  <xsd:schema xmlns:xsd="http://www.w3.org/2001/XMLSchema" xmlns:xs="http://www.w3.org/2001/XMLSchema" xmlns:p="http://schemas.microsoft.com/office/2006/metadata/properties" xmlns:ns2="743d3a43-4c63-4adf-9fe0-2108133948c8" xmlns:ns3="ecd3c240-0dcf-42c1-89eb-2a77fcf36374" targetNamespace="http://schemas.microsoft.com/office/2006/metadata/properties" ma:root="true" ma:fieldsID="a0bbd9dd251e13d2581d799e2e9c434e" ns2:_="" ns3:_="">
    <xsd:import namespace="743d3a43-4c63-4adf-9fe0-2108133948c8"/>
    <xsd:import namespace="ecd3c240-0dcf-42c1-89eb-2a77fcf363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d3a43-4c63-4adf-9fe0-210813394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3c240-0dcf-42c1-89eb-2a77fcf36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6958e0-684c-4dd9-a4b7-684cde4596fc}" ma:internalName="TaxCatchAll" ma:showField="CatchAllData" ma:web="ecd3c240-0dcf-42c1-89eb-2a77fcf363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ecd3c240-0dcf-42c1-89eb-2a77fcf36374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743d3a43-4c63-4adf-9fe0-2108133948c8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F815D1B-124C-4587-AE46-A809664E0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d3a43-4c63-4adf-9fe0-2108133948c8"/>
    <ds:schemaRef ds:uri="ecd3c240-0dcf-42c1-89eb-2a77fcf363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 English</Template>
  <TotalTime>13773</TotalTime>
  <Words>439</Words>
  <Application>Microsoft Office PowerPoint</Application>
  <PresentationFormat>Widescreen</PresentationFormat>
  <Paragraphs>76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Arial, sans-serif</vt:lpstr>
      <vt:lpstr>Calibri</vt:lpstr>
      <vt:lpstr>Helvetica</vt:lpstr>
      <vt:lpstr>Wingdings</vt:lpstr>
      <vt:lpstr>Office Theme</vt:lpstr>
      <vt:lpstr>1_Office Theme</vt:lpstr>
      <vt:lpstr>PowerPoint Presentation</vt:lpstr>
      <vt:lpstr>What is the Science Library?</vt:lpstr>
      <vt:lpstr>Why use the Science Library as a master’s student?</vt:lpstr>
      <vt:lpstr>Where &amp; when to visit the Science Library? </vt:lpstr>
      <vt:lpstr>Questions / requests for the Science Library: Who to contact?</vt:lpstr>
      <vt:lpstr>PowerPoint Presentation</vt:lpstr>
      <vt:lpstr>Getting started with LaTeX &amp; Overleaf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Library</dc:title>
  <dc:creator>Edina Pozer</dc:creator>
  <cp:lastModifiedBy>Yutong Shan</cp:lastModifiedBy>
  <cp:revision>43</cp:revision>
  <dcterms:created xsi:type="dcterms:W3CDTF">2021-08-17T07:43:28Z</dcterms:created>
  <dcterms:modified xsi:type="dcterms:W3CDTF">2026-08-10T14:38:40Z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0x010100AFF46F7FAD840D40ADF9AB013A4F68F9</vt:lpwstr>
  </property>
  <property fmtid="{D5CDD505-2E9C-101B-9397-08002B2CF9AE}" pid="3" name="_dlc_DocIdItemGuid">
    <vt:lpwstr>27bb76fe-fa39-4ddb-b8e4-3a1233c00101</vt:lpwstr>
  </property>
</Properties>
</file>