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1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97" d="100"/>
          <a:sy n="197" d="100"/>
        </p:scale>
        <p:origin x="-2872" y="-96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869335E-8B0B-E747-BF20-4F33BAEEACEB}" type="datetime1">
              <a:rPr lang="nb-NO"/>
              <a:pPr>
                <a:defRPr/>
              </a:pPr>
              <a:t>13/09/17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A29E114-AD7D-5640-91AE-ABD55590079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00749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E28453-F6BE-B546-A98D-107E694FF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27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543800" cy="1143000"/>
          </a:xfrm>
        </p:spPr>
        <p:txBody>
          <a:bodyPr anchor="b"/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143000" y="3429000"/>
            <a:ext cx="75438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4A01A-608C-4147-80C7-C8BD8A98D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5B175-C43A-5F41-B294-7D2392EA3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85F33-64F2-DC45-8242-2D1EA2FA5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754E-87E8-3F4E-8879-2A555318E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CC4D6-CC22-5F43-961E-0E7301214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4E8AA-21C1-294F-A0F0-D96940EE5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668C4-2029-3A44-A36E-8E83129FD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1078F-7754-0E43-992F-3441E48F0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21B79-192D-244E-B153-B9BC17735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Ny Powerpoint mal 2011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AEF93-74BC-934C-8F9E-C70852BA1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nb-NO"/>
              <a:t>11. april 2011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248400"/>
            <a:ext cx="480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Tema Powerpoint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>
              <a:defRPr/>
            </a:pPr>
            <a:fld id="{043E2C96-FA80-E446-99D1-91B1FF4F5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MN_MATH_A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04800" y="228600"/>
            <a:ext cx="366553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543800" cy="1503040"/>
          </a:xfrm>
        </p:spPr>
        <p:txBody>
          <a:bodyPr/>
          <a:lstStyle/>
          <a:p>
            <a:pPr algn="ctr" eaLnBrk="1" hangingPunct="1"/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/>
              <a:t/>
            </a:r>
            <a:br>
              <a:rPr lang="nb-NO" sz="2800" dirty="0"/>
            </a:br>
            <a:r>
              <a:rPr lang="nb-NO" sz="2800" dirty="0" smtClean="0"/>
              <a:t/>
            </a:r>
            <a:br>
              <a:rPr lang="nb-NO" sz="2800" dirty="0" smtClean="0"/>
            </a:br>
            <a:r>
              <a:rPr lang="nb-NO" sz="2800" dirty="0"/>
              <a:t/>
            </a:r>
            <a:br>
              <a:rPr lang="nb-NO" sz="2800" dirty="0"/>
            </a:br>
            <a:r>
              <a:rPr lang="nb-NO" sz="2800" dirty="0" smtClean="0"/>
              <a:t>STUDIESTART VED MATEMATISK INSTITUTT </a:t>
            </a:r>
            <a:endParaRPr lang="nb-NO" sz="280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b-NO" dirty="0" smtClean="0"/>
          </a:p>
          <a:p>
            <a:pPr algn="ctr" eaLnBrk="1" hangingPunct="1"/>
            <a:r>
              <a:rPr lang="nb-NO" dirty="0"/>
              <a:t>i</a:t>
            </a:r>
            <a:r>
              <a:rPr lang="nb-NO" dirty="0" smtClean="0"/>
              <a:t> tall og bilder</a:t>
            </a:r>
            <a:endParaRPr lang="nb-NO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Velkomstmiddagen</a:t>
            </a:r>
            <a:r>
              <a:rPr lang="nb-NO" dirty="0" smtClean="0"/>
              <a:t>...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Content Placeholder 8" descr="IMG_5226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0" b="135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5060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...startet med </a:t>
            </a:r>
            <a:r>
              <a:rPr lang="nb-NO" dirty="0" err="1" smtClean="0"/>
              <a:t>mingling</a:t>
            </a:r>
            <a:r>
              <a:rPr lang="nb-NO" dirty="0" smtClean="0"/>
              <a:t>...</a:t>
            </a:r>
            <a:endParaRPr lang="en-US" dirty="0"/>
          </a:p>
        </p:txBody>
      </p:sp>
      <p:pic>
        <p:nvPicPr>
          <p:cNvPr id="7" name="Content Placeholder 6" descr="IMG_5212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5" b="16435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4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så</a:t>
            </a:r>
            <a:r>
              <a:rPr lang="en-US" dirty="0" smtClean="0"/>
              <a:t> </a:t>
            </a:r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/>
              <a:t> </a:t>
            </a:r>
            <a:r>
              <a:rPr lang="en-US" dirty="0" err="1" smtClean="0"/>
              <a:t>ønsket</a:t>
            </a:r>
            <a:r>
              <a:rPr lang="en-US" dirty="0" smtClean="0"/>
              <a:t> </a:t>
            </a:r>
            <a:r>
              <a:rPr lang="en-US" dirty="0" err="1" smtClean="0"/>
              <a:t>velkommen</a:t>
            </a:r>
            <a:r>
              <a:rPr lang="en-US" dirty="0" smtClean="0"/>
              <a:t>...</a:t>
            </a:r>
            <a:endParaRPr lang="en-US" dirty="0"/>
          </a:p>
        </p:txBody>
      </p:sp>
      <p:pic>
        <p:nvPicPr>
          <p:cNvPr id="7" name="Content Placeholder 6" descr="IMG_5223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1" b="9901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5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...så var det mat.</a:t>
            </a:r>
            <a:endParaRPr lang="en-US" dirty="0"/>
          </a:p>
        </p:txBody>
      </p:sp>
      <p:pic>
        <p:nvPicPr>
          <p:cNvPr id="7" name="Content Placeholder 6" descr="IMG_52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1" b="9901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90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</a:t>
            </a:r>
            <a:r>
              <a:rPr lang="en-US" dirty="0" err="1" smtClean="0"/>
              <a:t>løpet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uken</a:t>
            </a:r>
            <a:r>
              <a:rPr lang="en-US" dirty="0" smtClean="0"/>
              <a:t>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Var</a:t>
            </a:r>
            <a:r>
              <a:rPr lang="en-US" dirty="0" smtClean="0"/>
              <a:t>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forkurs</a:t>
            </a:r>
            <a:r>
              <a:rPr lang="en-US" dirty="0" smtClean="0"/>
              <a:t> i </a:t>
            </a:r>
            <a:r>
              <a:rPr lang="en-US" dirty="0" err="1" smtClean="0"/>
              <a:t>informatikk</a:t>
            </a:r>
            <a:r>
              <a:rPr lang="nb-NO" dirty="0"/>
              <a:t>,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8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i="1" dirty="0" smtClean="0"/>
              <a:t>Om </a:t>
            </a:r>
            <a:r>
              <a:rPr lang="en-US" i="1" dirty="0" err="1" smtClean="0"/>
              <a:t>å</a:t>
            </a:r>
            <a:r>
              <a:rPr lang="en-US" i="1" dirty="0" smtClean="0"/>
              <a:t> </a:t>
            </a:r>
            <a:r>
              <a:rPr lang="en-US" i="1" dirty="0" err="1" smtClean="0"/>
              <a:t>studere</a:t>
            </a:r>
            <a:r>
              <a:rPr lang="en-US" i="1" dirty="0" smtClean="0"/>
              <a:t> </a:t>
            </a:r>
            <a:r>
              <a:rPr lang="en-US" i="1" dirty="0" err="1" smtClean="0"/>
              <a:t>matematikk</a:t>
            </a:r>
            <a:r>
              <a:rPr lang="en-US" dirty="0" smtClean="0"/>
              <a:t> ved Tom,</a:t>
            </a:r>
            <a:endParaRPr lang="en-US" dirty="0"/>
          </a:p>
        </p:txBody>
      </p:sp>
      <p:pic>
        <p:nvPicPr>
          <p:cNvPr id="7" name="Content Placeholder 6" descr="p104056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255" r="-116255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fotball</a:t>
            </a:r>
            <a:r>
              <a:rPr lang="en-US" dirty="0" smtClean="0"/>
              <a:t>,</a:t>
            </a:r>
            <a:endParaRPr lang="en-US" dirty="0"/>
          </a:p>
        </p:txBody>
      </p:sp>
      <p:pic>
        <p:nvPicPr>
          <p:cNvPr id="7" name="Content Placeholder 6" descr="fotball_2015_studiestar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6" b="14356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75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...og mye grilling.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186" b="21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56910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Nå</a:t>
            </a:r>
            <a:r>
              <a:rPr lang="en-US" sz="2800" dirty="0"/>
              <a:t> </a:t>
            </a:r>
            <a:r>
              <a:rPr lang="en-US" sz="2800" dirty="0" err="1" smtClean="0"/>
              <a:t>gjenstår</a:t>
            </a:r>
            <a:r>
              <a:rPr lang="en-US" sz="2800" dirty="0" smtClean="0"/>
              <a:t> </a:t>
            </a:r>
            <a:r>
              <a:rPr lang="en-US" sz="2800" dirty="0" err="1" smtClean="0"/>
              <a:t>det</a:t>
            </a:r>
            <a:r>
              <a:rPr lang="en-US" sz="2800" dirty="0" smtClean="0"/>
              <a:t> </a:t>
            </a:r>
            <a:r>
              <a:rPr lang="en-US" sz="2800" dirty="0" err="1" smtClean="0"/>
              <a:t>å</a:t>
            </a:r>
            <a:r>
              <a:rPr lang="en-US" sz="2800" dirty="0" smtClean="0"/>
              <a:t> </a:t>
            </a:r>
            <a:r>
              <a:rPr lang="en-US" sz="2800" dirty="0" err="1" smtClean="0"/>
              <a:t>gjennomføre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Programseminarer</a:t>
            </a:r>
            <a:r>
              <a:rPr lang="en-US" sz="2800" dirty="0" smtClean="0"/>
              <a:t> </a:t>
            </a:r>
            <a:r>
              <a:rPr lang="en-US" sz="2800" dirty="0"/>
              <a:t>14. </a:t>
            </a:r>
            <a:r>
              <a:rPr lang="en-US" sz="2800" dirty="0" err="1"/>
              <a:t>og</a:t>
            </a:r>
            <a:r>
              <a:rPr lang="en-US" sz="2800" dirty="0"/>
              <a:t> 15. </a:t>
            </a:r>
            <a:r>
              <a:rPr lang="en-US" sz="2800" dirty="0" err="1" smtClean="0"/>
              <a:t>september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9" name="Content Placeholder 8" descr="maec.psh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" b="24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422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Søker- og oppmøtetall, MAMI (MIT)</a:t>
            </a:r>
            <a:endParaRPr lang="en-US" dirty="0"/>
          </a:p>
        </p:txBody>
      </p:sp>
      <p:pic>
        <p:nvPicPr>
          <p:cNvPr id="7" name="Content Placeholder 6" descr="søkertall_tabl_MAMI_15-16-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83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9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Søker</a:t>
            </a:r>
            <a:r>
              <a:rPr lang="en-US" dirty="0" smtClean="0"/>
              <a:t>-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oppmøtetall</a:t>
            </a:r>
            <a:r>
              <a:rPr lang="en-US" dirty="0" smtClean="0"/>
              <a:t>, MAEC</a:t>
            </a:r>
            <a:endParaRPr lang="en-US" dirty="0"/>
          </a:p>
        </p:txBody>
      </p:sp>
      <p:pic>
        <p:nvPicPr>
          <p:cNvPr id="7" name="Content Placeholder 6" descr="søkertall_tabl_MAEC_15-16-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r="83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På</a:t>
            </a:r>
            <a:r>
              <a:rPr lang="en-US" dirty="0" smtClean="0"/>
              <a:t> </a:t>
            </a:r>
            <a:r>
              <a:rPr lang="en-US" dirty="0" err="1" smtClean="0"/>
              <a:t>velkomstmøtet</a:t>
            </a:r>
            <a:r>
              <a:rPr lang="en-US" dirty="0" smtClean="0"/>
              <a:t>...</a:t>
            </a:r>
            <a:endParaRPr lang="en-US" dirty="0"/>
          </a:p>
        </p:txBody>
      </p:sp>
      <p:pic>
        <p:nvPicPr>
          <p:cNvPr id="7" name="Content Placeholder 6" descr="IMG_515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1" b="9901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5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ble</a:t>
            </a:r>
            <a:r>
              <a:rPr lang="en-US" dirty="0" smtClean="0"/>
              <a:t> vi </a:t>
            </a:r>
            <a:r>
              <a:rPr lang="en-US" dirty="0" err="1" smtClean="0"/>
              <a:t>kjent</a:t>
            </a:r>
            <a:r>
              <a:rPr lang="en-US" dirty="0" smtClean="0"/>
              <a:t> med </a:t>
            </a:r>
            <a:r>
              <a:rPr lang="en-US" dirty="0" err="1" smtClean="0"/>
              <a:t>hverandre</a:t>
            </a:r>
            <a:r>
              <a:rPr lang="en-US" dirty="0" smtClean="0"/>
              <a:t>,</a:t>
            </a:r>
            <a:endParaRPr lang="en-US" dirty="0"/>
          </a:p>
        </p:txBody>
      </p:sp>
      <p:pic>
        <p:nvPicPr>
          <p:cNvPr id="7" name="Content Placeholder 6" descr="IMG_515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r="9541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3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introduserte</a:t>
            </a:r>
            <a:r>
              <a:rPr lang="en-US" dirty="0" smtClean="0"/>
              <a:t> </a:t>
            </a:r>
            <a:r>
              <a:rPr lang="en-US" dirty="0" err="1" smtClean="0"/>
              <a:t>faddere</a:t>
            </a:r>
            <a:r>
              <a:rPr lang="en-US" dirty="0" smtClean="0"/>
              <a:t>,</a:t>
            </a:r>
            <a:endParaRPr lang="en-US" dirty="0"/>
          </a:p>
        </p:txBody>
      </p:sp>
      <p:pic>
        <p:nvPicPr>
          <p:cNvPr id="7" name="Content Placeholder 6" descr="IMG_518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1" b="9901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35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hadde</a:t>
            </a:r>
            <a:r>
              <a:rPr lang="en-US" dirty="0" smtClean="0"/>
              <a:t> quiz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studielivet</a:t>
            </a:r>
            <a:r>
              <a:rPr lang="en-US" dirty="0" smtClean="0"/>
              <a:t>,</a:t>
            </a:r>
            <a:endParaRPr lang="en-US" dirty="0"/>
          </a:p>
        </p:txBody>
      </p:sp>
      <p:pic>
        <p:nvPicPr>
          <p:cNvPr id="7" name="Content Placeholder 6" descr="IMG_518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1" b="9901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1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</a:t>
            </a:r>
            <a:r>
              <a:rPr lang="en-US" dirty="0" err="1" smtClean="0"/>
              <a:t>tok</a:t>
            </a:r>
            <a:r>
              <a:rPr lang="en-US" dirty="0" smtClean="0"/>
              <a:t> </a:t>
            </a:r>
            <a:r>
              <a:rPr lang="en-US" dirty="0" err="1" smtClean="0"/>
              <a:t>klassebilder</a:t>
            </a:r>
            <a:r>
              <a:rPr lang="en-US" dirty="0" smtClean="0"/>
              <a:t>,</a:t>
            </a:r>
            <a:endParaRPr lang="en-US" dirty="0"/>
          </a:p>
        </p:txBody>
      </p:sp>
      <p:pic>
        <p:nvPicPr>
          <p:cNvPr id="7" name="Content Placeholder 6" descr="IMG_518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1" b="6701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0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...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gikk</a:t>
            </a:r>
            <a:r>
              <a:rPr lang="en-US" dirty="0" smtClean="0"/>
              <a:t> </a:t>
            </a:r>
            <a:r>
              <a:rPr lang="en-US" dirty="0" err="1" smtClean="0"/>
              <a:t>gjennom</a:t>
            </a:r>
            <a:r>
              <a:rPr lang="en-US" dirty="0" smtClean="0"/>
              <a:t> </a:t>
            </a:r>
            <a:r>
              <a:rPr lang="en-US" dirty="0" err="1" smtClean="0"/>
              <a:t>forventninger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tips.</a:t>
            </a:r>
            <a:endParaRPr lang="en-US" dirty="0"/>
          </a:p>
        </p:txBody>
      </p:sp>
      <p:pic>
        <p:nvPicPr>
          <p:cNvPr id="7" name="Content Placeholder 6" descr="IMG_5207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4" b="22364"/>
          <a:stretch>
            <a:fillRect/>
          </a:stretch>
        </p:blipFill>
        <p:spPr/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E85F33-64F2-DC45-8242-2D1EA2FA570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7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n-mat-2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mn-mat-2.potx</Template>
  <TotalTime>202</TotalTime>
  <Words>152</Words>
  <Application>Microsoft Macintosh PowerPoint</Application>
  <PresentationFormat>On-screen Show (4:3)</PresentationFormat>
  <Paragraphs>38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mn-mat-2</vt:lpstr>
      <vt:lpstr>    STUDIESTART VED MATEMATISK INSTITUTT </vt:lpstr>
      <vt:lpstr>Søker- og oppmøtetall, MAMI (MIT)</vt:lpstr>
      <vt:lpstr>Søker- og oppmøtetall, MAEC</vt:lpstr>
      <vt:lpstr>På velkomstmøtet...</vt:lpstr>
      <vt:lpstr>...ble vi kjent med hverandre,</vt:lpstr>
      <vt:lpstr>...introduserte faddere,</vt:lpstr>
      <vt:lpstr>...hadde quiz om studielivet,</vt:lpstr>
      <vt:lpstr>...tok klassebilder,</vt:lpstr>
      <vt:lpstr>... og gikk gjennom forventninger og tips.</vt:lpstr>
      <vt:lpstr>Velkomstmiddagen...</vt:lpstr>
      <vt:lpstr>...startet med mingling...</vt:lpstr>
      <vt:lpstr>...så var det ønsket velkommen...</vt:lpstr>
      <vt:lpstr>...så var det mat.</vt:lpstr>
      <vt:lpstr>I løpet av uken...</vt:lpstr>
      <vt:lpstr>...Om å studere matematikk ved Tom,</vt:lpstr>
      <vt:lpstr>...fotball,</vt:lpstr>
      <vt:lpstr>...og mye grilling.</vt:lpstr>
      <vt:lpstr>Nå gjenstår det å gjennomføre Programseminarer 14. og 15. september!</vt:lpstr>
    </vt:vector>
  </TitlesOfParts>
  <Manager/>
  <Company>Rayon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Henrik Haugan</dc:creator>
  <cp:keywords/>
  <dc:description/>
  <cp:lastModifiedBy>Helena Båserud Mathisen</cp:lastModifiedBy>
  <cp:revision>17</cp:revision>
  <dcterms:created xsi:type="dcterms:W3CDTF">2011-09-16T09:08:45Z</dcterms:created>
  <dcterms:modified xsi:type="dcterms:W3CDTF">2017-09-13T07:50:22Z</dcterms:modified>
  <cp:category/>
</cp:coreProperties>
</file>