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1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76" r:id="rId11"/>
    <p:sldId id="277" r:id="rId12"/>
    <p:sldId id="266" r:id="rId13"/>
    <p:sldId id="267" r:id="rId14"/>
    <p:sldId id="269" r:id="rId15"/>
    <p:sldId id="268" r:id="rId16"/>
    <p:sldId id="278" r:id="rId17"/>
    <p:sldId id="270" r:id="rId18"/>
    <p:sldId id="271" r:id="rId19"/>
    <p:sldId id="272" r:id="rId20"/>
    <p:sldId id="273" r:id="rId21"/>
    <p:sldId id="279" r:id="rId22"/>
    <p:sldId id="274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828"/>
  </p:normalViewPr>
  <p:slideViewPr>
    <p:cSldViewPr>
      <p:cViewPr varScale="1">
        <p:scale>
          <a:sx n="124" d="100"/>
          <a:sy n="124" d="100"/>
        </p:scale>
        <p:origin x="616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869335E-8B0B-E747-BF20-4F33BAEEACEB}" type="datetime1">
              <a:rPr lang="nb-NO"/>
              <a:pPr>
                <a:defRPr/>
              </a:pPr>
              <a:t>28.08.2018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A29E114-AD7D-5640-91AE-ABD5559007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0749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0E28453-F6BE-B546-A98D-107E694FF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272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0E28453-F6BE-B546-A98D-107E694FF34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9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F33-64F2-DC45-8242-2D1EA2FA57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D754E-87E8-3F4E-8879-2A555318E5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CC4D6-CC22-5F43-961E-0E7301214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4E8AA-21C1-294F-A0F0-D96940EE5D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668C4-2029-3A44-A36E-8E83129FD5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1078F-7754-0E43-992F-3441E48F0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21B79-192D-244E-B153-B9BC177351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AEF93-74BC-934C-8F9E-C70852BA16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4A01A-608C-4147-80C7-C8BD8A98D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5B175-C43A-5F41-B294-7D2392EA3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043E2C96-FA80-E446-99D1-91B1FF4F53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7" descr="MN_MATH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3665538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.jp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286000"/>
            <a:ext cx="7543800" cy="1503040"/>
          </a:xfrm>
        </p:spPr>
        <p:txBody>
          <a:bodyPr/>
          <a:lstStyle/>
          <a:p>
            <a:pPr algn="ctr" eaLnBrk="1" hangingPunct="1"/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/>
              <a:t/>
            </a:r>
            <a:br>
              <a:rPr lang="nb-NO" sz="2800" dirty="0"/>
            </a:br>
            <a:r>
              <a:rPr lang="nb-NO" sz="2800" dirty="0" smtClean="0"/>
              <a:t/>
            </a:r>
            <a:br>
              <a:rPr lang="nb-NO" sz="2800" dirty="0" smtClean="0"/>
            </a:br>
            <a:r>
              <a:rPr lang="nb-NO" sz="2800" dirty="0"/>
              <a:t/>
            </a:r>
            <a:br>
              <a:rPr lang="nb-NO" sz="2800" dirty="0"/>
            </a:br>
            <a:r>
              <a:rPr lang="nb-NO" sz="2800" dirty="0" smtClean="0"/>
              <a:t>STUDIESTART VED MATEMATISK INSTITUTT </a:t>
            </a:r>
            <a:endParaRPr lang="nb-NO" sz="28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nb-NO" dirty="0" smtClean="0"/>
          </a:p>
          <a:p>
            <a:pPr algn="ctr" eaLnBrk="1" hangingPunct="1"/>
            <a:r>
              <a:rPr lang="nb-NO" dirty="0"/>
              <a:t>i</a:t>
            </a:r>
            <a:r>
              <a:rPr lang="nb-NO" dirty="0" smtClean="0"/>
              <a:t> tall og bilder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648072"/>
          </a:xfrm>
        </p:spPr>
        <p:txBody>
          <a:bodyPr/>
          <a:lstStyle/>
          <a:p>
            <a:r>
              <a:rPr lang="nb-NO" dirty="0"/>
              <a:t>Søker- og oppmøtetall, MAMI (MIT)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52" y="1366556"/>
            <a:ext cx="7696200" cy="1839435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8" y="3098948"/>
            <a:ext cx="9144000" cy="17007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92" y="4428144"/>
            <a:ext cx="7717371" cy="220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92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790600"/>
          </a:xfrm>
        </p:spPr>
        <p:txBody>
          <a:bodyPr/>
          <a:lstStyle/>
          <a:p>
            <a:r>
              <a:rPr lang="en-US" dirty="0" err="1" smtClean="0"/>
              <a:t>Søker</a:t>
            </a:r>
            <a:r>
              <a:rPr lang="en-US" dirty="0" smtClean="0"/>
              <a:t>-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oppmøtetall</a:t>
            </a:r>
            <a:r>
              <a:rPr lang="en-US" dirty="0" smtClean="0"/>
              <a:t> 1, </a:t>
            </a:r>
            <a:r>
              <a:rPr lang="en-US" dirty="0" smtClean="0"/>
              <a:t>MAEC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51661"/>
            <a:ext cx="8568952" cy="187085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2519"/>
            <a:ext cx="9144000" cy="17007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35" y="4745993"/>
            <a:ext cx="8183129" cy="187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velkomstmøtet</a:t>
            </a:r>
            <a:r>
              <a:rPr lang="en-US" dirty="0" smtClean="0"/>
              <a:t>...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44824"/>
            <a:ext cx="3024336" cy="4536504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19007"/>
            <a:ext cx="3022886" cy="453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5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...</a:t>
            </a:r>
            <a:r>
              <a:rPr lang="en-US" dirty="0" err="1" smtClean="0"/>
              <a:t>ble</a:t>
            </a:r>
            <a:r>
              <a:rPr lang="en-US" dirty="0" smtClean="0"/>
              <a:t> vi </a:t>
            </a:r>
            <a:r>
              <a:rPr lang="en-US" dirty="0" err="1" smtClean="0"/>
              <a:t>kjent</a:t>
            </a:r>
            <a:r>
              <a:rPr lang="en-US" dirty="0" smtClean="0"/>
              <a:t> med </a:t>
            </a:r>
            <a:r>
              <a:rPr lang="en-US" dirty="0" err="1" smtClean="0"/>
              <a:t>hverandre</a:t>
            </a:r>
            <a:r>
              <a:rPr lang="en-US" dirty="0" smtClean="0"/>
              <a:t>,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981199"/>
            <a:ext cx="6768752" cy="451250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844824"/>
            <a:ext cx="6948264" cy="46321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16224"/>
            <a:ext cx="4572000" cy="3429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456" y="3114582"/>
            <a:ext cx="4788024" cy="359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...</a:t>
            </a:r>
            <a:r>
              <a:rPr lang="en-US" dirty="0" err="1" smtClean="0"/>
              <a:t>introduserte</a:t>
            </a:r>
            <a:r>
              <a:rPr lang="en-US" dirty="0" smtClean="0"/>
              <a:t> </a:t>
            </a:r>
            <a:r>
              <a:rPr lang="en-US" dirty="0" err="1" smtClean="0"/>
              <a:t>faddere</a:t>
            </a:r>
            <a:r>
              <a:rPr lang="en-US" dirty="0" smtClean="0"/>
              <a:t>,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050504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137573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...</a:t>
            </a:r>
            <a:r>
              <a:rPr lang="en-US" dirty="0" err="1" smtClean="0"/>
              <a:t>hadde</a:t>
            </a:r>
            <a:r>
              <a:rPr lang="en-US" dirty="0" smtClean="0"/>
              <a:t> quiz </a:t>
            </a:r>
            <a:r>
              <a:rPr lang="en-US" dirty="0" err="1" smtClean="0"/>
              <a:t>om</a:t>
            </a:r>
            <a:r>
              <a:rPr lang="en-US" dirty="0" smtClean="0"/>
              <a:t> </a:t>
            </a:r>
            <a:r>
              <a:rPr lang="en-US" dirty="0" err="1" smtClean="0"/>
              <a:t>studielivet</a:t>
            </a:r>
            <a:r>
              <a:rPr lang="en-US" dirty="0" smtClean="0"/>
              <a:t>,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81200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332381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...</a:t>
            </a:r>
            <a:r>
              <a:rPr lang="en-US" dirty="0" err="1" smtClean="0"/>
              <a:t>tok</a:t>
            </a:r>
            <a:r>
              <a:rPr lang="en-US" dirty="0" smtClean="0"/>
              <a:t> </a:t>
            </a:r>
            <a:r>
              <a:rPr lang="en-US" dirty="0" err="1" smtClean="0"/>
              <a:t>klassebilder</a:t>
            </a:r>
            <a:r>
              <a:rPr lang="en-US" dirty="0" smtClean="0"/>
              <a:t>,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81200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421290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... </a:t>
            </a:r>
            <a:r>
              <a:rPr lang="en-US" dirty="0" err="1" smtClean="0"/>
              <a:t>gikk</a:t>
            </a:r>
            <a:r>
              <a:rPr lang="en-US" dirty="0" smtClean="0"/>
              <a:t> </a:t>
            </a:r>
            <a:r>
              <a:rPr lang="en-US" dirty="0" err="1" smtClean="0"/>
              <a:t>gjennom</a:t>
            </a:r>
            <a:r>
              <a:rPr lang="en-US" dirty="0" smtClean="0"/>
              <a:t> </a:t>
            </a:r>
            <a:r>
              <a:rPr lang="en-US" dirty="0" err="1" smtClean="0"/>
              <a:t>forventninger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tips.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27569"/>
            <a:ext cx="2952328" cy="4428492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412" y="1679988"/>
            <a:ext cx="6968988" cy="4645992"/>
          </a:xfrm>
        </p:spPr>
      </p:pic>
    </p:spTree>
    <p:extLst>
      <p:ext uri="{BB962C8B-B14F-4D97-AF65-F5344CB8AC3E}">
        <p14:creationId xmlns:p14="http://schemas.microsoft.com/office/powerpoint/2010/main" val="874976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... </a:t>
            </a:r>
            <a:r>
              <a:rPr lang="en-US" dirty="0" err="1" smtClean="0"/>
              <a:t>delte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borgerbrev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bånd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81200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51991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...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avsluttet</a:t>
            </a:r>
            <a:r>
              <a:rPr lang="en-US" dirty="0" smtClean="0"/>
              <a:t> med ”word of the day”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81200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159102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Velkomstmiddagen</a:t>
            </a:r>
            <a:r>
              <a:rPr lang="nb-NO" dirty="0" smtClean="0"/>
              <a:t>...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81200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146506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...startet med </a:t>
            </a:r>
            <a:r>
              <a:rPr lang="nb-NO" dirty="0" err="1" smtClean="0"/>
              <a:t>mingling</a:t>
            </a:r>
            <a:r>
              <a:rPr lang="nb-NO" dirty="0" smtClean="0"/>
              <a:t>...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876" y="1981200"/>
            <a:ext cx="6169648" cy="41148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53" y="692696"/>
            <a:ext cx="8892480" cy="592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4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...så var det </a:t>
            </a:r>
            <a:r>
              <a:rPr lang="nb-NO" dirty="0" smtClean="0"/>
              <a:t>mat</a:t>
            </a:r>
            <a:r>
              <a:rPr lang="mr-IN" dirty="0" smtClean="0"/>
              <a:t>…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81200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208890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...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/>
              <a:t> </a:t>
            </a:r>
            <a:r>
              <a:rPr lang="en-US" dirty="0" err="1" smtClean="0"/>
              <a:t>ønsket</a:t>
            </a:r>
            <a:r>
              <a:rPr lang="en-US" dirty="0" smtClean="0"/>
              <a:t> </a:t>
            </a:r>
            <a:r>
              <a:rPr lang="en-US" dirty="0" err="1" smtClean="0"/>
              <a:t>velkommen</a:t>
            </a:r>
            <a:r>
              <a:rPr lang="en-US" dirty="0" smtClean="0"/>
              <a:t>...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81200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173485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...</a:t>
            </a:r>
            <a:r>
              <a:rPr lang="en-US" dirty="0" err="1" smtClean="0"/>
              <a:t>så</a:t>
            </a:r>
            <a:r>
              <a:rPr lang="en-US" dirty="0" smtClean="0"/>
              <a:t>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/>
              <a:t> </a:t>
            </a:r>
            <a:r>
              <a:rPr lang="en-US" dirty="0" smtClean="0"/>
              <a:t>quiz </a:t>
            </a:r>
            <a:r>
              <a:rPr lang="en-US" dirty="0" err="1" smtClean="0"/>
              <a:t>ve</a:t>
            </a:r>
            <a:r>
              <a:rPr lang="en-US" dirty="0" err="1" smtClean="0"/>
              <a:t>d</a:t>
            </a:r>
            <a:r>
              <a:rPr lang="en-US" dirty="0" smtClean="0"/>
              <a:t> </a:t>
            </a:r>
            <a:r>
              <a:rPr lang="en-US" dirty="0" err="1" smtClean="0"/>
              <a:t>Fagutvalget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81200"/>
            <a:ext cx="6172200" cy="4114800"/>
          </a:xfrm>
        </p:spPr>
      </p:pic>
    </p:spTree>
    <p:extLst>
      <p:ext uri="{BB962C8B-B14F-4D97-AF65-F5344CB8AC3E}">
        <p14:creationId xmlns:p14="http://schemas.microsoft.com/office/powerpoint/2010/main" val="191638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</a:t>
            </a:r>
            <a:r>
              <a:rPr lang="en-US" dirty="0" err="1" smtClean="0"/>
              <a:t>løpet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uken</a:t>
            </a:r>
            <a:r>
              <a:rPr lang="en-US" dirty="0" smtClean="0"/>
              <a:t>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forkurs</a:t>
            </a:r>
            <a:r>
              <a:rPr lang="en-US" dirty="0" smtClean="0"/>
              <a:t> i </a:t>
            </a:r>
            <a:r>
              <a:rPr lang="en-US" dirty="0" err="1" smtClean="0"/>
              <a:t>informatikk</a:t>
            </a:r>
            <a:r>
              <a:rPr lang="nb-NO" dirty="0"/>
              <a:t>,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8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...</a:t>
            </a:r>
            <a:r>
              <a:rPr lang="en-US" i="1" dirty="0" smtClean="0"/>
              <a:t>#</a:t>
            </a:r>
            <a:r>
              <a:rPr lang="en-US" dirty="0" err="1" smtClean="0"/>
              <a:t>lunsjmedLindstrøm</a:t>
            </a:r>
            <a:endParaRPr lang="en-US" dirty="0"/>
          </a:p>
        </p:txBody>
      </p:sp>
      <p:pic>
        <p:nvPicPr>
          <p:cNvPr id="7" name="Content Placeholder 6" descr="p104056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255" r="-116255"/>
          <a:stretch>
            <a:fillRect/>
          </a:stretch>
        </p:blipFill>
        <p:spPr/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95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...</a:t>
            </a:r>
            <a:r>
              <a:rPr lang="en-US" dirty="0" err="1" smtClean="0"/>
              <a:t>fotball</a:t>
            </a:r>
            <a:r>
              <a:rPr lang="en-US" dirty="0" smtClean="0"/>
              <a:t>,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124744"/>
            <a:ext cx="3240360" cy="4971256"/>
          </a:xfrm>
        </p:spPr>
      </p:pic>
    </p:spTree>
    <p:extLst>
      <p:ext uri="{BB962C8B-B14F-4D97-AF65-F5344CB8AC3E}">
        <p14:creationId xmlns:p14="http://schemas.microsoft.com/office/powerpoint/2010/main" val="281775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... faglig grilling,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63800" y="2312439"/>
            <a:ext cx="4064000" cy="3048000"/>
          </a:xfrm>
          <a:prstGeom prst="rect">
            <a:avLst/>
          </a:prstGeom>
        </p:spPr>
      </p:pic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04439"/>
            <a:ext cx="5486400" cy="4114800"/>
          </a:xfr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79722"/>
            <a:ext cx="7740352" cy="484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91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... quiz, filmkveld, og leilighet til leilighet.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50" y="1981200"/>
            <a:ext cx="3086100" cy="4114800"/>
          </a:xfrm>
        </p:spPr>
      </p:pic>
    </p:spTree>
    <p:extLst>
      <p:ext uri="{BB962C8B-B14F-4D97-AF65-F5344CB8AC3E}">
        <p14:creationId xmlns:p14="http://schemas.microsoft.com/office/powerpoint/2010/main" val="179594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Nå</a:t>
            </a:r>
            <a:r>
              <a:rPr lang="en-US" sz="2800" dirty="0"/>
              <a:t> </a:t>
            </a:r>
            <a:r>
              <a:rPr lang="en-US" sz="2800" dirty="0" err="1" smtClean="0"/>
              <a:t>gjenstår</a:t>
            </a:r>
            <a:r>
              <a:rPr lang="en-US" sz="2800" dirty="0" smtClean="0"/>
              <a:t> </a:t>
            </a:r>
            <a:r>
              <a:rPr lang="en-US" sz="2800" dirty="0" err="1" smtClean="0"/>
              <a:t>det</a:t>
            </a:r>
            <a:r>
              <a:rPr lang="en-US" sz="2800" dirty="0" smtClean="0"/>
              <a:t> </a:t>
            </a:r>
            <a:r>
              <a:rPr lang="en-US" sz="2800" dirty="0" err="1" smtClean="0"/>
              <a:t>å</a:t>
            </a:r>
            <a:r>
              <a:rPr lang="en-US" sz="2800" dirty="0" smtClean="0"/>
              <a:t> </a:t>
            </a:r>
            <a:r>
              <a:rPr lang="en-US" sz="2800" dirty="0" err="1" smtClean="0"/>
              <a:t>gjennomføre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/>
              <a:t>p</a:t>
            </a:r>
            <a:r>
              <a:rPr lang="en-US" sz="2800" dirty="0" err="1" smtClean="0"/>
              <a:t>rogramseminarer</a:t>
            </a:r>
            <a:r>
              <a:rPr lang="en-US" sz="2800" dirty="0" smtClean="0"/>
              <a:t> </a:t>
            </a:r>
            <a:r>
              <a:rPr lang="en-US" sz="2800" dirty="0"/>
              <a:t>3</a:t>
            </a:r>
            <a:r>
              <a:rPr lang="en-US" sz="2800" dirty="0" smtClean="0"/>
              <a:t>. </a:t>
            </a:r>
            <a:r>
              <a:rPr lang="en-US" sz="2800" dirty="0" err="1"/>
              <a:t>og</a:t>
            </a:r>
            <a:r>
              <a:rPr lang="en-US" sz="2800" dirty="0"/>
              <a:t> </a:t>
            </a:r>
            <a:r>
              <a:rPr lang="en-US" sz="2800" dirty="0"/>
              <a:t>4</a:t>
            </a:r>
            <a:r>
              <a:rPr lang="en-US" sz="2800" dirty="0" smtClean="0"/>
              <a:t>. </a:t>
            </a:r>
            <a:r>
              <a:rPr lang="en-US" sz="2800" dirty="0" err="1" smtClean="0"/>
              <a:t>september</a:t>
            </a:r>
            <a:r>
              <a:rPr lang="en-US" sz="2800" dirty="0" smtClean="0"/>
              <a:t>!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E85F33-64F2-DC45-8242-2D1EA2FA570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9" name="Content Placeholder 8" descr="maec.psh1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5" b="24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4422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n-mat-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mn-mat-2.potx</Template>
  <TotalTime>4144</TotalTime>
  <Words>151</Words>
  <Application>Microsoft Macintosh PowerPoint</Application>
  <PresentationFormat>On-screen Show (4:3)</PresentationFormat>
  <Paragraphs>50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ヒラギノ角ゴ Pro W3</vt:lpstr>
      <vt:lpstr>Arial</vt:lpstr>
      <vt:lpstr>mn-mat-2</vt:lpstr>
      <vt:lpstr>    STUDIESTART VED MATEMATISK INSTITUTT </vt:lpstr>
      <vt:lpstr>Søker- og oppmøtetall, MAMI (MIT)</vt:lpstr>
      <vt:lpstr>Søker- og oppmøtetall 1, MAEC</vt:lpstr>
      <vt:lpstr>På velkomstmøtet...</vt:lpstr>
      <vt:lpstr>...ble vi kjent med hverandre,</vt:lpstr>
      <vt:lpstr>...introduserte faddere,</vt:lpstr>
      <vt:lpstr>...hadde quiz om studielivet,</vt:lpstr>
      <vt:lpstr>...tok klassebilder,</vt:lpstr>
      <vt:lpstr>... gikk gjennom forventninger og tips.</vt:lpstr>
      <vt:lpstr>... delte ut borgerbrev og bånd.</vt:lpstr>
      <vt:lpstr>... og avsluttet med ”word of the day”.</vt:lpstr>
      <vt:lpstr>Velkomstmiddagen...</vt:lpstr>
      <vt:lpstr>...startet med mingling...</vt:lpstr>
      <vt:lpstr>...så var det mat…</vt:lpstr>
      <vt:lpstr>...så var det ønsket velkommen...</vt:lpstr>
      <vt:lpstr>...så var det quiz ved Fagutvalget</vt:lpstr>
      <vt:lpstr>I løpet av uken...</vt:lpstr>
      <vt:lpstr>...#lunsjmedLindstrøm</vt:lpstr>
      <vt:lpstr>...fotball,</vt:lpstr>
      <vt:lpstr>... faglig grilling,</vt:lpstr>
      <vt:lpstr>... quiz, filmkveld, og leilighet til leilighet.</vt:lpstr>
      <vt:lpstr>Nå gjenstår det å gjennomføre programseminarer 3. og 4. september!</vt:lpstr>
    </vt:vector>
  </TitlesOfParts>
  <Manager/>
  <Company>Rayon</Company>
  <LinksUpToDate>false</LinksUpToDate>
  <SharedDoc>false</SharedDoc>
  <HyperlinkBase/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Henrik Haugan</dc:creator>
  <cp:keywords/>
  <dc:description/>
  <cp:lastModifiedBy>Microsoft Office User</cp:lastModifiedBy>
  <cp:revision>31</cp:revision>
  <dcterms:created xsi:type="dcterms:W3CDTF">2011-09-16T09:08:45Z</dcterms:created>
  <dcterms:modified xsi:type="dcterms:W3CDTF">2018-08-31T09:41:58Z</dcterms:modified>
  <cp:category/>
</cp:coreProperties>
</file>