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9" r:id="rId4"/>
    <p:sldId id="258" r:id="rId5"/>
    <p:sldId id="260" r:id="rId6"/>
    <p:sldId id="266" r:id="rId7"/>
    <p:sldId id="267" r:id="rId8"/>
    <p:sldId id="259" r:id="rId9"/>
    <p:sldId id="26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82"/>
  </p:normalViewPr>
  <p:slideViewPr>
    <p:cSldViewPr>
      <p:cViewPr varScale="1">
        <p:scale>
          <a:sx n="117" d="100"/>
          <a:sy n="117" d="100"/>
        </p:scale>
        <p:origin x="280" y="16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69335E-8B0B-E747-BF20-4F33BAEEACEB}" type="datetime1">
              <a:rPr lang="nb-NO"/>
              <a:pPr>
                <a:defRPr/>
              </a:pPr>
              <a:t>15.06.2020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A29E114-AD7D-5640-91AE-ABD55590079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5T08:12:08.97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15605 24575,'49'-29'0,"1"-1"0,1-6 0,5-5 0,6-4 0,9-2 0,7-4 0,6-4 0,8-7-365,-27 16 1,5-3 0,3-3 0,3-3 0,3-2 0,1-1 0,2 0 0,-1 0 0,1 2 66,-10 6 0,1 1 0,0 1 0,1-1 0,0 0 0,2-1 0,1 0 0,1-1 1,2-2-1,1-1 0,3-1 93,-12 6 0,2-1 0,2-1 0,0-1 1,2-1-1,1-1 0,1-1 0,1 0 0,1 0 1,0-1-1,0 0 0,1 0 0,0 1 0,0-1 1,0 1-1,0 0 22,-5 5 1,-1-1 0,0 1 0,0 1 0,0-1 0,0 1 0,0-1 0,1 0 0,0 0 0,2 0 0,-1-1 0,2 0 0,1-1 0,1 0 0,2-1 0,1-1 0,1-1 0,2-1 137,-16 10 0,2-1 1,1-1-1,1 0 1,2-1-1,0-1 1,1 0-1,1-1 1,1 0-1,0-1 1,2 0-1,-1 0 1,2-1-1,-1 1 1,1-1-1,1 0 1,-1 0-1,1 0 1,-1 0-1,1 1 1,-1-1-1,1 1 1,-1 0-1,-1 0 1,0 1-1,0 0 1,-1 0-1,0 1 45,0 0 0,1 0 0,-1 0 0,0 0 0,1 1 0,-1-1 0,0 1 0,0 0 0,0 0 0,1 0 0,-1 0 0,0 1 0,0-1 0,0 0 0,0 1 0,0-1 0,1 1 0,-1 0 0,0-1 0,0 1 0,0-1 0,1 1 0,-1-1 0,0 1 0,1-1 0,-1 0 0,1 1-76,-1-1 1,1 0 0,0 0 0,-1-1 0,1 1 0,0 0 0,0 0 0,-1 0-1,1 0 1,0 0 0,0 0 0,-1-1 0,1 1 0,0 0 0,0 0 0,0 0-1,0 0 1,0 1 0,0-1 0,0 0 0,1 1 0,-1-1 0,0 0 0,1 1-1,-1 0 1,1 0 0,0 0 75,0-1 0,1 1 0,0 0 0,0 0 0,1-1 0,0 1 0,0 0 0,0-1 0,1 1 0,-1 0 0,0 0 0,1 0 0,-1 0 0,0 1 0,0-1 0,0 1 0,0-1 0,-1 1 0,0 0 0,0 0 0,-1 1 0,0-1 0,-1 1 0,0 0 0,0 1 0,-2-1 0,0 1 0,9-5 0,-2 1 0,-1 0 0,-1 1 0,0 0 0,-1 1 0,-1-1 0,0 1 0,0 1 0,-1-1 0,0 0 0,1 1 0,-1-1 0,1 0 0,0 0 0,1 0 0,0 0 0,1-1 0,1 0 0,0 0 0,2-1 0,1-1 0,-8 5 0,2-1 0,1 0 0,0 0 0,2-1 0,0 0 0,1-1 0,0 1 0,1-1 0,0 0 0,1 0 0,0 0 0,-1 0 0,1 0 0,0-1 0,-1 1 0,0 0 0,0 1 0,-1-1 0,0 1 0,-1 0 0,-1 0 0,-1 0 0,-1 1 0,-1 1 0,-1-1 0,-1 2 0,7-6 0,-1 2 0,-1-1 0,-2 1 0,0 0 0,-1 1 0,-1 0 0,-1 0 0,0 0 0,0 0 0,-1 1 0,0 0 0,0-1 0,0 1 0,1 0 0,-1 0 0,1 0 0,0-1 0,1 1 0,1 0 0,1-1 0,-1 1 0,1 0 0,2 0 0,0 0 0,1-1 0,0 1 0,0 0 0,1-1 0,0 1 0,0 0 0,0 0 0,-1 0 0,-1 0 0,0 0 0,-1 1 0,0 0 0,-2 0 0,-2 0 0,-1 1 0,-1 1 0,-2-1 0,-2 1 0,17-10 0,-2-1 0,-2 2 0,-3-1 0,-1 1 0,-1 1 0,-2 0 0,-1 0 0,0 1 0,0-1 0,0 2 0,0-1 0,1 1 0,2 0 0,3-1 0,1 1 0,-1 0 0,1 1 0,0 0 0,-1 0 0,1 1 0,-1 0 0,-1-1 0,0 0 0,-1 0 0,0-1 0,-1-1 0,3-4 0,2-2 0,1-1 0,-1-1 0,1-1 0,-3 1 0,0 1 0,-4 1 0,-2 3 0,-4 2 0,-4 3 0,-5 5 0,25-15 0,-10 8 0,-5 4 0,-1-1 0,4-4 184,0-3 1,5-4-1,1-3 1,-4 3-1,-7 6 1,-13 9-1,11-4 1,-13 9-1,-17 6 1,-1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5T08:12:10.86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24575,'56'7'0,"0"-1"0,28 21 0,12 10 0,-24-9 0,4 2 0,9 3 0,9 7-328,-27-11 0,6 3 0,4 2 1,4 3-1,4 2 0,2 1 1,1 0-1,1 1 0,0-1 1,-1 0 53,-7-4 1,0 0 0,0 0 0,0 0 0,1 0 0,1 1 0,2 1 0,2 0 0,3 1 0,3 2 0,4 1 0,4 2 141,-28-12 1,3 0 0,2 2 0,2 0 0,3 1 0,1 1 0,2 0 0,1 1 0,2 1 0,1 0 0,2 0 0,0 1 0,0 0 0,2 1-1,-1-1 1,1 1 0,0 0 0,0-1 0,0 1 0,0 0 0,-2-1 0,0 1 0,0-1 0,-2-1 0,-1 1-6,2 0 0,0 1 1,-1-1-1,0 0 1,0 0-1,-1 0 1,0 0-1,0 0 1,0 0-1,0 0 1,0 1-1,0-1 1,1 1-1,0-1 1,0 1-1,1 0 1,1 1-1,1 0 0,0 0 1,2 0-1,0 1 1,2 0-1,0 1 1,2 0 100,-17-7 0,1 0 1,1 0-1,1 0 0,0 1 1,1 0-1,1 0 1,0 0-1,1 0 0,1 1 1,0 0-1,1 0 1,0 0-1,0 1 0,1-1 1,0 1-1,0 0 1,1 0-1,0 0 0,0 1 1,0-1-1,0 1 0,0-1 1,0 1-1,0 0 1,0 0-1,0 0 0,0 0 1,-1 0-1,0 0 1,0 0-1,0 1 0,-1-1 1,-1 0-1,1 1 36,-1-1 0,0 1 0,0 0 0,-1 0 0,1 0 0,-1 0 0,1 0 0,-1 0 0,1 1 0,-1-1 0,0 1 0,0 0 0,0 0 0,0 0 0,0 0 0,1 0 0,-1 0 0,0 0 0,0 1 0,0-1 0,0 1 0,1-1 0,-1 1 0,0 0 0,1-1 0,0 1 0,-1 0 0,1 0 0,0 0 0,0 0 0,0 0 0,1 1 0,-1-1 0,1 0 0,0 0-55,-2 0 0,1-1 0,-1 1 0,1-1 0,0 1 1,0-1-1,0 1 0,0-1 0,0 1 0,1 0 1,-1 0-1,1-1 0,0 1 0,-1 0 0,1 0 0,0 0 1,0 1-1,0-1 0,0 0 0,0 1 0,0-1 1,0 1-1,0 0 0,0-1 0,0 1 0,0 0 0,0 1 1,1-1-1,-1 0 0,0 1 0,-1 0 0,1 0 1,0 0-1,0 0 0,0 0 0,-1 0 0,1 1 55,-3-2 0,-1 1 0,1-1 0,0 1 0,0 0 0,-1 0 0,1 0 0,0 0 0,0 1 0,0-1 0,0 1 0,0 0 0,0 0 0,0 0 0,0 0 0,0 0 0,0 0 0,0 0 0,0 1 0,0-1 0,0 1 0,-1 0 0,1 0 0,0-1 0,-1 1 0,1 0 0,-1 0 0,0 0 0,0 0 0,0 0 0,0 1 0,0-1 0,0 0 0,-1 0 0,1 0 0,-1 1 0,0-1 0,0 0 0,0 0 0,3 2 0,-1 1 0,1-1 0,0 1 0,0-1 0,0 1 0,0 1 0,0-1 0,0 0 0,1 1 0,-1-1 0,0 1 0,0 0 0,-1 0 0,1 0 0,0-1 0,-1 1 0,0 0 0,0 0 0,0 0 0,-1-1 0,0 1 0,0-1 0,0 1 0,-1-1 0,0 0 0,-1 0 0,0-1 0,-1 1 0,1-1 0,-2 0 0,0 0 0,0-1 0,-1 0 0,-1 0 0,0 0 0,-1-1 0,11 6 0,-2 0 0,0-1 0,-1 0 0,-1-1 0,0 0 0,-2-1 0,0 0 0,0 0 0,-1 0 0,0-1 0,-1 0 0,0 1 0,0-1 0,-1 0 0,1 0 0,-1 1 0,0 0 0,0-1 0,0 2 0,0-1 0,1 1 0,0 0 0,-1 1 0,2 0 0,-1 1 0,1 0 0,1 1 0,-5-1 0,2 0 0,0 1 0,2 0 0,-1 2 0,2 0 0,-1 1 0,1 1 0,1-1 0,-1 1 0,1 1 0,-1-1 0,1 1 0,-1 0 0,0-1 0,-1 1 0,0-1 0,-1 0 0,0-1 0,-2 0 0,0 0 0,-1-1 0,-1-1 0,-1-1 0,-2-1 0,-1 0 0,-1-2 0,-2-1 0,-1-1 0,-3-2 0,-1 0 0,25 16 0,-3-1 0,-3-3 0,-3-1 0,-2-2 0,-2-1 0,-2-1 0,-1-1 0,0 0 0,-2-1 0,1 0 0,0 1 0,0 0 0,1 1 0,2 1 0,5 5 0,3 1 0,1 2 0,1 1 0,1 0 0,-1 0 0,-1-1 0,-2-1 0,-2-2 0,-3-1 0,-3-4 0,-5-2 0,-5-5 0,-5-3 0,11 6 0,0 1 0,0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E28453-F6BE-B546-A98D-107E694FF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31E58-2522-404C-828B-F54D48E07150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31E58-2522-404C-828B-F54D48E07150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465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5438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3429000"/>
            <a:ext cx="7543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4A01A-608C-4147-80C7-C8BD8A98D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5B175-C43A-5F41-B294-7D2392EA3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5F33-64F2-DC45-8242-2D1EA2FA5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754E-87E8-3F4E-8879-2A555318E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CC4D6-CC22-5F43-961E-0E7301214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E8AA-21C1-294F-A0F0-D96940EE5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68C4-2029-3A44-A36E-8E83129FD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1078F-7754-0E43-992F-3441E48F0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1B79-192D-244E-B153-B9BC1773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Ny Powerpoint mal 2011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EF93-74BC-934C-8F9E-C70852BA1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nb-NO"/>
              <a:t>11. april 2011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Tema Powerpoint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043E2C96-FA80-E446-99D1-91B1FF4F5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MN_MATH_A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28600"/>
            <a:ext cx="36655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z="2800" dirty="0"/>
              <a:t>STUDIESTART 2020 FOR MAMI OG MAEC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FEC2CE-35FE-3A41-85E5-CBC477D18AC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Søkertall, MAMI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Årlig prosentvis endring i 1.prisøkere: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Antall 1. </a:t>
            </a:r>
            <a:r>
              <a:rPr lang="nb-NO" sz="2000" dirty="0" err="1"/>
              <a:t>prisøkere</a:t>
            </a:r>
            <a:r>
              <a:rPr lang="nb-NO" sz="2000" dirty="0"/>
              <a:t> per studieplass: </a:t>
            </a:r>
            <a:br>
              <a:rPr lang="nb-NO" sz="2000" dirty="0"/>
            </a:br>
            <a:r>
              <a:rPr lang="nb-NO" sz="2000" dirty="0"/>
              <a:t>	2017: 2 			2018: 1,9</a:t>
            </a:r>
          </a:p>
          <a:p>
            <a:pPr marL="0" indent="0">
              <a:buNone/>
            </a:pPr>
            <a:r>
              <a:rPr lang="nb-NO" sz="2000" dirty="0"/>
              <a:t>	2019: 1, 8			2020: 1,4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B89046-ADB6-DC4F-968B-B6E11208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034" y="1569467"/>
            <a:ext cx="3542966" cy="112826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CD6BF5-C75B-5849-BAD1-BE1BD8FE9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9144000" cy="17866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FEC2CE-35FE-3A41-85E5-CBC477D18AC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Søkertall, MAEC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Årlig prosentvis endring i 1.prisøkere: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Antall 1. </a:t>
            </a:r>
            <a:r>
              <a:rPr lang="nb-NO" sz="2000" dirty="0" err="1"/>
              <a:t>prisøkere</a:t>
            </a:r>
            <a:r>
              <a:rPr lang="nb-NO" sz="2000" dirty="0"/>
              <a:t> per studieplass: </a:t>
            </a:r>
            <a:br>
              <a:rPr lang="nb-NO" sz="2000" dirty="0"/>
            </a:br>
            <a:r>
              <a:rPr lang="nb-NO" sz="2000" dirty="0"/>
              <a:t>	2017: 2,1 			2018: 1,6</a:t>
            </a:r>
          </a:p>
          <a:p>
            <a:pPr marL="0" indent="0">
              <a:buNone/>
            </a:pPr>
            <a:r>
              <a:rPr lang="nb-NO" sz="2000" dirty="0"/>
              <a:t>	2019: 1,9			2020: 1,6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EAAD14-DCF7-544F-8955-40B7547FB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415211"/>
            <a:ext cx="3047256" cy="1170146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D635E3-8F50-534C-B7E0-A2C5F1305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38600"/>
            <a:ext cx="9144000" cy="178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2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091D-160D-FE4C-95A9-BE88CABD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/>
              <a:t>Oppfriskning</a:t>
            </a:r>
            <a:r>
              <a:rPr lang="en-GB" b="0" dirty="0"/>
              <a:t> </a:t>
            </a:r>
            <a:r>
              <a:rPr lang="en-GB" b="0" dirty="0" err="1"/>
              <a:t>i</a:t>
            </a:r>
            <a:r>
              <a:rPr lang="en-GB" b="0" dirty="0"/>
              <a:t> </a:t>
            </a:r>
            <a:r>
              <a:rPr lang="en-GB" b="0" dirty="0" err="1"/>
              <a:t>matematikk</a:t>
            </a:r>
            <a:br>
              <a:rPr lang="en-GB" b="0" dirty="0"/>
            </a:br>
            <a:r>
              <a:rPr lang="en-GB" dirty="0"/>
              <a:t>(MAT0011)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41567-2399-CA49-90C5-51482D1F7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O" dirty="0"/>
          </a:p>
          <a:p>
            <a:endParaRPr lang="en-NO" dirty="0"/>
          </a:p>
          <a:p>
            <a:r>
              <a:rPr lang="en-NO" dirty="0"/>
              <a:t>Uke 32</a:t>
            </a:r>
          </a:p>
          <a:p>
            <a:r>
              <a:rPr lang="en-GB" dirty="0"/>
              <a:t>F</a:t>
            </a:r>
            <a:r>
              <a:rPr lang="en-NO" dirty="0"/>
              <a:t>orelesningene: digitalt</a:t>
            </a:r>
          </a:p>
          <a:p>
            <a:r>
              <a:rPr lang="en-NO" dirty="0"/>
              <a:t>Gruppeundervisning: IRL</a:t>
            </a:r>
          </a:p>
          <a:p>
            <a:pPr marL="0" indent="0">
              <a:buNone/>
            </a:pPr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EAEBA-6C8B-D646-877C-F3293627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85F33-64F2-DC45-8242-2D1EA2FA57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9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12EF-8FF8-4349-A74D-A1BF191B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Velkomstdagen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66197-DEE5-2442-9935-B495EBC5D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2400" dirty="0"/>
              <a:t>Velkomst ved programledere Tom og Ulrik (plenum, livestream), oppmøteregistrering</a:t>
            </a:r>
          </a:p>
          <a:p>
            <a:r>
              <a:rPr lang="en-NO" sz="2400" dirty="0"/>
              <a:t>Inndeling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faddergrupper</a:t>
            </a:r>
            <a:r>
              <a:rPr lang="en-GB" sz="2400" dirty="0"/>
              <a:t> (8+2)</a:t>
            </a:r>
          </a:p>
          <a:p>
            <a:r>
              <a:rPr lang="en-GB" sz="2400" dirty="0" err="1"/>
              <a:t>Gruppearbeid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undervisningsrom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NHA: </a:t>
            </a:r>
            <a:r>
              <a:rPr lang="en-GB" sz="2400" dirty="0" err="1"/>
              <a:t>bli</a:t>
            </a:r>
            <a:r>
              <a:rPr lang="en-GB" sz="2400" dirty="0"/>
              <a:t> </a:t>
            </a:r>
            <a:r>
              <a:rPr lang="en-GB" sz="2400" dirty="0" err="1"/>
              <a:t>kjent</a:t>
            </a:r>
            <a:r>
              <a:rPr lang="en-GB" sz="2400" dirty="0"/>
              <a:t>, </a:t>
            </a:r>
            <a:r>
              <a:rPr lang="en-GB" sz="2400" dirty="0" err="1"/>
              <a:t>lunsj</a:t>
            </a:r>
            <a:r>
              <a:rPr lang="en-GB" sz="2400" dirty="0"/>
              <a:t>, quiz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forventningsavklaring</a:t>
            </a:r>
            <a:r>
              <a:rPr lang="en-GB" sz="2400" dirty="0"/>
              <a:t>; </a:t>
            </a:r>
            <a:r>
              <a:rPr lang="en-GB" sz="2400" dirty="0" err="1"/>
              <a:t>fasiliteres</a:t>
            </a:r>
            <a:r>
              <a:rPr lang="en-GB" sz="2400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</a:t>
            </a:r>
            <a:r>
              <a:rPr lang="en-GB" sz="2400" dirty="0" err="1"/>
              <a:t>faddere</a:t>
            </a:r>
            <a:r>
              <a:rPr lang="en-GB" sz="2400" dirty="0"/>
              <a:t>; </a:t>
            </a:r>
            <a:r>
              <a:rPr lang="en-GB" sz="2400" dirty="0" err="1"/>
              <a:t>programledere</a:t>
            </a:r>
            <a:r>
              <a:rPr lang="en-GB" sz="2400" dirty="0"/>
              <a:t> </a:t>
            </a:r>
            <a:r>
              <a:rPr lang="en-GB" sz="2400" dirty="0" err="1"/>
              <a:t>innom</a:t>
            </a:r>
            <a:endParaRPr lang="en-GB" sz="2400" dirty="0"/>
          </a:p>
          <a:p>
            <a:r>
              <a:rPr lang="en-GB" sz="2400" dirty="0" err="1"/>
              <a:t>Digitalt</a:t>
            </a:r>
            <a:r>
              <a:rPr lang="en-GB" sz="2400" dirty="0"/>
              <a:t> rom: </a:t>
            </a:r>
            <a:r>
              <a:rPr lang="en-GB" sz="2400" dirty="0" err="1"/>
              <a:t>fasiliteres</a:t>
            </a:r>
            <a:r>
              <a:rPr lang="en-GB" sz="2400" dirty="0"/>
              <a:t> </a:t>
            </a:r>
            <a:r>
              <a:rPr lang="en-GB" sz="2400" dirty="0" err="1"/>
              <a:t>av</a:t>
            </a:r>
            <a:r>
              <a:rPr lang="en-GB" sz="2400" dirty="0"/>
              <a:t> Elisabeth </a:t>
            </a:r>
            <a:r>
              <a:rPr lang="en-GB" sz="2400" dirty="0" err="1"/>
              <a:t>og</a:t>
            </a:r>
            <a:r>
              <a:rPr lang="en-GB" sz="2400" dirty="0"/>
              <a:t> Biljana</a:t>
            </a:r>
          </a:p>
          <a:p>
            <a:r>
              <a:rPr lang="en-GB" sz="2400" dirty="0" err="1"/>
              <a:t>Gjennomgang</a:t>
            </a:r>
            <a:r>
              <a:rPr lang="en-GB" sz="2400" dirty="0"/>
              <a:t> (plenum, livestream), </a:t>
            </a:r>
            <a:r>
              <a:rPr lang="en-GB" sz="2400" dirty="0" err="1"/>
              <a:t>spørsmål</a:t>
            </a:r>
            <a:r>
              <a:rPr lang="en-GB" sz="2400" dirty="0"/>
              <a:t>, </a:t>
            </a:r>
            <a:r>
              <a:rPr lang="en-GB" sz="2400" dirty="0" err="1"/>
              <a:t>ordsky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C3851-362A-4749-8EEB-5B110767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85F33-64F2-DC45-8242-2D1EA2FA570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3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Velkomstmiddagen</a:t>
            </a:r>
            <a:r>
              <a:rPr lang="nb-NO" dirty="0"/>
              <a:t>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85F33-64F2-DC45-8242-2D1EA2FA57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Content Placeholder 8" descr="IMG_5226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0" b="13550"/>
          <a:stretch>
            <a:fillRect/>
          </a:stretch>
        </p:blipFill>
        <p:spPr/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DD20CF3-EEF7-514C-B624-421AE8E9E0D5}"/>
              </a:ext>
            </a:extLst>
          </p:cNvPr>
          <p:cNvGrpSpPr/>
          <p:nvPr/>
        </p:nvGrpSpPr>
        <p:grpSpPr>
          <a:xfrm>
            <a:off x="393720" y="522720"/>
            <a:ext cx="10961280" cy="6699240"/>
            <a:chOff x="393720" y="522720"/>
            <a:chExt cx="10961280" cy="66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92D0E49-22D5-DB4F-B481-E6AF80C13F5A}"/>
                    </a:ext>
                  </a:extLst>
                </p14:cNvPr>
                <p14:cNvContentPartPr/>
                <p14:nvPr/>
              </p14:nvContentPartPr>
              <p14:xfrm>
                <a:off x="827520" y="522720"/>
                <a:ext cx="9473760" cy="5617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92D0E49-22D5-DB4F-B481-E6AF80C13F5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1880" y="487080"/>
                  <a:ext cx="9545400" cy="56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3925EC-8D14-8D41-BCC3-DEED61FD3377}"/>
                    </a:ext>
                  </a:extLst>
                </p14:cNvPr>
                <p14:cNvContentPartPr/>
                <p14:nvPr/>
              </p14:nvContentPartPr>
              <p14:xfrm>
                <a:off x="393720" y="1433880"/>
                <a:ext cx="10961280" cy="5788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3925EC-8D14-8D41-BCC3-DEED61FD33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8080" y="1397880"/>
                  <a:ext cx="11032920" cy="585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449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D2D1-18B3-944B-AD59-1C604DBEF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Men, de vil ha mulighet til å leke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NO" dirty="0"/>
              <a:t> digitalt Escape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AC8B6-B78A-C741-9117-9D0164D4C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627E0-9202-E845-886A-06781484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85F33-64F2-DC45-8242-2D1EA2FA570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DB0A46-0299-9649-BE4D-9DD025E81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54" y="1969096"/>
            <a:ext cx="8109046" cy="42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92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1D5E-320C-6E46-923A-148AD170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Studiestartsuken (uke 33)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21225-EC16-744C-A837-02D006098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85F33-64F2-DC45-8242-2D1EA2FA57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2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233F6E-8274-5A44-8F8F-FC51D7393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340" y="1722512"/>
            <a:ext cx="6480720" cy="5004792"/>
          </a:xfrm>
        </p:spPr>
      </p:pic>
    </p:spTree>
    <p:extLst>
      <p:ext uri="{BB962C8B-B14F-4D97-AF65-F5344CB8AC3E}">
        <p14:creationId xmlns:p14="http://schemas.microsoft.com/office/powerpoint/2010/main" val="310274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63A7-2271-7640-BA1C-8938CBCD9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Ut semestret og studieåret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FEDEE-B619-8F4C-B307-5B2D18217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r>
              <a:rPr lang="nb-NO" dirty="0"/>
              <a:t>Studietips, de første ukene</a:t>
            </a:r>
          </a:p>
          <a:p>
            <a:r>
              <a:rPr lang="nb-NO" dirty="0"/>
              <a:t>Faddergrupper i undervisningen</a:t>
            </a:r>
          </a:p>
          <a:p>
            <a:r>
              <a:rPr lang="nb-NO" dirty="0"/>
              <a:t>Programseminarene utsettes til januar</a:t>
            </a:r>
          </a:p>
          <a:p>
            <a:r>
              <a:rPr lang="nb-NO" dirty="0"/>
              <a:t>Programkaffe</a:t>
            </a:r>
          </a:p>
          <a:p>
            <a:pPr marL="0" indent="0">
              <a:buNone/>
            </a:pPr>
            <a:endParaRPr lang="en-NO" dirty="0"/>
          </a:p>
          <a:p>
            <a:endParaRPr lang="en-NO" dirty="0"/>
          </a:p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AF85-FDCF-3D4B-A151-6913029A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85F33-64F2-DC45-8242-2D1EA2FA57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296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</Template>
  <TotalTime>260</TotalTime>
  <Words>206</Words>
  <Application>Microsoft Macintosh PowerPoint</Application>
  <PresentationFormat>On-screen Show (4:3)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Blank Presentation</vt:lpstr>
      <vt:lpstr>STUDIESTART 2020 FOR MAMI OG MAEC</vt:lpstr>
      <vt:lpstr>Søkertall, MAMI</vt:lpstr>
      <vt:lpstr>Søkertall, MAEC</vt:lpstr>
      <vt:lpstr>Oppfriskning i matematikk (MAT0011)</vt:lpstr>
      <vt:lpstr>Velkomstdagen</vt:lpstr>
      <vt:lpstr>Velkomstmiddagen...</vt:lpstr>
      <vt:lpstr>Men, de vil ha mulighet til å leke i digitalt Escape Room</vt:lpstr>
      <vt:lpstr>Studiestartsuken (uke 33)</vt:lpstr>
      <vt:lpstr>Ut semestret og studieåret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STUDIESTART 2020 FOR MAMI OG MAEC</dc:title>
  <dc:subject/>
  <dc:creator>Biljana Dragisic</dc:creator>
  <cp:keywords/>
  <dc:description/>
  <cp:lastModifiedBy>Biljana Dragisic</cp:lastModifiedBy>
  <cp:revision>10</cp:revision>
  <dcterms:created xsi:type="dcterms:W3CDTF">2020-06-15T07:41:32Z</dcterms:created>
  <dcterms:modified xsi:type="dcterms:W3CDTF">2020-06-15T12:02:30Z</dcterms:modified>
  <cp:category/>
</cp:coreProperties>
</file>