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trictFirstAndLastChars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67" r:id="rId3"/>
    <p:sldId id="262" r:id="rId4"/>
    <p:sldId id="272" r:id="rId5"/>
    <p:sldId id="280" r:id="rId6"/>
    <p:sldId id="281" r:id="rId7"/>
    <p:sldId id="276" r:id="rId8"/>
    <p:sldId id="277" r:id="rId9"/>
    <p:sldId id="273" r:id="rId10"/>
    <p:sldId id="278" r:id="rId11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6pPr>
    <a:lvl7pPr marL="27432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7pPr>
    <a:lvl8pPr marL="32004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8pPr>
    <a:lvl9pPr marL="3657600" algn="l" defTabSz="457200" rtl="0" eaLnBrk="1" latinLnBrk="0" hangingPunct="1">
      <a:defRPr sz="20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672">
          <p15:clr>
            <a:srgbClr val="A4A3A4"/>
          </p15:clr>
        </p15:guide>
        <p15:guide id="3" pos="5472">
          <p15:clr>
            <a:srgbClr val="A4A3A4"/>
          </p15:clr>
        </p15:guide>
        <p15:guide id="4" pos="1008">
          <p15:clr>
            <a:srgbClr val="A4A3A4"/>
          </p15:clr>
        </p15:guide>
        <p15:guide id="5" pos="115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3201" autoAdjust="0"/>
    <p:restoredTop sz="68928" autoAdjust="0"/>
  </p:normalViewPr>
  <p:slideViewPr>
    <p:cSldViewPr>
      <p:cViewPr varScale="1">
        <p:scale>
          <a:sx n="91" d="100"/>
          <a:sy n="91" d="100"/>
        </p:scale>
        <p:origin x="224" y="176"/>
      </p:cViewPr>
      <p:guideLst>
        <p:guide orient="horz" pos="2160"/>
        <p:guide pos="672"/>
        <p:guide pos="5472"/>
        <p:guide pos="1008"/>
        <p:guide pos="11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4F8FCE-15A4-A945-B337-7B403B255E6F}" type="doc">
      <dgm:prSet loTypeId="urn:microsoft.com/office/officeart/2005/8/layout/hierarchy1" loCatId="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C2C92EF-9317-3845-8F98-2DD23D0C6B2C}">
      <dgm:prSet phldrT="[Text]"/>
      <dgm:spPr/>
      <dgm:t>
        <a:bodyPr/>
        <a:lstStyle/>
        <a:p>
          <a:r>
            <a:rPr lang="en-US" dirty="0"/>
            <a:t>PhD </a:t>
          </a:r>
          <a:r>
            <a:rPr lang="en-US" b="1" dirty="0"/>
            <a:t>Faculty</a:t>
          </a:r>
          <a:r>
            <a:rPr lang="en-US" dirty="0"/>
            <a:t> of Mathematics and Natural Sciences</a:t>
          </a:r>
        </a:p>
      </dgm:t>
    </dgm:pt>
    <dgm:pt modelId="{BE11E76F-0738-C845-A16E-0705AB4B633B}" type="parTrans" cxnId="{FFECFDDF-7FFA-704D-8EDA-785E2CC88315}">
      <dgm:prSet/>
      <dgm:spPr/>
      <dgm:t>
        <a:bodyPr/>
        <a:lstStyle/>
        <a:p>
          <a:endParaRPr lang="en-US"/>
        </a:p>
      </dgm:t>
    </dgm:pt>
    <dgm:pt modelId="{31004B21-19F2-3149-BE71-B62B67961180}" type="sibTrans" cxnId="{FFECFDDF-7FFA-704D-8EDA-785E2CC88315}">
      <dgm:prSet/>
      <dgm:spPr/>
      <dgm:t>
        <a:bodyPr/>
        <a:lstStyle/>
        <a:p>
          <a:endParaRPr lang="en-US"/>
        </a:p>
      </dgm:t>
    </dgm:pt>
    <dgm:pt modelId="{EA54DC28-E8A8-8041-8E8E-FD9C3C81D42F}">
      <dgm:prSet phldrT="[Text]"/>
      <dgm:spPr/>
      <dgm:t>
        <a:bodyPr/>
        <a:lstStyle/>
        <a:p>
          <a:r>
            <a:rPr lang="en-US" dirty="0"/>
            <a:t>Department of Mathematics</a:t>
          </a:r>
        </a:p>
      </dgm:t>
    </dgm:pt>
    <dgm:pt modelId="{5C84D3BB-165F-9845-B3E0-A3A4CDA1107A}" type="parTrans" cxnId="{6773EC5E-F0FF-7C43-9E4C-CC8571012C10}">
      <dgm:prSet/>
      <dgm:spPr/>
      <dgm:t>
        <a:bodyPr/>
        <a:lstStyle/>
        <a:p>
          <a:endParaRPr lang="en-US"/>
        </a:p>
      </dgm:t>
    </dgm:pt>
    <dgm:pt modelId="{74A7272C-6FAA-9644-A2EE-BA93EEC442DA}" type="sibTrans" cxnId="{6773EC5E-F0FF-7C43-9E4C-CC8571012C10}">
      <dgm:prSet/>
      <dgm:spPr/>
      <dgm:t>
        <a:bodyPr/>
        <a:lstStyle/>
        <a:p>
          <a:endParaRPr lang="en-US"/>
        </a:p>
      </dgm:t>
    </dgm:pt>
    <dgm:pt modelId="{7F3AC878-8A19-1141-B9E6-463ADB1F6358}">
      <dgm:prSet phldrT="[Text]"/>
      <dgm:spPr/>
      <dgm:t>
        <a:bodyPr/>
        <a:lstStyle/>
        <a:p>
          <a:r>
            <a:rPr lang="en-US" dirty="0"/>
            <a:t>Employed some other place</a:t>
          </a:r>
        </a:p>
      </dgm:t>
    </dgm:pt>
    <dgm:pt modelId="{4C4BB814-919E-AF46-B2DF-060B4B56B4DD}" type="parTrans" cxnId="{0C842E2B-E6AA-5A47-A288-FCB41DE4B3FD}">
      <dgm:prSet/>
      <dgm:spPr/>
      <dgm:t>
        <a:bodyPr/>
        <a:lstStyle/>
        <a:p>
          <a:endParaRPr lang="en-US"/>
        </a:p>
      </dgm:t>
    </dgm:pt>
    <dgm:pt modelId="{51548F32-6F06-CE4C-ACB0-12EC970E2A07}" type="sibTrans" cxnId="{0C842E2B-E6AA-5A47-A288-FCB41DE4B3FD}">
      <dgm:prSet/>
      <dgm:spPr/>
      <dgm:t>
        <a:bodyPr/>
        <a:lstStyle/>
        <a:p>
          <a:endParaRPr lang="en-US"/>
        </a:p>
      </dgm:t>
    </dgm:pt>
    <dgm:pt modelId="{6F2502E8-B43C-5A41-9909-5B06C132367C}">
      <dgm:prSet phldrT="[Text]"/>
      <dgm:spPr/>
      <dgm:t>
        <a:bodyPr/>
        <a:lstStyle/>
        <a:p>
          <a:r>
            <a:rPr lang="en-US" dirty="0"/>
            <a:t>Employed at the Department</a:t>
          </a:r>
        </a:p>
      </dgm:t>
    </dgm:pt>
    <dgm:pt modelId="{F90C10E0-CAC0-6440-95B5-67504EE01F80}" type="parTrans" cxnId="{5BB8471D-8AF3-2645-9B9F-B0E4819CEA67}">
      <dgm:prSet/>
      <dgm:spPr/>
      <dgm:t>
        <a:bodyPr/>
        <a:lstStyle/>
        <a:p>
          <a:endParaRPr lang="en-US"/>
        </a:p>
      </dgm:t>
    </dgm:pt>
    <dgm:pt modelId="{6B5AE561-B7B7-3D47-AFFF-8319E4241846}" type="sibTrans" cxnId="{5BB8471D-8AF3-2645-9B9F-B0E4819CEA67}">
      <dgm:prSet/>
      <dgm:spPr/>
      <dgm:t>
        <a:bodyPr/>
        <a:lstStyle/>
        <a:p>
          <a:endParaRPr lang="en-US"/>
        </a:p>
      </dgm:t>
    </dgm:pt>
    <dgm:pt modelId="{789E3EF7-3D13-7B4D-94E4-1B1DB3852DE4}">
      <dgm:prSet phldrT="[Text]"/>
      <dgm:spPr/>
      <dgm:t>
        <a:bodyPr/>
        <a:lstStyle/>
        <a:p>
          <a:r>
            <a:rPr lang="en-US" dirty="0"/>
            <a:t>Without</a:t>
          </a:r>
          <a:r>
            <a:rPr lang="en-US" baseline="0" dirty="0"/>
            <a:t> the teaching duties (usually 3 years)</a:t>
          </a:r>
          <a:endParaRPr lang="en-US" dirty="0"/>
        </a:p>
      </dgm:t>
    </dgm:pt>
    <dgm:pt modelId="{A6C1ABE3-261E-8944-A148-0FA15C9EA3DB}" type="parTrans" cxnId="{F1C0E10B-133F-994C-BC5A-411F86ED2EA0}">
      <dgm:prSet/>
      <dgm:spPr/>
      <dgm:t>
        <a:bodyPr/>
        <a:lstStyle/>
        <a:p>
          <a:endParaRPr lang="en-US"/>
        </a:p>
      </dgm:t>
    </dgm:pt>
    <dgm:pt modelId="{3661A0DE-6493-6E4C-AC74-6DE0B68FA8FE}" type="sibTrans" cxnId="{F1C0E10B-133F-994C-BC5A-411F86ED2EA0}">
      <dgm:prSet/>
      <dgm:spPr/>
      <dgm:t>
        <a:bodyPr/>
        <a:lstStyle/>
        <a:p>
          <a:endParaRPr lang="en-US"/>
        </a:p>
      </dgm:t>
    </dgm:pt>
    <dgm:pt modelId="{84D0F084-D79A-D641-91E1-1BA3A95454A1}">
      <dgm:prSet/>
      <dgm:spPr/>
      <dgm:t>
        <a:bodyPr/>
        <a:lstStyle/>
        <a:p>
          <a:r>
            <a:rPr lang="en-US" dirty="0"/>
            <a:t>With teaching duties (usually 4 years)</a:t>
          </a:r>
        </a:p>
      </dgm:t>
    </dgm:pt>
    <dgm:pt modelId="{60A56E70-69B6-B643-988C-555A74A4294B}" type="parTrans" cxnId="{26B3E805-FF92-6E4E-B9D2-5C25F3A65AF1}">
      <dgm:prSet/>
      <dgm:spPr/>
      <dgm:t>
        <a:bodyPr/>
        <a:lstStyle/>
        <a:p>
          <a:endParaRPr lang="en-US"/>
        </a:p>
      </dgm:t>
    </dgm:pt>
    <dgm:pt modelId="{7EFDE672-8E5E-034F-87A5-50193028BB53}" type="sibTrans" cxnId="{26B3E805-FF92-6E4E-B9D2-5C25F3A65AF1}">
      <dgm:prSet/>
      <dgm:spPr/>
      <dgm:t>
        <a:bodyPr/>
        <a:lstStyle/>
        <a:p>
          <a:endParaRPr lang="en-US"/>
        </a:p>
      </dgm:t>
    </dgm:pt>
    <dgm:pt modelId="{F9707D6F-6612-7544-83E6-9BE0D1195EC1}">
      <dgm:prSet/>
      <dgm:spPr/>
      <dgm:t>
        <a:bodyPr/>
        <a:lstStyle/>
        <a:p>
          <a:r>
            <a:rPr lang="en-US"/>
            <a:t>Other departments</a:t>
          </a:r>
          <a:endParaRPr lang="en-US" dirty="0"/>
        </a:p>
      </dgm:t>
    </dgm:pt>
    <dgm:pt modelId="{C74F55D4-7573-F242-8F69-C2D6A84C6D71}" type="parTrans" cxnId="{D59F1B67-8E47-DC48-8D57-9960B296FBF1}">
      <dgm:prSet/>
      <dgm:spPr/>
      <dgm:t>
        <a:bodyPr/>
        <a:lstStyle/>
        <a:p>
          <a:endParaRPr lang="en-US"/>
        </a:p>
      </dgm:t>
    </dgm:pt>
    <dgm:pt modelId="{4A4B465D-5416-A347-8028-876726D70844}" type="sibTrans" cxnId="{D59F1B67-8E47-DC48-8D57-9960B296FBF1}">
      <dgm:prSet/>
      <dgm:spPr/>
      <dgm:t>
        <a:bodyPr/>
        <a:lstStyle/>
        <a:p>
          <a:endParaRPr lang="en-US"/>
        </a:p>
      </dgm:t>
    </dgm:pt>
    <dgm:pt modelId="{EFC53B96-114D-FD47-BE7B-FFBC24EDB21A}">
      <dgm:prSet/>
      <dgm:spPr/>
      <dgm:t>
        <a:bodyPr/>
        <a:lstStyle/>
        <a:p>
          <a:r>
            <a:rPr lang="en-US" dirty="0"/>
            <a:t>Innovation </a:t>
          </a:r>
          <a:br>
            <a:rPr lang="en-US" dirty="0"/>
          </a:br>
          <a:r>
            <a:rPr lang="en-US" dirty="0"/>
            <a:t>(4 years)</a:t>
          </a:r>
        </a:p>
      </dgm:t>
    </dgm:pt>
    <dgm:pt modelId="{D57907C9-CC7E-5D46-A7BF-B37BF901B8BC}" type="parTrans" cxnId="{62D933B7-2005-5A41-8E05-AD29BAA10E94}">
      <dgm:prSet/>
      <dgm:spPr/>
      <dgm:t>
        <a:bodyPr/>
        <a:lstStyle/>
        <a:p>
          <a:endParaRPr lang="en-US"/>
        </a:p>
      </dgm:t>
    </dgm:pt>
    <dgm:pt modelId="{6F8B6465-4C73-E14C-9748-FE684E2DE7EC}" type="sibTrans" cxnId="{62D933B7-2005-5A41-8E05-AD29BAA10E94}">
      <dgm:prSet/>
      <dgm:spPr/>
      <dgm:t>
        <a:bodyPr/>
        <a:lstStyle/>
        <a:p>
          <a:endParaRPr lang="en-US"/>
        </a:p>
      </dgm:t>
    </dgm:pt>
    <dgm:pt modelId="{DEDE939F-6F40-BA4F-80AF-C8EE9E3FD2FE}" type="pres">
      <dgm:prSet presAssocID="{034F8FCE-15A4-A945-B337-7B403B255E6F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CB0A2FAC-1041-FE47-83C5-DE4ABA8394AC}" type="pres">
      <dgm:prSet presAssocID="{BC2C92EF-9317-3845-8F98-2DD23D0C6B2C}" presName="hierRoot1" presStyleCnt="0"/>
      <dgm:spPr/>
    </dgm:pt>
    <dgm:pt modelId="{C3BC2F8E-7269-414D-9A4E-8A90CEF87743}" type="pres">
      <dgm:prSet presAssocID="{BC2C92EF-9317-3845-8F98-2DD23D0C6B2C}" presName="composite" presStyleCnt="0"/>
      <dgm:spPr/>
    </dgm:pt>
    <dgm:pt modelId="{6CDF7B0C-CD38-2A4B-B163-4F6B3C3BBCE7}" type="pres">
      <dgm:prSet presAssocID="{BC2C92EF-9317-3845-8F98-2DD23D0C6B2C}" presName="background" presStyleLbl="node0" presStyleIdx="0" presStyleCnt="1"/>
      <dgm:spPr/>
    </dgm:pt>
    <dgm:pt modelId="{F59506B7-CED8-CA41-A658-143069F263FC}" type="pres">
      <dgm:prSet presAssocID="{BC2C92EF-9317-3845-8F98-2DD23D0C6B2C}" presName="text" presStyleLbl="fgAcc0" presStyleIdx="0" presStyleCnt="1">
        <dgm:presLayoutVars>
          <dgm:chPref val="3"/>
        </dgm:presLayoutVars>
      </dgm:prSet>
      <dgm:spPr/>
    </dgm:pt>
    <dgm:pt modelId="{3053B76B-DC49-FD46-B96D-594BF2623FE5}" type="pres">
      <dgm:prSet presAssocID="{BC2C92EF-9317-3845-8F98-2DD23D0C6B2C}" presName="hierChild2" presStyleCnt="0"/>
      <dgm:spPr/>
    </dgm:pt>
    <dgm:pt modelId="{131DDA85-1034-D140-8A70-3D2D95324575}" type="pres">
      <dgm:prSet presAssocID="{5C84D3BB-165F-9845-B3E0-A3A4CDA1107A}" presName="Name10" presStyleLbl="parChTrans1D2" presStyleIdx="0" presStyleCnt="2"/>
      <dgm:spPr/>
    </dgm:pt>
    <dgm:pt modelId="{BAFB7A8F-2CBD-4541-A962-442050577E65}" type="pres">
      <dgm:prSet presAssocID="{EA54DC28-E8A8-8041-8E8E-FD9C3C81D42F}" presName="hierRoot2" presStyleCnt="0"/>
      <dgm:spPr/>
    </dgm:pt>
    <dgm:pt modelId="{1F1A537A-63A4-7A44-A194-F38A15BD65D0}" type="pres">
      <dgm:prSet presAssocID="{EA54DC28-E8A8-8041-8E8E-FD9C3C81D42F}" presName="composite2" presStyleCnt="0"/>
      <dgm:spPr/>
    </dgm:pt>
    <dgm:pt modelId="{B62AAD45-E5F8-8B4A-8807-EA151613A13C}" type="pres">
      <dgm:prSet presAssocID="{EA54DC28-E8A8-8041-8E8E-FD9C3C81D42F}" presName="background2" presStyleLbl="node2" presStyleIdx="0" presStyleCnt="2"/>
      <dgm:spPr/>
    </dgm:pt>
    <dgm:pt modelId="{5D758C1D-005D-4946-9391-E620F687CB68}" type="pres">
      <dgm:prSet presAssocID="{EA54DC28-E8A8-8041-8E8E-FD9C3C81D42F}" presName="text2" presStyleLbl="fgAcc2" presStyleIdx="0" presStyleCnt="2">
        <dgm:presLayoutVars>
          <dgm:chPref val="3"/>
        </dgm:presLayoutVars>
      </dgm:prSet>
      <dgm:spPr/>
    </dgm:pt>
    <dgm:pt modelId="{0BD3CCC5-294E-AA4C-8D8A-72F53A1A22FD}" type="pres">
      <dgm:prSet presAssocID="{EA54DC28-E8A8-8041-8E8E-FD9C3C81D42F}" presName="hierChild3" presStyleCnt="0"/>
      <dgm:spPr/>
    </dgm:pt>
    <dgm:pt modelId="{15D4E83B-9623-7F41-8760-002293F52A2F}" type="pres">
      <dgm:prSet presAssocID="{4C4BB814-919E-AF46-B2DF-060B4B56B4DD}" presName="Name17" presStyleLbl="parChTrans1D3" presStyleIdx="0" presStyleCnt="2"/>
      <dgm:spPr/>
    </dgm:pt>
    <dgm:pt modelId="{ABC5CD84-50F3-6D46-96F8-7A69A3CFB0D6}" type="pres">
      <dgm:prSet presAssocID="{7F3AC878-8A19-1141-B9E6-463ADB1F6358}" presName="hierRoot3" presStyleCnt="0"/>
      <dgm:spPr/>
    </dgm:pt>
    <dgm:pt modelId="{8A9C0EE3-4233-7C4D-9245-191275CCCB8D}" type="pres">
      <dgm:prSet presAssocID="{7F3AC878-8A19-1141-B9E6-463ADB1F6358}" presName="composite3" presStyleCnt="0"/>
      <dgm:spPr/>
    </dgm:pt>
    <dgm:pt modelId="{C993527D-A722-6746-AC1F-7CAA57AC5EE4}" type="pres">
      <dgm:prSet presAssocID="{7F3AC878-8A19-1141-B9E6-463ADB1F6358}" presName="background3" presStyleLbl="node3" presStyleIdx="0" presStyleCnt="2"/>
      <dgm:spPr/>
    </dgm:pt>
    <dgm:pt modelId="{4F08DBCE-D991-5243-A11A-D6669ABB5A35}" type="pres">
      <dgm:prSet presAssocID="{7F3AC878-8A19-1141-B9E6-463ADB1F6358}" presName="text3" presStyleLbl="fgAcc3" presStyleIdx="0" presStyleCnt="2" custLinFactNeighborX="-85517" custLinFactNeighborY="-3222">
        <dgm:presLayoutVars>
          <dgm:chPref val="3"/>
        </dgm:presLayoutVars>
      </dgm:prSet>
      <dgm:spPr/>
    </dgm:pt>
    <dgm:pt modelId="{66948BBC-7027-8240-B9BD-5D04442069AF}" type="pres">
      <dgm:prSet presAssocID="{7F3AC878-8A19-1141-B9E6-463ADB1F6358}" presName="hierChild4" presStyleCnt="0"/>
      <dgm:spPr/>
    </dgm:pt>
    <dgm:pt modelId="{E841059E-568B-1247-A1FA-4379CE088814}" type="pres">
      <dgm:prSet presAssocID="{F90C10E0-CAC0-6440-95B5-67504EE01F80}" presName="Name17" presStyleLbl="parChTrans1D3" presStyleIdx="1" presStyleCnt="2"/>
      <dgm:spPr/>
    </dgm:pt>
    <dgm:pt modelId="{53EEEB2E-A306-BA46-A58E-6F2929C12A1A}" type="pres">
      <dgm:prSet presAssocID="{6F2502E8-B43C-5A41-9909-5B06C132367C}" presName="hierRoot3" presStyleCnt="0"/>
      <dgm:spPr/>
    </dgm:pt>
    <dgm:pt modelId="{B9E3E3BD-858E-0A4B-97E8-849B4743CF03}" type="pres">
      <dgm:prSet presAssocID="{6F2502E8-B43C-5A41-9909-5B06C132367C}" presName="composite3" presStyleCnt="0"/>
      <dgm:spPr/>
    </dgm:pt>
    <dgm:pt modelId="{56472A83-D391-054F-91D1-C4ACD9F4595C}" type="pres">
      <dgm:prSet presAssocID="{6F2502E8-B43C-5A41-9909-5B06C132367C}" presName="background3" presStyleLbl="node3" presStyleIdx="1" presStyleCnt="2"/>
      <dgm:spPr/>
    </dgm:pt>
    <dgm:pt modelId="{DF633574-4424-CF4A-AC43-41E79B5A7537}" type="pres">
      <dgm:prSet presAssocID="{6F2502E8-B43C-5A41-9909-5B06C132367C}" presName="text3" presStyleLbl="fgAcc3" presStyleIdx="1" presStyleCnt="2" custLinFactNeighborX="-4920" custLinFactNeighborY="-6793">
        <dgm:presLayoutVars>
          <dgm:chPref val="3"/>
        </dgm:presLayoutVars>
      </dgm:prSet>
      <dgm:spPr/>
    </dgm:pt>
    <dgm:pt modelId="{5F7C8CDB-0922-2241-B3FB-9C99C0750095}" type="pres">
      <dgm:prSet presAssocID="{6F2502E8-B43C-5A41-9909-5B06C132367C}" presName="hierChild4" presStyleCnt="0"/>
      <dgm:spPr/>
    </dgm:pt>
    <dgm:pt modelId="{D0BB4BFA-4E13-4F4D-9C14-F2A46192D173}" type="pres">
      <dgm:prSet presAssocID="{A6C1ABE3-261E-8944-A148-0FA15C9EA3DB}" presName="Name23" presStyleLbl="parChTrans1D4" presStyleIdx="0" presStyleCnt="3"/>
      <dgm:spPr/>
    </dgm:pt>
    <dgm:pt modelId="{06CF7C55-C354-F34F-B8B4-09ABEBEDA219}" type="pres">
      <dgm:prSet presAssocID="{789E3EF7-3D13-7B4D-94E4-1B1DB3852DE4}" presName="hierRoot4" presStyleCnt="0"/>
      <dgm:spPr/>
    </dgm:pt>
    <dgm:pt modelId="{F6B732A2-A272-E74F-B727-141FA440D21C}" type="pres">
      <dgm:prSet presAssocID="{789E3EF7-3D13-7B4D-94E4-1B1DB3852DE4}" presName="composite4" presStyleCnt="0"/>
      <dgm:spPr/>
    </dgm:pt>
    <dgm:pt modelId="{241B4C64-59BB-1F4D-AC90-EA2B92B8BCBF}" type="pres">
      <dgm:prSet presAssocID="{789E3EF7-3D13-7B4D-94E4-1B1DB3852DE4}" presName="background4" presStyleLbl="node4" presStyleIdx="0" presStyleCnt="3"/>
      <dgm:spPr/>
    </dgm:pt>
    <dgm:pt modelId="{2E395039-F3E8-1048-874D-BE0B45CB2076}" type="pres">
      <dgm:prSet presAssocID="{789E3EF7-3D13-7B4D-94E4-1B1DB3852DE4}" presName="text4" presStyleLbl="fgAcc4" presStyleIdx="0" presStyleCnt="3" custLinFactNeighborX="-35868" custLinFactNeighborY="18839">
        <dgm:presLayoutVars>
          <dgm:chPref val="3"/>
        </dgm:presLayoutVars>
      </dgm:prSet>
      <dgm:spPr/>
    </dgm:pt>
    <dgm:pt modelId="{4CD19915-326F-DD4E-B79A-11C2F81521EE}" type="pres">
      <dgm:prSet presAssocID="{789E3EF7-3D13-7B4D-94E4-1B1DB3852DE4}" presName="hierChild5" presStyleCnt="0"/>
      <dgm:spPr/>
    </dgm:pt>
    <dgm:pt modelId="{DE66C3FA-F8DB-4E45-B519-AA908C981CB4}" type="pres">
      <dgm:prSet presAssocID="{60A56E70-69B6-B643-988C-555A74A4294B}" presName="Name23" presStyleLbl="parChTrans1D4" presStyleIdx="1" presStyleCnt="3"/>
      <dgm:spPr/>
    </dgm:pt>
    <dgm:pt modelId="{EC6BCF1F-B835-0E4E-AF11-C85121CF006B}" type="pres">
      <dgm:prSet presAssocID="{84D0F084-D79A-D641-91E1-1BA3A95454A1}" presName="hierRoot4" presStyleCnt="0"/>
      <dgm:spPr/>
    </dgm:pt>
    <dgm:pt modelId="{3D861541-8980-8A46-8AA5-FD4AFFD7503F}" type="pres">
      <dgm:prSet presAssocID="{84D0F084-D79A-D641-91E1-1BA3A95454A1}" presName="composite4" presStyleCnt="0"/>
      <dgm:spPr/>
    </dgm:pt>
    <dgm:pt modelId="{457C4053-F0B0-4849-8DCF-6F689E0E78D7}" type="pres">
      <dgm:prSet presAssocID="{84D0F084-D79A-D641-91E1-1BA3A95454A1}" presName="background4" presStyleLbl="node4" presStyleIdx="1" presStyleCnt="3"/>
      <dgm:spPr/>
    </dgm:pt>
    <dgm:pt modelId="{2FAE81AE-BA15-DA43-8364-17202B7DFF3F}" type="pres">
      <dgm:prSet presAssocID="{84D0F084-D79A-D641-91E1-1BA3A95454A1}" presName="text4" presStyleLbl="fgAcc4" presStyleIdx="1" presStyleCnt="3" custLinFactNeighborX="23770" custLinFactNeighborY="4868">
        <dgm:presLayoutVars>
          <dgm:chPref val="3"/>
        </dgm:presLayoutVars>
      </dgm:prSet>
      <dgm:spPr/>
    </dgm:pt>
    <dgm:pt modelId="{F43ABED7-24B4-A545-AC35-528456D20C1F}" type="pres">
      <dgm:prSet presAssocID="{84D0F084-D79A-D641-91E1-1BA3A95454A1}" presName="hierChild5" presStyleCnt="0"/>
      <dgm:spPr/>
    </dgm:pt>
    <dgm:pt modelId="{29597665-FCC9-6249-BAFC-23D09EB5F54B}" type="pres">
      <dgm:prSet presAssocID="{D57907C9-CC7E-5D46-A7BF-B37BF901B8BC}" presName="Name23" presStyleLbl="parChTrans1D4" presStyleIdx="2" presStyleCnt="3"/>
      <dgm:spPr/>
    </dgm:pt>
    <dgm:pt modelId="{6783C5C1-567F-E94E-81D6-B7E7B4C91C50}" type="pres">
      <dgm:prSet presAssocID="{EFC53B96-114D-FD47-BE7B-FFBC24EDB21A}" presName="hierRoot4" presStyleCnt="0"/>
      <dgm:spPr/>
    </dgm:pt>
    <dgm:pt modelId="{67F9A4D5-BC1D-CE43-980B-5AF63113392A}" type="pres">
      <dgm:prSet presAssocID="{EFC53B96-114D-FD47-BE7B-FFBC24EDB21A}" presName="composite4" presStyleCnt="0"/>
      <dgm:spPr/>
    </dgm:pt>
    <dgm:pt modelId="{F202D753-D5E6-7A44-9AF8-80F3E2A19F92}" type="pres">
      <dgm:prSet presAssocID="{EFC53B96-114D-FD47-BE7B-FFBC24EDB21A}" presName="background4" presStyleLbl="node4" presStyleIdx="2" presStyleCnt="3"/>
      <dgm:spPr/>
    </dgm:pt>
    <dgm:pt modelId="{71AC7C3D-7147-E041-BA3A-63755B2B7CBF}" type="pres">
      <dgm:prSet presAssocID="{EFC53B96-114D-FD47-BE7B-FFBC24EDB21A}" presName="text4" presStyleLbl="fgAcc4" presStyleIdx="2" presStyleCnt="3" custLinFactNeighborX="44465" custLinFactNeighborY="2224">
        <dgm:presLayoutVars>
          <dgm:chPref val="3"/>
        </dgm:presLayoutVars>
      </dgm:prSet>
      <dgm:spPr/>
    </dgm:pt>
    <dgm:pt modelId="{E3B181B4-7DBA-AC4C-9841-2D23E8F446F9}" type="pres">
      <dgm:prSet presAssocID="{EFC53B96-114D-FD47-BE7B-FFBC24EDB21A}" presName="hierChild5" presStyleCnt="0"/>
      <dgm:spPr/>
    </dgm:pt>
    <dgm:pt modelId="{34E49CAA-5DF4-7340-B372-B46AA146D685}" type="pres">
      <dgm:prSet presAssocID="{C74F55D4-7573-F242-8F69-C2D6A84C6D71}" presName="Name10" presStyleLbl="parChTrans1D2" presStyleIdx="1" presStyleCnt="2"/>
      <dgm:spPr/>
    </dgm:pt>
    <dgm:pt modelId="{366FFF6A-D890-4B43-869F-8BAD560A4F73}" type="pres">
      <dgm:prSet presAssocID="{F9707D6F-6612-7544-83E6-9BE0D1195EC1}" presName="hierRoot2" presStyleCnt="0"/>
      <dgm:spPr/>
    </dgm:pt>
    <dgm:pt modelId="{7143B2DC-49AC-FD40-BA36-D5E312BE2502}" type="pres">
      <dgm:prSet presAssocID="{F9707D6F-6612-7544-83E6-9BE0D1195EC1}" presName="composite2" presStyleCnt="0"/>
      <dgm:spPr/>
    </dgm:pt>
    <dgm:pt modelId="{18BF30AC-737C-C246-B1DB-1C75C01CE312}" type="pres">
      <dgm:prSet presAssocID="{F9707D6F-6612-7544-83E6-9BE0D1195EC1}" presName="background2" presStyleLbl="node2" presStyleIdx="1" presStyleCnt="2"/>
      <dgm:spPr/>
    </dgm:pt>
    <dgm:pt modelId="{B161D6D5-86C6-EC45-8C3B-73F48E171D3B}" type="pres">
      <dgm:prSet presAssocID="{F9707D6F-6612-7544-83E6-9BE0D1195EC1}" presName="text2" presStyleLbl="fgAcc2" presStyleIdx="1" presStyleCnt="2" custLinFactX="3611" custLinFactNeighborX="100000" custLinFactNeighborY="3091">
        <dgm:presLayoutVars>
          <dgm:chPref val="3"/>
        </dgm:presLayoutVars>
      </dgm:prSet>
      <dgm:spPr/>
    </dgm:pt>
    <dgm:pt modelId="{92AAEDE4-FBA0-8B4A-A6B3-007A26472515}" type="pres">
      <dgm:prSet presAssocID="{F9707D6F-6612-7544-83E6-9BE0D1195EC1}" presName="hierChild3" presStyleCnt="0"/>
      <dgm:spPr/>
    </dgm:pt>
  </dgm:ptLst>
  <dgm:cxnLst>
    <dgm:cxn modelId="{26B3E805-FF92-6E4E-B9D2-5C25F3A65AF1}" srcId="{6F2502E8-B43C-5A41-9909-5B06C132367C}" destId="{84D0F084-D79A-D641-91E1-1BA3A95454A1}" srcOrd="1" destOrd="0" parTransId="{60A56E70-69B6-B643-988C-555A74A4294B}" sibTransId="{7EFDE672-8E5E-034F-87A5-50193028BB53}"/>
    <dgm:cxn modelId="{F1C0E10B-133F-994C-BC5A-411F86ED2EA0}" srcId="{6F2502E8-B43C-5A41-9909-5B06C132367C}" destId="{789E3EF7-3D13-7B4D-94E4-1B1DB3852DE4}" srcOrd="0" destOrd="0" parTransId="{A6C1ABE3-261E-8944-A148-0FA15C9EA3DB}" sibTransId="{3661A0DE-6493-6E4C-AC74-6DE0B68FA8FE}"/>
    <dgm:cxn modelId="{5BB8471D-8AF3-2645-9B9F-B0E4819CEA67}" srcId="{EA54DC28-E8A8-8041-8E8E-FD9C3C81D42F}" destId="{6F2502E8-B43C-5A41-9909-5B06C132367C}" srcOrd="1" destOrd="0" parTransId="{F90C10E0-CAC0-6440-95B5-67504EE01F80}" sibTransId="{6B5AE561-B7B7-3D47-AFFF-8319E4241846}"/>
    <dgm:cxn modelId="{ED4AD224-EB48-574E-B652-736B6162F3A0}" type="presOf" srcId="{D57907C9-CC7E-5D46-A7BF-B37BF901B8BC}" destId="{29597665-FCC9-6249-BAFC-23D09EB5F54B}" srcOrd="0" destOrd="0" presId="urn:microsoft.com/office/officeart/2005/8/layout/hierarchy1"/>
    <dgm:cxn modelId="{64B45D25-F9B2-7D4A-A8AC-2DD2CFED9F9E}" type="presOf" srcId="{5C84D3BB-165F-9845-B3E0-A3A4CDA1107A}" destId="{131DDA85-1034-D140-8A70-3D2D95324575}" srcOrd="0" destOrd="0" presId="urn:microsoft.com/office/officeart/2005/8/layout/hierarchy1"/>
    <dgm:cxn modelId="{0C842E2B-E6AA-5A47-A288-FCB41DE4B3FD}" srcId="{EA54DC28-E8A8-8041-8E8E-FD9C3C81D42F}" destId="{7F3AC878-8A19-1141-B9E6-463ADB1F6358}" srcOrd="0" destOrd="0" parTransId="{4C4BB814-919E-AF46-B2DF-060B4B56B4DD}" sibTransId="{51548F32-6F06-CE4C-ACB0-12EC970E2A07}"/>
    <dgm:cxn modelId="{F8BE4040-7226-4B44-8C39-3D6DB42D741D}" type="presOf" srcId="{EA54DC28-E8A8-8041-8E8E-FD9C3C81D42F}" destId="{5D758C1D-005D-4946-9391-E620F687CB68}" srcOrd="0" destOrd="0" presId="urn:microsoft.com/office/officeart/2005/8/layout/hierarchy1"/>
    <dgm:cxn modelId="{55BCA441-3C27-6F47-B6C2-FFBB825C583A}" type="presOf" srcId="{4C4BB814-919E-AF46-B2DF-060B4B56B4DD}" destId="{15D4E83B-9623-7F41-8760-002293F52A2F}" srcOrd="0" destOrd="0" presId="urn:microsoft.com/office/officeart/2005/8/layout/hierarchy1"/>
    <dgm:cxn modelId="{C7BCDA4B-218E-7840-B2D7-B90170BC2354}" type="presOf" srcId="{F90C10E0-CAC0-6440-95B5-67504EE01F80}" destId="{E841059E-568B-1247-A1FA-4379CE088814}" srcOrd="0" destOrd="0" presId="urn:microsoft.com/office/officeart/2005/8/layout/hierarchy1"/>
    <dgm:cxn modelId="{5C512A4F-EEF6-304E-931A-8FE3312BA5CC}" type="presOf" srcId="{F9707D6F-6612-7544-83E6-9BE0D1195EC1}" destId="{B161D6D5-86C6-EC45-8C3B-73F48E171D3B}" srcOrd="0" destOrd="0" presId="urn:microsoft.com/office/officeart/2005/8/layout/hierarchy1"/>
    <dgm:cxn modelId="{6773EC5E-F0FF-7C43-9E4C-CC8571012C10}" srcId="{BC2C92EF-9317-3845-8F98-2DD23D0C6B2C}" destId="{EA54DC28-E8A8-8041-8E8E-FD9C3C81D42F}" srcOrd="0" destOrd="0" parTransId="{5C84D3BB-165F-9845-B3E0-A3A4CDA1107A}" sibTransId="{74A7272C-6FAA-9644-A2EE-BA93EEC442DA}"/>
    <dgm:cxn modelId="{0DE4275F-08FB-6949-BC68-AFADB8CD7D9A}" type="presOf" srcId="{6F2502E8-B43C-5A41-9909-5B06C132367C}" destId="{DF633574-4424-CF4A-AC43-41E79B5A7537}" srcOrd="0" destOrd="0" presId="urn:microsoft.com/office/officeart/2005/8/layout/hierarchy1"/>
    <dgm:cxn modelId="{ACF9CA62-C2F7-6D44-B27A-4EEB0BBE4C88}" type="presOf" srcId="{A6C1ABE3-261E-8944-A148-0FA15C9EA3DB}" destId="{D0BB4BFA-4E13-4F4D-9C14-F2A46192D173}" srcOrd="0" destOrd="0" presId="urn:microsoft.com/office/officeart/2005/8/layout/hierarchy1"/>
    <dgm:cxn modelId="{D59F1B67-8E47-DC48-8D57-9960B296FBF1}" srcId="{BC2C92EF-9317-3845-8F98-2DD23D0C6B2C}" destId="{F9707D6F-6612-7544-83E6-9BE0D1195EC1}" srcOrd="1" destOrd="0" parTransId="{C74F55D4-7573-F242-8F69-C2D6A84C6D71}" sibTransId="{4A4B465D-5416-A347-8028-876726D70844}"/>
    <dgm:cxn modelId="{1AA1366A-4173-5F48-8560-0127668A1D84}" type="presOf" srcId="{EFC53B96-114D-FD47-BE7B-FFBC24EDB21A}" destId="{71AC7C3D-7147-E041-BA3A-63755B2B7CBF}" srcOrd="0" destOrd="0" presId="urn:microsoft.com/office/officeart/2005/8/layout/hierarchy1"/>
    <dgm:cxn modelId="{4C1EE66D-1E60-B449-92D9-708E6693264D}" type="presOf" srcId="{BC2C92EF-9317-3845-8F98-2DD23D0C6B2C}" destId="{F59506B7-CED8-CA41-A658-143069F263FC}" srcOrd="0" destOrd="0" presId="urn:microsoft.com/office/officeart/2005/8/layout/hierarchy1"/>
    <dgm:cxn modelId="{6E694579-06AF-494F-9E6A-D594651C3809}" type="presOf" srcId="{7F3AC878-8A19-1141-B9E6-463ADB1F6358}" destId="{4F08DBCE-D991-5243-A11A-D6669ABB5A35}" srcOrd="0" destOrd="0" presId="urn:microsoft.com/office/officeart/2005/8/layout/hierarchy1"/>
    <dgm:cxn modelId="{73922A8D-E235-5A47-9A15-1D944EDAE639}" type="presOf" srcId="{C74F55D4-7573-F242-8F69-C2D6A84C6D71}" destId="{34E49CAA-5DF4-7340-B372-B46AA146D685}" srcOrd="0" destOrd="0" presId="urn:microsoft.com/office/officeart/2005/8/layout/hierarchy1"/>
    <dgm:cxn modelId="{62D933B7-2005-5A41-8E05-AD29BAA10E94}" srcId="{6F2502E8-B43C-5A41-9909-5B06C132367C}" destId="{EFC53B96-114D-FD47-BE7B-FFBC24EDB21A}" srcOrd="2" destOrd="0" parTransId="{D57907C9-CC7E-5D46-A7BF-B37BF901B8BC}" sibTransId="{6F8B6465-4C73-E14C-9748-FE684E2DE7EC}"/>
    <dgm:cxn modelId="{AFB7CDC2-AFA2-DC4F-A7E6-CA78BA77DC58}" type="presOf" srcId="{034F8FCE-15A4-A945-B337-7B403B255E6F}" destId="{DEDE939F-6F40-BA4F-80AF-C8EE9E3FD2FE}" srcOrd="0" destOrd="0" presId="urn:microsoft.com/office/officeart/2005/8/layout/hierarchy1"/>
    <dgm:cxn modelId="{FFECFDDF-7FFA-704D-8EDA-785E2CC88315}" srcId="{034F8FCE-15A4-A945-B337-7B403B255E6F}" destId="{BC2C92EF-9317-3845-8F98-2DD23D0C6B2C}" srcOrd="0" destOrd="0" parTransId="{BE11E76F-0738-C845-A16E-0705AB4B633B}" sibTransId="{31004B21-19F2-3149-BE71-B62B67961180}"/>
    <dgm:cxn modelId="{D5C3E7E5-0379-CA4B-AE50-363A72373472}" type="presOf" srcId="{84D0F084-D79A-D641-91E1-1BA3A95454A1}" destId="{2FAE81AE-BA15-DA43-8364-17202B7DFF3F}" srcOrd="0" destOrd="0" presId="urn:microsoft.com/office/officeart/2005/8/layout/hierarchy1"/>
    <dgm:cxn modelId="{610219F1-3D18-6948-BE8C-F122B5A6CE41}" type="presOf" srcId="{789E3EF7-3D13-7B4D-94E4-1B1DB3852DE4}" destId="{2E395039-F3E8-1048-874D-BE0B45CB2076}" srcOrd="0" destOrd="0" presId="urn:microsoft.com/office/officeart/2005/8/layout/hierarchy1"/>
    <dgm:cxn modelId="{259FBFF2-E7F7-9044-8F9D-089D65878F0E}" type="presOf" srcId="{60A56E70-69B6-B643-988C-555A74A4294B}" destId="{DE66C3FA-F8DB-4E45-B519-AA908C981CB4}" srcOrd="0" destOrd="0" presId="urn:microsoft.com/office/officeart/2005/8/layout/hierarchy1"/>
    <dgm:cxn modelId="{E6360B9D-5640-134B-B875-AD38B2258264}" type="presParOf" srcId="{DEDE939F-6F40-BA4F-80AF-C8EE9E3FD2FE}" destId="{CB0A2FAC-1041-FE47-83C5-DE4ABA8394AC}" srcOrd="0" destOrd="0" presId="urn:microsoft.com/office/officeart/2005/8/layout/hierarchy1"/>
    <dgm:cxn modelId="{8E2BACDF-327F-E84A-AD5D-860727970DC3}" type="presParOf" srcId="{CB0A2FAC-1041-FE47-83C5-DE4ABA8394AC}" destId="{C3BC2F8E-7269-414D-9A4E-8A90CEF87743}" srcOrd="0" destOrd="0" presId="urn:microsoft.com/office/officeart/2005/8/layout/hierarchy1"/>
    <dgm:cxn modelId="{FC9C1568-81D8-4E42-957E-5FF5396DF84E}" type="presParOf" srcId="{C3BC2F8E-7269-414D-9A4E-8A90CEF87743}" destId="{6CDF7B0C-CD38-2A4B-B163-4F6B3C3BBCE7}" srcOrd="0" destOrd="0" presId="urn:microsoft.com/office/officeart/2005/8/layout/hierarchy1"/>
    <dgm:cxn modelId="{D01F23B2-FC0D-984A-A0F5-EE42608032E1}" type="presParOf" srcId="{C3BC2F8E-7269-414D-9A4E-8A90CEF87743}" destId="{F59506B7-CED8-CA41-A658-143069F263FC}" srcOrd="1" destOrd="0" presId="urn:microsoft.com/office/officeart/2005/8/layout/hierarchy1"/>
    <dgm:cxn modelId="{57537849-127A-FC4F-A3ED-6276A7C08D7D}" type="presParOf" srcId="{CB0A2FAC-1041-FE47-83C5-DE4ABA8394AC}" destId="{3053B76B-DC49-FD46-B96D-594BF2623FE5}" srcOrd="1" destOrd="0" presId="urn:microsoft.com/office/officeart/2005/8/layout/hierarchy1"/>
    <dgm:cxn modelId="{55B97B6E-4A27-674A-AA66-5AA6A7FB520C}" type="presParOf" srcId="{3053B76B-DC49-FD46-B96D-594BF2623FE5}" destId="{131DDA85-1034-D140-8A70-3D2D95324575}" srcOrd="0" destOrd="0" presId="urn:microsoft.com/office/officeart/2005/8/layout/hierarchy1"/>
    <dgm:cxn modelId="{757B6DAE-C16C-1F4C-AF57-29E3EE977BA7}" type="presParOf" srcId="{3053B76B-DC49-FD46-B96D-594BF2623FE5}" destId="{BAFB7A8F-2CBD-4541-A962-442050577E65}" srcOrd="1" destOrd="0" presId="urn:microsoft.com/office/officeart/2005/8/layout/hierarchy1"/>
    <dgm:cxn modelId="{D40B05BD-60E4-5A4F-BC7D-B5AF89101735}" type="presParOf" srcId="{BAFB7A8F-2CBD-4541-A962-442050577E65}" destId="{1F1A537A-63A4-7A44-A194-F38A15BD65D0}" srcOrd="0" destOrd="0" presId="urn:microsoft.com/office/officeart/2005/8/layout/hierarchy1"/>
    <dgm:cxn modelId="{D44A9D45-6C94-2B46-A487-BBD01298C543}" type="presParOf" srcId="{1F1A537A-63A4-7A44-A194-F38A15BD65D0}" destId="{B62AAD45-E5F8-8B4A-8807-EA151613A13C}" srcOrd="0" destOrd="0" presId="urn:microsoft.com/office/officeart/2005/8/layout/hierarchy1"/>
    <dgm:cxn modelId="{2928C8C4-DD9B-A046-98A7-89C8F2B91782}" type="presParOf" srcId="{1F1A537A-63A4-7A44-A194-F38A15BD65D0}" destId="{5D758C1D-005D-4946-9391-E620F687CB68}" srcOrd="1" destOrd="0" presId="urn:microsoft.com/office/officeart/2005/8/layout/hierarchy1"/>
    <dgm:cxn modelId="{FE23F88C-E702-B74D-AE25-D1A8615A5B10}" type="presParOf" srcId="{BAFB7A8F-2CBD-4541-A962-442050577E65}" destId="{0BD3CCC5-294E-AA4C-8D8A-72F53A1A22FD}" srcOrd="1" destOrd="0" presId="urn:microsoft.com/office/officeart/2005/8/layout/hierarchy1"/>
    <dgm:cxn modelId="{950ACCBC-FECA-C642-A171-7961E9CE8B10}" type="presParOf" srcId="{0BD3CCC5-294E-AA4C-8D8A-72F53A1A22FD}" destId="{15D4E83B-9623-7F41-8760-002293F52A2F}" srcOrd="0" destOrd="0" presId="urn:microsoft.com/office/officeart/2005/8/layout/hierarchy1"/>
    <dgm:cxn modelId="{E3AE921D-03F7-2840-BDA9-77C85B781DCC}" type="presParOf" srcId="{0BD3CCC5-294E-AA4C-8D8A-72F53A1A22FD}" destId="{ABC5CD84-50F3-6D46-96F8-7A69A3CFB0D6}" srcOrd="1" destOrd="0" presId="urn:microsoft.com/office/officeart/2005/8/layout/hierarchy1"/>
    <dgm:cxn modelId="{CC584F34-A8A5-7E4F-AB52-5399DE116CC0}" type="presParOf" srcId="{ABC5CD84-50F3-6D46-96F8-7A69A3CFB0D6}" destId="{8A9C0EE3-4233-7C4D-9245-191275CCCB8D}" srcOrd="0" destOrd="0" presId="urn:microsoft.com/office/officeart/2005/8/layout/hierarchy1"/>
    <dgm:cxn modelId="{660201F6-AFE9-044C-82D9-AC6BFEB6AF39}" type="presParOf" srcId="{8A9C0EE3-4233-7C4D-9245-191275CCCB8D}" destId="{C993527D-A722-6746-AC1F-7CAA57AC5EE4}" srcOrd="0" destOrd="0" presId="urn:microsoft.com/office/officeart/2005/8/layout/hierarchy1"/>
    <dgm:cxn modelId="{1DE887CB-D3C1-1C46-B48F-26A275A15D27}" type="presParOf" srcId="{8A9C0EE3-4233-7C4D-9245-191275CCCB8D}" destId="{4F08DBCE-D991-5243-A11A-D6669ABB5A35}" srcOrd="1" destOrd="0" presId="urn:microsoft.com/office/officeart/2005/8/layout/hierarchy1"/>
    <dgm:cxn modelId="{7F912309-D845-7845-992C-F7239ACDDF63}" type="presParOf" srcId="{ABC5CD84-50F3-6D46-96F8-7A69A3CFB0D6}" destId="{66948BBC-7027-8240-B9BD-5D04442069AF}" srcOrd="1" destOrd="0" presId="urn:microsoft.com/office/officeart/2005/8/layout/hierarchy1"/>
    <dgm:cxn modelId="{E3BFFE24-B249-0F43-832E-C6BB4AA19E0B}" type="presParOf" srcId="{0BD3CCC5-294E-AA4C-8D8A-72F53A1A22FD}" destId="{E841059E-568B-1247-A1FA-4379CE088814}" srcOrd="2" destOrd="0" presId="urn:microsoft.com/office/officeart/2005/8/layout/hierarchy1"/>
    <dgm:cxn modelId="{1849CA22-9B9D-0046-801A-97DE70BA4119}" type="presParOf" srcId="{0BD3CCC5-294E-AA4C-8D8A-72F53A1A22FD}" destId="{53EEEB2E-A306-BA46-A58E-6F2929C12A1A}" srcOrd="3" destOrd="0" presId="urn:microsoft.com/office/officeart/2005/8/layout/hierarchy1"/>
    <dgm:cxn modelId="{4E425ABE-9639-704F-BDAA-D3E65F09A7A9}" type="presParOf" srcId="{53EEEB2E-A306-BA46-A58E-6F2929C12A1A}" destId="{B9E3E3BD-858E-0A4B-97E8-849B4743CF03}" srcOrd="0" destOrd="0" presId="urn:microsoft.com/office/officeart/2005/8/layout/hierarchy1"/>
    <dgm:cxn modelId="{F6319563-4D4D-334E-AA53-25E5BF2AA3E6}" type="presParOf" srcId="{B9E3E3BD-858E-0A4B-97E8-849B4743CF03}" destId="{56472A83-D391-054F-91D1-C4ACD9F4595C}" srcOrd="0" destOrd="0" presId="urn:microsoft.com/office/officeart/2005/8/layout/hierarchy1"/>
    <dgm:cxn modelId="{29B989A0-4728-E849-9291-86078A802E11}" type="presParOf" srcId="{B9E3E3BD-858E-0A4B-97E8-849B4743CF03}" destId="{DF633574-4424-CF4A-AC43-41E79B5A7537}" srcOrd="1" destOrd="0" presId="urn:microsoft.com/office/officeart/2005/8/layout/hierarchy1"/>
    <dgm:cxn modelId="{D1EED906-2808-D84D-AFFF-EB381A2B359D}" type="presParOf" srcId="{53EEEB2E-A306-BA46-A58E-6F2929C12A1A}" destId="{5F7C8CDB-0922-2241-B3FB-9C99C0750095}" srcOrd="1" destOrd="0" presId="urn:microsoft.com/office/officeart/2005/8/layout/hierarchy1"/>
    <dgm:cxn modelId="{E5036D09-5651-1D4C-9FBC-E3CA2C09FB55}" type="presParOf" srcId="{5F7C8CDB-0922-2241-B3FB-9C99C0750095}" destId="{D0BB4BFA-4E13-4F4D-9C14-F2A46192D173}" srcOrd="0" destOrd="0" presId="urn:microsoft.com/office/officeart/2005/8/layout/hierarchy1"/>
    <dgm:cxn modelId="{DE0FDAE4-7B82-E646-A61B-B0E9C06496AA}" type="presParOf" srcId="{5F7C8CDB-0922-2241-B3FB-9C99C0750095}" destId="{06CF7C55-C354-F34F-B8B4-09ABEBEDA219}" srcOrd="1" destOrd="0" presId="urn:microsoft.com/office/officeart/2005/8/layout/hierarchy1"/>
    <dgm:cxn modelId="{324E7899-F497-BD47-8D6A-05064791D9E6}" type="presParOf" srcId="{06CF7C55-C354-F34F-B8B4-09ABEBEDA219}" destId="{F6B732A2-A272-E74F-B727-141FA440D21C}" srcOrd="0" destOrd="0" presId="urn:microsoft.com/office/officeart/2005/8/layout/hierarchy1"/>
    <dgm:cxn modelId="{3AC252A7-35AE-454B-9BFA-7475CA6B707A}" type="presParOf" srcId="{F6B732A2-A272-E74F-B727-141FA440D21C}" destId="{241B4C64-59BB-1F4D-AC90-EA2B92B8BCBF}" srcOrd="0" destOrd="0" presId="urn:microsoft.com/office/officeart/2005/8/layout/hierarchy1"/>
    <dgm:cxn modelId="{467E1B73-16D9-504B-B46E-D6970CAA7502}" type="presParOf" srcId="{F6B732A2-A272-E74F-B727-141FA440D21C}" destId="{2E395039-F3E8-1048-874D-BE0B45CB2076}" srcOrd="1" destOrd="0" presId="urn:microsoft.com/office/officeart/2005/8/layout/hierarchy1"/>
    <dgm:cxn modelId="{7BB3F9F7-AD2D-2C4F-8152-2060E83E07D4}" type="presParOf" srcId="{06CF7C55-C354-F34F-B8B4-09ABEBEDA219}" destId="{4CD19915-326F-DD4E-B79A-11C2F81521EE}" srcOrd="1" destOrd="0" presId="urn:microsoft.com/office/officeart/2005/8/layout/hierarchy1"/>
    <dgm:cxn modelId="{34F3386B-73BC-2F4B-B707-2EA0CAF9AB31}" type="presParOf" srcId="{5F7C8CDB-0922-2241-B3FB-9C99C0750095}" destId="{DE66C3FA-F8DB-4E45-B519-AA908C981CB4}" srcOrd="2" destOrd="0" presId="urn:microsoft.com/office/officeart/2005/8/layout/hierarchy1"/>
    <dgm:cxn modelId="{5719E6CE-FCD2-9145-9CFB-DD021FFA1CD0}" type="presParOf" srcId="{5F7C8CDB-0922-2241-B3FB-9C99C0750095}" destId="{EC6BCF1F-B835-0E4E-AF11-C85121CF006B}" srcOrd="3" destOrd="0" presId="urn:microsoft.com/office/officeart/2005/8/layout/hierarchy1"/>
    <dgm:cxn modelId="{BCA54A80-ED92-884E-960E-2AE92CEC5EBF}" type="presParOf" srcId="{EC6BCF1F-B835-0E4E-AF11-C85121CF006B}" destId="{3D861541-8980-8A46-8AA5-FD4AFFD7503F}" srcOrd="0" destOrd="0" presId="urn:microsoft.com/office/officeart/2005/8/layout/hierarchy1"/>
    <dgm:cxn modelId="{B9B96EF2-5D0C-D942-8587-B22759CA357A}" type="presParOf" srcId="{3D861541-8980-8A46-8AA5-FD4AFFD7503F}" destId="{457C4053-F0B0-4849-8DCF-6F689E0E78D7}" srcOrd="0" destOrd="0" presId="urn:microsoft.com/office/officeart/2005/8/layout/hierarchy1"/>
    <dgm:cxn modelId="{8B96F73A-8C57-E24F-A3E8-41E125B8AFE6}" type="presParOf" srcId="{3D861541-8980-8A46-8AA5-FD4AFFD7503F}" destId="{2FAE81AE-BA15-DA43-8364-17202B7DFF3F}" srcOrd="1" destOrd="0" presId="urn:microsoft.com/office/officeart/2005/8/layout/hierarchy1"/>
    <dgm:cxn modelId="{15C419F4-8418-654C-A71B-5F00FB9EE5B8}" type="presParOf" srcId="{EC6BCF1F-B835-0E4E-AF11-C85121CF006B}" destId="{F43ABED7-24B4-A545-AC35-528456D20C1F}" srcOrd="1" destOrd="0" presId="urn:microsoft.com/office/officeart/2005/8/layout/hierarchy1"/>
    <dgm:cxn modelId="{181E24A6-5613-9B42-96DA-2A4B9125D261}" type="presParOf" srcId="{5F7C8CDB-0922-2241-B3FB-9C99C0750095}" destId="{29597665-FCC9-6249-BAFC-23D09EB5F54B}" srcOrd="4" destOrd="0" presId="urn:microsoft.com/office/officeart/2005/8/layout/hierarchy1"/>
    <dgm:cxn modelId="{164C96C8-98A5-F04F-BC4B-1BFAA1188E73}" type="presParOf" srcId="{5F7C8CDB-0922-2241-B3FB-9C99C0750095}" destId="{6783C5C1-567F-E94E-81D6-B7E7B4C91C50}" srcOrd="5" destOrd="0" presId="urn:microsoft.com/office/officeart/2005/8/layout/hierarchy1"/>
    <dgm:cxn modelId="{8224948E-0E09-0A43-9E24-F85822E1B037}" type="presParOf" srcId="{6783C5C1-567F-E94E-81D6-B7E7B4C91C50}" destId="{67F9A4D5-BC1D-CE43-980B-5AF63113392A}" srcOrd="0" destOrd="0" presId="urn:microsoft.com/office/officeart/2005/8/layout/hierarchy1"/>
    <dgm:cxn modelId="{400920CD-6781-B043-8CF7-BD8FDFB02E48}" type="presParOf" srcId="{67F9A4D5-BC1D-CE43-980B-5AF63113392A}" destId="{F202D753-D5E6-7A44-9AF8-80F3E2A19F92}" srcOrd="0" destOrd="0" presId="urn:microsoft.com/office/officeart/2005/8/layout/hierarchy1"/>
    <dgm:cxn modelId="{CDD26139-F4BF-AB43-B1A3-0B1187D88AE2}" type="presParOf" srcId="{67F9A4D5-BC1D-CE43-980B-5AF63113392A}" destId="{71AC7C3D-7147-E041-BA3A-63755B2B7CBF}" srcOrd="1" destOrd="0" presId="urn:microsoft.com/office/officeart/2005/8/layout/hierarchy1"/>
    <dgm:cxn modelId="{C1321F86-C175-4545-944F-D5A32E57B982}" type="presParOf" srcId="{6783C5C1-567F-E94E-81D6-B7E7B4C91C50}" destId="{E3B181B4-7DBA-AC4C-9841-2D23E8F446F9}" srcOrd="1" destOrd="0" presId="urn:microsoft.com/office/officeart/2005/8/layout/hierarchy1"/>
    <dgm:cxn modelId="{5941D597-3A77-FF4B-9027-B9953498675C}" type="presParOf" srcId="{3053B76B-DC49-FD46-B96D-594BF2623FE5}" destId="{34E49CAA-5DF4-7340-B372-B46AA146D685}" srcOrd="2" destOrd="0" presId="urn:microsoft.com/office/officeart/2005/8/layout/hierarchy1"/>
    <dgm:cxn modelId="{2ADA3ACE-FEDF-E64E-B25A-8E1340ED8325}" type="presParOf" srcId="{3053B76B-DC49-FD46-B96D-594BF2623FE5}" destId="{366FFF6A-D890-4B43-869F-8BAD560A4F73}" srcOrd="3" destOrd="0" presId="urn:microsoft.com/office/officeart/2005/8/layout/hierarchy1"/>
    <dgm:cxn modelId="{1670E64B-845F-1B4A-B70C-D1162BAE6A62}" type="presParOf" srcId="{366FFF6A-D890-4B43-869F-8BAD560A4F73}" destId="{7143B2DC-49AC-FD40-BA36-D5E312BE2502}" srcOrd="0" destOrd="0" presId="urn:microsoft.com/office/officeart/2005/8/layout/hierarchy1"/>
    <dgm:cxn modelId="{912D9876-9A22-5B40-8FFB-9226A0747311}" type="presParOf" srcId="{7143B2DC-49AC-FD40-BA36-D5E312BE2502}" destId="{18BF30AC-737C-C246-B1DB-1C75C01CE312}" srcOrd="0" destOrd="0" presId="urn:microsoft.com/office/officeart/2005/8/layout/hierarchy1"/>
    <dgm:cxn modelId="{E03889D3-1C14-A64F-A425-DB326924F55E}" type="presParOf" srcId="{7143B2DC-49AC-FD40-BA36-D5E312BE2502}" destId="{B161D6D5-86C6-EC45-8C3B-73F48E171D3B}" srcOrd="1" destOrd="0" presId="urn:microsoft.com/office/officeart/2005/8/layout/hierarchy1"/>
    <dgm:cxn modelId="{2C80B157-F839-7641-82D2-0B68A321B189}" type="presParOf" srcId="{366FFF6A-D890-4B43-869F-8BAD560A4F73}" destId="{92AAEDE4-FBA0-8B4A-A6B3-007A2647251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E49CAA-5DF4-7340-B372-B46AA146D685}">
      <dsp:nvSpPr>
        <dsp:cNvPr id="0" name=""/>
        <dsp:cNvSpPr/>
      </dsp:nvSpPr>
      <dsp:spPr>
        <a:xfrm>
          <a:off x="4010863" y="1070103"/>
          <a:ext cx="2775025" cy="523024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66958"/>
              </a:lnTo>
              <a:lnTo>
                <a:pt x="2775025" y="366958"/>
              </a:lnTo>
              <a:lnTo>
                <a:pt x="2775025" y="523024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597665-FCC9-6249-BAFC-23D09EB5F54B}">
      <dsp:nvSpPr>
        <dsp:cNvPr id="0" name=""/>
        <dsp:cNvSpPr/>
      </dsp:nvSpPr>
      <dsp:spPr>
        <a:xfrm>
          <a:off x="3927977" y="4116883"/>
          <a:ext cx="2891016" cy="562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899"/>
              </a:lnTo>
              <a:lnTo>
                <a:pt x="2891016" y="406899"/>
              </a:lnTo>
              <a:lnTo>
                <a:pt x="2891016" y="56296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66C3FA-F8DB-4E45-B519-AA908C981CB4}">
      <dsp:nvSpPr>
        <dsp:cNvPr id="0" name=""/>
        <dsp:cNvSpPr/>
      </dsp:nvSpPr>
      <dsp:spPr>
        <a:xfrm>
          <a:off x="3927977" y="4116883"/>
          <a:ext cx="483332" cy="56296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06899"/>
              </a:lnTo>
              <a:lnTo>
                <a:pt x="483332" y="406899"/>
              </a:lnTo>
              <a:lnTo>
                <a:pt x="483332" y="56296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BB4BFA-4E13-4F4D-9C14-F2A46192D173}">
      <dsp:nvSpPr>
        <dsp:cNvPr id="0" name=""/>
        <dsp:cNvSpPr/>
      </dsp:nvSpPr>
      <dsp:spPr>
        <a:xfrm>
          <a:off x="1347563" y="4116883"/>
          <a:ext cx="2580413" cy="562965"/>
        </a:xfrm>
        <a:custGeom>
          <a:avLst/>
          <a:gdLst/>
          <a:ahLst/>
          <a:cxnLst/>
          <a:rect l="0" t="0" r="0" b="0"/>
          <a:pathLst>
            <a:path>
              <a:moveTo>
                <a:pt x="2580413" y="0"/>
              </a:moveTo>
              <a:lnTo>
                <a:pt x="2580413" y="406899"/>
              </a:lnTo>
              <a:lnTo>
                <a:pt x="0" y="406899"/>
              </a:lnTo>
              <a:lnTo>
                <a:pt x="0" y="562965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41059E-568B-1247-A1FA-4379CE088814}">
      <dsp:nvSpPr>
        <dsp:cNvPr id="0" name=""/>
        <dsp:cNvSpPr/>
      </dsp:nvSpPr>
      <dsp:spPr>
        <a:xfrm>
          <a:off x="2981342" y="2629828"/>
          <a:ext cx="946635" cy="41728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61223"/>
              </a:lnTo>
              <a:lnTo>
                <a:pt x="946635" y="261223"/>
              </a:lnTo>
              <a:lnTo>
                <a:pt x="946635" y="417289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D4E83B-9623-7F41-8760-002293F52A2F}">
      <dsp:nvSpPr>
        <dsp:cNvPr id="0" name=""/>
        <dsp:cNvSpPr/>
      </dsp:nvSpPr>
      <dsp:spPr>
        <a:xfrm>
          <a:off x="655149" y="2629828"/>
          <a:ext cx="2326192" cy="455490"/>
        </a:xfrm>
        <a:custGeom>
          <a:avLst/>
          <a:gdLst/>
          <a:ahLst/>
          <a:cxnLst/>
          <a:rect l="0" t="0" r="0" b="0"/>
          <a:pathLst>
            <a:path>
              <a:moveTo>
                <a:pt x="2326192" y="0"/>
              </a:moveTo>
              <a:lnTo>
                <a:pt x="2326192" y="299424"/>
              </a:lnTo>
              <a:lnTo>
                <a:pt x="0" y="299424"/>
              </a:lnTo>
              <a:lnTo>
                <a:pt x="0" y="455490"/>
              </a:lnTo>
            </a:path>
          </a:pathLst>
        </a:custGeom>
        <a:noFill/>
        <a:ln w="952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31DDA85-1034-D140-8A70-3D2D95324575}">
      <dsp:nvSpPr>
        <dsp:cNvPr id="0" name=""/>
        <dsp:cNvSpPr/>
      </dsp:nvSpPr>
      <dsp:spPr>
        <a:xfrm>
          <a:off x="2981342" y="1070103"/>
          <a:ext cx="1029521" cy="489958"/>
        </a:xfrm>
        <a:custGeom>
          <a:avLst/>
          <a:gdLst/>
          <a:ahLst/>
          <a:cxnLst/>
          <a:rect l="0" t="0" r="0" b="0"/>
          <a:pathLst>
            <a:path>
              <a:moveTo>
                <a:pt x="1029521" y="0"/>
              </a:moveTo>
              <a:lnTo>
                <a:pt x="1029521" y="333892"/>
              </a:lnTo>
              <a:lnTo>
                <a:pt x="0" y="333892"/>
              </a:lnTo>
              <a:lnTo>
                <a:pt x="0" y="489958"/>
              </a:lnTo>
            </a:path>
          </a:pathLst>
        </a:custGeom>
        <a:noFill/>
        <a:ln w="9525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DF7B0C-CD38-2A4B-B163-4F6B3C3BBCE7}">
      <dsp:nvSpPr>
        <dsp:cNvPr id="0" name=""/>
        <dsp:cNvSpPr/>
      </dsp:nvSpPr>
      <dsp:spPr>
        <a:xfrm>
          <a:off x="3168527" y="337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59506B7-CED8-CA41-A658-143069F263FC}">
      <dsp:nvSpPr>
        <dsp:cNvPr id="0" name=""/>
        <dsp:cNvSpPr/>
      </dsp:nvSpPr>
      <dsp:spPr>
        <a:xfrm>
          <a:off x="3355713" y="178164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PhD </a:t>
          </a:r>
          <a:r>
            <a:rPr lang="en-US" sz="1600" b="1" kern="1200" dirty="0"/>
            <a:t>Faculty</a:t>
          </a:r>
          <a:r>
            <a:rPr lang="en-US" sz="1600" kern="1200" dirty="0"/>
            <a:t> of Mathematics and Natural Sciences</a:t>
          </a:r>
        </a:p>
      </dsp:txBody>
      <dsp:txXfrm>
        <a:off x="3387045" y="209496"/>
        <a:ext cx="1622006" cy="1007101"/>
      </dsp:txXfrm>
    </dsp:sp>
    <dsp:sp modelId="{B62AAD45-E5F8-8B4A-8807-EA151613A13C}">
      <dsp:nvSpPr>
        <dsp:cNvPr id="0" name=""/>
        <dsp:cNvSpPr/>
      </dsp:nvSpPr>
      <dsp:spPr>
        <a:xfrm>
          <a:off x="2139006" y="1560062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D758C1D-005D-4946-9391-E620F687CB68}">
      <dsp:nvSpPr>
        <dsp:cNvPr id="0" name=""/>
        <dsp:cNvSpPr/>
      </dsp:nvSpPr>
      <dsp:spPr>
        <a:xfrm>
          <a:off x="2326192" y="1737888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Department of Mathematics</a:t>
          </a:r>
        </a:p>
      </dsp:txBody>
      <dsp:txXfrm>
        <a:off x="2357524" y="1769220"/>
        <a:ext cx="1622006" cy="1007101"/>
      </dsp:txXfrm>
    </dsp:sp>
    <dsp:sp modelId="{C993527D-A722-6746-AC1F-7CAA57AC5EE4}">
      <dsp:nvSpPr>
        <dsp:cNvPr id="0" name=""/>
        <dsp:cNvSpPr/>
      </dsp:nvSpPr>
      <dsp:spPr>
        <a:xfrm>
          <a:off x="-187185" y="3085318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F08DBCE-D991-5243-A11A-D6669ABB5A35}">
      <dsp:nvSpPr>
        <dsp:cNvPr id="0" name=""/>
        <dsp:cNvSpPr/>
      </dsp:nvSpPr>
      <dsp:spPr>
        <a:xfrm>
          <a:off x="0" y="3263145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Employed some other place</a:t>
          </a:r>
        </a:p>
      </dsp:txBody>
      <dsp:txXfrm>
        <a:off x="31332" y="3294477"/>
        <a:ext cx="1622006" cy="1007101"/>
      </dsp:txXfrm>
    </dsp:sp>
    <dsp:sp modelId="{56472A83-D391-054F-91D1-C4ACD9F4595C}">
      <dsp:nvSpPr>
        <dsp:cNvPr id="0" name=""/>
        <dsp:cNvSpPr/>
      </dsp:nvSpPr>
      <dsp:spPr>
        <a:xfrm>
          <a:off x="3085641" y="3047117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F633574-4424-CF4A-AC43-41E79B5A7537}">
      <dsp:nvSpPr>
        <dsp:cNvPr id="0" name=""/>
        <dsp:cNvSpPr/>
      </dsp:nvSpPr>
      <dsp:spPr>
        <a:xfrm>
          <a:off x="3272827" y="3224943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Employed at the Department</a:t>
          </a:r>
        </a:p>
      </dsp:txBody>
      <dsp:txXfrm>
        <a:off x="3304159" y="3256275"/>
        <a:ext cx="1622006" cy="1007101"/>
      </dsp:txXfrm>
    </dsp:sp>
    <dsp:sp modelId="{241B4C64-59BB-1F4D-AC90-EA2B92B8BCBF}">
      <dsp:nvSpPr>
        <dsp:cNvPr id="0" name=""/>
        <dsp:cNvSpPr/>
      </dsp:nvSpPr>
      <dsp:spPr>
        <a:xfrm>
          <a:off x="505228" y="4679848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E395039-F3E8-1048-874D-BE0B45CB2076}">
      <dsp:nvSpPr>
        <dsp:cNvPr id="0" name=""/>
        <dsp:cNvSpPr/>
      </dsp:nvSpPr>
      <dsp:spPr>
        <a:xfrm>
          <a:off x="692413" y="4857675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Without</a:t>
          </a:r>
          <a:r>
            <a:rPr lang="en-US" sz="1600" kern="1200" baseline="0" dirty="0"/>
            <a:t> the teaching duties (usually 3 years)</a:t>
          </a:r>
          <a:endParaRPr lang="en-US" sz="1600" kern="1200" dirty="0"/>
        </a:p>
      </dsp:txBody>
      <dsp:txXfrm>
        <a:off x="723745" y="4889007"/>
        <a:ext cx="1622006" cy="1007101"/>
      </dsp:txXfrm>
    </dsp:sp>
    <dsp:sp modelId="{457C4053-F0B0-4849-8DCF-6F689E0E78D7}">
      <dsp:nvSpPr>
        <dsp:cNvPr id="0" name=""/>
        <dsp:cNvSpPr/>
      </dsp:nvSpPr>
      <dsp:spPr>
        <a:xfrm>
          <a:off x="3568974" y="4679848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FAE81AE-BA15-DA43-8364-17202B7DFF3F}">
      <dsp:nvSpPr>
        <dsp:cNvPr id="0" name=""/>
        <dsp:cNvSpPr/>
      </dsp:nvSpPr>
      <dsp:spPr>
        <a:xfrm>
          <a:off x="3756159" y="4857675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With teaching duties (usually 4 years)</a:t>
          </a:r>
        </a:p>
      </dsp:txBody>
      <dsp:txXfrm>
        <a:off x="3787491" y="4889007"/>
        <a:ext cx="1622006" cy="1007101"/>
      </dsp:txXfrm>
    </dsp:sp>
    <dsp:sp modelId="{F202D753-D5E6-7A44-9AF8-80F3E2A19F92}">
      <dsp:nvSpPr>
        <dsp:cNvPr id="0" name=""/>
        <dsp:cNvSpPr/>
      </dsp:nvSpPr>
      <dsp:spPr>
        <a:xfrm>
          <a:off x="5976658" y="4679848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1AC7C3D-7147-E041-BA3A-63755B2B7CBF}">
      <dsp:nvSpPr>
        <dsp:cNvPr id="0" name=""/>
        <dsp:cNvSpPr/>
      </dsp:nvSpPr>
      <dsp:spPr>
        <a:xfrm>
          <a:off x="6163844" y="4857675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Innovation </a:t>
          </a:r>
          <a:br>
            <a:rPr lang="en-US" sz="1600" kern="1200" dirty="0"/>
          </a:br>
          <a:r>
            <a:rPr lang="en-US" sz="1600" kern="1200" dirty="0"/>
            <a:t>(4 years)</a:t>
          </a:r>
        </a:p>
      </dsp:txBody>
      <dsp:txXfrm>
        <a:off x="6195176" y="4889007"/>
        <a:ext cx="1622006" cy="1007101"/>
      </dsp:txXfrm>
    </dsp:sp>
    <dsp:sp modelId="{18BF30AC-737C-C246-B1DB-1C75C01CE312}">
      <dsp:nvSpPr>
        <dsp:cNvPr id="0" name=""/>
        <dsp:cNvSpPr/>
      </dsp:nvSpPr>
      <dsp:spPr>
        <a:xfrm>
          <a:off x="5943553" y="1593128"/>
          <a:ext cx="1684670" cy="1069765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100000"/>
                <a:shade val="100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50000"/>
                <a:shade val="100000"/>
                <a:satMod val="350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161D6D5-86C6-EC45-8C3B-73F48E171D3B}">
      <dsp:nvSpPr>
        <dsp:cNvPr id="0" name=""/>
        <dsp:cNvSpPr/>
      </dsp:nvSpPr>
      <dsp:spPr>
        <a:xfrm>
          <a:off x="6130738" y="1770955"/>
          <a:ext cx="1684670" cy="10697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/>
            <a:t>Other departments</a:t>
          </a:r>
          <a:endParaRPr lang="en-US" sz="1600" kern="1200" dirty="0"/>
        </a:p>
      </dsp:txBody>
      <dsp:txXfrm>
        <a:off x="6162070" y="1802287"/>
        <a:ext cx="1622006" cy="10071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42F7872-8BB3-0348-86FC-FBDB8714B39A}" type="datetime1">
              <a:rPr lang="nb-NO"/>
              <a:pPr>
                <a:defRPr/>
              </a:pPr>
              <a:t>01.11.2022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4607B376-96DE-A84C-AFD4-A0B91531378B}" type="slidenum">
              <a:rPr lang="nb-NO"/>
              <a:pPr>
                <a:defRPr/>
              </a:pPr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586292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80AA00C-E97E-5F46-8976-8B92237CAC9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82822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ヒラギノ角ゴ Pro W3" charset="-128"/>
        <a:cs typeface="ヒラギノ角ゴ Pro W3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0AA00C-E97E-5F46-8976-8B92237CAC91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6126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6957EE-E360-A34B-A417-28D26C803BD8}" type="slidenum">
              <a:rPr lang="en-US"/>
              <a:pPr/>
              <a:t>3</a:t>
            </a:fld>
            <a:endParaRPr 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noProof="0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GB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80AA00C-E97E-5F46-8976-8B92237CAC91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904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0AA00C-E97E-5F46-8976-8B92237CAC91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515081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0AA00C-E97E-5F46-8976-8B92237CAC91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95249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0AA00C-E97E-5F46-8976-8B92237CAC91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786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0AA00C-E97E-5F46-8976-8B92237CAC9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1139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0AA00C-E97E-5F46-8976-8B92237CAC9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2468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80AA00C-E97E-5F46-8976-8B92237CAC9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887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1143000" y="2286000"/>
            <a:ext cx="7543800" cy="1143000"/>
          </a:xfrm>
        </p:spPr>
        <p:txBody>
          <a:bodyPr anchor="b"/>
          <a:lstStyle>
            <a:lvl1pPr>
              <a:defRPr sz="2000"/>
            </a:lvl1pPr>
          </a:lstStyle>
          <a:p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143000" y="3429000"/>
            <a:ext cx="7543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nb-NO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B71B44-2BB9-F748-A09F-EE32D254E73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5CA845-B7E4-8E45-A796-55033C4E1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6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14900" y="1981200"/>
            <a:ext cx="37719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2CF4D0-17DD-234E-B3E0-084C5DD32A8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E4DE7C-BEC6-C44D-AE5A-B1EE39F06C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42BD5F-F0D7-8C4D-B264-0BF2096E7C7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DB4BBA-0DE6-214D-BE55-16F185F7BCD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091E5B-9275-CB42-A6FC-487F965EC29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9B09AB-0301-C44E-9C19-9F45FAB2C9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F9893C-A313-7E4F-A84F-6DD8D9C1C22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838200"/>
            <a:ext cx="1924050" cy="5257800"/>
          </a:xfrm>
        </p:spPr>
        <p:txBody>
          <a:bodyPr vert="eaVert"/>
          <a:lstStyle/>
          <a:p>
            <a:r>
              <a:rPr lang="nb-NO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0" y="838200"/>
            <a:ext cx="5619750" cy="5257800"/>
          </a:xfrm>
        </p:spPr>
        <p:txBody>
          <a:bodyPr vert="eaVert"/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Ny Powerpoint mal 2011</a:t>
            </a: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E18DA4-FB46-234C-821D-4627A8328BF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7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838200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title style</a:t>
            </a:r>
            <a:endParaRPr lang="en-US"/>
          </a:p>
        </p:txBody>
      </p:sp>
      <p:sp>
        <p:nvSpPr>
          <p:cNvPr id="1027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1981200"/>
            <a:ext cx="7696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/>
              <a:t>Click to edit Master text styles</a:t>
            </a:r>
          </a:p>
          <a:p>
            <a:pPr lvl="1"/>
            <a:r>
              <a:rPr lang="nb-NO"/>
              <a:t>Second level</a:t>
            </a:r>
          </a:p>
          <a:p>
            <a:pPr lvl="2"/>
            <a:r>
              <a:rPr lang="nb-NO"/>
              <a:t>Third level</a:t>
            </a:r>
          </a:p>
          <a:p>
            <a:pPr lvl="3"/>
            <a:r>
              <a:rPr lang="nb-NO"/>
              <a:t>Fourth level</a:t>
            </a:r>
          </a:p>
          <a:p>
            <a:pPr lvl="4"/>
            <a:r>
              <a:rPr lang="nb-NO"/>
              <a:t>Fifth level</a:t>
            </a:r>
            <a:endParaRPr lang="en-US"/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90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nb-NO"/>
              <a:t>11. april 2011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048000" y="6248400"/>
            <a:ext cx="4800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Tema Powerpoint</a:t>
            </a:r>
          </a:p>
        </p:txBody>
      </p:sp>
      <p:sp>
        <p:nvSpPr>
          <p:cNvPr id="1036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001000" y="6248400"/>
            <a:ext cx="685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900"/>
            </a:lvl1pPr>
          </a:lstStyle>
          <a:p>
            <a:pPr>
              <a:defRPr/>
            </a:pPr>
            <a:fld id="{6446777F-6D3E-E74B-9CDD-FECAF7A3B4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" name="Picture 9" descr="MN_MATH_A_ENG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04800" y="228600"/>
            <a:ext cx="3251344" cy="37893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Arial" charset="0"/>
          <a:ea typeface="ヒラギノ角ゴ Pro W3" charset="-128"/>
          <a:cs typeface="ヒラギノ角ゴ Pro W3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mn.uio.no/english/research/phd/thesis-adjudication/new_co_author_declaration.doc" TargetMode="External"/><Relationship Id="rId3" Type="http://schemas.openxmlformats.org/officeDocument/2006/relationships/hyperlink" Target="https://www.mn.uio.no/english/research/phd/application/" TargetMode="External"/><Relationship Id="rId7" Type="http://schemas.openxmlformats.org/officeDocument/2006/relationships/hyperlink" Target="https://www.mn.uio.no/english/research/phd/skjemaer_gjeldende/extension_of_admission.pdf" TargetMode="External"/><Relationship Id="rId12" Type="http://schemas.openxmlformats.org/officeDocument/2006/relationships/hyperlink" Target="https://www.mn.uio.no/english/research/phd/induction-conversation/math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n.uio.no/english/research/phd/skjemaer_gjeldende/changing_of_educational_component.pdf" TargetMode="External"/><Relationship Id="rId11" Type="http://schemas.openxmlformats.org/officeDocument/2006/relationships/hyperlink" Target="https://www.mn.uio.no/math/studier/aktuelt/arrangementer/2021/career_course_2021" TargetMode="External"/><Relationship Id="rId5" Type="http://schemas.openxmlformats.org/officeDocument/2006/relationships/hyperlink" Target="https://www.uio.no/english/studies/registrations/course-registration/index.html" TargetMode="External"/><Relationship Id="rId10" Type="http://schemas.openxmlformats.org/officeDocument/2006/relationships/hyperlink" Target="https://www.mn.uio.no/english/research/phd/skjemaer_gjeldende/change_of_supervisor.pdf" TargetMode="External"/><Relationship Id="rId4" Type="http://schemas.openxmlformats.org/officeDocument/2006/relationships/hyperlink" Target="https://www.mn.uio.no/english/research/phd/structure/mi-report/" TargetMode="External"/><Relationship Id="rId9" Type="http://schemas.openxmlformats.org/officeDocument/2006/relationships/hyperlink" Target="https://www.mn.uio.no/english/research/phd/thesis-adjudication/submission-printing.html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o.no/english/about/organisation/los/ebht/" TargetMode="External"/><Relationship Id="rId13" Type="http://schemas.openxmlformats.org/officeDocument/2006/relationships/image" Target="../media/image10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12" Type="http://schemas.openxmlformats.org/officeDocument/2006/relationships/hyperlink" Target="https://oslo-universitetssykehus.no/avdelinger/klinikk-psykisk-helse-og-avhengighet/nydalen-dps/psykiatrisk-legevakt#les-mer-om-psykiatrisk-legevakt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hyperlink" Target="https://en.wikiversity.org/wiki/Caregiving_and_dementia/Topics/Diagnosing_dementia" TargetMode="External"/><Relationship Id="rId5" Type="http://schemas.openxmlformats.org/officeDocument/2006/relationships/hyperlink" Target="https://www.mn.uio.no/english/studies/forvei/index.html" TargetMode="External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8.png"/><Relationship Id="rId3" Type="http://schemas.openxmlformats.org/officeDocument/2006/relationships/image" Target="../media/image11.png"/><Relationship Id="rId7" Type="http://schemas.openxmlformats.org/officeDocument/2006/relationships/hyperlink" Target="https://techknowtools.com/2014/08/28/phd-balance-support/" TargetMode="External"/><Relationship Id="rId12" Type="http://schemas.openxmlformats.org/officeDocument/2006/relationships/hyperlink" Target="https://newbycoachlive.wordpress.com/2018/05/28/book-thoughts-how-to-manage-meetings-by-alan-barker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7.jpg"/><Relationship Id="rId5" Type="http://schemas.openxmlformats.org/officeDocument/2006/relationships/hyperlink" Target="https://en.wikipedia.org/wiki/Supervisor" TargetMode="External"/><Relationship Id="rId10" Type="http://schemas.openxmlformats.org/officeDocument/2006/relationships/image" Target="../media/image16.jpg"/><Relationship Id="rId4" Type="http://schemas.openxmlformats.org/officeDocument/2006/relationships/image" Target="../media/image12.jpg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if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jpg"/><Relationship Id="rId4" Type="http://schemas.openxmlformats.org/officeDocument/2006/relationships/image" Target="../media/image25.tif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uio.no/english/about/hse/speak-up/" TargetMode="External"/><Relationship Id="rId3" Type="http://schemas.openxmlformats.org/officeDocument/2006/relationships/hyperlink" Target="https://foreninger.uio.no/bil/english/" TargetMode="External"/><Relationship Id="rId7" Type="http://schemas.openxmlformats.org/officeDocument/2006/relationships/hyperlink" Target="https://www.mn.uio.no/english/research/phd/induction-conversation/math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mn.uio.no/english/studies/forvei/" TargetMode="External"/><Relationship Id="rId5" Type="http://schemas.openxmlformats.org/officeDocument/2006/relationships/hyperlink" Target="https://www.verdensdagen.no/" TargetMode="External"/><Relationship Id="rId4" Type="http://schemas.openxmlformats.org/officeDocument/2006/relationships/hyperlink" Target="https://www.uio.no/english/for-employees/employment/welfare/exercise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n.uio.no/english/research/phd/bulletin/index.html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io.no/english/for-employees/employment/joining-leaving/new/" TargetMode="External"/><Relationship Id="rId5" Type="http://schemas.openxmlformats.org/officeDocument/2006/relationships/hyperlink" Target="https://www.mn.uio.no/english/research/phd/career-support/index.html" TargetMode="External"/><Relationship Id="rId4" Type="http://schemas.openxmlformats.org/officeDocument/2006/relationships/hyperlink" Target="https://www.uio.no/english/studies/career/?chatbot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nb-NO" sz="2400" dirty="0" err="1"/>
              <a:t>Being</a:t>
            </a:r>
            <a:r>
              <a:rPr lang="nb-NO" sz="2400" dirty="0"/>
              <a:t> a </a:t>
            </a:r>
            <a:r>
              <a:rPr lang="nb-NO" sz="2400" dirty="0" err="1"/>
              <a:t>PhD-candidate</a:t>
            </a:r>
            <a:endParaRPr lang="nb-NO" sz="2400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sz="2000" dirty="0"/>
              <a:t>From an administrative perspective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264530518"/>
              </p:ext>
            </p:extLst>
          </p:nvPr>
        </p:nvGraphicFramePr>
        <p:xfrm>
          <a:off x="611560" y="597903"/>
          <a:ext cx="8208912" cy="592744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Oval 1"/>
          <p:cNvSpPr/>
          <p:nvPr/>
        </p:nvSpPr>
        <p:spPr bwMode="auto">
          <a:xfrm>
            <a:off x="611560" y="3501008"/>
            <a:ext cx="1800200" cy="1584176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7504" y="1276018"/>
            <a:ext cx="3600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arenR"/>
            </a:pPr>
            <a:r>
              <a:rPr lang="en-US" sz="1800" dirty="0"/>
              <a:t>Residence duty</a:t>
            </a:r>
          </a:p>
          <a:p>
            <a:pPr marL="457200" indent="-457200">
              <a:buAutoNum type="arabicParenR"/>
            </a:pPr>
            <a:r>
              <a:rPr lang="en-GB" sz="1800" dirty="0"/>
              <a:t>HR at your working place</a:t>
            </a:r>
            <a:br>
              <a:rPr lang="en-GB" sz="1800" dirty="0"/>
            </a:br>
            <a:r>
              <a:rPr lang="en-GB" sz="1800" dirty="0"/>
              <a:t>(Remember to inform us of sick leaves, leave of absence</a:t>
            </a:r>
            <a:r>
              <a:rPr lang="mr-IN" sz="1800" dirty="0"/>
              <a:t>…</a:t>
            </a:r>
            <a:r>
              <a:rPr lang="nb-NO" sz="1800" dirty="0"/>
              <a:t>)</a:t>
            </a:r>
            <a:endParaRPr lang="en-US" sz="1800" dirty="0"/>
          </a:p>
        </p:txBody>
      </p:sp>
      <p:cxnSp>
        <p:nvCxnSpPr>
          <p:cNvPr id="5" name="Straight Arrow Connector 4"/>
          <p:cNvCxnSpPr>
            <a:cxnSpLocks/>
          </p:cNvCxnSpPr>
          <p:nvPr/>
        </p:nvCxnSpPr>
        <p:spPr bwMode="auto">
          <a:xfrm flipH="1">
            <a:off x="1619672" y="2491815"/>
            <a:ext cx="330932" cy="1009193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6" name="Oval 5">
            <a:extLst>
              <a:ext uri="{FF2B5EF4-FFF2-40B4-BE49-F238E27FC236}">
                <a16:creationId xmlns:a16="http://schemas.microsoft.com/office/drawing/2014/main" id="{773B8CE0-0C9E-114F-890A-A38939279493}"/>
              </a:ext>
            </a:extLst>
          </p:cNvPr>
          <p:cNvSpPr/>
          <p:nvPr/>
        </p:nvSpPr>
        <p:spPr bwMode="auto">
          <a:xfrm>
            <a:off x="4139952" y="5229200"/>
            <a:ext cx="2016224" cy="144016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ea typeface="ヒラギノ角ゴ Pro W3" charset="-128"/>
                <a:cs typeface="ヒラギノ角ゴ Pro W3" charset="-128"/>
              </a:rPr>
              <a:t>        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1B3A921-ACD8-0648-8B63-5F5A64080321}"/>
              </a:ext>
            </a:extLst>
          </p:cNvPr>
          <p:cNvSpPr txBox="1"/>
          <p:nvPr/>
        </p:nvSpPr>
        <p:spPr>
          <a:xfrm>
            <a:off x="5659524" y="3628181"/>
            <a:ext cx="3376972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Teaching each semester (usually include correcting of mandatory assignments) and grading of exam papers in large courses (80 papers yearly)</a:t>
            </a:r>
            <a:br>
              <a:rPr lang="en-US" sz="1400" dirty="0"/>
            </a:br>
            <a:r>
              <a:rPr lang="en-US" sz="1400" dirty="0"/>
              <a:t>Contact: Head of studies for your field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6ACEA299-579C-BD4E-87F5-73C4CB6CB19B}"/>
              </a:ext>
            </a:extLst>
          </p:cNvPr>
          <p:cNvCxnSpPr/>
          <p:nvPr/>
        </p:nvCxnSpPr>
        <p:spPr bwMode="auto">
          <a:xfrm flipH="1">
            <a:off x="6156176" y="5013176"/>
            <a:ext cx="504056" cy="72008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70705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9B9B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9B9B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9B9B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9B9B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9B9B9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9B9B9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Timeline (example: 3-year PhD)</a:t>
            </a: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971600" y="4006416"/>
            <a:ext cx="7992888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" name="Straight Connector 4"/>
          <p:cNvCxnSpPr/>
          <p:nvPr/>
        </p:nvCxnSpPr>
        <p:spPr bwMode="auto">
          <a:xfrm>
            <a:off x="1115616" y="3573016"/>
            <a:ext cx="0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8604448" y="3573016"/>
            <a:ext cx="0" cy="93610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4788024" y="3645024"/>
            <a:ext cx="0" cy="72008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Straight Connector 12"/>
          <p:cNvCxnSpPr/>
          <p:nvPr/>
        </p:nvCxnSpPr>
        <p:spPr bwMode="auto">
          <a:xfrm>
            <a:off x="6012160" y="3789040"/>
            <a:ext cx="0" cy="5760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" name="Straight Connector 14"/>
          <p:cNvCxnSpPr>
            <a:stCxn id="34" idx="3"/>
          </p:cNvCxnSpPr>
          <p:nvPr/>
        </p:nvCxnSpPr>
        <p:spPr bwMode="auto">
          <a:xfrm>
            <a:off x="7380311" y="3822025"/>
            <a:ext cx="1" cy="543079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8" name="Straight Connector 17"/>
          <p:cNvCxnSpPr/>
          <p:nvPr/>
        </p:nvCxnSpPr>
        <p:spPr bwMode="auto">
          <a:xfrm>
            <a:off x="3635896" y="3645024"/>
            <a:ext cx="0" cy="5760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21" name="Straight Connector 20"/>
          <p:cNvCxnSpPr/>
          <p:nvPr/>
        </p:nvCxnSpPr>
        <p:spPr bwMode="auto">
          <a:xfrm>
            <a:off x="2123728" y="3645024"/>
            <a:ext cx="0" cy="576064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29" name="TextBox 28"/>
          <p:cNvSpPr txBox="1"/>
          <p:nvPr/>
        </p:nvSpPr>
        <p:spPr>
          <a:xfrm>
            <a:off x="467544" y="4509120"/>
            <a:ext cx="10801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start</a:t>
            </a:r>
          </a:p>
        </p:txBody>
      </p:sp>
      <p:sp>
        <p:nvSpPr>
          <p:cNvPr id="4" name="TextBox 3"/>
          <p:cNvSpPr txBox="1"/>
          <p:nvPr/>
        </p:nvSpPr>
        <p:spPr>
          <a:xfrm flipH="1">
            <a:off x="971600" y="3068960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hlinkClick r:id="rId3"/>
              </a:rPr>
              <a:t>PhD application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635896" y="4941168"/>
            <a:ext cx="1152128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</a:rPr>
              <a:t>3</a:t>
            </a:r>
            <a:r>
              <a:rPr lang="en-US" sz="1600" baseline="30000" dirty="0">
                <a:solidFill>
                  <a:srgbClr val="000000"/>
                </a:solidFill>
              </a:rPr>
              <a:t>rd</a:t>
            </a:r>
            <a:r>
              <a:rPr lang="en-US" sz="1600" dirty="0">
                <a:solidFill>
                  <a:srgbClr val="000000"/>
                </a:solidFill>
              </a:rPr>
              <a:t> semester</a:t>
            </a:r>
          </a:p>
        </p:txBody>
      </p:sp>
      <p:sp>
        <p:nvSpPr>
          <p:cNvPr id="12" name="TextBox 11"/>
          <p:cNvSpPr txBox="1"/>
          <p:nvPr/>
        </p:nvSpPr>
        <p:spPr>
          <a:xfrm flipH="1">
            <a:off x="3563888" y="2276872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hlinkClick r:id="rId4"/>
              </a:rPr>
              <a:t>3</a:t>
            </a:r>
            <a:r>
              <a:rPr lang="en-US" sz="1400" baseline="30000" dirty="0">
                <a:solidFill>
                  <a:srgbClr val="000000"/>
                </a:solidFill>
                <a:hlinkClick r:id="rId4"/>
              </a:rPr>
              <a:t>rd</a:t>
            </a:r>
            <a:r>
              <a:rPr lang="en-US" sz="1400" dirty="0">
                <a:solidFill>
                  <a:srgbClr val="000000"/>
                </a:solidFill>
                <a:hlinkClick r:id="rId4"/>
              </a:rPr>
              <a:t> semester meeting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11760" y="2780928"/>
            <a:ext cx="14401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5"/>
              </a:rPr>
              <a:t>Sign up for courses</a:t>
            </a:r>
            <a:endParaRPr lang="en-US" sz="1400" dirty="0"/>
          </a:p>
        </p:txBody>
      </p:sp>
      <p:cxnSp>
        <p:nvCxnSpPr>
          <p:cNvPr id="16" name="Straight Arrow Connector 15"/>
          <p:cNvCxnSpPr/>
          <p:nvPr/>
        </p:nvCxnSpPr>
        <p:spPr bwMode="auto">
          <a:xfrm flipH="1">
            <a:off x="1547664" y="3284984"/>
            <a:ext cx="1296144" cy="43204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7" name="TextBox 16"/>
          <p:cNvSpPr txBox="1"/>
          <p:nvPr/>
        </p:nvSpPr>
        <p:spPr>
          <a:xfrm rot="10800000" flipV="1">
            <a:off x="899592" y="3662511"/>
            <a:ext cx="136815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September</a:t>
            </a:r>
          </a:p>
        </p:txBody>
      </p:sp>
      <p:cxnSp>
        <p:nvCxnSpPr>
          <p:cNvPr id="23" name="Straight Arrow Connector 22"/>
          <p:cNvCxnSpPr>
            <a:stCxn id="7" idx="2"/>
          </p:cNvCxnSpPr>
          <p:nvPr/>
        </p:nvCxnSpPr>
        <p:spPr bwMode="auto">
          <a:xfrm flipH="1">
            <a:off x="2555776" y="3304148"/>
            <a:ext cx="576064" cy="34087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24" name="TextBox 23"/>
          <p:cNvSpPr txBox="1"/>
          <p:nvPr/>
        </p:nvSpPr>
        <p:spPr>
          <a:xfrm>
            <a:off x="2195736" y="3573016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February</a:t>
            </a:r>
          </a:p>
        </p:txBody>
      </p:sp>
      <p:cxnSp>
        <p:nvCxnSpPr>
          <p:cNvPr id="19" name="Straight Arrow Connector 18"/>
          <p:cNvCxnSpPr>
            <a:stCxn id="7" idx="2"/>
          </p:cNvCxnSpPr>
          <p:nvPr/>
        </p:nvCxnSpPr>
        <p:spPr bwMode="auto">
          <a:xfrm>
            <a:off x="3131840" y="3304148"/>
            <a:ext cx="576064" cy="4128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2" name="Straight Arrow Connector 21"/>
          <p:cNvCxnSpPr>
            <a:stCxn id="7" idx="2"/>
          </p:cNvCxnSpPr>
          <p:nvPr/>
        </p:nvCxnSpPr>
        <p:spPr bwMode="auto">
          <a:xfrm>
            <a:off x="3131840" y="3304148"/>
            <a:ext cx="1728192" cy="41288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Straight Arrow Connector 25"/>
          <p:cNvCxnSpPr/>
          <p:nvPr/>
        </p:nvCxnSpPr>
        <p:spPr bwMode="auto">
          <a:xfrm>
            <a:off x="3203848" y="3212976"/>
            <a:ext cx="2880320" cy="57606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8" name="Straight Arrow Connector 27"/>
          <p:cNvCxnSpPr/>
          <p:nvPr/>
        </p:nvCxnSpPr>
        <p:spPr bwMode="auto">
          <a:xfrm>
            <a:off x="3347864" y="3212976"/>
            <a:ext cx="4104456" cy="504056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32" name="Rectangle 31"/>
          <p:cNvSpPr/>
          <p:nvPr/>
        </p:nvSpPr>
        <p:spPr>
          <a:xfrm>
            <a:off x="3707905" y="3515736"/>
            <a:ext cx="79208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Sept.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860032" y="3725416"/>
            <a:ext cx="10081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Feb.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084168" y="3668136"/>
            <a:ext cx="129614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Sept.</a:t>
            </a:r>
          </a:p>
        </p:txBody>
      </p:sp>
      <p:sp>
        <p:nvSpPr>
          <p:cNvPr id="35" name="TextBox 34"/>
          <p:cNvSpPr txBox="1"/>
          <p:nvPr/>
        </p:nvSpPr>
        <p:spPr>
          <a:xfrm rot="10800000" flipV="1">
            <a:off x="7452320" y="3630549"/>
            <a:ext cx="10801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</a:t>
            </a:r>
            <a:r>
              <a:rPr lang="en-US" sz="1400" baseline="30000" dirty="0"/>
              <a:t>st</a:t>
            </a:r>
            <a:r>
              <a:rPr lang="en-US" sz="1400" dirty="0"/>
              <a:t> Feb.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668344" y="4437112"/>
            <a:ext cx="1475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disputation</a:t>
            </a:r>
          </a:p>
        </p:txBody>
      </p:sp>
      <p:sp>
        <p:nvSpPr>
          <p:cNvPr id="20" name="Left Brace 19"/>
          <p:cNvSpPr/>
          <p:nvPr/>
        </p:nvSpPr>
        <p:spPr bwMode="auto">
          <a:xfrm rot="16200000">
            <a:off x="2239645" y="3097059"/>
            <a:ext cx="272224" cy="2520282"/>
          </a:xfrm>
          <a:prstGeom prst="leftBrace">
            <a:avLst>
              <a:gd name="adj1" fmla="val 71058"/>
              <a:gd name="adj2" fmla="val 48998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36" name="Left Brace 35"/>
          <p:cNvSpPr/>
          <p:nvPr/>
        </p:nvSpPr>
        <p:spPr bwMode="auto">
          <a:xfrm rot="16200000">
            <a:off x="4647720" y="3209264"/>
            <a:ext cx="352616" cy="2376264"/>
          </a:xfrm>
          <a:prstGeom prst="leftBrace">
            <a:avLst>
              <a:gd name="adj1" fmla="val 71058"/>
              <a:gd name="adj2" fmla="val 4864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cxnSp>
        <p:nvCxnSpPr>
          <p:cNvPr id="31" name="Straight Arrow Connector 30"/>
          <p:cNvCxnSpPr/>
          <p:nvPr/>
        </p:nvCxnSpPr>
        <p:spPr bwMode="auto">
          <a:xfrm flipH="1">
            <a:off x="3995936" y="2564904"/>
            <a:ext cx="360041" cy="273630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3" name="Left Brace 42"/>
          <p:cNvSpPr/>
          <p:nvPr/>
        </p:nvSpPr>
        <p:spPr bwMode="auto">
          <a:xfrm rot="16200000">
            <a:off x="7131996" y="3101252"/>
            <a:ext cx="352616" cy="2592288"/>
          </a:xfrm>
          <a:prstGeom prst="leftBrace">
            <a:avLst>
              <a:gd name="adj1" fmla="val 71058"/>
              <a:gd name="adj2" fmla="val 48644"/>
            </a:avLst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979712" y="4581129"/>
            <a:ext cx="864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1</a:t>
            </a:r>
            <a:r>
              <a:rPr lang="en-US" sz="1200" baseline="30000" dirty="0"/>
              <a:t>st</a:t>
            </a:r>
            <a:r>
              <a:rPr lang="en-US" sz="1200" dirty="0"/>
              <a:t> year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72000" y="4581129"/>
            <a:ext cx="7920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2</a:t>
            </a:r>
            <a:r>
              <a:rPr lang="en-US" sz="1200" baseline="30000" dirty="0"/>
              <a:t>nd</a:t>
            </a:r>
            <a:r>
              <a:rPr lang="en-US" sz="1200" dirty="0"/>
              <a:t> year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6876256" y="4581128"/>
            <a:ext cx="1080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3</a:t>
            </a:r>
            <a:r>
              <a:rPr lang="en-US" sz="1200" baseline="30000" dirty="0"/>
              <a:t>rd</a:t>
            </a:r>
            <a:r>
              <a:rPr lang="en-US" sz="1200" dirty="0"/>
              <a:t> year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83568" y="5517232"/>
            <a:ext cx="396044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Yearly reports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683568" y="5805264"/>
            <a:ext cx="381642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6"/>
              </a:rPr>
              <a:t>Change of theoretical curriculum</a:t>
            </a:r>
            <a:endParaRPr lang="en-US" sz="1400" dirty="0"/>
          </a:p>
        </p:txBody>
      </p:sp>
      <p:sp>
        <p:nvSpPr>
          <p:cNvPr id="54" name="TextBox 53"/>
          <p:cNvSpPr txBox="1"/>
          <p:nvPr/>
        </p:nvSpPr>
        <p:spPr>
          <a:xfrm>
            <a:off x="5436096" y="6110593"/>
            <a:ext cx="35283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7"/>
              </a:rPr>
              <a:t>Apply for an extension after the original agreement has expired</a:t>
            </a:r>
            <a:endParaRPr lang="en-US" sz="1400" dirty="0"/>
          </a:p>
        </p:txBody>
      </p:sp>
      <p:sp>
        <p:nvSpPr>
          <p:cNvPr id="56" name="TextBox 55"/>
          <p:cNvSpPr txBox="1"/>
          <p:nvPr/>
        </p:nvSpPr>
        <p:spPr>
          <a:xfrm>
            <a:off x="5436096" y="5517233"/>
            <a:ext cx="35283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8"/>
              </a:rPr>
              <a:t>Co-author declarations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6084168" y="5013176"/>
            <a:ext cx="324036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9"/>
              </a:rPr>
              <a:t>Apply for getting your thesis asserted</a:t>
            </a:r>
            <a:endParaRPr lang="en-US" sz="1400" dirty="0"/>
          </a:p>
        </p:txBody>
      </p:sp>
      <p:cxnSp>
        <p:nvCxnSpPr>
          <p:cNvPr id="14" name="Straight Connector 13"/>
          <p:cNvCxnSpPr/>
          <p:nvPr/>
        </p:nvCxnSpPr>
        <p:spPr bwMode="auto">
          <a:xfrm>
            <a:off x="8388424" y="3717032"/>
            <a:ext cx="0" cy="50405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38" name="Straight Arrow Connector 37"/>
          <p:cNvCxnSpPr/>
          <p:nvPr/>
        </p:nvCxnSpPr>
        <p:spPr bwMode="auto">
          <a:xfrm flipH="1">
            <a:off x="7596336" y="4005064"/>
            <a:ext cx="792088" cy="115212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3A30D6CF-7899-2041-B639-96B021E233BC}"/>
              </a:ext>
            </a:extLst>
          </p:cNvPr>
          <p:cNvSpPr txBox="1"/>
          <p:nvPr/>
        </p:nvSpPr>
        <p:spPr>
          <a:xfrm>
            <a:off x="683567" y="6133946"/>
            <a:ext cx="36724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hlinkClick r:id="rId10"/>
              </a:rPr>
              <a:t>Change of supervisor(s) </a:t>
            </a:r>
            <a:endParaRPr lang="en-US" sz="1400" dirty="0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79AE1B9-8DA4-F94B-A5D9-0C591B46543F}"/>
              </a:ext>
            </a:extLst>
          </p:cNvPr>
          <p:cNvSpPr txBox="1"/>
          <p:nvPr/>
        </p:nvSpPr>
        <p:spPr>
          <a:xfrm flipH="1">
            <a:off x="4886807" y="2283454"/>
            <a:ext cx="13681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hlinkClick r:id="rId11"/>
              </a:rPr>
              <a:t>Career course </a:t>
            </a:r>
            <a:r>
              <a:rPr lang="en-US" sz="1400" dirty="0" err="1">
                <a:solidFill>
                  <a:srgbClr val="000000"/>
                </a:solidFill>
                <a:hlinkClick r:id="rId11"/>
              </a:rPr>
              <a:t>ThinkCareer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89479848-5EBE-9544-8E3F-DEF3E139A44B}"/>
              </a:ext>
            </a:extLst>
          </p:cNvPr>
          <p:cNvCxnSpPr>
            <a:cxnSpLocks/>
          </p:cNvCxnSpPr>
          <p:nvPr/>
        </p:nvCxnSpPr>
        <p:spPr bwMode="auto">
          <a:xfrm flipH="1">
            <a:off x="4499990" y="2562419"/>
            <a:ext cx="1565922" cy="2604645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5C110135-CCF0-604C-96EF-ACB58FE01B24}"/>
              </a:ext>
            </a:extLst>
          </p:cNvPr>
          <p:cNvCxnSpPr/>
          <p:nvPr/>
        </p:nvCxnSpPr>
        <p:spPr bwMode="auto">
          <a:xfrm>
            <a:off x="686428" y="3543865"/>
            <a:ext cx="0" cy="86409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55" name="TextBox 54">
            <a:extLst>
              <a:ext uri="{FF2B5EF4-FFF2-40B4-BE49-F238E27FC236}">
                <a16:creationId xmlns:a16="http://schemas.microsoft.com/office/drawing/2014/main" id="{673C1817-4A69-AA40-BD15-7A102B85F037}"/>
              </a:ext>
            </a:extLst>
          </p:cNvPr>
          <p:cNvSpPr txBox="1"/>
          <p:nvPr/>
        </p:nvSpPr>
        <p:spPr>
          <a:xfrm flipH="1">
            <a:off x="134481" y="2906515"/>
            <a:ext cx="129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rgbClr val="000000"/>
                </a:solidFill>
                <a:hlinkClick r:id="rId12"/>
              </a:rPr>
              <a:t>Introductory dialog</a:t>
            </a:r>
            <a:endParaRPr lang="en-US" sz="1400" dirty="0">
              <a:solidFill>
                <a:srgbClr val="000000"/>
              </a:solidFill>
            </a:endParaRPr>
          </a:p>
        </p:txBody>
      </p: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CA86C34-65CC-7441-BFD9-9472B5BA9CC7}"/>
              </a:ext>
            </a:extLst>
          </p:cNvPr>
          <p:cNvCxnSpPr>
            <a:cxnSpLocks/>
            <a:stCxn id="56" idx="1"/>
          </p:cNvCxnSpPr>
          <p:nvPr/>
        </p:nvCxnSpPr>
        <p:spPr bwMode="auto">
          <a:xfrm flipH="1" flipV="1">
            <a:off x="2591782" y="4920264"/>
            <a:ext cx="2844314" cy="75085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A2DDD19F-2E1B-E545-8739-A046EA4E7CD1}"/>
              </a:ext>
            </a:extLst>
          </p:cNvPr>
          <p:cNvCxnSpPr>
            <a:cxnSpLocks/>
            <a:stCxn id="56" idx="1"/>
          </p:cNvCxnSpPr>
          <p:nvPr/>
        </p:nvCxnSpPr>
        <p:spPr bwMode="auto">
          <a:xfrm flipH="1" flipV="1">
            <a:off x="4838702" y="4839872"/>
            <a:ext cx="597394" cy="83125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6B4BB6AF-7118-CB41-BF46-6F36DF3476B8}"/>
              </a:ext>
            </a:extLst>
          </p:cNvPr>
          <p:cNvCxnSpPr>
            <a:cxnSpLocks/>
            <a:stCxn id="56" idx="1"/>
            <a:endCxn id="50" idx="1"/>
          </p:cNvCxnSpPr>
          <p:nvPr/>
        </p:nvCxnSpPr>
        <p:spPr bwMode="auto">
          <a:xfrm flipV="1">
            <a:off x="5436096" y="4719628"/>
            <a:ext cx="1440160" cy="951494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53721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BABABA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5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8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  <p:par>
                                <p:cTn id="10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9" grpId="1"/>
      <p:bldP spid="4" grpId="0"/>
      <p:bldP spid="10" grpId="0"/>
      <p:bldP spid="12" grpId="0"/>
      <p:bldP spid="7" grpId="0"/>
      <p:bldP spid="7" grpId="1"/>
      <p:bldP spid="17" grpId="0"/>
      <p:bldP spid="24" grpId="0"/>
      <p:bldP spid="32" grpId="0"/>
      <p:bldP spid="33" grpId="0"/>
      <p:bldP spid="34" grpId="0"/>
      <p:bldP spid="35" grpId="0"/>
      <p:bldP spid="30" grpId="0"/>
      <p:bldP spid="52" grpId="0"/>
      <p:bldP spid="53" grpId="0"/>
      <p:bldP spid="54" grpId="0"/>
      <p:bldP spid="56" grpId="0"/>
      <p:bldP spid="56" grpId="1"/>
      <p:bldP spid="3" grpId="0"/>
      <p:bldP spid="44" grpId="0"/>
      <p:bldP spid="45" grpId="0"/>
      <p:bldP spid="5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04715-8FA2-0847-8E70-A5878CEA7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1490" y="1948216"/>
            <a:ext cx="7910949" cy="4649136"/>
          </a:xfrm>
        </p:spPr>
        <p:txBody>
          <a:bodyPr/>
          <a:lstStyle/>
          <a:p>
            <a:endParaRPr lang="en-GB" sz="2200" dirty="0"/>
          </a:p>
          <a:p>
            <a:endParaRPr lang="en-GB" sz="2200" dirty="0"/>
          </a:p>
          <a:p>
            <a:pPr marL="0" indent="0">
              <a:buNone/>
            </a:pPr>
            <a:endParaRPr lang="en-GB" sz="22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4B4B8-8D29-1E40-AB0B-1C0C85367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71B44-2BB9-F748-A09F-EE32D254E735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62B4E49-AC6F-0249-A472-896314BCC1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451" y="857892"/>
            <a:ext cx="7396996" cy="492501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5C78B1F-9128-EC46-86A4-FCEA58C6459D}"/>
              </a:ext>
            </a:extLst>
          </p:cNvPr>
          <p:cNvSpPr txBox="1"/>
          <p:nvPr/>
        </p:nvSpPr>
        <p:spPr>
          <a:xfrm rot="10800000" flipV="1">
            <a:off x="583255" y="5974153"/>
            <a:ext cx="77606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*picture is taken from the presentation of </a:t>
            </a:r>
            <a:r>
              <a:rPr lang="en-GB" dirty="0" err="1"/>
              <a:t>Silje</a:t>
            </a:r>
            <a:r>
              <a:rPr lang="en-GB" dirty="0"/>
              <a:t> B. </a:t>
            </a:r>
            <a:r>
              <a:rPr lang="en-GB" dirty="0" err="1"/>
              <a:t>Fekjær</a:t>
            </a:r>
            <a:r>
              <a:rPr lang="en-GB" dirty="0"/>
              <a:t>, </a:t>
            </a:r>
            <a:r>
              <a:rPr lang="en-GB" dirty="0" err="1"/>
              <a:t>OsloMet</a:t>
            </a:r>
            <a:endParaRPr lang="en-GB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CD86C3E-9614-7543-A5E6-F3DCEF7AF597}"/>
              </a:ext>
            </a:extLst>
          </p:cNvPr>
          <p:cNvSpPr/>
          <p:nvPr/>
        </p:nvSpPr>
        <p:spPr bwMode="auto">
          <a:xfrm>
            <a:off x="621490" y="3428999"/>
            <a:ext cx="8065310" cy="2436905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kumimoji="0" lang="en-NO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EAECB09-4CCF-0A4B-8B52-0CA04DFB45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8451" y="938116"/>
            <a:ext cx="7396996" cy="492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3255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04715-8FA2-0847-8E70-A5878CEA7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380" y="1305000"/>
            <a:ext cx="8075239" cy="5400600"/>
          </a:xfrm>
        </p:spPr>
        <p:txBody>
          <a:bodyPr/>
          <a:lstStyle/>
          <a:p>
            <a:r>
              <a:rPr lang="en-GB" sz="3000" dirty="0"/>
              <a:t>mentally:</a:t>
            </a:r>
            <a:br>
              <a:rPr lang="en-GB" sz="3000" dirty="0"/>
            </a:br>
            <a:endParaRPr lang="en-GB" sz="3000" dirty="0"/>
          </a:p>
          <a:p>
            <a:endParaRPr lang="en-GB" sz="3000" dirty="0"/>
          </a:p>
          <a:p>
            <a:pPr>
              <a:buFont typeface="Wingdings" pitchFamily="2" charset="2"/>
              <a:buChar char="Ø"/>
            </a:pPr>
            <a:endParaRPr lang="en-GB" sz="3000" dirty="0"/>
          </a:p>
          <a:p>
            <a:pPr>
              <a:buFont typeface="Wingdings" pitchFamily="2" charset="2"/>
              <a:buChar char="Ø"/>
            </a:pPr>
            <a:endParaRPr lang="en-GB" sz="3000" dirty="0"/>
          </a:p>
          <a:p>
            <a:pPr>
              <a:buFont typeface="Wingdings" pitchFamily="2" charset="2"/>
              <a:buChar char="Ø"/>
            </a:pPr>
            <a:endParaRPr lang="en-GB" sz="3000" dirty="0"/>
          </a:p>
          <a:p>
            <a:pPr>
              <a:buFont typeface="Wingdings" pitchFamily="2" charset="2"/>
              <a:buChar char="Ø"/>
            </a:pPr>
            <a:endParaRPr lang="en-GB" sz="30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endParaRPr lang="en-GB" sz="2200" dirty="0"/>
          </a:p>
          <a:p>
            <a:pPr marL="0" indent="0">
              <a:buNone/>
            </a:pPr>
            <a:endParaRPr lang="en-GB" sz="22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4B4B8-8D29-1E40-AB0B-1C0C85367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71B44-2BB9-F748-A09F-EE32D254E73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4CE980E-4234-074A-8FB4-5ADED4F2E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746720"/>
          </a:xfrm>
        </p:spPr>
        <p:txBody>
          <a:bodyPr/>
          <a:lstStyle/>
          <a:p>
            <a:r>
              <a:rPr lang="en-NO" dirty="0"/>
              <a:t>If things get tough…</a:t>
            </a:r>
          </a:p>
        </p:txBody>
      </p:sp>
      <p:pic>
        <p:nvPicPr>
          <p:cNvPr id="10" name="Picture 9" descr="Background pattern&#10;&#10;Description automatically generated">
            <a:extLst>
              <a:ext uri="{FF2B5EF4-FFF2-40B4-BE49-F238E27FC236}">
                <a16:creationId xmlns:a16="http://schemas.microsoft.com/office/drawing/2014/main" id="{FA1946B9-C72D-D74D-BBF1-E374943B92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36800" y="135670"/>
            <a:ext cx="3156927" cy="2338660"/>
          </a:xfrm>
          <a:prstGeom prst="rect">
            <a:avLst/>
          </a:prstGeom>
        </p:spPr>
      </p:pic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335FB2DE-B98C-2B4F-9564-4C9D86DBD2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248" y="2107514"/>
            <a:ext cx="3437384" cy="4201806"/>
          </a:xfrm>
          <a:prstGeom prst="rect">
            <a:avLst/>
          </a:prstGeom>
        </p:spPr>
      </p:pic>
      <p:pic>
        <p:nvPicPr>
          <p:cNvPr id="11" name="Picture 10" descr="A picture containing drawing&#10;&#10;Description automatically generated">
            <a:hlinkClick r:id="rId5"/>
            <a:extLst>
              <a:ext uri="{FF2B5EF4-FFF2-40B4-BE49-F238E27FC236}">
                <a16:creationId xmlns:a16="http://schemas.microsoft.com/office/drawing/2014/main" id="{B0D1FB52-4854-AA40-8A5A-4B780AD7E57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83685" y="2680498"/>
            <a:ext cx="1172103" cy="475177"/>
          </a:xfrm>
          <a:prstGeom prst="rect">
            <a:avLst/>
          </a:prstGeom>
        </p:spPr>
      </p:pic>
      <p:pic>
        <p:nvPicPr>
          <p:cNvPr id="17" name="Picture 16" descr="A picture containing text&#10;&#10;Description automatically generated">
            <a:extLst>
              <a:ext uri="{FF2B5EF4-FFF2-40B4-BE49-F238E27FC236}">
                <a16:creationId xmlns:a16="http://schemas.microsoft.com/office/drawing/2014/main" id="{49A05ED9-F310-9C4F-8BFC-853F584B15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2111" y="2647257"/>
            <a:ext cx="1303368" cy="541660"/>
          </a:xfrm>
          <a:prstGeom prst="rect">
            <a:avLst/>
          </a:prstGeom>
        </p:spPr>
      </p:pic>
      <p:pic>
        <p:nvPicPr>
          <p:cNvPr id="18" name="Picture 17" descr="A picture containing text&#10;&#10;Description automatically generated">
            <a:extLst>
              <a:ext uri="{FF2B5EF4-FFF2-40B4-BE49-F238E27FC236}">
                <a16:creationId xmlns:a16="http://schemas.microsoft.com/office/drawing/2014/main" id="{5EB202E9-48BA-C047-9437-0BD912C555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35223" y="3425145"/>
            <a:ext cx="1277144" cy="530762"/>
          </a:xfrm>
          <a:prstGeom prst="rect">
            <a:avLst/>
          </a:prstGeom>
        </p:spPr>
      </p:pic>
      <p:pic>
        <p:nvPicPr>
          <p:cNvPr id="20" name="Picture 19" descr="A picture containing circle&#10;&#10;Description automatically generated">
            <a:hlinkClick r:id="rId8"/>
            <a:extLst>
              <a:ext uri="{FF2B5EF4-FFF2-40B4-BE49-F238E27FC236}">
                <a16:creationId xmlns:a16="http://schemas.microsoft.com/office/drawing/2014/main" id="{57FA7C10-E717-4E42-AF11-CE2CDF74577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01958" y="3381177"/>
            <a:ext cx="2960856" cy="755774"/>
          </a:xfrm>
          <a:prstGeom prst="rect">
            <a:avLst/>
          </a:prstGeom>
        </p:spPr>
      </p:pic>
      <p:pic>
        <p:nvPicPr>
          <p:cNvPr id="22" name="Picture 21" descr="A picture containing table, drawing&#10;&#10;Description automatically generated">
            <a:extLst>
              <a:ext uri="{FF2B5EF4-FFF2-40B4-BE49-F238E27FC236}">
                <a16:creationId xmlns:a16="http://schemas.microsoft.com/office/drawing/2014/main" id="{61013467-71A9-6E48-BB81-4D247052EFD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837473B0-CC2E-450A-ABE3-18F120FF3D39}">
                <a1611:picAttrSrcUrl xmlns:a1611="http://schemas.microsoft.com/office/drawing/2016/11/main" r:id="rId11"/>
              </a:ext>
            </a:extLst>
          </a:blip>
          <a:stretch>
            <a:fillRect/>
          </a:stretch>
        </p:blipFill>
        <p:spPr>
          <a:xfrm>
            <a:off x="4590592" y="4148397"/>
            <a:ext cx="731944" cy="8783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94D9A8E-9147-6948-9253-3BFE07C85740}"/>
              </a:ext>
            </a:extLst>
          </p:cNvPr>
          <p:cNvSpPr txBox="1"/>
          <p:nvPr/>
        </p:nvSpPr>
        <p:spPr>
          <a:xfrm>
            <a:off x="6101958" y="4359133"/>
            <a:ext cx="25076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O" sz="2400" dirty="0"/>
              <a:t>GP (“fastlege”)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9DA479-3088-EE4D-8913-6C23981DDE8C}"/>
              </a:ext>
            </a:extLst>
          </p:cNvPr>
          <p:cNvSpPr txBox="1"/>
          <p:nvPr/>
        </p:nvSpPr>
        <p:spPr>
          <a:xfrm>
            <a:off x="6101958" y="5265162"/>
            <a:ext cx="28905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dirty="0">
                <a:hlinkClick r:id="rId12"/>
              </a:rPr>
              <a:t>Sosial </a:t>
            </a:r>
            <a:r>
              <a:rPr lang="en-GB" sz="2400" dirty="0" err="1">
                <a:hlinkClick r:id="rId12"/>
              </a:rPr>
              <a:t>og</a:t>
            </a:r>
            <a:r>
              <a:rPr lang="en-GB" sz="2400" dirty="0">
                <a:hlinkClick r:id="rId12"/>
              </a:rPr>
              <a:t> ambulant </a:t>
            </a:r>
            <a:br>
              <a:rPr lang="en-GB" sz="2400" dirty="0">
                <a:hlinkClick r:id="rId12"/>
              </a:rPr>
            </a:br>
            <a:r>
              <a:rPr lang="en-GB" sz="2400" dirty="0" err="1">
                <a:hlinkClick r:id="rId12"/>
              </a:rPr>
              <a:t>akuttjeneste</a:t>
            </a:r>
            <a:endParaRPr lang="en-GB" sz="2400" dirty="0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6A85089F-EC7E-6E40-A723-78571C59C2E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519500" y="5040150"/>
            <a:ext cx="1582458" cy="878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185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2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04715-8FA2-0847-8E70-A5878CEA7E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95400"/>
            <a:ext cx="8075239" cy="5400600"/>
          </a:xfrm>
        </p:spPr>
        <p:txBody>
          <a:bodyPr/>
          <a:lstStyle/>
          <a:p>
            <a:r>
              <a:rPr lang="en-GB" sz="3000" dirty="0"/>
              <a:t>“professionally”:</a:t>
            </a:r>
          </a:p>
          <a:p>
            <a:pPr>
              <a:buFont typeface="Wingdings" pitchFamily="2" charset="2"/>
              <a:buChar char="Ø"/>
            </a:pPr>
            <a:endParaRPr lang="en-GB" sz="2000" dirty="0"/>
          </a:p>
          <a:p>
            <a:pPr>
              <a:buFont typeface="Wingdings" pitchFamily="2" charset="2"/>
              <a:buChar char="Ø"/>
            </a:pPr>
            <a:endParaRPr lang="en-GB" sz="2000" dirty="0"/>
          </a:p>
          <a:p>
            <a:pPr>
              <a:buFont typeface="Wingdings" pitchFamily="2" charset="2"/>
              <a:buChar char="Ø"/>
            </a:pPr>
            <a:endParaRPr lang="en-GB" sz="2000" dirty="0"/>
          </a:p>
          <a:p>
            <a:pPr>
              <a:buFont typeface="Wingdings" pitchFamily="2" charset="2"/>
              <a:buChar char="Ø"/>
            </a:pPr>
            <a:endParaRPr lang="en-GB" sz="2000" dirty="0"/>
          </a:p>
          <a:p>
            <a:pPr>
              <a:buFont typeface="Wingdings" pitchFamily="2" charset="2"/>
              <a:buChar char="Ø"/>
            </a:pPr>
            <a:endParaRPr lang="en-GB" sz="2000" dirty="0"/>
          </a:p>
          <a:p>
            <a:pPr>
              <a:buFont typeface="Wingdings" pitchFamily="2" charset="2"/>
              <a:buChar char="Ø"/>
            </a:pPr>
            <a:endParaRPr lang="en-GB" sz="2000" dirty="0"/>
          </a:p>
          <a:p>
            <a:pPr>
              <a:buFont typeface="Wingdings" pitchFamily="2" charset="2"/>
              <a:buChar char="Ø"/>
            </a:pPr>
            <a:endParaRPr lang="en-GB" sz="2000" dirty="0"/>
          </a:p>
          <a:p>
            <a:pPr>
              <a:buFont typeface="Wingdings" pitchFamily="2" charset="2"/>
              <a:buChar char="Ø"/>
            </a:pPr>
            <a:endParaRPr lang="en-GB" sz="2000" dirty="0"/>
          </a:p>
          <a:p>
            <a:pPr>
              <a:buFont typeface="Wingdings" pitchFamily="2" charset="2"/>
              <a:buChar char="Ø"/>
            </a:pPr>
            <a:endParaRPr lang="en-GB" sz="2000" dirty="0"/>
          </a:p>
          <a:p>
            <a:pPr>
              <a:buFont typeface="Wingdings" pitchFamily="2" charset="2"/>
              <a:buChar char="Ø"/>
            </a:pPr>
            <a:endParaRPr lang="en-GB" sz="2000" dirty="0"/>
          </a:p>
          <a:p>
            <a:pPr>
              <a:buFont typeface="Wingdings" pitchFamily="2" charset="2"/>
              <a:buChar char="Ø"/>
            </a:pPr>
            <a:endParaRPr lang="en-GB" sz="20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  <a:p>
            <a:pPr marL="0" indent="0">
              <a:buNone/>
            </a:pPr>
            <a:endParaRPr lang="en-GB" sz="22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24B4B8-8D29-1E40-AB0B-1C0C85367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71B44-2BB9-F748-A09F-EE32D254E735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74CE980E-4234-074A-8FB4-5ADED4F2EC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48680"/>
            <a:ext cx="7696200" cy="746720"/>
          </a:xfrm>
        </p:spPr>
        <p:txBody>
          <a:bodyPr/>
          <a:lstStyle/>
          <a:p>
            <a:r>
              <a:rPr lang="en-NO" dirty="0"/>
              <a:t>If things get tough…</a:t>
            </a:r>
          </a:p>
        </p:txBody>
      </p:sp>
      <p:pic>
        <p:nvPicPr>
          <p:cNvPr id="4" name="Picture 3" descr="A picture containing text, holding, sign, person&#10;&#10;Description automatically generated">
            <a:extLst>
              <a:ext uri="{FF2B5EF4-FFF2-40B4-BE49-F238E27FC236}">
                <a16:creationId xmlns:a16="http://schemas.microsoft.com/office/drawing/2014/main" id="{EFBF8023-F5CA-F347-991E-6C62AEE5E2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380" y="455463"/>
            <a:ext cx="3148959" cy="1752763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031AAF1D-62EC-AF4B-B651-E1F43A7C69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90600" y="1847304"/>
            <a:ext cx="1584175" cy="1941735"/>
          </a:xfrm>
          <a:prstGeom prst="rect">
            <a:avLst/>
          </a:prstGeom>
        </p:spPr>
      </p:pic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946AACFA-9F98-1848-A8B4-722795970C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2719058" y="1847304"/>
            <a:ext cx="1852942" cy="1941735"/>
          </a:xfrm>
          <a:prstGeom prst="rect">
            <a:avLst/>
          </a:prstGeom>
        </p:spPr>
      </p:pic>
      <p:pic>
        <p:nvPicPr>
          <p:cNvPr id="13" name="Picture 12" descr="A person smiling for the camera&#10;&#10;Description automatically generated">
            <a:extLst>
              <a:ext uri="{FF2B5EF4-FFF2-40B4-BE49-F238E27FC236}">
                <a16:creationId xmlns:a16="http://schemas.microsoft.com/office/drawing/2014/main" id="{352BEB65-C1F3-9541-AEE4-4135A37F42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6176" y="1847304"/>
            <a:ext cx="1440000" cy="1943497"/>
          </a:xfrm>
          <a:prstGeom prst="rect">
            <a:avLst/>
          </a:prstGeom>
        </p:spPr>
      </p:pic>
      <p:pic>
        <p:nvPicPr>
          <p:cNvPr id="15" name="Picture 14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C9D4E6A2-C6EA-A346-B9EE-A726CF9AB22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7309" y="1830742"/>
            <a:ext cx="1440000" cy="197485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4780B1-173E-14CD-34F7-8B45450755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89659" y="2038529"/>
            <a:ext cx="1402030" cy="2156969"/>
          </a:xfrm>
          <a:prstGeom prst="rect">
            <a:avLst/>
          </a:prstGeom>
        </p:spPr>
      </p:pic>
      <p:pic>
        <p:nvPicPr>
          <p:cNvPr id="26" name="Picture 25" descr="A large room&#10;&#10;Description automatically generated">
            <a:extLst>
              <a:ext uri="{FF2B5EF4-FFF2-40B4-BE49-F238E27FC236}">
                <a16:creationId xmlns:a16="http://schemas.microsoft.com/office/drawing/2014/main" id="{F0AAB8E3-4548-3E45-8CA4-A2FB77ADE58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837473B0-CC2E-450A-ABE3-18F120FF3D39}">
                <a1611:picAttrSrcUrl xmlns:a1611="http://schemas.microsoft.com/office/drawing/2016/11/main" r:id="rId12"/>
              </a:ext>
            </a:extLst>
          </a:blip>
          <a:stretch>
            <a:fillRect/>
          </a:stretch>
        </p:blipFill>
        <p:spPr>
          <a:xfrm>
            <a:off x="890769" y="3861039"/>
            <a:ext cx="2636807" cy="1974858"/>
          </a:xfrm>
          <a:prstGeom prst="rect">
            <a:avLst/>
          </a:prstGeom>
        </p:spPr>
      </p:pic>
      <p:sp>
        <p:nvSpPr>
          <p:cNvPr id="34" name="Rectangle 33">
            <a:extLst>
              <a:ext uri="{FF2B5EF4-FFF2-40B4-BE49-F238E27FC236}">
                <a16:creationId xmlns:a16="http://schemas.microsoft.com/office/drawing/2014/main" id="{80A68E4A-798D-1141-A050-BA00494D5A46}"/>
              </a:ext>
            </a:extLst>
          </p:cNvPr>
          <p:cNvSpPr/>
          <p:nvPr/>
        </p:nvSpPr>
        <p:spPr>
          <a:xfrm rot="20388476">
            <a:off x="602512" y="4051584"/>
            <a:ext cx="3255531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2800" b="1" cap="none" spc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Third semester meeting</a:t>
            </a:r>
          </a:p>
        </p:txBody>
      </p:sp>
      <p:pic>
        <p:nvPicPr>
          <p:cNvPr id="36" name="Picture 35" descr="Two people sitting on a bench&#10;&#10;Description automatically generated">
            <a:extLst>
              <a:ext uri="{FF2B5EF4-FFF2-40B4-BE49-F238E27FC236}">
                <a16:creationId xmlns:a16="http://schemas.microsoft.com/office/drawing/2014/main" id="{B2137AA0-BB32-2247-B320-3D328CDBAD4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97759" y="3809179"/>
            <a:ext cx="2881019" cy="2019176"/>
          </a:xfrm>
          <a:prstGeom prst="rect">
            <a:avLst/>
          </a:prstGeom>
        </p:spPr>
      </p:pic>
      <p:pic>
        <p:nvPicPr>
          <p:cNvPr id="38" name="Picture 37" descr="A picture containing text&#10;&#10;Description automatically generated">
            <a:extLst>
              <a:ext uri="{FF2B5EF4-FFF2-40B4-BE49-F238E27FC236}">
                <a16:creationId xmlns:a16="http://schemas.microsoft.com/office/drawing/2014/main" id="{D2A89820-DCEF-FD43-A47D-073EE61D8B0C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79805" y="4167974"/>
            <a:ext cx="3029764" cy="1611777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A6E7E564-33B4-B64F-B0B9-BD3996ABDA96}"/>
              </a:ext>
            </a:extLst>
          </p:cNvPr>
          <p:cNvSpPr/>
          <p:nvPr/>
        </p:nvSpPr>
        <p:spPr>
          <a:xfrm rot="20388476">
            <a:off x="5577246" y="2547562"/>
            <a:ext cx="386807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GB" sz="4000" b="1" cap="none" spc="0" dirty="0">
                <a:ln w="22225">
                  <a:solidFill>
                    <a:srgbClr val="FF0000"/>
                  </a:solidFill>
                  <a:prstDash val="solid"/>
                </a:ln>
                <a:solidFill>
                  <a:schemeClr val="bg1"/>
                </a:solidFill>
                <a:effectLst/>
              </a:rPr>
              <a:t>Administration</a:t>
            </a:r>
          </a:p>
        </p:txBody>
      </p:sp>
    </p:spTree>
    <p:extLst>
      <p:ext uri="{BB962C8B-B14F-4D97-AF65-F5344CB8AC3E}">
        <p14:creationId xmlns:p14="http://schemas.microsoft.com/office/powerpoint/2010/main" val="2720256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F911A5-63A2-DF42-8B7B-D59F444851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1273312"/>
            <a:ext cx="7696200" cy="707887"/>
          </a:xfrm>
        </p:spPr>
        <p:txBody>
          <a:bodyPr/>
          <a:lstStyle/>
          <a:p>
            <a:r>
              <a:rPr lang="en-GB" dirty="0"/>
              <a:t>Our PhDs show good results!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23E01C-0F45-6D4B-AA97-A9CD34B9BC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71B44-2BB9-F748-A09F-EE32D254E735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34EAE0-2C95-FE43-AA7F-1171379F27A6}"/>
              </a:ext>
            </a:extLst>
          </p:cNvPr>
          <p:cNvSpPr txBox="1"/>
          <p:nvPr/>
        </p:nvSpPr>
        <p:spPr>
          <a:xfrm>
            <a:off x="611560" y="5949280"/>
            <a:ext cx="33297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Department of Mathematics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18AC1F-AC6E-BC45-BD28-4CD3427560E0}"/>
              </a:ext>
            </a:extLst>
          </p:cNvPr>
          <p:cNvSpPr txBox="1"/>
          <p:nvPr/>
        </p:nvSpPr>
        <p:spPr>
          <a:xfrm>
            <a:off x="5264982" y="5949280"/>
            <a:ext cx="361509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b="1" dirty="0"/>
              <a:t>Faculty of Mathematics and </a:t>
            </a:r>
            <a:br>
              <a:rPr lang="en-GB" b="1" dirty="0"/>
            </a:br>
            <a:r>
              <a:rPr lang="en-GB" b="1" dirty="0"/>
              <a:t>Natural Sciences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C514104-EC68-BA44-BBBD-FD78714EB752}"/>
              </a:ext>
            </a:extLst>
          </p:cNvPr>
          <p:cNvSpPr/>
          <p:nvPr/>
        </p:nvSpPr>
        <p:spPr bwMode="auto">
          <a:xfrm>
            <a:off x="78159" y="1981200"/>
            <a:ext cx="4572000" cy="3968080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endParaRPr lang="nb-NO">
              <a:solidFill>
                <a:schemeClr val="tx1"/>
              </a:solidFill>
              <a:latin typeface="Arial" charset="0"/>
              <a:ea typeface="ヒラギノ角ゴ Pro W3" charset="-128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676D9A3-1D1D-8C4F-8B1B-E5920B42EDFC}"/>
              </a:ext>
            </a:extLst>
          </p:cNvPr>
          <p:cNvSpPr/>
          <p:nvPr/>
        </p:nvSpPr>
        <p:spPr bwMode="auto">
          <a:xfrm>
            <a:off x="4741121" y="1981199"/>
            <a:ext cx="4324719" cy="3968081"/>
          </a:xfrm>
          <a:prstGeom prst="rect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nb-NO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ヒラギノ角ゴ Pro W3" charset="-128"/>
              <a:cs typeface="ヒラギノ角ゴ Pro W3" charset="-128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2469AAC-9119-F64A-BD9A-1EC42686E5E7}"/>
              </a:ext>
            </a:extLst>
          </p:cNvPr>
          <p:cNvSpPr txBox="1">
            <a:spLocks/>
          </p:cNvSpPr>
          <p:nvPr/>
        </p:nvSpPr>
        <p:spPr bwMode="auto">
          <a:xfrm>
            <a:off x="1237320" y="872264"/>
            <a:ext cx="6669360" cy="5604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2pPr>
            <a:lvl3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3pPr>
            <a:lvl4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4pPr>
            <a:lvl5pPr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5pPr>
            <a:lvl6pPr marL="4572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6pPr>
            <a:lvl7pPr marL="9144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7pPr>
            <a:lvl8pPr marL="13716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8pPr>
            <a:lvl9pPr marL="1828800" algn="l" rtl="0" eaLnBrk="1" fontAlgn="base" hangingPunct="1">
              <a:spcBef>
                <a:spcPct val="0"/>
              </a:spcBef>
              <a:spcAft>
                <a:spcPct val="0"/>
              </a:spcAft>
              <a:defRPr sz="3200" b="1">
                <a:solidFill>
                  <a:schemeClr val="tx2"/>
                </a:solidFill>
                <a:latin typeface="Arial" charset="0"/>
                <a:ea typeface="ヒラギノ角ゴ Pro W3" charset="-128"/>
                <a:cs typeface="ヒラギノ角ゴ Pro W3" charset="-128"/>
              </a:defRPr>
            </a:lvl9pPr>
          </a:lstStyle>
          <a:p>
            <a:pPr algn="ctr"/>
            <a:r>
              <a:rPr lang="en-GB" kern="0" dirty="0"/>
              <a:t>But, don’ get scared off!</a:t>
            </a:r>
          </a:p>
        </p:txBody>
      </p:sp>
      <p:pic>
        <p:nvPicPr>
          <p:cNvPr id="9" name="Picture 8" descr="Chart, line chart&#10;&#10;Description automatically generated">
            <a:extLst>
              <a:ext uri="{FF2B5EF4-FFF2-40B4-BE49-F238E27FC236}">
                <a16:creationId xmlns:a16="http://schemas.microsoft.com/office/drawing/2014/main" id="{3A3C55FB-640F-BB46-8A8D-2F77ABC2EF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3793" y="1998260"/>
            <a:ext cx="4116282" cy="3781764"/>
          </a:xfrm>
          <a:prstGeom prst="rect">
            <a:avLst/>
          </a:prstGeom>
        </p:spPr>
      </p:pic>
      <p:pic>
        <p:nvPicPr>
          <p:cNvPr id="18" name="Content Placeholder 17" descr="Chart, line chart&#10;&#10;Description automatically generated">
            <a:extLst>
              <a:ext uri="{FF2B5EF4-FFF2-40B4-BE49-F238E27FC236}">
                <a16:creationId xmlns:a16="http://schemas.microsoft.com/office/drawing/2014/main" id="{C4B2A0C5-D640-E349-A995-81F8C92A97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78171" y="1998260"/>
            <a:ext cx="4464027" cy="3941308"/>
          </a:xfrm>
        </p:spPr>
      </p:pic>
      <p:pic>
        <p:nvPicPr>
          <p:cNvPr id="20" name="Picture 19" descr="Text&#10;&#10;Description automatically generated">
            <a:extLst>
              <a:ext uri="{FF2B5EF4-FFF2-40B4-BE49-F238E27FC236}">
                <a16:creationId xmlns:a16="http://schemas.microsoft.com/office/drawing/2014/main" id="{221928D4-DBC8-6642-8F0B-FD7BFADBDBB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3040" y="1020692"/>
            <a:ext cx="2082800" cy="876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44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  <p:bldP spid="14" grpId="0"/>
      <p:bldP spid="15" grpId="0" animBg="1"/>
      <p:bldP spid="17" grpId="0" animBg="1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E9C701-216D-0446-A54C-771F9C950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And it seems as they thrive!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1B931CB-AA8E-2C47-9E0D-2DDB33E90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71B44-2BB9-F748-A09F-EE32D254E735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B55B173-A7AC-004C-AD43-6C409C9B3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745" y="1859664"/>
            <a:ext cx="8790508" cy="264049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2A430D1-6D2E-9A46-9F89-2BF8D318C9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708" y="595689"/>
            <a:ext cx="8638583" cy="575905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CB53E6F-75B1-D845-B9D1-6742B1E322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685783"/>
            <a:ext cx="8172896" cy="5448598"/>
          </a:xfrm>
          <a:prstGeom prst="rect">
            <a:avLst/>
          </a:prstGeom>
        </p:spPr>
      </p:pic>
      <p:pic>
        <p:nvPicPr>
          <p:cNvPr id="13" name="Picture 12" descr="A group of people sitting at a table in a restaurant&#10;&#10;Description automatically generated">
            <a:extLst>
              <a:ext uri="{FF2B5EF4-FFF2-40B4-BE49-F238E27FC236}">
                <a16:creationId xmlns:a16="http://schemas.microsoft.com/office/drawing/2014/main" id="{3285264B-0B89-F946-8DE8-15898C0350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12" y="956868"/>
            <a:ext cx="7654873" cy="5397876"/>
          </a:xfrm>
          <a:prstGeom prst="rect">
            <a:avLst/>
          </a:prstGeom>
        </p:spPr>
      </p:pic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C4456DD1-802A-9E8D-DAE6-24D2D3F58D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11183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CE12A6-B337-B94B-80A3-79348C19BC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764704"/>
            <a:ext cx="7696200" cy="457200"/>
          </a:xfrm>
        </p:spPr>
        <p:txBody>
          <a:bodyPr/>
          <a:lstStyle/>
          <a:p>
            <a:r>
              <a:rPr lang="en-GB" dirty="0"/>
              <a:t>My (administrative) advice to you: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E1CD10-4631-764A-812C-2E70342F2D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5372" y="2348880"/>
            <a:ext cx="8201428" cy="295232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GB" sz="2000" dirty="0"/>
              <a:t>About the wellbeing: 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/>
              <a:t>Take care of </a:t>
            </a:r>
            <a:r>
              <a:rPr lang="en-GB" sz="1600" dirty="0">
                <a:hlinkClick r:id="rId3"/>
              </a:rPr>
              <a:t>your</a:t>
            </a:r>
            <a:r>
              <a:rPr lang="en-GB" sz="1600" dirty="0"/>
              <a:t> </a:t>
            </a:r>
            <a:r>
              <a:rPr lang="en-GB" sz="1600" dirty="0">
                <a:hlinkClick r:id="rId4"/>
              </a:rPr>
              <a:t>physical</a:t>
            </a:r>
            <a:r>
              <a:rPr lang="en-GB" sz="1600" dirty="0"/>
              <a:t> and </a:t>
            </a:r>
            <a:r>
              <a:rPr lang="en-GB" sz="1600" dirty="0">
                <a:hlinkClick r:id="rId5"/>
              </a:rPr>
              <a:t>mental health</a:t>
            </a:r>
            <a:r>
              <a:rPr lang="en-GB" sz="1600" dirty="0"/>
              <a:t>!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>
                <a:hlinkClick r:id="rId6"/>
              </a:rPr>
              <a:t>Talk to somebody if things get tough</a:t>
            </a:r>
            <a:r>
              <a:rPr lang="en-GB" sz="1600" dirty="0"/>
              <a:t>!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/>
              <a:t>Remember that your colleague-PhDs probably go through exactly same challenges and thoughts.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/>
              <a:t>Talk to your supervisor about your expectations (</a:t>
            </a:r>
            <a:r>
              <a:rPr lang="en-GB" sz="1600" dirty="0">
                <a:hlinkClick r:id="rId7"/>
              </a:rPr>
              <a:t>introductory dialog</a:t>
            </a:r>
            <a:r>
              <a:rPr lang="en-GB" sz="1600" dirty="0"/>
              <a:t>).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/>
              <a:t>Fill out the yearly report.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/>
              <a:t>Give feedback all the time, especially if you witness or experience harassment or alike: </a:t>
            </a:r>
            <a:r>
              <a:rPr lang="en-GB" sz="1600" dirty="0">
                <a:hlinkClick r:id="rId8"/>
              </a:rPr>
              <a:t>Speak up</a:t>
            </a:r>
            <a:r>
              <a:rPr lang="en-GB" sz="1600" dirty="0"/>
              <a:t>!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/>
              <a:t>Take breaks and vacations: work-life balance</a:t>
            </a:r>
            <a:endParaRPr lang="en-GB" sz="2000" dirty="0"/>
          </a:p>
          <a:p>
            <a:pPr marL="0" indent="0">
              <a:buNone/>
            </a:pPr>
            <a:endParaRPr lang="en-GB" sz="20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8EA93F-0695-A74B-8E82-8124AA4E3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71B44-2BB9-F748-A09F-EE32D254E735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308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53C9E-B06F-044A-9166-0C10257F5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762000"/>
            <a:ext cx="7696200" cy="362744"/>
          </a:xfrm>
        </p:spPr>
        <p:txBody>
          <a:bodyPr/>
          <a:lstStyle/>
          <a:p>
            <a:r>
              <a:rPr lang="en-GB" dirty="0"/>
              <a:t>My (administrative) advice to you:</a:t>
            </a:r>
            <a:endParaRPr lang="nb-NO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833D3C-AC71-F148-BBEC-87FEA8CC19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600" y="1556792"/>
            <a:ext cx="7696200" cy="514880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GB" sz="2000" dirty="0"/>
              <a:t>About your future career: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/>
              <a:t>Start planning your future career early.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/>
              <a:t>Talk to your supervisor (colleagues) about your future career.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>
                <a:hlinkClick r:id="rId3"/>
              </a:rPr>
              <a:t>Weekly e-mails from the MN-faculty</a:t>
            </a:r>
            <a:r>
              <a:rPr lang="en-GB" sz="1600" dirty="0"/>
              <a:t> (newsletters)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>
                <a:hlinkClick r:id="rId4"/>
              </a:rPr>
              <a:t>Career services</a:t>
            </a:r>
            <a:r>
              <a:rPr lang="en-GB" sz="1600" dirty="0"/>
              <a:t>, </a:t>
            </a:r>
            <a:r>
              <a:rPr lang="en-GB" sz="1600" dirty="0" err="1"/>
              <a:t>UiO</a:t>
            </a:r>
            <a:endParaRPr lang="en-GB" sz="1600" dirty="0"/>
          </a:p>
          <a:p>
            <a:pPr lvl="1">
              <a:buFont typeface="Wingdings" pitchFamily="2" charset="2"/>
              <a:buChar char="§"/>
            </a:pPr>
            <a:r>
              <a:rPr lang="en-GB" sz="1600" dirty="0"/>
              <a:t>Get engaged in the social and scientific environment.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/>
              <a:t>Third semester meeting.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/>
              <a:t>Give talks – both in your field, but also in gatherings like this one.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>
                <a:hlinkClick r:id="rId5"/>
              </a:rPr>
              <a:t>Career development programmes</a:t>
            </a:r>
            <a:endParaRPr lang="en-GB" sz="1600" dirty="0"/>
          </a:p>
          <a:p>
            <a:pPr>
              <a:buFont typeface="Wingdings" pitchFamily="2" charset="2"/>
              <a:buChar char="Ø"/>
            </a:pPr>
            <a:r>
              <a:rPr lang="en-GB" sz="2000" dirty="0"/>
              <a:t>About the practicalities: 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/>
              <a:t>Fill out co-author declarations as you work on the article(s).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/>
              <a:t>Sign up for courses within the deadlines.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/>
              <a:t>Learn Norwegian (socially and career-wise).</a:t>
            </a:r>
          </a:p>
          <a:p>
            <a:pPr lvl="1">
              <a:buFont typeface="Wingdings" pitchFamily="2" charset="2"/>
              <a:buChar char="§"/>
            </a:pPr>
            <a:r>
              <a:rPr lang="en-GB" sz="1600" dirty="0">
                <a:hlinkClick r:id="rId6"/>
              </a:rPr>
              <a:t>Use UiOs web-pages </a:t>
            </a:r>
            <a:r>
              <a:rPr lang="en-GB" sz="1600" dirty="0"/>
              <a:t>(for new employees; ISMO, contact information, language course information…).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FD4C8B-B13D-F341-AFA0-7292C3FB9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B71B44-2BB9-F748-A09F-EE32D254E735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576416"/>
      </p:ext>
    </p:extLst>
  </p:cSld>
  <p:clrMapOvr>
    <a:masterClrMapping/>
  </p:clrMapOvr>
</p:sld>
</file>

<file path=ppt/theme/theme1.xml><?xml version="1.0" encoding="utf-8"?>
<a:theme xmlns:a="http://schemas.openxmlformats.org/drawingml/2006/main" name="mn-mat-2-eng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ヒラギノ角ゴ Pro W3"/>
        <a:cs typeface="ヒラギノ角ゴ Pro W3"/>
      </a:majorFont>
      <a:minorFont>
        <a:latin typeface="Arial"/>
        <a:ea typeface="ヒラギノ角ゴ Pro W3"/>
        <a:cs typeface="ヒラギノ角ゴ Pro W3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ヒラギノ角ゴ Pro W3" charset="-128"/>
            <a:cs typeface="ヒラギノ角ゴ Pro W3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mn-mat-2-eng.potx</Template>
  <TotalTime>68442</TotalTime>
  <Words>483</Words>
  <Application>Microsoft Macintosh PowerPoint</Application>
  <PresentationFormat>On-screen Show (4:3)</PresentationFormat>
  <Paragraphs>112</Paragraphs>
  <Slides>10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Wingdings</vt:lpstr>
      <vt:lpstr>mn-mat-2-eng</vt:lpstr>
      <vt:lpstr>Being a PhD-candidate</vt:lpstr>
      <vt:lpstr>PowerPoint Presentation</vt:lpstr>
      <vt:lpstr>Timeline (example: 3-year PhD)</vt:lpstr>
      <vt:lpstr>PowerPoint Presentation</vt:lpstr>
      <vt:lpstr>If things get tough…</vt:lpstr>
      <vt:lpstr>If things get tough…</vt:lpstr>
      <vt:lpstr>Our PhDs show good results!</vt:lpstr>
      <vt:lpstr>And it seems as they thrive!</vt:lpstr>
      <vt:lpstr>My (administrative) advice to you:</vt:lpstr>
      <vt:lpstr>My (administrative) advice to you:</vt:lpstr>
    </vt:vector>
  </TitlesOfParts>
  <Manager/>
  <Company>Rayon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Henrik Haugan</dc:creator>
  <cp:keywords/>
  <dc:description/>
  <cp:lastModifiedBy>Tale Bakken Ulfsby</cp:lastModifiedBy>
  <cp:revision>182</cp:revision>
  <dcterms:created xsi:type="dcterms:W3CDTF">2011-09-16T08:58:22Z</dcterms:created>
  <dcterms:modified xsi:type="dcterms:W3CDTF">2022-11-01T13:09:39Z</dcterms:modified>
  <cp:category/>
</cp:coreProperties>
</file>