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4"/>
    <p:sldMasterId id="2147483761" r:id="rId5"/>
    <p:sldMasterId id="2147483774" r:id="rId6"/>
    <p:sldMasterId id="2147483738" r:id="rId7"/>
  </p:sldMasterIdLst>
  <p:notesMasterIdLst>
    <p:notesMasterId r:id="rId19"/>
  </p:notesMasterIdLst>
  <p:handoutMasterIdLst>
    <p:handoutMasterId r:id="rId20"/>
  </p:handoutMasterIdLst>
  <p:sldIdLst>
    <p:sldId id="256" r:id="rId8"/>
    <p:sldId id="264" r:id="rId9"/>
    <p:sldId id="297" r:id="rId10"/>
    <p:sldId id="288" r:id="rId11"/>
    <p:sldId id="261" r:id="rId12"/>
    <p:sldId id="298" r:id="rId13"/>
    <p:sldId id="301" r:id="rId14"/>
    <p:sldId id="302" r:id="rId15"/>
    <p:sldId id="259" r:id="rId16"/>
    <p:sldId id="299" r:id="rId17"/>
    <p:sldId id="300" r:id="rId18"/>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ne Renneflott" initials="LR"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A3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42" autoAdjust="0"/>
    <p:restoredTop sz="83120" autoAdjust="0"/>
  </p:normalViewPr>
  <p:slideViewPr>
    <p:cSldViewPr>
      <p:cViewPr>
        <p:scale>
          <a:sx n="120" d="100"/>
          <a:sy n="120" d="100"/>
        </p:scale>
        <p:origin x="-1548" y="888"/>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52827B-7526-134A-83CB-BCBD60F39FE4}" type="doc">
      <dgm:prSet loTypeId="urn:microsoft.com/office/officeart/2005/8/layout/hierarchy2" loCatId="" qsTypeId="urn:microsoft.com/office/officeart/2005/8/quickstyle/3D3" qsCatId="3D" csTypeId="urn:microsoft.com/office/officeart/2005/8/colors/accent1_2" csCatId="accent1" phldr="1"/>
      <dgm:spPr/>
      <dgm:t>
        <a:bodyPr/>
        <a:lstStyle/>
        <a:p>
          <a:endParaRPr lang="en-US"/>
        </a:p>
      </dgm:t>
    </dgm:pt>
    <dgm:pt modelId="{98CF47CF-4B7E-9B43-837F-2BDFE04961A2}">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1900" dirty="0" err="1" smtClean="0">
              <a:solidFill>
                <a:schemeClr val="tx1"/>
              </a:solidFill>
            </a:rPr>
            <a:t>Styringsgruppe</a:t>
          </a:r>
          <a:r>
            <a:rPr lang="en-US" sz="1900" dirty="0" smtClean="0">
              <a:solidFill>
                <a:schemeClr val="tx1"/>
              </a:solidFill>
            </a:rPr>
            <a:t>:</a:t>
          </a:r>
        </a:p>
        <a:p>
          <a:r>
            <a:rPr lang="en-US" sz="1900" dirty="0" err="1" smtClean="0">
              <a:solidFill>
                <a:schemeClr val="tx1"/>
              </a:solidFill>
            </a:rPr>
            <a:t>Utdanningskomiteen</a:t>
          </a:r>
          <a:endParaRPr lang="en-US" sz="1900" dirty="0" smtClean="0">
            <a:solidFill>
              <a:schemeClr val="tx1"/>
            </a:solidFill>
          </a:endParaRPr>
        </a:p>
        <a:p>
          <a:r>
            <a:rPr lang="en-US" sz="1900" dirty="0" smtClean="0">
              <a:solidFill>
                <a:schemeClr val="tx1"/>
              </a:solidFill>
            </a:rPr>
            <a:t>Hanna Ekeli (</a:t>
          </a:r>
          <a:r>
            <a:rPr lang="en-US" sz="1900" dirty="0" err="1" smtClean="0">
              <a:solidFill>
                <a:schemeClr val="tx1"/>
              </a:solidFill>
            </a:rPr>
            <a:t>prosjekteier</a:t>
          </a:r>
          <a:r>
            <a:rPr lang="en-US" sz="1900" dirty="0" smtClean="0">
              <a:solidFill>
                <a:schemeClr val="tx1"/>
              </a:solidFill>
            </a:rPr>
            <a:t>), </a:t>
          </a:r>
        </a:p>
      </dgm:t>
    </dgm:pt>
    <dgm:pt modelId="{BA341082-F58A-704E-8DDB-4E405B0A4D47}" type="parTrans" cxnId="{D6D25372-E1A9-B64F-9C67-82A414335998}">
      <dgm:prSet/>
      <dgm:spPr/>
      <dgm:t>
        <a:bodyPr/>
        <a:lstStyle/>
        <a:p>
          <a:endParaRPr lang="en-US"/>
        </a:p>
      </dgm:t>
    </dgm:pt>
    <dgm:pt modelId="{996DCE1E-97D7-034D-BA23-13460A16BD3A}" type="sibTrans" cxnId="{D6D25372-E1A9-B64F-9C67-82A414335998}">
      <dgm:prSet/>
      <dgm:spPr/>
      <dgm:t>
        <a:bodyPr/>
        <a:lstStyle/>
        <a:p>
          <a:endParaRPr lang="en-US"/>
        </a:p>
      </dgm:t>
    </dgm:pt>
    <dgm:pt modelId="{43EE8CA8-5391-DC46-8FBD-55646FE05167}">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1900" dirty="0" err="1" smtClean="0">
              <a:solidFill>
                <a:schemeClr val="tx1"/>
              </a:solidFill>
            </a:rPr>
            <a:t>Prosjektgruppe</a:t>
          </a:r>
          <a:r>
            <a:rPr lang="en-US" sz="1900" dirty="0" smtClean="0">
              <a:solidFill>
                <a:schemeClr val="tx1"/>
              </a:solidFill>
            </a:rPr>
            <a:t>: Henriette Kleivane (</a:t>
          </a:r>
          <a:r>
            <a:rPr lang="en-US" sz="1900" dirty="0" err="1" smtClean="0">
              <a:solidFill>
                <a:schemeClr val="tx1"/>
              </a:solidFill>
            </a:rPr>
            <a:t>leder</a:t>
          </a:r>
          <a:r>
            <a:rPr lang="en-US" sz="1900" dirty="0" smtClean="0">
              <a:solidFill>
                <a:schemeClr val="tx1"/>
              </a:solidFill>
            </a:rPr>
            <a:t>), Kirsten Brauti, Marius Fuglum, Cecilia Hoel, Marte Rognstad</a:t>
          </a:r>
        </a:p>
      </dgm:t>
    </dgm:pt>
    <dgm:pt modelId="{0FB9E21E-5DA1-D141-B0BA-BBDC5D4AB340}" type="parTrans" cxnId="{A6D0AD44-9B3F-E64F-BC2A-65145C2D5AB7}">
      <dgm:prSet/>
      <dgm:spPr/>
      <dgm:t>
        <a:bodyPr/>
        <a:lstStyle/>
        <a:p>
          <a:endParaRPr lang="en-US"/>
        </a:p>
      </dgm:t>
    </dgm:pt>
    <dgm:pt modelId="{7F8BABA7-82D5-4B47-B4AA-E3F180E26858}" type="sibTrans" cxnId="{A6D0AD44-9B3F-E64F-BC2A-65145C2D5AB7}">
      <dgm:prSet/>
      <dgm:spPr/>
      <dgm:t>
        <a:bodyPr/>
        <a:lstStyle/>
        <a:p>
          <a:endParaRPr lang="en-US"/>
        </a:p>
      </dgm:t>
    </dgm:pt>
    <dgm:pt modelId="{71FD9DE7-ADC0-AC41-AC4A-EC9B1935B5D8}">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sz="1200" dirty="0" smtClean="0">
              <a:solidFill>
                <a:srgbClr val="000000"/>
              </a:solidFill>
            </a:rPr>
            <a:t> </a:t>
          </a:r>
          <a:r>
            <a:rPr lang="en-US" sz="1400" b="1" dirty="0" err="1" smtClean="0">
              <a:solidFill>
                <a:srgbClr val="000000"/>
              </a:solidFill>
            </a:rPr>
            <a:t>Interessenter</a:t>
          </a:r>
          <a:r>
            <a:rPr lang="en-US" sz="1400" b="1" dirty="0" smtClean="0">
              <a:solidFill>
                <a:srgbClr val="000000"/>
              </a:solidFill>
            </a:rPr>
            <a:t>: </a:t>
          </a:r>
        </a:p>
        <a:p>
          <a:r>
            <a:rPr lang="nb-NO" sz="1400" dirty="0" smtClean="0">
              <a:solidFill>
                <a:srgbClr val="000000"/>
              </a:solidFill>
            </a:rPr>
            <a:t>Fakulteter og enheter</a:t>
          </a:r>
        </a:p>
        <a:p>
          <a:r>
            <a:rPr lang="nb-NO" sz="1400" dirty="0" smtClean="0">
              <a:solidFill>
                <a:srgbClr val="000000"/>
              </a:solidFill>
            </a:rPr>
            <a:t>Studentene</a:t>
          </a:r>
        </a:p>
        <a:p>
          <a:r>
            <a:rPr lang="nb-NO" sz="1400" dirty="0" smtClean="0">
              <a:solidFill>
                <a:srgbClr val="000000"/>
              </a:solidFill>
            </a:rPr>
            <a:t>Studentombudet</a:t>
          </a:r>
          <a:endParaRPr lang="en-US" sz="1400" dirty="0">
            <a:solidFill>
              <a:srgbClr val="000000"/>
            </a:solidFill>
          </a:endParaRPr>
        </a:p>
      </dgm:t>
    </dgm:pt>
    <dgm:pt modelId="{665C0882-E9FE-8043-87B6-A72DBBA09CC2}" type="parTrans" cxnId="{5497A116-8632-FF4E-82D8-7BA78F68F2E7}">
      <dgm:prSet/>
      <dgm:spPr/>
      <dgm:t>
        <a:bodyPr/>
        <a:lstStyle/>
        <a:p>
          <a:endParaRPr lang="en-US"/>
        </a:p>
      </dgm:t>
    </dgm:pt>
    <dgm:pt modelId="{A73B480B-33E6-4A43-8895-FF775A906F09}" type="sibTrans" cxnId="{5497A116-8632-FF4E-82D8-7BA78F68F2E7}">
      <dgm:prSet/>
      <dgm:spPr/>
      <dgm:t>
        <a:bodyPr/>
        <a:lstStyle/>
        <a:p>
          <a:endParaRPr lang="en-US"/>
        </a:p>
      </dgm:t>
    </dgm:pt>
    <dgm:pt modelId="{58036849-A9D1-AC48-AF3E-C7BD954F101D}">
      <dgm:prSet phldrT="[Tex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nb-NO" b="1" dirty="0" smtClean="0">
              <a:solidFill>
                <a:srgbClr val="000000"/>
              </a:solidFill>
            </a:rPr>
            <a:t>Referansegrupper:</a:t>
          </a:r>
        </a:p>
        <a:p>
          <a:r>
            <a:rPr lang="nb-NO" dirty="0" smtClean="0">
              <a:solidFill>
                <a:srgbClr val="000000"/>
              </a:solidFill>
            </a:rPr>
            <a:t>Relevante administrative nettverk</a:t>
          </a:r>
          <a:endParaRPr lang="en-US" dirty="0">
            <a:solidFill>
              <a:srgbClr val="000000"/>
            </a:solidFill>
          </a:endParaRPr>
        </a:p>
      </dgm:t>
    </dgm:pt>
    <dgm:pt modelId="{305DEE5F-04E9-C249-9CCD-E30CAEA5E3A7}" type="parTrans" cxnId="{CAD2E2F0-128A-8941-9B2F-9A69277DFFD9}">
      <dgm:prSet/>
      <dgm:spPr/>
      <dgm:t>
        <a:bodyPr/>
        <a:lstStyle/>
        <a:p>
          <a:endParaRPr lang="en-US"/>
        </a:p>
      </dgm:t>
    </dgm:pt>
    <dgm:pt modelId="{6252027D-8C49-8D49-8B1D-610A2793C8A3}" type="sibTrans" cxnId="{CAD2E2F0-128A-8941-9B2F-9A69277DFFD9}">
      <dgm:prSet/>
      <dgm:spPr/>
      <dgm:t>
        <a:bodyPr/>
        <a:lstStyle/>
        <a:p>
          <a:endParaRPr lang="en-US"/>
        </a:p>
      </dgm:t>
    </dgm:pt>
    <dgm:pt modelId="{DFB98D73-59A6-0643-BFAA-03E81F477E3D}" type="pres">
      <dgm:prSet presAssocID="{CB52827B-7526-134A-83CB-BCBD60F39FE4}" presName="diagram" presStyleCnt="0">
        <dgm:presLayoutVars>
          <dgm:chPref val="1"/>
          <dgm:dir/>
          <dgm:animOne val="branch"/>
          <dgm:animLvl val="lvl"/>
          <dgm:resizeHandles val="exact"/>
        </dgm:presLayoutVars>
      </dgm:prSet>
      <dgm:spPr/>
      <dgm:t>
        <a:bodyPr/>
        <a:lstStyle/>
        <a:p>
          <a:endParaRPr lang="en-US"/>
        </a:p>
      </dgm:t>
    </dgm:pt>
    <dgm:pt modelId="{3CD36129-3A63-284A-82B8-F58339F32EB1}" type="pres">
      <dgm:prSet presAssocID="{98CF47CF-4B7E-9B43-837F-2BDFE04961A2}" presName="root1" presStyleCnt="0"/>
      <dgm:spPr/>
    </dgm:pt>
    <dgm:pt modelId="{F80EECBB-4841-8444-9721-ACE26868107D}" type="pres">
      <dgm:prSet presAssocID="{98CF47CF-4B7E-9B43-837F-2BDFE04961A2}" presName="LevelOneTextNode" presStyleLbl="node0" presStyleIdx="0" presStyleCnt="1" custScaleX="131808" custScaleY="134680">
        <dgm:presLayoutVars>
          <dgm:chPref val="3"/>
        </dgm:presLayoutVars>
      </dgm:prSet>
      <dgm:spPr/>
      <dgm:t>
        <a:bodyPr/>
        <a:lstStyle/>
        <a:p>
          <a:endParaRPr lang="en-US"/>
        </a:p>
      </dgm:t>
    </dgm:pt>
    <dgm:pt modelId="{BDB370FC-CFFE-A44E-91B9-45AAE438351E}" type="pres">
      <dgm:prSet presAssocID="{98CF47CF-4B7E-9B43-837F-2BDFE04961A2}" presName="level2hierChild" presStyleCnt="0"/>
      <dgm:spPr/>
    </dgm:pt>
    <dgm:pt modelId="{E3CA4E04-0949-A84A-8ED2-323AAEAEFD27}" type="pres">
      <dgm:prSet presAssocID="{0FB9E21E-5DA1-D141-B0BA-BBDC5D4AB340}" presName="conn2-1" presStyleLbl="parChTrans1D2" presStyleIdx="0" presStyleCnt="1"/>
      <dgm:spPr/>
      <dgm:t>
        <a:bodyPr/>
        <a:lstStyle/>
        <a:p>
          <a:endParaRPr lang="en-US"/>
        </a:p>
      </dgm:t>
    </dgm:pt>
    <dgm:pt modelId="{050F9B8A-4C4E-7C45-8471-A8C1120EB31D}" type="pres">
      <dgm:prSet presAssocID="{0FB9E21E-5DA1-D141-B0BA-BBDC5D4AB340}" presName="connTx" presStyleLbl="parChTrans1D2" presStyleIdx="0" presStyleCnt="1"/>
      <dgm:spPr/>
      <dgm:t>
        <a:bodyPr/>
        <a:lstStyle/>
        <a:p>
          <a:endParaRPr lang="en-US"/>
        </a:p>
      </dgm:t>
    </dgm:pt>
    <dgm:pt modelId="{86D218AD-98C8-514A-A6D0-9AACAFDCAD14}" type="pres">
      <dgm:prSet presAssocID="{43EE8CA8-5391-DC46-8FBD-55646FE05167}" presName="root2" presStyleCnt="0"/>
      <dgm:spPr/>
    </dgm:pt>
    <dgm:pt modelId="{9436C709-9963-6D4B-89E9-F3441B284B3A}" type="pres">
      <dgm:prSet presAssocID="{43EE8CA8-5391-DC46-8FBD-55646FE05167}" presName="LevelTwoTextNode" presStyleLbl="node2" presStyleIdx="0" presStyleCnt="1" custScaleX="112448" custScaleY="198316">
        <dgm:presLayoutVars>
          <dgm:chPref val="3"/>
        </dgm:presLayoutVars>
      </dgm:prSet>
      <dgm:spPr/>
      <dgm:t>
        <a:bodyPr/>
        <a:lstStyle/>
        <a:p>
          <a:endParaRPr lang="en-US"/>
        </a:p>
      </dgm:t>
    </dgm:pt>
    <dgm:pt modelId="{EA0DFAB5-F820-9448-ABFA-4BEBC0AFE5CC}" type="pres">
      <dgm:prSet presAssocID="{43EE8CA8-5391-DC46-8FBD-55646FE05167}" presName="level3hierChild" presStyleCnt="0"/>
      <dgm:spPr/>
    </dgm:pt>
    <dgm:pt modelId="{0D2F386F-B8B7-D746-A7ED-76FD1FB51E07}" type="pres">
      <dgm:prSet presAssocID="{665C0882-E9FE-8043-87B6-A72DBBA09CC2}" presName="conn2-1" presStyleLbl="parChTrans1D3" presStyleIdx="0" presStyleCnt="2"/>
      <dgm:spPr/>
      <dgm:t>
        <a:bodyPr/>
        <a:lstStyle/>
        <a:p>
          <a:endParaRPr lang="en-US"/>
        </a:p>
      </dgm:t>
    </dgm:pt>
    <dgm:pt modelId="{11763B62-9A26-5F4A-98DE-252728E0F4D1}" type="pres">
      <dgm:prSet presAssocID="{665C0882-E9FE-8043-87B6-A72DBBA09CC2}" presName="connTx" presStyleLbl="parChTrans1D3" presStyleIdx="0" presStyleCnt="2"/>
      <dgm:spPr/>
      <dgm:t>
        <a:bodyPr/>
        <a:lstStyle/>
        <a:p>
          <a:endParaRPr lang="en-US"/>
        </a:p>
      </dgm:t>
    </dgm:pt>
    <dgm:pt modelId="{704CFC1F-EEC0-CE4B-8E04-B958A282F0B7}" type="pres">
      <dgm:prSet presAssocID="{71FD9DE7-ADC0-AC41-AC4A-EC9B1935B5D8}" presName="root2" presStyleCnt="0"/>
      <dgm:spPr/>
    </dgm:pt>
    <dgm:pt modelId="{A969EC52-29A5-6C43-8F18-FD068C62B40B}" type="pres">
      <dgm:prSet presAssocID="{71FD9DE7-ADC0-AC41-AC4A-EC9B1935B5D8}" presName="LevelTwoTextNode" presStyleLbl="node3" presStyleIdx="0" presStyleCnt="2" custScaleX="80223" custScaleY="167610">
        <dgm:presLayoutVars>
          <dgm:chPref val="3"/>
        </dgm:presLayoutVars>
      </dgm:prSet>
      <dgm:spPr/>
      <dgm:t>
        <a:bodyPr/>
        <a:lstStyle/>
        <a:p>
          <a:endParaRPr lang="en-US"/>
        </a:p>
      </dgm:t>
    </dgm:pt>
    <dgm:pt modelId="{892AF468-3892-7B44-8CDE-A046656470ED}" type="pres">
      <dgm:prSet presAssocID="{71FD9DE7-ADC0-AC41-AC4A-EC9B1935B5D8}" presName="level3hierChild" presStyleCnt="0"/>
      <dgm:spPr/>
    </dgm:pt>
    <dgm:pt modelId="{58DBC7E9-BA90-164C-8E9E-0609FCD65013}" type="pres">
      <dgm:prSet presAssocID="{305DEE5F-04E9-C249-9CCD-E30CAEA5E3A7}" presName="conn2-1" presStyleLbl="parChTrans1D3" presStyleIdx="1" presStyleCnt="2"/>
      <dgm:spPr/>
      <dgm:t>
        <a:bodyPr/>
        <a:lstStyle/>
        <a:p>
          <a:endParaRPr lang="en-US"/>
        </a:p>
      </dgm:t>
    </dgm:pt>
    <dgm:pt modelId="{CBF8B325-C9F7-E640-B2C1-73E0C7856D78}" type="pres">
      <dgm:prSet presAssocID="{305DEE5F-04E9-C249-9CCD-E30CAEA5E3A7}" presName="connTx" presStyleLbl="parChTrans1D3" presStyleIdx="1" presStyleCnt="2"/>
      <dgm:spPr/>
      <dgm:t>
        <a:bodyPr/>
        <a:lstStyle/>
        <a:p>
          <a:endParaRPr lang="en-US"/>
        </a:p>
      </dgm:t>
    </dgm:pt>
    <dgm:pt modelId="{08A06DF6-051C-7C4C-AC6C-349B8C78EF7C}" type="pres">
      <dgm:prSet presAssocID="{58036849-A9D1-AC48-AF3E-C7BD954F101D}" presName="root2" presStyleCnt="0"/>
      <dgm:spPr/>
    </dgm:pt>
    <dgm:pt modelId="{39EA92C8-2F36-CC43-94AB-04ADD186A751}" type="pres">
      <dgm:prSet presAssocID="{58036849-A9D1-AC48-AF3E-C7BD954F101D}" presName="LevelTwoTextNode" presStyleLbl="node3" presStyleIdx="1" presStyleCnt="2">
        <dgm:presLayoutVars>
          <dgm:chPref val="3"/>
        </dgm:presLayoutVars>
      </dgm:prSet>
      <dgm:spPr/>
      <dgm:t>
        <a:bodyPr/>
        <a:lstStyle/>
        <a:p>
          <a:endParaRPr lang="en-US"/>
        </a:p>
      </dgm:t>
    </dgm:pt>
    <dgm:pt modelId="{590E8B35-4376-B145-9E23-5E215B6FB0C4}" type="pres">
      <dgm:prSet presAssocID="{58036849-A9D1-AC48-AF3E-C7BD954F101D}" presName="level3hierChild" presStyleCnt="0"/>
      <dgm:spPr/>
    </dgm:pt>
  </dgm:ptLst>
  <dgm:cxnLst>
    <dgm:cxn modelId="{A6D0AD44-9B3F-E64F-BC2A-65145C2D5AB7}" srcId="{98CF47CF-4B7E-9B43-837F-2BDFE04961A2}" destId="{43EE8CA8-5391-DC46-8FBD-55646FE05167}" srcOrd="0" destOrd="0" parTransId="{0FB9E21E-5DA1-D141-B0BA-BBDC5D4AB340}" sibTransId="{7F8BABA7-82D5-4B47-B4AA-E3F180E26858}"/>
    <dgm:cxn modelId="{209465A8-62D4-4546-805B-5417FC3D8922}" type="presOf" srcId="{98CF47CF-4B7E-9B43-837F-2BDFE04961A2}" destId="{F80EECBB-4841-8444-9721-ACE26868107D}" srcOrd="0" destOrd="0" presId="urn:microsoft.com/office/officeart/2005/8/layout/hierarchy2"/>
    <dgm:cxn modelId="{CAD2E2F0-128A-8941-9B2F-9A69277DFFD9}" srcId="{43EE8CA8-5391-DC46-8FBD-55646FE05167}" destId="{58036849-A9D1-AC48-AF3E-C7BD954F101D}" srcOrd="1" destOrd="0" parTransId="{305DEE5F-04E9-C249-9CCD-E30CAEA5E3A7}" sibTransId="{6252027D-8C49-8D49-8B1D-610A2793C8A3}"/>
    <dgm:cxn modelId="{18E96EFF-0A18-6245-A0CC-BB47D582282B}" type="presOf" srcId="{0FB9E21E-5DA1-D141-B0BA-BBDC5D4AB340}" destId="{050F9B8A-4C4E-7C45-8471-A8C1120EB31D}" srcOrd="1" destOrd="0" presId="urn:microsoft.com/office/officeart/2005/8/layout/hierarchy2"/>
    <dgm:cxn modelId="{5497A116-8632-FF4E-82D8-7BA78F68F2E7}" srcId="{43EE8CA8-5391-DC46-8FBD-55646FE05167}" destId="{71FD9DE7-ADC0-AC41-AC4A-EC9B1935B5D8}" srcOrd="0" destOrd="0" parTransId="{665C0882-E9FE-8043-87B6-A72DBBA09CC2}" sibTransId="{A73B480B-33E6-4A43-8895-FF775A906F09}"/>
    <dgm:cxn modelId="{D6D25372-E1A9-B64F-9C67-82A414335998}" srcId="{CB52827B-7526-134A-83CB-BCBD60F39FE4}" destId="{98CF47CF-4B7E-9B43-837F-2BDFE04961A2}" srcOrd="0" destOrd="0" parTransId="{BA341082-F58A-704E-8DDB-4E405B0A4D47}" sibTransId="{996DCE1E-97D7-034D-BA23-13460A16BD3A}"/>
    <dgm:cxn modelId="{11A02139-4CF7-3C47-96D8-1DFC63CC8D2F}" type="presOf" srcId="{0FB9E21E-5DA1-D141-B0BA-BBDC5D4AB340}" destId="{E3CA4E04-0949-A84A-8ED2-323AAEAEFD27}" srcOrd="0" destOrd="0" presId="urn:microsoft.com/office/officeart/2005/8/layout/hierarchy2"/>
    <dgm:cxn modelId="{FF5A3504-6D7E-884C-AA65-3687C5406F45}" type="presOf" srcId="{58036849-A9D1-AC48-AF3E-C7BD954F101D}" destId="{39EA92C8-2F36-CC43-94AB-04ADD186A751}" srcOrd="0" destOrd="0" presId="urn:microsoft.com/office/officeart/2005/8/layout/hierarchy2"/>
    <dgm:cxn modelId="{085463D2-E1ED-BA40-B0DC-7645035E508A}" type="presOf" srcId="{665C0882-E9FE-8043-87B6-A72DBBA09CC2}" destId="{11763B62-9A26-5F4A-98DE-252728E0F4D1}" srcOrd="1" destOrd="0" presId="urn:microsoft.com/office/officeart/2005/8/layout/hierarchy2"/>
    <dgm:cxn modelId="{0A22B1C5-7087-2F48-AE94-FC31C3891169}" type="presOf" srcId="{305DEE5F-04E9-C249-9CCD-E30CAEA5E3A7}" destId="{58DBC7E9-BA90-164C-8E9E-0609FCD65013}" srcOrd="0" destOrd="0" presId="urn:microsoft.com/office/officeart/2005/8/layout/hierarchy2"/>
    <dgm:cxn modelId="{C38E1C5A-9947-B644-BF0D-C7B8AD602589}" type="presOf" srcId="{305DEE5F-04E9-C249-9CCD-E30CAEA5E3A7}" destId="{CBF8B325-C9F7-E640-B2C1-73E0C7856D78}" srcOrd="1" destOrd="0" presId="urn:microsoft.com/office/officeart/2005/8/layout/hierarchy2"/>
    <dgm:cxn modelId="{109C8D4C-E7AF-CC4E-82AE-5217E5DBCAB9}" type="presOf" srcId="{665C0882-E9FE-8043-87B6-A72DBBA09CC2}" destId="{0D2F386F-B8B7-D746-A7ED-76FD1FB51E07}" srcOrd="0" destOrd="0" presId="urn:microsoft.com/office/officeart/2005/8/layout/hierarchy2"/>
    <dgm:cxn modelId="{DF14538E-7E39-4545-B539-9AE5F60F487C}" type="presOf" srcId="{71FD9DE7-ADC0-AC41-AC4A-EC9B1935B5D8}" destId="{A969EC52-29A5-6C43-8F18-FD068C62B40B}" srcOrd="0" destOrd="0" presId="urn:microsoft.com/office/officeart/2005/8/layout/hierarchy2"/>
    <dgm:cxn modelId="{B35DC49B-05CB-404A-9E58-B158EA0DC010}" type="presOf" srcId="{43EE8CA8-5391-DC46-8FBD-55646FE05167}" destId="{9436C709-9963-6D4B-89E9-F3441B284B3A}" srcOrd="0" destOrd="0" presId="urn:microsoft.com/office/officeart/2005/8/layout/hierarchy2"/>
    <dgm:cxn modelId="{D8F82FDE-BFB6-714C-8656-01F313B76C5A}" type="presOf" srcId="{CB52827B-7526-134A-83CB-BCBD60F39FE4}" destId="{DFB98D73-59A6-0643-BFAA-03E81F477E3D}" srcOrd="0" destOrd="0" presId="urn:microsoft.com/office/officeart/2005/8/layout/hierarchy2"/>
    <dgm:cxn modelId="{F0B67C24-C615-3049-84EF-C6DFE528B8A5}" type="presParOf" srcId="{DFB98D73-59A6-0643-BFAA-03E81F477E3D}" destId="{3CD36129-3A63-284A-82B8-F58339F32EB1}" srcOrd="0" destOrd="0" presId="urn:microsoft.com/office/officeart/2005/8/layout/hierarchy2"/>
    <dgm:cxn modelId="{B0240365-0C6C-3545-8657-3574E383720D}" type="presParOf" srcId="{3CD36129-3A63-284A-82B8-F58339F32EB1}" destId="{F80EECBB-4841-8444-9721-ACE26868107D}" srcOrd="0" destOrd="0" presId="urn:microsoft.com/office/officeart/2005/8/layout/hierarchy2"/>
    <dgm:cxn modelId="{3678EEF3-5EBA-9641-87C0-C3B7AD17926E}" type="presParOf" srcId="{3CD36129-3A63-284A-82B8-F58339F32EB1}" destId="{BDB370FC-CFFE-A44E-91B9-45AAE438351E}" srcOrd="1" destOrd="0" presId="urn:microsoft.com/office/officeart/2005/8/layout/hierarchy2"/>
    <dgm:cxn modelId="{0CF4C306-F047-C243-BE34-23B1B8D8221A}" type="presParOf" srcId="{BDB370FC-CFFE-A44E-91B9-45AAE438351E}" destId="{E3CA4E04-0949-A84A-8ED2-323AAEAEFD27}" srcOrd="0" destOrd="0" presId="urn:microsoft.com/office/officeart/2005/8/layout/hierarchy2"/>
    <dgm:cxn modelId="{413FB1C4-BC07-F345-8A84-F48130933FB3}" type="presParOf" srcId="{E3CA4E04-0949-A84A-8ED2-323AAEAEFD27}" destId="{050F9B8A-4C4E-7C45-8471-A8C1120EB31D}" srcOrd="0" destOrd="0" presId="urn:microsoft.com/office/officeart/2005/8/layout/hierarchy2"/>
    <dgm:cxn modelId="{1D2EB209-394B-9F41-8EBE-9EEF593A2629}" type="presParOf" srcId="{BDB370FC-CFFE-A44E-91B9-45AAE438351E}" destId="{86D218AD-98C8-514A-A6D0-9AACAFDCAD14}" srcOrd="1" destOrd="0" presId="urn:microsoft.com/office/officeart/2005/8/layout/hierarchy2"/>
    <dgm:cxn modelId="{85C9F240-2609-5147-8830-C17EAC83F595}" type="presParOf" srcId="{86D218AD-98C8-514A-A6D0-9AACAFDCAD14}" destId="{9436C709-9963-6D4B-89E9-F3441B284B3A}" srcOrd="0" destOrd="0" presId="urn:microsoft.com/office/officeart/2005/8/layout/hierarchy2"/>
    <dgm:cxn modelId="{500F8D9E-4E08-334B-9747-4810C1869155}" type="presParOf" srcId="{86D218AD-98C8-514A-A6D0-9AACAFDCAD14}" destId="{EA0DFAB5-F820-9448-ABFA-4BEBC0AFE5CC}" srcOrd="1" destOrd="0" presId="urn:microsoft.com/office/officeart/2005/8/layout/hierarchy2"/>
    <dgm:cxn modelId="{7C9A8BB5-9C8F-BB46-A355-CE1BB115A1FD}" type="presParOf" srcId="{EA0DFAB5-F820-9448-ABFA-4BEBC0AFE5CC}" destId="{0D2F386F-B8B7-D746-A7ED-76FD1FB51E07}" srcOrd="0" destOrd="0" presId="urn:microsoft.com/office/officeart/2005/8/layout/hierarchy2"/>
    <dgm:cxn modelId="{95158496-AE72-3641-9ACA-5FF30F8D9781}" type="presParOf" srcId="{0D2F386F-B8B7-D746-A7ED-76FD1FB51E07}" destId="{11763B62-9A26-5F4A-98DE-252728E0F4D1}" srcOrd="0" destOrd="0" presId="urn:microsoft.com/office/officeart/2005/8/layout/hierarchy2"/>
    <dgm:cxn modelId="{9210207D-CBA4-D747-88DC-02153E89A9AB}" type="presParOf" srcId="{EA0DFAB5-F820-9448-ABFA-4BEBC0AFE5CC}" destId="{704CFC1F-EEC0-CE4B-8E04-B958A282F0B7}" srcOrd="1" destOrd="0" presId="urn:microsoft.com/office/officeart/2005/8/layout/hierarchy2"/>
    <dgm:cxn modelId="{2C4B455C-C5F2-A045-A108-5F4E717EFA9A}" type="presParOf" srcId="{704CFC1F-EEC0-CE4B-8E04-B958A282F0B7}" destId="{A969EC52-29A5-6C43-8F18-FD068C62B40B}" srcOrd="0" destOrd="0" presId="urn:microsoft.com/office/officeart/2005/8/layout/hierarchy2"/>
    <dgm:cxn modelId="{0D2920F1-AF55-E94F-9375-BD760599AAB5}" type="presParOf" srcId="{704CFC1F-EEC0-CE4B-8E04-B958A282F0B7}" destId="{892AF468-3892-7B44-8CDE-A046656470ED}" srcOrd="1" destOrd="0" presId="urn:microsoft.com/office/officeart/2005/8/layout/hierarchy2"/>
    <dgm:cxn modelId="{C228B8D6-4E1F-9B40-8B77-B35CC6BBAD65}" type="presParOf" srcId="{EA0DFAB5-F820-9448-ABFA-4BEBC0AFE5CC}" destId="{58DBC7E9-BA90-164C-8E9E-0609FCD65013}" srcOrd="2" destOrd="0" presId="urn:microsoft.com/office/officeart/2005/8/layout/hierarchy2"/>
    <dgm:cxn modelId="{6A72942B-4A82-8D47-9CEB-D5275CB60405}" type="presParOf" srcId="{58DBC7E9-BA90-164C-8E9E-0609FCD65013}" destId="{CBF8B325-C9F7-E640-B2C1-73E0C7856D78}" srcOrd="0" destOrd="0" presId="urn:microsoft.com/office/officeart/2005/8/layout/hierarchy2"/>
    <dgm:cxn modelId="{FA2A2FF2-724A-5946-BB6D-72F2B33D02AD}" type="presParOf" srcId="{EA0DFAB5-F820-9448-ABFA-4BEBC0AFE5CC}" destId="{08A06DF6-051C-7C4C-AC6C-349B8C78EF7C}" srcOrd="3" destOrd="0" presId="urn:microsoft.com/office/officeart/2005/8/layout/hierarchy2"/>
    <dgm:cxn modelId="{F920BCA6-9DFC-CB4A-B9D8-4BA05ED89EE8}" type="presParOf" srcId="{08A06DF6-051C-7C4C-AC6C-349B8C78EF7C}" destId="{39EA92C8-2F36-CC43-94AB-04ADD186A751}" srcOrd="0" destOrd="0" presId="urn:microsoft.com/office/officeart/2005/8/layout/hierarchy2"/>
    <dgm:cxn modelId="{F8F0678B-5A55-F041-93EE-CFDDB640244D}" type="presParOf" srcId="{08A06DF6-051C-7C4C-AC6C-349B8C78EF7C}" destId="{590E8B35-4376-B145-9E23-5E215B6FB0C4}"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EECBB-4841-8444-9721-ACE26868107D}">
      <dsp:nvSpPr>
        <dsp:cNvPr id="0" name=""/>
        <dsp:cNvSpPr/>
      </dsp:nvSpPr>
      <dsp:spPr>
        <a:xfrm>
          <a:off x="7500" y="1447801"/>
          <a:ext cx="2386397" cy="1219197"/>
        </a:xfrm>
        <a:prstGeom prst="roundRect">
          <a:avLst>
            <a:gd name="adj" fmla="val 10000"/>
          </a:avLst>
        </a:prstGeom>
        <a:solidFill>
          <a:schemeClr val="accent1"/>
        </a:solidFill>
        <a:ln w="25400" cap="flat" cmpd="sng" algn="ctr">
          <a:solidFill>
            <a:schemeClr val="accent1">
              <a:shade val="50000"/>
            </a:schemeClr>
          </a:solidFill>
          <a:prstDash val="solid"/>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err="1" smtClean="0">
              <a:solidFill>
                <a:schemeClr val="tx1"/>
              </a:solidFill>
            </a:rPr>
            <a:t>Styringsgruppe</a:t>
          </a:r>
          <a:r>
            <a:rPr lang="en-US" sz="1900" kern="1200" dirty="0" smtClean="0">
              <a:solidFill>
                <a:schemeClr val="tx1"/>
              </a:solidFill>
            </a:rPr>
            <a:t>:</a:t>
          </a:r>
        </a:p>
        <a:p>
          <a:pPr lvl="0" algn="ctr" defTabSz="844550">
            <a:lnSpc>
              <a:spcPct val="90000"/>
            </a:lnSpc>
            <a:spcBef>
              <a:spcPct val="0"/>
            </a:spcBef>
            <a:spcAft>
              <a:spcPct val="35000"/>
            </a:spcAft>
          </a:pPr>
          <a:r>
            <a:rPr lang="en-US" sz="1900" kern="1200" dirty="0" err="1" smtClean="0">
              <a:solidFill>
                <a:schemeClr val="tx1"/>
              </a:solidFill>
            </a:rPr>
            <a:t>Utdanningskomiteen</a:t>
          </a:r>
          <a:endParaRPr lang="en-US" sz="1900" kern="1200" dirty="0" smtClean="0">
            <a:solidFill>
              <a:schemeClr val="tx1"/>
            </a:solidFill>
          </a:endParaRPr>
        </a:p>
        <a:p>
          <a:pPr lvl="0" algn="ctr" defTabSz="844550">
            <a:lnSpc>
              <a:spcPct val="90000"/>
            </a:lnSpc>
            <a:spcBef>
              <a:spcPct val="0"/>
            </a:spcBef>
            <a:spcAft>
              <a:spcPct val="35000"/>
            </a:spcAft>
          </a:pPr>
          <a:r>
            <a:rPr lang="en-US" sz="1900" kern="1200" dirty="0" smtClean="0">
              <a:solidFill>
                <a:schemeClr val="tx1"/>
              </a:solidFill>
            </a:rPr>
            <a:t>Hanna Ekeli (</a:t>
          </a:r>
          <a:r>
            <a:rPr lang="en-US" sz="1900" kern="1200" dirty="0" err="1" smtClean="0">
              <a:solidFill>
                <a:schemeClr val="tx1"/>
              </a:solidFill>
            </a:rPr>
            <a:t>prosjekteier</a:t>
          </a:r>
          <a:r>
            <a:rPr lang="en-US" sz="1900" kern="1200" dirty="0" smtClean="0">
              <a:solidFill>
                <a:schemeClr val="tx1"/>
              </a:solidFill>
            </a:rPr>
            <a:t>), </a:t>
          </a:r>
        </a:p>
      </dsp:txBody>
      <dsp:txXfrm>
        <a:off x="43209" y="1483510"/>
        <a:ext cx="2314979" cy="1147779"/>
      </dsp:txXfrm>
    </dsp:sp>
    <dsp:sp modelId="{E3CA4E04-0949-A84A-8ED2-323AAEAEFD27}">
      <dsp:nvSpPr>
        <dsp:cNvPr id="0" name=""/>
        <dsp:cNvSpPr/>
      </dsp:nvSpPr>
      <dsp:spPr>
        <a:xfrm>
          <a:off x="2393898" y="2037600"/>
          <a:ext cx="724204" cy="39599"/>
        </a:xfrm>
        <a:custGeom>
          <a:avLst/>
          <a:gdLst/>
          <a:ahLst/>
          <a:cxnLst/>
          <a:rect l="0" t="0" r="0" b="0"/>
          <a:pathLst>
            <a:path>
              <a:moveTo>
                <a:pt x="0" y="19799"/>
              </a:moveTo>
              <a:lnTo>
                <a:pt x="724204" y="19799"/>
              </a:lnTo>
            </a:path>
          </a:pathLst>
        </a:cu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737895" y="2039294"/>
        <a:ext cx="36210" cy="36210"/>
      </dsp:txXfrm>
    </dsp:sp>
    <dsp:sp modelId="{9436C709-9963-6D4B-89E9-F3441B284B3A}">
      <dsp:nvSpPr>
        <dsp:cNvPr id="0" name=""/>
        <dsp:cNvSpPr/>
      </dsp:nvSpPr>
      <dsp:spPr>
        <a:xfrm>
          <a:off x="3118102" y="1159767"/>
          <a:ext cx="2035882" cy="1795265"/>
        </a:xfrm>
        <a:prstGeom prst="roundRect">
          <a:avLst>
            <a:gd name="adj" fmla="val 10000"/>
          </a:avLst>
        </a:prstGeom>
        <a:solidFill>
          <a:schemeClr val="accent1"/>
        </a:solidFill>
        <a:ln w="25400" cap="flat" cmpd="sng" algn="ctr">
          <a:solidFill>
            <a:schemeClr val="accent1">
              <a:shade val="50000"/>
            </a:schemeClr>
          </a:solidFill>
          <a:prstDash val="solid"/>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err="1" smtClean="0">
              <a:solidFill>
                <a:schemeClr val="tx1"/>
              </a:solidFill>
            </a:rPr>
            <a:t>Prosjektgruppe</a:t>
          </a:r>
          <a:r>
            <a:rPr lang="en-US" sz="1900" kern="1200" dirty="0" smtClean="0">
              <a:solidFill>
                <a:schemeClr val="tx1"/>
              </a:solidFill>
            </a:rPr>
            <a:t>: Henriette Kleivane (</a:t>
          </a:r>
          <a:r>
            <a:rPr lang="en-US" sz="1900" kern="1200" dirty="0" err="1" smtClean="0">
              <a:solidFill>
                <a:schemeClr val="tx1"/>
              </a:solidFill>
            </a:rPr>
            <a:t>leder</a:t>
          </a:r>
          <a:r>
            <a:rPr lang="en-US" sz="1900" kern="1200" dirty="0" smtClean="0">
              <a:solidFill>
                <a:schemeClr val="tx1"/>
              </a:solidFill>
            </a:rPr>
            <a:t>), Kirsten Brauti, Marius Fuglum, Cecilia Hoel, Marte Rognstad</a:t>
          </a:r>
        </a:p>
      </dsp:txBody>
      <dsp:txXfrm>
        <a:off x="3170684" y="1212349"/>
        <a:ext cx="1930718" cy="1690101"/>
      </dsp:txXfrm>
    </dsp:sp>
    <dsp:sp modelId="{0D2F386F-B8B7-D746-A7ED-76FD1FB51E07}">
      <dsp:nvSpPr>
        <dsp:cNvPr id="0" name=""/>
        <dsp:cNvSpPr/>
      </dsp:nvSpPr>
      <dsp:spPr>
        <a:xfrm rot="19457599">
          <a:off x="5070156" y="1777339"/>
          <a:ext cx="891860" cy="39599"/>
        </a:xfrm>
        <a:custGeom>
          <a:avLst/>
          <a:gdLst/>
          <a:ahLst/>
          <a:cxnLst/>
          <a:rect l="0" t="0" r="0" b="0"/>
          <a:pathLst>
            <a:path>
              <a:moveTo>
                <a:pt x="0" y="19799"/>
              </a:moveTo>
              <a:lnTo>
                <a:pt x="891860" y="19799"/>
              </a:lnTo>
            </a:path>
          </a:pathLst>
        </a:custGeom>
        <a:noFill/>
        <a:ln w="25400" cap="flat" cmpd="sng"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493790" y="1774842"/>
        <a:ext cx="44593" cy="44593"/>
      </dsp:txXfrm>
    </dsp:sp>
    <dsp:sp modelId="{A969EC52-29A5-6C43-8F18-FD068C62B40B}">
      <dsp:nvSpPr>
        <dsp:cNvPr id="0" name=""/>
        <dsp:cNvSpPr/>
      </dsp:nvSpPr>
      <dsp:spPr>
        <a:xfrm>
          <a:off x="5878188" y="778229"/>
          <a:ext cx="1452445" cy="1517298"/>
        </a:xfrm>
        <a:prstGeom prst="roundRect">
          <a:avLst>
            <a:gd name="adj" fmla="val 10000"/>
          </a:avLst>
        </a:prstGeom>
        <a:solidFill>
          <a:schemeClr val="accent1"/>
        </a:solidFill>
        <a:ln w="25400" cap="flat" cmpd="sng" algn="ctr">
          <a:solidFill>
            <a:schemeClr val="accent1">
              <a:shade val="50000"/>
            </a:schemeClr>
          </a:solidFill>
          <a:prstDash val="solid"/>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solidFill>
                <a:srgbClr val="000000"/>
              </a:solidFill>
            </a:rPr>
            <a:t> </a:t>
          </a:r>
          <a:r>
            <a:rPr lang="en-US" sz="1400" b="1" kern="1200" dirty="0" err="1" smtClean="0">
              <a:solidFill>
                <a:srgbClr val="000000"/>
              </a:solidFill>
            </a:rPr>
            <a:t>Interessenter</a:t>
          </a:r>
          <a:r>
            <a:rPr lang="en-US" sz="1400" b="1" kern="1200" dirty="0" smtClean="0">
              <a:solidFill>
                <a:srgbClr val="000000"/>
              </a:solidFill>
            </a:rPr>
            <a:t>: </a:t>
          </a:r>
        </a:p>
        <a:p>
          <a:pPr lvl="0" algn="ctr" defTabSz="533400">
            <a:lnSpc>
              <a:spcPct val="90000"/>
            </a:lnSpc>
            <a:spcBef>
              <a:spcPct val="0"/>
            </a:spcBef>
            <a:spcAft>
              <a:spcPct val="35000"/>
            </a:spcAft>
          </a:pPr>
          <a:r>
            <a:rPr lang="nb-NO" sz="1400" kern="1200" dirty="0" smtClean="0">
              <a:solidFill>
                <a:srgbClr val="000000"/>
              </a:solidFill>
            </a:rPr>
            <a:t>Fakulteter og enheter</a:t>
          </a:r>
        </a:p>
        <a:p>
          <a:pPr lvl="0" algn="ctr" defTabSz="533400">
            <a:lnSpc>
              <a:spcPct val="90000"/>
            </a:lnSpc>
            <a:spcBef>
              <a:spcPct val="0"/>
            </a:spcBef>
            <a:spcAft>
              <a:spcPct val="35000"/>
            </a:spcAft>
          </a:pPr>
          <a:r>
            <a:rPr lang="nb-NO" sz="1400" kern="1200" dirty="0" smtClean="0">
              <a:solidFill>
                <a:srgbClr val="000000"/>
              </a:solidFill>
            </a:rPr>
            <a:t>Studentene</a:t>
          </a:r>
        </a:p>
        <a:p>
          <a:pPr lvl="0" algn="ctr" defTabSz="533400">
            <a:lnSpc>
              <a:spcPct val="90000"/>
            </a:lnSpc>
            <a:spcBef>
              <a:spcPct val="0"/>
            </a:spcBef>
            <a:spcAft>
              <a:spcPct val="35000"/>
            </a:spcAft>
          </a:pPr>
          <a:r>
            <a:rPr lang="nb-NO" sz="1400" kern="1200" dirty="0" smtClean="0">
              <a:solidFill>
                <a:srgbClr val="000000"/>
              </a:solidFill>
            </a:rPr>
            <a:t>Studentombudet</a:t>
          </a:r>
          <a:endParaRPr lang="en-US" sz="1400" kern="1200" dirty="0">
            <a:solidFill>
              <a:srgbClr val="000000"/>
            </a:solidFill>
          </a:endParaRPr>
        </a:p>
      </dsp:txBody>
      <dsp:txXfrm>
        <a:off x="5920729" y="820770"/>
        <a:ext cx="1367363" cy="1432216"/>
      </dsp:txXfrm>
    </dsp:sp>
    <dsp:sp modelId="{58DBC7E9-BA90-164C-8E9E-0609FCD65013}">
      <dsp:nvSpPr>
        <dsp:cNvPr id="0" name=""/>
        <dsp:cNvSpPr/>
      </dsp:nvSpPr>
      <dsp:spPr>
        <a:xfrm rot="2926540">
          <a:off x="4966622" y="2450871"/>
          <a:ext cx="1098929" cy="39599"/>
        </a:xfrm>
        <a:custGeom>
          <a:avLst/>
          <a:gdLst/>
          <a:ahLst/>
          <a:cxnLst/>
          <a:rect l="0" t="0" r="0" b="0"/>
          <a:pathLst>
            <a:path>
              <a:moveTo>
                <a:pt x="0" y="19799"/>
              </a:moveTo>
              <a:lnTo>
                <a:pt x="1098929" y="19799"/>
              </a:lnTo>
            </a:path>
          </a:pathLst>
        </a:custGeom>
        <a:noFill/>
        <a:ln w="25400" cap="flat" cmpd="sng"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488613" y="2443198"/>
        <a:ext cx="54946" cy="54946"/>
      </dsp:txXfrm>
    </dsp:sp>
    <dsp:sp modelId="{39EA92C8-2F36-CC43-94AB-04ADD186A751}">
      <dsp:nvSpPr>
        <dsp:cNvPr id="0" name=""/>
        <dsp:cNvSpPr/>
      </dsp:nvSpPr>
      <dsp:spPr>
        <a:xfrm>
          <a:off x="5878188" y="2431315"/>
          <a:ext cx="1810510" cy="905255"/>
        </a:xfrm>
        <a:prstGeom prst="roundRect">
          <a:avLst>
            <a:gd name="adj" fmla="val 10000"/>
          </a:avLst>
        </a:prstGeom>
        <a:solidFill>
          <a:schemeClr val="accent1"/>
        </a:solidFill>
        <a:ln w="25400" cap="flat" cmpd="sng" algn="ctr">
          <a:solidFill>
            <a:schemeClr val="accent1">
              <a:shade val="50000"/>
            </a:schemeClr>
          </a:solidFill>
          <a:prstDash val="solid"/>
        </a:ln>
        <a:effectLst/>
        <a:scene3d>
          <a:camera prst="orthographicFront">
            <a:rot lat="0" lon="0" rev="0"/>
          </a:camera>
          <a:lightRig rig="contrasting" dir="t">
            <a:rot lat="0" lon="0" rev="1200000"/>
          </a:lightRig>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nb-NO" sz="1400" b="1" kern="1200" dirty="0" smtClean="0">
              <a:solidFill>
                <a:srgbClr val="000000"/>
              </a:solidFill>
            </a:rPr>
            <a:t>Referansegrupper:</a:t>
          </a:r>
        </a:p>
        <a:p>
          <a:pPr lvl="0" algn="ctr" defTabSz="622300">
            <a:lnSpc>
              <a:spcPct val="90000"/>
            </a:lnSpc>
            <a:spcBef>
              <a:spcPct val="0"/>
            </a:spcBef>
            <a:spcAft>
              <a:spcPct val="35000"/>
            </a:spcAft>
          </a:pPr>
          <a:r>
            <a:rPr lang="nb-NO" sz="1400" kern="1200" dirty="0" smtClean="0">
              <a:solidFill>
                <a:srgbClr val="000000"/>
              </a:solidFill>
            </a:rPr>
            <a:t>Relevante administrative nettverk</a:t>
          </a:r>
          <a:endParaRPr lang="en-US" sz="1400" kern="1200" dirty="0">
            <a:solidFill>
              <a:srgbClr val="000000"/>
            </a:solidFill>
          </a:endParaRPr>
        </a:p>
      </dsp:txBody>
      <dsp:txXfrm>
        <a:off x="5904702" y="2457829"/>
        <a:ext cx="1757482" cy="85222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pPr>
              <a:defRPr/>
            </a:pPr>
            <a:fld id="{FA90F70F-F073-5E45-93D9-D311F88BF605}" type="datetime1">
              <a:rPr lang="nb-NO"/>
              <a:pPr>
                <a:defRPr/>
              </a:pPr>
              <a:t>07.04.2017</a:t>
            </a:fld>
            <a:endParaRPr lang="nb-NO"/>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pPr>
              <a:defRPr/>
            </a:pPr>
            <a:fld id="{AC069810-1276-FE4C-9C13-496BA63787E8}" type="slidenum">
              <a:rPr lang="nb-NO"/>
              <a:pPr>
                <a:defRPr/>
              </a:pPr>
              <a:t>‹#›</a:t>
            </a:fld>
            <a:endParaRPr lang="nb-NO"/>
          </a:p>
        </p:txBody>
      </p:sp>
    </p:spTree>
    <p:extLst>
      <p:ext uri="{BB962C8B-B14F-4D97-AF65-F5344CB8AC3E}">
        <p14:creationId xmlns:p14="http://schemas.microsoft.com/office/powerpoint/2010/main" val="2557733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50217"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914400" y="744538"/>
            <a:ext cx="4965700" cy="3724275"/>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05934" y="4717415"/>
            <a:ext cx="4982633" cy="44691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50217"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2FCB4F33-0A36-4A46-968A-02FC27E43280}" type="slidenum">
              <a:rPr lang="en-US"/>
              <a:pPr>
                <a:defRPr/>
              </a:pPr>
              <a:t>‹#›</a:t>
            </a:fld>
            <a:endParaRPr lang="en-US"/>
          </a:p>
        </p:txBody>
      </p:sp>
    </p:spTree>
    <p:extLst>
      <p:ext uri="{BB962C8B-B14F-4D97-AF65-F5344CB8AC3E}">
        <p14:creationId xmlns:p14="http://schemas.microsoft.com/office/powerpoint/2010/main" val="357165730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Var sist i Utdanningskomiteen</a:t>
            </a:r>
            <a:r>
              <a:rPr lang="nb-NO" baseline="0" dirty="0" smtClean="0"/>
              <a:t> i desember, og presenterte mandatet som da ble godkjent</a:t>
            </a:r>
          </a:p>
          <a:p>
            <a:r>
              <a:rPr lang="nb-NO" baseline="0" dirty="0" smtClean="0"/>
              <a:t>Prosjektgruppe var da så vidt på plass. Nå har vi kommet noen skritt lenger, og jeg vil presentere status for prosjektet nå.</a:t>
            </a:r>
            <a:endParaRPr lang="en-US"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2</a:t>
            </a:fld>
            <a:endParaRPr lang="en-US"/>
          </a:p>
        </p:txBody>
      </p:sp>
    </p:spTree>
    <p:extLst>
      <p:ext uri="{BB962C8B-B14F-4D97-AF65-F5344CB8AC3E}">
        <p14:creationId xmlns:p14="http://schemas.microsoft.com/office/powerpoint/2010/main" val="459280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b-NO" dirty="0" smtClean="0"/>
              <a:t>UiO</a:t>
            </a:r>
            <a:r>
              <a:rPr lang="nb-NO" baseline="0" dirty="0" smtClean="0"/>
              <a:t> er forpliktet av både UH-loven og Diskriminerings og tilgjengelighetsloven å tilrettelegge for studenter med funksjonsnedsettelser.</a:t>
            </a:r>
          </a:p>
          <a:p>
            <a:r>
              <a:rPr lang="nb-NO" sz="1200" dirty="0" smtClean="0"/>
              <a:t>Særlig §17 som sier noe om tilrettelegging:</a:t>
            </a:r>
          </a:p>
          <a:p>
            <a:r>
              <a:rPr lang="nb-NO" dirty="0" smtClean="0"/>
              <a:t>§ 17.</a:t>
            </a:r>
            <a:r>
              <a:rPr lang="nb-NO" i="1" dirty="0" smtClean="0"/>
              <a:t>Rett til individuell tilrettelegging i skole- og utdanningsinstitusjoner </a:t>
            </a:r>
            <a:r>
              <a:rPr lang="nb-NO" dirty="0" smtClean="0"/>
              <a:t>Elever og studenter med nedsatt funksjonsevne ved skole- og utdanningsinstitusjoner har rett til egnet individuell tilrettelegging av lærested, undervisning, læremidler og eksamen for å sikre likeverdige opplærings- og utdanningsmuligheter.</a:t>
            </a:r>
          </a:p>
          <a:p>
            <a:r>
              <a:rPr lang="nb-NO" dirty="0" smtClean="0"/>
              <a:t>Retten gjelder tilrettelegging som ikke innebærer en uforholdsmessig byrde. Ved vurderingen av om tilretteleggingen innebærer en uforholdsmessig byrde skal det særlig legges vekt på tilretteleggingens effekt for å nedbygge </a:t>
            </a:r>
            <a:r>
              <a:rPr lang="nb-NO" dirty="0" err="1" smtClean="0"/>
              <a:t>funksjonshemmende</a:t>
            </a:r>
            <a:r>
              <a:rPr lang="nb-NO" dirty="0" smtClean="0"/>
              <a:t> barrierer, de nødvendige kostnadene ved tilretteleggingen og virksomhetens ressurser.</a:t>
            </a:r>
          </a:p>
          <a:p>
            <a:endParaRPr lang="nb-NO" sz="1200" dirty="0" smtClean="0"/>
          </a:p>
          <a:p>
            <a:r>
              <a:rPr lang="nb-NO" sz="1200" dirty="0" smtClean="0"/>
              <a:t>Diskriminering- og tilgjengelighetsloven § 13</a:t>
            </a:r>
          </a:p>
          <a:p>
            <a:r>
              <a:rPr lang="nb-NO" dirty="0" smtClean="0"/>
              <a:t>Offentlige og private virksomheter rettet mot allmennheten har plikt til å sikre universell utforming av virksomhetens alminnelige funksjon så langt det ikke medfører en uforholdsmessig byrde for virksomheten. Ved vurderingen av om utformingen eller tilretteleggingen medfører en uforholdsmessig byrde skal det særlig legges vekt på tilretteleggingens effekt for å nedbygge </a:t>
            </a:r>
            <a:r>
              <a:rPr lang="nb-NO" dirty="0" err="1" smtClean="0"/>
              <a:t>funksjonshemmende</a:t>
            </a:r>
            <a:r>
              <a:rPr lang="nb-NO" dirty="0" smtClean="0"/>
              <a:t> barrierer, hvorvidt virksomhetens alminnelige funksjon er av offentlig art, de nødvendige kostnadene ved tilretteleggingen, virksomhetens ressurser, sikkerhetsmessige hensyn og vernehensyn.</a:t>
            </a:r>
          </a:p>
          <a:p>
            <a:endParaRPr lang="nb-NO" sz="1200" dirty="0" smtClean="0"/>
          </a:p>
          <a:p>
            <a:r>
              <a:rPr lang="nb-NO" dirty="0" smtClean="0"/>
              <a:t>Diskriminerings- og tilgjengelighetsloven</a:t>
            </a:r>
            <a:r>
              <a:rPr lang="nb-NO" baseline="0" dirty="0" smtClean="0"/>
              <a:t> sier også noe om undervisning og læremidler, samt lærested, som jo også vil omfatte bygningsmassen. Dette har vi tidligere sagt at kartleggingen ikke skal omfatte.</a:t>
            </a:r>
            <a:endParaRPr lang="nb-NO" dirty="0" smtClean="0"/>
          </a:p>
          <a:p>
            <a:endParaRPr lang="nb-NO" baseline="0" dirty="0" smtClean="0"/>
          </a:p>
          <a:p>
            <a:r>
              <a:rPr lang="nb-NO" baseline="0" dirty="0" smtClean="0"/>
              <a:t>Det har vært gjennomganger av tilretteleggingsfeltet tidligere. En del felles rutiner er på plass når det gjelder eksamen. Men i årenes løp, har felles rutiner forvitret noe, og en del er personavhengig. Skriftlige rutiner, samt en kompetanseheving bør på plass for å sikre at ansatte føler seg rustet til å møte studentenes behov. Mer og lettere tilgjengelig informasjon på nett, og at det skal være tydelig hva studentene kan forvente av UiO. </a:t>
            </a:r>
          </a:p>
          <a:p>
            <a:endParaRPr lang="nb-NO" baseline="0" dirty="0" smtClean="0"/>
          </a:p>
          <a:p>
            <a:r>
              <a:rPr lang="nb-NO" baseline="0" dirty="0" smtClean="0"/>
              <a:t>Eksempler? Studenter som får ulik tilrettelegging?</a:t>
            </a:r>
            <a:endParaRPr lang="nb-NO" dirty="0" smtClean="0"/>
          </a:p>
          <a:p>
            <a:endParaRPr lang="nb-NO" sz="1200" dirty="0" smtClean="0"/>
          </a:p>
          <a:p>
            <a:endParaRPr lang="nb-NO"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3</a:t>
            </a:fld>
            <a:endParaRPr lang="en-US"/>
          </a:p>
        </p:txBody>
      </p:sp>
    </p:spTree>
    <p:extLst>
      <p:ext uri="{BB962C8B-B14F-4D97-AF65-F5344CB8AC3E}">
        <p14:creationId xmlns:p14="http://schemas.microsoft.com/office/powerpoint/2010/main" val="821323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Mandatet ble presentert for Utdanningskomiteen i desember. Fikk tilslutning til å starte prosjektet med en kartlegging. Har her forsøkt å oppsummere mandatet i 3 setninger. </a:t>
            </a:r>
          </a:p>
          <a:p>
            <a:endParaRPr lang="nb-NO" baseline="0" dirty="0" smtClean="0"/>
          </a:p>
          <a:p>
            <a:r>
              <a:rPr lang="nb-NO" baseline="0" dirty="0" smtClean="0"/>
              <a:t>Mål: </a:t>
            </a:r>
            <a:r>
              <a:rPr lang="nb-NO" baseline="0" dirty="0" err="1" smtClean="0"/>
              <a:t>Uios</a:t>
            </a:r>
            <a:r>
              <a:rPr lang="nb-NO" baseline="0" dirty="0" smtClean="0"/>
              <a:t> studenter skal ha lik mulighet til tilrettelegging uavhengig av fakultet. Vi mener ikke at alle studenter skal få den samme tilretteleggingen, men at lik funksjonsnedsettelse skal gi lik behandling. –med bruk av skjønn. Det vil alltid være ulike grader av funksjonsnedsettelser</a:t>
            </a:r>
          </a:p>
          <a:p>
            <a:endParaRPr lang="nb-NO" baseline="0" dirty="0" smtClean="0"/>
          </a:p>
          <a:p>
            <a:r>
              <a:rPr lang="nb-NO" baseline="0" dirty="0" smtClean="0"/>
              <a:t>Har en idé om hva som kan komme ut av kartleggingen, men vet at de ulike fakultetene kan ha ulike behov. Det er derfor vi ønsker å gjøre en kartlegging, for nettopp å se i hvilken retning vi skal gå når vi foreslår tiltak.</a:t>
            </a:r>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4</a:t>
            </a:fld>
            <a:endParaRPr lang="en-US"/>
          </a:p>
        </p:txBody>
      </p:sp>
    </p:spTree>
    <p:extLst>
      <p:ext uri="{BB962C8B-B14F-4D97-AF65-F5344CB8AC3E}">
        <p14:creationId xmlns:p14="http://schemas.microsoft.com/office/powerpoint/2010/main" val="636054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dirty="0" smtClean="0"/>
              <a:t>Avgrensning: kommer</a:t>
            </a:r>
            <a:r>
              <a:rPr lang="nb-NO" i="1" baseline="0" dirty="0" smtClean="0"/>
              <a:t> altså ikke til å spørre om dette, men vil selvsagt ta imot innspill dersom det kommer opp. Men det må i så fall tas videre senere.</a:t>
            </a:r>
            <a:endParaRPr lang="nb-NO" i="1"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5</a:t>
            </a:fld>
            <a:endParaRPr lang="en-US"/>
          </a:p>
        </p:txBody>
      </p:sp>
    </p:spTree>
    <p:extLst>
      <p:ext uri="{BB962C8B-B14F-4D97-AF65-F5344CB8AC3E}">
        <p14:creationId xmlns:p14="http://schemas.microsoft.com/office/powerpoint/2010/main" val="725018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b-NO" i="0" dirty="0" smtClean="0"/>
              <a:t>Fakultetene</a:t>
            </a:r>
            <a:r>
              <a:rPr lang="nb-NO" i="0" baseline="0" dirty="0" smtClean="0"/>
              <a:t> og studentene som er de viktigste interessentene. Studentombudet er også en nyttig kilde (objektivt blikk). Også andre enheter, som f.eks. sommerskolen, mottak av internasjonale studenter i knutepunktet, personer som jobber med regelverk og klagenemnd sentralt</a:t>
            </a:r>
            <a:endParaRPr lang="nb-NO" i="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nb-NO" i="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b-NO" i="0" dirty="0" smtClean="0"/>
              <a:t>Relevante nettverk:</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nb-NO" i="0" dirty="0" smtClean="0"/>
              <a:t>Nettverk for administrative studieledere</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nb-NO" i="0" dirty="0" smtClean="0"/>
              <a:t>Eksamensnettverket</a:t>
            </a:r>
          </a:p>
          <a:p>
            <a:pPr marL="171450" marR="0" indent="-171450" algn="l" defTabSz="914400" rtl="0" eaLnBrk="0" fontAlgn="base" latinLnBrk="0" hangingPunct="0">
              <a:lnSpc>
                <a:spcPct val="100000"/>
              </a:lnSpc>
              <a:spcBef>
                <a:spcPct val="30000"/>
              </a:spcBef>
              <a:spcAft>
                <a:spcPct val="0"/>
              </a:spcAft>
              <a:buClrTx/>
              <a:buSzTx/>
              <a:buFontTx/>
              <a:buChar char="-"/>
              <a:tabLst/>
              <a:defRPr/>
            </a:pPr>
            <a:endParaRPr lang="nb-NO" i="0" dirty="0" smtClean="0"/>
          </a:p>
          <a:p>
            <a:endParaRPr lang="en-US"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6</a:t>
            </a:fld>
            <a:endParaRPr lang="en-US"/>
          </a:p>
        </p:txBody>
      </p:sp>
    </p:spTree>
    <p:extLst>
      <p:ext uri="{BB962C8B-B14F-4D97-AF65-F5344CB8AC3E}">
        <p14:creationId xmlns:p14="http://schemas.microsoft.com/office/powerpoint/2010/main" val="2881742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b-NO" sz="1200" dirty="0" smtClean="0"/>
              <a:t>Fakultetene: e-post</a:t>
            </a:r>
            <a:r>
              <a:rPr lang="nb-NO" sz="1200" baseline="0" dirty="0" smtClean="0"/>
              <a:t> til studielederne, hvor vi inviterer oss, men med en </a:t>
            </a:r>
            <a:r>
              <a:rPr lang="nb-NO" sz="1200" dirty="0" smtClean="0"/>
              <a:t>bestilling. Spørsmål vi ønsker at de har forberedt seg på </a:t>
            </a:r>
            <a:r>
              <a:rPr lang="nb-NO" sz="1200" dirty="0" err="1" smtClean="0"/>
              <a:t>på</a:t>
            </a:r>
            <a:r>
              <a:rPr lang="nb-NO" sz="1200" dirty="0" smtClean="0"/>
              <a:t> forhånd</a:t>
            </a:r>
          </a:p>
          <a:p>
            <a:pPr marL="0" indent="0">
              <a:buNone/>
            </a:pPr>
            <a:r>
              <a:rPr lang="nb-NO" sz="1200" dirty="0" smtClean="0"/>
              <a:t>Studenter: intervju</a:t>
            </a:r>
            <a:r>
              <a:rPr lang="nb-NO" sz="1200" baseline="0" dirty="0" smtClean="0"/>
              <a:t> med r</a:t>
            </a:r>
            <a:r>
              <a:rPr lang="nb-NO" sz="1200" dirty="0" smtClean="0"/>
              <a:t>epresentativt utvalg. Mulig også gjennom kanaler</a:t>
            </a:r>
            <a:r>
              <a:rPr lang="nb-NO" sz="1200" baseline="0" dirty="0" smtClean="0"/>
              <a:t> i tilretteleggingstjenesten: </a:t>
            </a:r>
            <a:r>
              <a:rPr lang="nb-NO" sz="1200" dirty="0" smtClean="0"/>
              <a:t>- Studentparlamentet,</a:t>
            </a:r>
            <a:r>
              <a:rPr lang="nb-NO" sz="1200" baseline="0" dirty="0" smtClean="0"/>
              <a:t> </a:t>
            </a:r>
            <a:r>
              <a:rPr lang="nb-NO" sz="1200" dirty="0" smtClean="0"/>
              <a:t>Kontakt via fakultet</a:t>
            </a:r>
          </a:p>
          <a:p>
            <a:pPr marL="0" indent="0">
              <a:buNone/>
            </a:pPr>
            <a:endParaRPr lang="nb-NO" sz="1200" dirty="0" smtClean="0"/>
          </a:p>
          <a:p>
            <a:pPr marL="0" indent="0">
              <a:buNone/>
            </a:pPr>
            <a:r>
              <a:rPr lang="nb-NO" sz="1200" dirty="0" smtClean="0"/>
              <a:t>Kartlegging mars-april på fakultet</a:t>
            </a: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baseline="0" dirty="0" smtClean="0"/>
              <a:t>Andre relevante (det har jeg allerede sagt)</a:t>
            </a: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baseline="0" dirty="0" smtClean="0"/>
              <a:t>Studentombudet </a:t>
            </a:r>
            <a:endParaRPr lang="nb-NO"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b-NO" dirty="0" smtClean="0"/>
              <a:t>Regelverk</a:t>
            </a:r>
          </a:p>
          <a:p>
            <a:pPr marL="0" marR="0" indent="0" algn="l" defTabSz="914400" rtl="0" eaLnBrk="0" fontAlgn="base" latinLnBrk="0" hangingPunct="0">
              <a:lnSpc>
                <a:spcPct val="100000"/>
              </a:lnSpc>
              <a:spcBef>
                <a:spcPct val="30000"/>
              </a:spcBef>
              <a:spcAft>
                <a:spcPct val="0"/>
              </a:spcAft>
              <a:buClrTx/>
              <a:buSzTx/>
              <a:buFontTx/>
              <a:buNone/>
              <a:tabLst/>
              <a:defRPr/>
            </a:pPr>
            <a:r>
              <a:rPr lang="nb-NO" dirty="0" smtClean="0"/>
              <a:t>Sommerskolen</a:t>
            </a:r>
          </a:p>
          <a:p>
            <a:pPr marL="0" marR="0" indent="0" algn="l" defTabSz="914400" rtl="0" eaLnBrk="0" fontAlgn="base" latinLnBrk="0" hangingPunct="0">
              <a:lnSpc>
                <a:spcPct val="100000"/>
              </a:lnSpc>
              <a:spcBef>
                <a:spcPct val="30000"/>
              </a:spcBef>
              <a:spcAft>
                <a:spcPct val="0"/>
              </a:spcAft>
              <a:buClrTx/>
              <a:buSzTx/>
              <a:buFontTx/>
              <a:buNone/>
              <a:tabLst/>
              <a:defRPr/>
            </a:pPr>
            <a:r>
              <a:rPr lang="nb-NO" dirty="0" smtClean="0"/>
              <a:t>Mottak av internasjonale studenter i Knutepunktet</a:t>
            </a:r>
          </a:p>
          <a:p>
            <a:pPr marL="0" marR="0" indent="0" algn="l" defTabSz="914400" rtl="0" eaLnBrk="0" fontAlgn="base" latinLnBrk="0" hangingPunct="0">
              <a:lnSpc>
                <a:spcPct val="100000"/>
              </a:lnSpc>
              <a:spcBef>
                <a:spcPct val="30000"/>
              </a:spcBef>
              <a:spcAft>
                <a:spcPct val="0"/>
              </a:spcAft>
              <a:buClrTx/>
              <a:buSzTx/>
              <a:buFontTx/>
              <a:buNone/>
              <a:tabLst/>
              <a:defRPr/>
            </a:pPr>
            <a:endParaRPr lang="nb-NO"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b-NO" dirty="0" smtClean="0"/>
              <a:t>I tillegg: se på nyttig statistikk, se på hva som tidligere er gjort på feltet.</a:t>
            </a:r>
            <a:endParaRPr lang="en-US"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7</a:t>
            </a:fld>
            <a:endParaRPr lang="en-US"/>
          </a:p>
        </p:txBody>
      </p:sp>
    </p:spTree>
    <p:extLst>
      <p:ext uri="{BB962C8B-B14F-4D97-AF65-F5344CB8AC3E}">
        <p14:creationId xmlns:p14="http://schemas.microsoft.com/office/powerpoint/2010/main" val="2286882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dirty="0" smtClean="0"/>
              <a:t>Møte</a:t>
            </a:r>
            <a:r>
              <a:rPr lang="nb-NO" i="1" baseline="0" dirty="0" smtClean="0"/>
              <a:t> i prosjektgruppa 15. februar for å ferdigstille bestillingen som går ut til fakultetene. </a:t>
            </a:r>
            <a:endParaRPr lang="nb-NO" i="1"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8</a:t>
            </a:fld>
            <a:endParaRPr lang="en-US"/>
          </a:p>
        </p:txBody>
      </p:sp>
    </p:spTree>
    <p:extLst>
      <p:ext uri="{BB962C8B-B14F-4D97-AF65-F5344CB8AC3E}">
        <p14:creationId xmlns:p14="http://schemas.microsoft.com/office/powerpoint/2010/main" val="2022935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FCB4F33-0A36-4A46-968A-02FC27E43280}" type="slidenum">
              <a:rPr lang="en-US" smtClean="0"/>
              <a:pPr>
                <a:defRPr/>
              </a:pPr>
              <a:t>10</a:t>
            </a:fld>
            <a:endParaRPr lang="en-US"/>
          </a:p>
        </p:txBody>
      </p:sp>
    </p:spTree>
    <p:extLst>
      <p:ext uri="{BB962C8B-B14F-4D97-AF65-F5344CB8AC3E}">
        <p14:creationId xmlns:p14="http://schemas.microsoft.com/office/powerpoint/2010/main" val="12041790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4.xml"/><Relationship Id="rId1" Type="http://schemas.openxmlformats.org/officeDocument/2006/relationships/themeOverride" Target="../theme/themeOverride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4.xml"/><Relationship Id="rId1" Type="http://schemas.openxmlformats.org/officeDocument/2006/relationships/themeOverride" Target="../theme/themeOverride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4.xml"/><Relationship Id="rId1" Type="http://schemas.openxmlformats.org/officeDocument/2006/relationships/themeOverride" Target="../theme/themeOverride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dirty="0" smtClean="0"/>
              <a:t>3.9.2015</a:t>
            </a:r>
            <a:endParaRPr lang="nb-NO" dirty="0"/>
          </a:p>
        </p:txBody>
      </p:sp>
      <p:sp>
        <p:nvSpPr>
          <p:cNvPr id="5" name="Rectangle 11"/>
          <p:cNvSpPr>
            <a:spLocks noGrp="1" noChangeArrowheads="1"/>
          </p:cNvSpPr>
          <p:nvPr>
            <p:ph type="ftr" sz="quarter" idx="11"/>
          </p:nvPr>
        </p:nvSpPr>
        <p:spPr/>
        <p:txBody>
          <a:bodyPr/>
          <a:lstStyle>
            <a:lvl1pPr>
              <a:defRPr/>
            </a:lvl1pPr>
          </a:lstStyle>
          <a:p>
            <a:pPr>
              <a:defRPr/>
            </a:pPr>
            <a:r>
              <a:rPr lang="en-US" dirty="0" smtClean="0"/>
              <a:t>Mal for </a:t>
            </a:r>
            <a:r>
              <a:rPr lang="en-US" dirty="0" err="1" smtClean="0"/>
              <a:t>styringsdokument</a:t>
            </a:r>
            <a:r>
              <a:rPr lang="en-US" dirty="0" smtClean="0"/>
              <a:t>  </a:t>
            </a:r>
            <a:r>
              <a:rPr lang="en-US" dirty="0" err="1" smtClean="0"/>
              <a:t>september</a:t>
            </a:r>
            <a:r>
              <a:rPr lang="en-US" dirty="0" smtClean="0"/>
              <a:t> 2015</a:t>
            </a:r>
            <a:endParaRPr lang="en-US" dirty="0"/>
          </a:p>
        </p:txBody>
      </p:sp>
      <p:sp>
        <p:nvSpPr>
          <p:cNvPr id="6" name="Rectangle 12"/>
          <p:cNvSpPr>
            <a:spLocks noGrp="1" noChangeArrowheads="1"/>
          </p:cNvSpPr>
          <p:nvPr>
            <p:ph type="sldNum" sz="quarter" idx="12"/>
          </p:nvPr>
        </p:nvSpPr>
        <p:spPr/>
        <p:txBody>
          <a:bodyPr/>
          <a:lstStyle>
            <a:lvl1pPr>
              <a:defRPr/>
            </a:lvl1pPr>
          </a:lstStyle>
          <a:p>
            <a:pPr>
              <a:defRPr/>
            </a:pPr>
            <a:fld id="{3272E124-581F-5C46-A44F-4620125B4F2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endParaRPr lang="nb-NO" dirty="0"/>
          </a:p>
        </p:txBody>
      </p:sp>
      <p:sp>
        <p:nvSpPr>
          <p:cNvPr id="5" name="Rectangle 11"/>
          <p:cNvSpPr>
            <a:spLocks noGrp="1" noChangeArrowheads="1"/>
          </p:cNvSpPr>
          <p:nvPr>
            <p:ph type="ftr" sz="quarter" idx="11"/>
          </p:nvPr>
        </p:nvSpPr>
        <p:spPr/>
        <p:txBody>
          <a:bodyPr/>
          <a:lstStyle>
            <a:lvl1pPr>
              <a:defRPr/>
            </a:lvl1pPr>
          </a:lstStyle>
          <a:p>
            <a:pPr>
              <a:defRPr/>
            </a:pPr>
            <a:r>
              <a:rPr lang="en-US" dirty="0" smtClean="0"/>
              <a:t>Mal for </a:t>
            </a:r>
            <a:r>
              <a:rPr lang="en-US" dirty="0" err="1" smtClean="0"/>
              <a:t>styringsdokument</a:t>
            </a:r>
            <a:r>
              <a:rPr lang="en-US" dirty="0" smtClean="0"/>
              <a:t>  </a:t>
            </a:r>
            <a:r>
              <a:rPr lang="en-US" dirty="0" err="1" smtClean="0"/>
              <a:t>september</a:t>
            </a:r>
            <a:r>
              <a:rPr lang="en-US" dirty="0" smtClean="0"/>
              <a:t> 2015</a:t>
            </a:r>
            <a:endParaRPr lang="en-US" dirty="0"/>
          </a:p>
        </p:txBody>
      </p:sp>
      <p:sp>
        <p:nvSpPr>
          <p:cNvPr id="6" name="Rectangle 12"/>
          <p:cNvSpPr>
            <a:spLocks noGrp="1" noChangeArrowheads="1"/>
          </p:cNvSpPr>
          <p:nvPr>
            <p:ph type="sldNum" sz="quarter" idx="12"/>
          </p:nvPr>
        </p:nvSpPr>
        <p:spPr/>
        <p:txBody>
          <a:bodyPr/>
          <a:lstStyle>
            <a:lvl1pPr>
              <a:defRPr/>
            </a:lvl1pPr>
          </a:lstStyle>
          <a:p>
            <a:pPr>
              <a:defRPr/>
            </a:pPr>
            <a:fld id="{CE0A39E4-BABD-9A42-969D-B4518A7A39D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smtClean="0"/>
              <a:t>11. april 2011</a:t>
            </a:r>
            <a:endParaRPr lang="nb-NO"/>
          </a:p>
        </p:txBody>
      </p:sp>
      <p:sp>
        <p:nvSpPr>
          <p:cNvPr id="6" name="Rectangle 11"/>
          <p:cNvSpPr>
            <a:spLocks noGrp="1" noChangeArrowheads="1"/>
          </p:cNvSpPr>
          <p:nvPr>
            <p:ph type="ftr" sz="quarter" idx="11"/>
          </p:nvPr>
        </p:nvSpPr>
        <p:spPr/>
        <p:txBody>
          <a:bodyPr/>
          <a:lstStyle>
            <a:lvl1pPr>
              <a:defRPr/>
            </a:lvl1pPr>
          </a:lstStyle>
          <a:p>
            <a:pPr>
              <a:defRPr/>
            </a:pPr>
            <a:r>
              <a:rPr lang="en-US" dirty="0" smtClean="0"/>
              <a:t>Mal for </a:t>
            </a:r>
            <a:r>
              <a:rPr lang="en-US" dirty="0" err="1" smtClean="0"/>
              <a:t>styringsdokument</a:t>
            </a:r>
            <a:r>
              <a:rPr lang="en-US" dirty="0" smtClean="0"/>
              <a:t> </a:t>
            </a:r>
            <a:r>
              <a:rPr lang="en-US" dirty="0" err="1" smtClean="0"/>
              <a:t>sep</a:t>
            </a:r>
            <a:r>
              <a:rPr lang="en-US" dirty="0" smtClean="0"/>
              <a:t> 2015</a:t>
            </a:r>
            <a:endParaRPr lang="en-US" dirty="0"/>
          </a:p>
        </p:txBody>
      </p:sp>
      <p:sp>
        <p:nvSpPr>
          <p:cNvPr id="7" name="Rectangle 12"/>
          <p:cNvSpPr>
            <a:spLocks noGrp="1" noChangeArrowheads="1"/>
          </p:cNvSpPr>
          <p:nvPr>
            <p:ph type="sldNum" sz="quarter" idx="12"/>
          </p:nvPr>
        </p:nvSpPr>
        <p:spPr/>
        <p:txBody>
          <a:bodyPr/>
          <a:lstStyle>
            <a:lvl1pPr>
              <a:defRPr/>
            </a:lvl1pPr>
          </a:lstStyle>
          <a:p>
            <a:pPr>
              <a:defRPr/>
            </a:pPr>
            <a:fld id="{DADA7560-D567-954F-82D9-BB1E4970CB0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smtClean="0"/>
              <a:t>11. april 2011</a:t>
            </a:r>
            <a:endParaRPr lang="nb-NO"/>
          </a:p>
        </p:txBody>
      </p:sp>
      <p:sp>
        <p:nvSpPr>
          <p:cNvPr id="8" name="Rectangle 11"/>
          <p:cNvSpPr>
            <a:spLocks noGrp="1" noChangeArrowheads="1"/>
          </p:cNvSpPr>
          <p:nvPr>
            <p:ph type="ftr" sz="quarter" idx="11"/>
          </p:nvPr>
        </p:nvSpPr>
        <p:spPr/>
        <p:txBody>
          <a:bodyPr/>
          <a:lstStyle>
            <a:lvl1pPr>
              <a:defRPr/>
            </a:lvl1pPr>
          </a:lstStyle>
          <a:p>
            <a:pPr>
              <a:defRPr/>
            </a:pPr>
            <a:r>
              <a:rPr lang="en-US" smtClean="0"/>
              <a:t>Mal for styringsdokument mars 2015</a:t>
            </a:r>
            <a:endParaRPr lang="en-US"/>
          </a:p>
        </p:txBody>
      </p:sp>
      <p:sp>
        <p:nvSpPr>
          <p:cNvPr id="9" name="Rectangle 12"/>
          <p:cNvSpPr>
            <a:spLocks noGrp="1" noChangeArrowheads="1"/>
          </p:cNvSpPr>
          <p:nvPr>
            <p:ph type="sldNum" sz="quarter" idx="12"/>
          </p:nvPr>
        </p:nvSpPr>
        <p:spPr/>
        <p:txBody>
          <a:bodyPr/>
          <a:lstStyle>
            <a:lvl1pPr>
              <a:defRPr/>
            </a:lvl1pPr>
          </a:lstStyle>
          <a:p>
            <a:pPr>
              <a:defRPr/>
            </a:pPr>
            <a:fld id="{D17EC2BD-4BA6-B24A-A2C4-893A6966CF8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smtClean="0"/>
              <a:t>11. april 2011</a:t>
            </a:r>
            <a:endParaRPr lang="nb-NO"/>
          </a:p>
        </p:txBody>
      </p:sp>
      <p:sp>
        <p:nvSpPr>
          <p:cNvPr id="4" name="Rectangle 11"/>
          <p:cNvSpPr>
            <a:spLocks noGrp="1" noChangeArrowheads="1"/>
          </p:cNvSpPr>
          <p:nvPr>
            <p:ph type="ftr" sz="quarter" idx="11"/>
          </p:nvPr>
        </p:nvSpPr>
        <p:spPr/>
        <p:txBody>
          <a:bodyPr/>
          <a:lstStyle>
            <a:lvl1pPr>
              <a:defRPr/>
            </a:lvl1pPr>
          </a:lstStyle>
          <a:p>
            <a:pPr>
              <a:defRPr/>
            </a:pPr>
            <a:r>
              <a:rPr lang="en-US" smtClean="0"/>
              <a:t>Mal for styringsdokument mars 2015</a:t>
            </a:r>
            <a:endParaRPr lang="en-US"/>
          </a:p>
        </p:txBody>
      </p:sp>
      <p:sp>
        <p:nvSpPr>
          <p:cNvPr id="5" name="Rectangle 12"/>
          <p:cNvSpPr>
            <a:spLocks noGrp="1" noChangeArrowheads="1"/>
          </p:cNvSpPr>
          <p:nvPr>
            <p:ph type="sldNum" sz="quarter" idx="12"/>
          </p:nvPr>
        </p:nvSpPr>
        <p:spPr/>
        <p:txBody>
          <a:bodyPr/>
          <a:lstStyle>
            <a:lvl1pPr>
              <a:defRPr/>
            </a:lvl1pPr>
          </a:lstStyle>
          <a:p>
            <a:pPr>
              <a:defRPr/>
            </a:pPr>
            <a:fld id="{07C975BE-194E-0D4B-8A8D-7A3924C9CA2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smtClean="0"/>
              <a:t>11. april 2011</a:t>
            </a:r>
            <a:endParaRPr lang="nb-NO"/>
          </a:p>
        </p:txBody>
      </p:sp>
      <p:sp>
        <p:nvSpPr>
          <p:cNvPr id="3" name="Rectangle 11"/>
          <p:cNvSpPr>
            <a:spLocks noGrp="1" noChangeArrowheads="1"/>
          </p:cNvSpPr>
          <p:nvPr>
            <p:ph type="ftr" sz="quarter" idx="11"/>
          </p:nvPr>
        </p:nvSpPr>
        <p:spPr/>
        <p:txBody>
          <a:bodyPr/>
          <a:lstStyle>
            <a:lvl1pPr>
              <a:defRPr/>
            </a:lvl1pPr>
          </a:lstStyle>
          <a:p>
            <a:pPr>
              <a:defRPr/>
            </a:pPr>
            <a:r>
              <a:rPr lang="en-US" smtClean="0"/>
              <a:t>Mal for styringsdokument mars 2015</a:t>
            </a:r>
            <a:endParaRPr lang="en-US"/>
          </a:p>
        </p:txBody>
      </p:sp>
      <p:sp>
        <p:nvSpPr>
          <p:cNvPr id="4" name="Rectangle 12"/>
          <p:cNvSpPr>
            <a:spLocks noGrp="1" noChangeArrowheads="1"/>
          </p:cNvSpPr>
          <p:nvPr>
            <p:ph type="sldNum" sz="quarter" idx="12"/>
          </p:nvPr>
        </p:nvSpPr>
        <p:spPr/>
        <p:txBody>
          <a:bodyPr/>
          <a:lstStyle>
            <a:lvl1pPr>
              <a:defRPr/>
            </a:lvl1pPr>
          </a:lstStyle>
          <a:p>
            <a:pPr>
              <a:defRPr/>
            </a:pPr>
            <a:fld id="{CA695648-21E9-4045-A53E-31B6D20C9C3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smtClean="0"/>
              <a:t>11. april 2011</a:t>
            </a:r>
            <a:endParaRPr lang="nb-NO"/>
          </a:p>
        </p:txBody>
      </p:sp>
      <p:sp>
        <p:nvSpPr>
          <p:cNvPr id="6" name="Rectangle 11"/>
          <p:cNvSpPr>
            <a:spLocks noGrp="1" noChangeArrowheads="1"/>
          </p:cNvSpPr>
          <p:nvPr>
            <p:ph type="ftr" sz="quarter" idx="11"/>
          </p:nvPr>
        </p:nvSpPr>
        <p:spPr/>
        <p:txBody>
          <a:bodyPr/>
          <a:lstStyle>
            <a:lvl1pPr>
              <a:defRPr/>
            </a:lvl1pPr>
          </a:lstStyle>
          <a:p>
            <a:pPr>
              <a:defRPr/>
            </a:pPr>
            <a:r>
              <a:rPr lang="en-US" smtClean="0"/>
              <a:t>Mal for styringsdokument mars 2015</a:t>
            </a:r>
            <a:endParaRPr lang="en-US"/>
          </a:p>
        </p:txBody>
      </p:sp>
      <p:sp>
        <p:nvSpPr>
          <p:cNvPr id="7" name="Rectangle 12"/>
          <p:cNvSpPr>
            <a:spLocks noGrp="1" noChangeArrowheads="1"/>
          </p:cNvSpPr>
          <p:nvPr>
            <p:ph type="sldNum" sz="quarter" idx="12"/>
          </p:nvPr>
        </p:nvSpPr>
        <p:spPr/>
        <p:txBody>
          <a:bodyPr/>
          <a:lstStyle>
            <a:lvl1pPr>
              <a:defRPr/>
            </a:lvl1pPr>
          </a:lstStyle>
          <a:p>
            <a:pPr>
              <a:defRPr/>
            </a:pPr>
            <a:fld id="{4AD72F49-CC1A-6D40-AD19-21EFC6D2BB1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smtClean="0"/>
              <a:t>11. april 2011</a:t>
            </a:r>
            <a:endParaRPr lang="nb-NO"/>
          </a:p>
        </p:txBody>
      </p:sp>
      <p:sp>
        <p:nvSpPr>
          <p:cNvPr id="6" name="Rectangle 11"/>
          <p:cNvSpPr>
            <a:spLocks noGrp="1" noChangeArrowheads="1"/>
          </p:cNvSpPr>
          <p:nvPr>
            <p:ph type="ftr" sz="quarter" idx="11"/>
          </p:nvPr>
        </p:nvSpPr>
        <p:spPr/>
        <p:txBody>
          <a:bodyPr/>
          <a:lstStyle>
            <a:lvl1pPr>
              <a:defRPr/>
            </a:lvl1pPr>
          </a:lstStyle>
          <a:p>
            <a:pPr>
              <a:defRPr/>
            </a:pPr>
            <a:r>
              <a:rPr lang="en-US" smtClean="0"/>
              <a:t>Mal for styringsdokument mars 2015</a:t>
            </a:r>
            <a:endParaRPr lang="en-US"/>
          </a:p>
        </p:txBody>
      </p:sp>
      <p:sp>
        <p:nvSpPr>
          <p:cNvPr id="7" name="Rectangle 12"/>
          <p:cNvSpPr>
            <a:spLocks noGrp="1" noChangeArrowheads="1"/>
          </p:cNvSpPr>
          <p:nvPr>
            <p:ph type="sldNum" sz="quarter" idx="12"/>
          </p:nvPr>
        </p:nvSpPr>
        <p:spPr/>
        <p:txBody>
          <a:bodyPr/>
          <a:lstStyle>
            <a:lvl1pPr>
              <a:defRPr/>
            </a:lvl1pPr>
          </a:lstStyle>
          <a:p>
            <a:pPr>
              <a:defRPr/>
            </a:pPr>
            <a:fld id="{0E73D237-50B1-A542-816F-BE831EA1DFD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smtClean="0"/>
              <a:t>11. april 2011</a:t>
            </a:r>
            <a:endParaRPr lang="nb-NO"/>
          </a:p>
        </p:txBody>
      </p:sp>
      <p:sp>
        <p:nvSpPr>
          <p:cNvPr id="5" name="Rectangle 11"/>
          <p:cNvSpPr>
            <a:spLocks noGrp="1" noChangeArrowheads="1"/>
          </p:cNvSpPr>
          <p:nvPr>
            <p:ph type="ftr" sz="quarter" idx="11"/>
          </p:nvPr>
        </p:nvSpPr>
        <p:spPr/>
        <p:txBody>
          <a:bodyPr/>
          <a:lstStyle>
            <a:lvl1pPr>
              <a:defRPr/>
            </a:lvl1pPr>
          </a:lstStyle>
          <a:p>
            <a:pPr>
              <a:defRPr/>
            </a:pPr>
            <a:r>
              <a:rPr lang="en-US" smtClean="0"/>
              <a:t>Mal for styringsdokument mars 2015</a:t>
            </a:r>
            <a:endParaRPr lang="en-US"/>
          </a:p>
        </p:txBody>
      </p:sp>
      <p:sp>
        <p:nvSpPr>
          <p:cNvPr id="6" name="Rectangle 12"/>
          <p:cNvSpPr>
            <a:spLocks noGrp="1" noChangeArrowheads="1"/>
          </p:cNvSpPr>
          <p:nvPr>
            <p:ph type="sldNum" sz="quarter" idx="12"/>
          </p:nvPr>
        </p:nvSpPr>
        <p:spPr/>
        <p:txBody>
          <a:bodyPr/>
          <a:lstStyle>
            <a:lvl1pPr>
              <a:defRPr/>
            </a:lvl1pPr>
          </a:lstStyle>
          <a:p>
            <a:pPr>
              <a:defRPr/>
            </a:pPr>
            <a:fld id="{C5F2DFC7-E4AE-DA4A-A28F-D90A23F0EC8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smtClean="0"/>
              <a:t>11. april 2011</a:t>
            </a:r>
            <a:endParaRPr lang="nb-NO"/>
          </a:p>
        </p:txBody>
      </p:sp>
      <p:sp>
        <p:nvSpPr>
          <p:cNvPr id="5" name="Rectangle 11"/>
          <p:cNvSpPr>
            <a:spLocks noGrp="1" noChangeArrowheads="1"/>
          </p:cNvSpPr>
          <p:nvPr>
            <p:ph type="ftr" sz="quarter" idx="11"/>
          </p:nvPr>
        </p:nvSpPr>
        <p:spPr/>
        <p:txBody>
          <a:bodyPr/>
          <a:lstStyle>
            <a:lvl1pPr>
              <a:defRPr/>
            </a:lvl1pPr>
          </a:lstStyle>
          <a:p>
            <a:pPr>
              <a:defRPr/>
            </a:pPr>
            <a:r>
              <a:rPr lang="en-US" smtClean="0"/>
              <a:t>Mal for styringsdokument mars 2015</a:t>
            </a:r>
            <a:endParaRPr lang="en-US"/>
          </a:p>
        </p:txBody>
      </p:sp>
      <p:sp>
        <p:nvSpPr>
          <p:cNvPr id="6" name="Rectangle 12"/>
          <p:cNvSpPr>
            <a:spLocks noGrp="1" noChangeArrowheads="1"/>
          </p:cNvSpPr>
          <p:nvPr>
            <p:ph type="sldNum" sz="quarter" idx="12"/>
          </p:nvPr>
        </p:nvSpPr>
        <p:spPr/>
        <p:txBody>
          <a:bodyPr/>
          <a:lstStyle>
            <a:lvl1pPr>
              <a:defRPr/>
            </a:lvl1pPr>
          </a:lstStyle>
          <a:p>
            <a:pPr>
              <a:defRPr/>
            </a:pPr>
            <a:fld id="{C48F2305-88D2-2F4A-9F64-C9284E824C1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37AC6341-7E07-4D25-823D-56B55E4595E5}" type="datetimeFigureOut">
              <a:rPr lang="nb-NO" smtClean="0"/>
              <a:t>07.04.2017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1209234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37AC6341-7E07-4D25-823D-56B55E4595E5}" type="datetimeFigureOut">
              <a:rPr lang="nb-NO" smtClean="0"/>
              <a:t>07.04.2017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118976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AC6341-7E07-4D25-823D-56B55E4595E5}" type="datetimeFigureOut">
              <a:rPr lang="nb-NO" smtClean="0"/>
              <a:t>07.04.2017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3873293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37AC6341-7E07-4D25-823D-56B55E4595E5}" type="datetimeFigureOut">
              <a:rPr lang="nb-NO" smtClean="0"/>
              <a:t>07.04.2017</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2096540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37AC6341-7E07-4D25-823D-56B55E4595E5}" type="datetimeFigureOut">
              <a:rPr lang="nb-NO" smtClean="0"/>
              <a:t>07.04.2017</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1440953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37AC6341-7E07-4D25-823D-56B55E4595E5}" type="datetimeFigureOut">
              <a:rPr lang="nb-NO" smtClean="0"/>
              <a:t>07.04.2017</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2947792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C6341-7E07-4D25-823D-56B55E4595E5}" type="datetimeFigureOut">
              <a:rPr lang="nb-NO" smtClean="0"/>
              <a:t>07.04.2017</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32559426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AC6341-7E07-4D25-823D-56B55E4595E5}" type="datetimeFigureOut">
              <a:rPr lang="nb-NO" smtClean="0"/>
              <a:t>07.04.2017</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476507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AC6341-7E07-4D25-823D-56B55E4595E5}" type="datetimeFigureOut">
              <a:rPr lang="nb-NO" smtClean="0"/>
              <a:t>07.04.2017</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12883541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37AC6341-7E07-4D25-823D-56B55E4595E5}" type="datetimeFigureOut">
              <a:rPr lang="nb-NO" smtClean="0"/>
              <a:t>07.04.2017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2400688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37AC6341-7E07-4D25-823D-56B55E4595E5}" type="datetimeFigureOut">
              <a:rPr lang="nb-NO" smtClean="0"/>
              <a:t>07.04.2017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528136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37AC6341-7E07-4D25-823D-56B55E4595E5}" type="datetimeFigureOut">
              <a:rPr lang="nb-NO" smtClean="0"/>
              <a:t>07.04.2017</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C66CDB91-49ED-4007-B6E9-FBBAEB1A5654}" type="slidenum">
              <a:rPr lang="nb-NO" smtClean="0"/>
              <a:t>‹#›</a:t>
            </a:fld>
            <a:endParaRPr lang="nb-NO"/>
          </a:p>
        </p:txBody>
      </p:sp>
    </p:spTree>
    <p:extLst>
      <p:ext uri="{BB962C8B-B14F-4D97-AF65-F5344CB8AC3E}">
        <p14:creationId xmlns:p14="http://schemas.microsoft.com/office/powerpoint/2010/main" val="3549181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7A86FB00-ABE1-4363-AF93-9FDD6D80F486}" type="datetimeFigureOut">
              <a:rPr lang="nb-NO" smtClean="0"/>
              <a:t>07.04.2017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7508716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7A86FB00-ABE1-4363-AF93-9FDD6D80F486}" type="datetimeFigureOut">
              <a:rPr lang="nb-NO" smtClean="0"/>
              <a:t>07.04.2017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649911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86FB00-ABE1-4363-AF93-9FDD6D80F486}" type="datetimeFigureOut">
              <a:rPr lang="nb-NO" smtClean="0"/>
              <a:t>07.04.2017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33076647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7A86FB00-ABE1-4363-AF93-9FDD6D80F486}" type="datetimeFigureOut">
              <a:rPr lang="nb-NO" smtClean="0"/>
              <a:t>07.04.2017</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1071553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7A86FB00-ABE1-4363-AF93-9FDD6D80F486}" type="datetimeFigureOut">
              <a:rPr lang="nb-NO" smtClean="0"/>
              <a:t>07.04.2017</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26551849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7A86FB00-ABE1-4363-AF93-9FDD6D80F486}" type="datetimeFigureOut">
              <a:rPr lang="nb-NO" smtClean="0"/>
              <a:t>07.04.2017</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33324154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6FB00-ABE1-4363-AF93-9FDD6D80F486}" type="datetimeFigureOut">
              <a:rPr lang="nb-NO" smtClean="0"/>
              <a:t>07.04.2017</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32003916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86FB00-ABE1-4363-AF93-9FDD6D80F486}" type="datetimeFigureOut">
              <a:rPr lang="nb-NO" smtClean="0"/>
              <a:t>07.04.2017</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28527798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86FB00-ABE1-4363-AF93-9FDD6D80F486}" type="datetimeFigureOut">
              <a:rPr lang="nb-NO" smtClean="0"/>
              <a:t>07.04.2017</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29314792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7A86FB00-ABE1-4363-AF93-9FDD6D80F486}" type="datetimeFigureOut">
              <a:rPr lang="nb-NO" smtClean="0"/>
              <a:t>07.04.2017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21974060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7A86FB00-ABE1-4363-AF93-9FDD6D80F486}" type="datetimeFigureOut">
              <a:rPr lang="nb-NO" smtClean="0"/>
              <a:t>07.04.2017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AAEBB9C-99D2-4E4B-98D1-224508236009}" type="slidenum">
              <a:rPr lang="nb-NO" smtClean="0"/>
              <a:t>‹#›</a:t>
            </a:fld>
            <a:endParaRPr lang="nb-NO"/>
          </a:p>
        </p:txBody>
      </p:sp>
    </p:spTree>
    <p:extLst>
      <p:ext uri="{BB962C8B-B14F-4D97-AF65-F5344CB8AC3E}">
        <p14:creationId xmlns:p14="http://schemas.microsoft.com/office/powerpoint/2010/main" val="13538066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Logoslide">
    <p:spTree>
      <p:nvGrpSpPr>
        <p:cNvPr id="1" name=""/>
        <p:cNvGrpSpPr/>
        <p:nvPr/>
      </p:nvGrpSpPr>
      <p:grpSpPr>
        <a:xfrm>
          <a:off x="0" y="0"/>
          <a:ext cx="0" cy="0"/>
          <a:chOff x="0" y="0"/>
          <a:chExt cx="0" cy="0"/>
        </a:xfrm>
      </p:grpSpPr>
      <p:sp>
        <p:nvSpPr>
          <p:cNvPr id="2" name="Rectangle 1"/>
          <p:cNvSpPr/>
          <p:nvPr userDrawn="1"/>
        </p:nvSpPr>
        <p:spPr>
          <a:xfrm>
            <a:off x="0" y="-14288"/>
            <a:ext cx="9144000" cy="68722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2396" tIns="51198" rIns="102396" bIns="51198"/>
          <a:lstStyle/>
          <a:p>
            <a:pPr algn="ctr" eaLnBrk="1" hangingPunct="1">
              <a:defRPr/>
            </a:pPr>
            <a:endParaRPr lang="en-GB" sz="1800" dirty="0" err="1">
              <a:solidFill>
                <a:srgbClr val="FFFFFF"/>
              </a:solidFill>
              <a:latin typeface="Arial"/>
            </a:endParaRPr>
          </a:p>
        </p:txBody>
      </p:sp>
      <p:pic>
        <p:nvPicPr>
          <p:cNvPr id="3" name="Picture 6"/>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763713" y="130175"/>
            <a:ext cx="7223125" cy="653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0030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_black">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Rett linje 12"/>
          <p:cNvCxnSpPr/>
          <p:nvPr userDrawn="1"/>
        </p:nvCxnSpPr>
        <p:spPr>
          <a:xfrm>
            <a:off x="395288" y="3252788"/>
            <a:ext cx="6337300" cy="0"/>
          </a:xfrm>
          <a:prstGeom prst="line">
            <a:avLst/>
          </a:prstGeom>
          <a:ln w="3175">
            <a:solidFill>
              <a:srgbClr val="A6A6A6"/>
            </a:solidFill>
          </a:ln>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idx="1"/>
          </p:nvPr>
        </p:nvSpPr>
        <p:spPr>
          <a:xfrm>
            <a:off x="395288" y="3392489"/>
            <a:ext cx="6264276" cy="307777"/>
          </a:xfrm>
        </p:spPr>
        <p:txBody>
          <a:bodyPr>
            <a:spAutoFit/>
          </a:bodyPr>
          <a:lstStyle>
            <a:lvl1pPr marL="0" indent="0">
              <a:buNone/>
              <a:defRPr sz="2000">
                <a:solidFill>
                  <a:schemeClr val="accent5">
                    <a:lumMod val="60000"/>
                    <a:lumOff val="40000"/>
                  </a:schemeClr>
                </a:solidFill>
                <a:latin typeface="+mn-lt"/>
              </a:defRPr>
            </a:lvl1pPr>
            <a:lvl2pPr marL="457119" indent="0">
              <a:buNone/>
              <a:defRPr sz="1800"/>
            </a:lvl2pPr>
            <a:lvl3pPr marL="914239" indent="0">
              <a:buNone/>
              <a:defRPr sz="1600"/>
            </a:lvl3pPr>
            <a:lvl4pPr marL="1371358" indent="0">
              <a:buNone/>
              <a:defRPr sz="1400"/>
            </a:lvl4pPr>
            <a:lvl5pPr marL="1828477" indent="0">
              <a:buNone/>
              <a:defRPr sz="1400"/>
            </a:lvl5pPr>
            <a:lvl6pPr marL="2285596" indent="0">
              <a:buNone/>
              <a:defRPr sz="1400"/>
            </a:lvl6pPr>
            <a:lvl7pPr marL="2742716" indent="0">
              <a:buNone/>
              <a:defRPr sz="1400"/>
            </a:lvl7pPr>
            <a:lvl8pPr marL="3199835" indent="0">
              <a:buNone/>
              <a:defRPr sz="1400"/>
            </a:lvl8pPr>
            <a:lvl9pPr marL="3656954" indent="0">
              <a:buNone/>
              <a:defRPr sz="1400"/>
            </a:lvl9pPr>
          </a:lstStyle>
          <a:p>
            <a:pPr lvl="0"/>
            <a:r>
              <a:rPr lang="nb-NO" smtClean="0"/>
              <a:t>Click to edit Master text styles</a:t>
            </a:r>
          </a:p>
        </p:txBody>
      </p:sp>
      <p:sp>
        <p:nvSpPr>
          <p:cNvPr id="7" name="Title 1"/>
          <p:cNvSpPr>
            <a:spLocks noGrp="1"/>
          </p:cNvSpPr>
          <p:nvPr>
            <p:ph type="ctrTitle"/>
          </p:nvPr>
        </p:nvSpPr>
        <p:spPr>
          <a:xfrm>
            <a:off x="395288" y="1557338"/>
            <a:ext cx="6337300" cy="1455103"/>
          </a:xfrm>
        </p:spPr>
        <p:txBody>
          <a:bodyPr anchor="b">
            <a:normAutofit/>
          </a:bodyPr>
          <a:lstStyle>
            <a:lvl1pPr>
              <a:defRPr sz="4800" b="1" i="1" baseline="0">
                <a:solidFill>
                  <a:schemeClr val="bg1"/>
                </a:solidFill>
                <a:latin typeface="Georgia" pitchFamily="18" charset="0"/>
              </a:defRPr>
            </a:lvl1pPr>
          </a:lstStyle>
          <a:p>
            <a:r>
              <a:rPr lang="nb-NO" smtClean="0"/>
              <a:t>Click to edit Master title style</a:t>
            </a:r>
            <a:endParaRPr lang="en-US" dirty="0"/>
          </a:p>
        </p:txBody>
      </p:sp>
    </p:spTree>
    <p:extLst>
      <p:ext uri="{BB962C8B-B14F-4D97-AF65-F5344CB8AC3E}">
        <p14:creationId xmlns:p14="http://schemas.microsoft.com/office/powerpoint/2010/main" val="37096847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page (white)">
    <p:spTree>
      <p:nvGrpSpPr>
        <p:cNvPr id="1" name=""/>
        <p:cNvGrpSpPr/>
        <p:nvPr/>
      </p:nvGrpSpPr>
      <p:grpSpPr>
        <a:xfrm>
          <a:off x="0" y="0"/>
          <a:ext cx="0" cy="0"/>
          <a:chOff x="0" y="0"/>
          <a:chExt cx="0" cy="0"/>
        </a:xfrm>
      </p:grpSpPr>
      <p:sp>
        <p:nvSpPr>
          <p:cNvPr id="2" name="Title 1"/>
          <p:cNvSpPr>
            <a:spLocks noGrp="1"/>
          </p:cNvSpPr>
          <p:nvPr>
            <p:ph type="title"/>
          </p:nvPr>
        </p:nvSpPr>
        <p:spPr>
          <a:xfrm>
            <a:off x="395288" y="476250"/>
            <a:ext cx="8353425" cy="865188"/>
          </a:xfrm>
        </p:spPr>
        <p:txBody>
          <a:bodyPr>
            <a:normAutofit/>
          </a:bodyPr>
          <a:lstStyle>
            <a:lvl1pPr algn="l">
              <a:lnSpc>
                <a:spcPct val="100000"/>
              </a:lnSpc>
              <a:defRPr sz="3600" b="1" i="1" cap="none" baseline="0">
                <a:solidFill>
                  <a:schemeClr val="accent3"/>
                </a:solidFill>
                <a:latin typeface="Georgia" pitchFamily="18" charset="0"/>
              </a:defRPr>
            </a:lvl1pPr>
          </a:lstStyle>
          <a:p>
            <a:r>
              <a:rPr lang="nb-NO" smtClean="0"/>
              <a:t>Click to edit Master title style</a:t>
            </a:r>
            <a:endParaRPr lang="en-US" dirty="0"/>
          </a:p>
        </p:txBody>
      </p:sp>
      <p:sp>
        <p:nvSpPr>
          <p:cNvPr id="6" name="Text Placeholder 5"/>
          <p:cNvSpPr>
            <a:spLocks noGrp="1"/>
          </p:cNvSpPr>
          <p:nvPr>
            <p:ph type="body" sz="quarter" idx="11"/>
          </p:nvPr>
        </p:nvSpPr>
        <p:spPr>
          <a:xfrm>
            <a:off x="395288" y="188913"/>
            <a:ext cx="8353425" cy="287337"/>
          </a:xfrm>
        </p:spPr>
        <p:txBody>
          <a:bodyPr>
            <a:normAutofit/>
          </a:bodyPr>
          <a:lstStyle>
            <a:lvl1pPr marL="0" indent="0">
              <a:buFontTx/>
              <a:buNone/>
              <a:defRPr sz="1800"/>
            </a:lvl1pPr>
          </a:lstStyle>
          <a:p>
            <a:pPr lvl="0"/>
            <a:r>
              <a:rPr lang="nb-NO" smtClean="0"/>
              <a:t>Click to edit Master text styles</a:t>
            </a:r>
          </a:p>
        </p:txBody>
      </p:sp>
      <p:sp>
        <p:nvSpPr>
          <p:cNvPr id="9" name="Content Placeholder 8"/>
          <p:cNvSpPr>
            <a:spLocks noGrp="1"/>
          </p:cNvSpPr>
          <p:nvPr>
            <p:ph sz="quarter" idx="12"/>
          </p:nvPr>
        </p:nvSpPr>
        <p:spPr>
          <a:xfrm>
            <a:off x="395288" y="1844675"/>
            <a:ext cx="8353425" cy="3960813"/>
          </a:xfrm>
        </p:spPr>
        <p:txBody>
          <a:bodyPr>
            <a:normAutofit/>
          </a:bodyPr>
          <a:lstStyle>
            <a:lvl1pPr>
              <a:defRPr sz="2000"/>
            </a:lvl1pPr>
            <a:lvl2pPr>
              <a:defRPr sz="2000"/>
            </a:lvl2pPr>
            <a:lvl3pPr>
              <a:defRPr sz="2000"/>
            </a:lvl3pPr>
            <a:lvl4pPr>
              <a:defRPr sz="2000"/>
            </a:lvl4pPr>
            <a:lvl5pPr>
              <a:defRPr sz="2000"/>
            </a:lvl5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dirty="0"/>
          </a:p>
        </p:txBody>
      </p:sp>
    </p:spTree>
    <p:extLst>
      <p:ext uri="{BB962C8B-B14F-4D97-AF65-F5344CB8AC3E}">
        <p14:creationId xmlns:p14="http://schemas.microsoft.com/office/powerpoint/2010/main" val="19317473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page 2 column (white)">
    <p:spTree>
      <p:nvGrpSpPr>
        <p:cNvPr id="1" name=""/>
        <p:cNvGrpSpPr/>
        <p:nvPr/>
      </p:nvGrpSpPr>
      <p:grpSpPr>
        <a:xfrm>
          <a:off x="0" y="0"/>
          <a:ext cx="0" cy="0"/>
          <a:chOff x="0" y="0"/>
          <a:chExt cx="0" cy="0"/>
        </a:xfrm>
      </p:grpSpPr>
      <p:sp>
        <p:nvSpPr>
          <p:cNvPr id="2" name="Title 1"/>
          <p:cNvSpPr>
            <a:spLocks noGrp="1"/>
          </p:cNvSpPr>
          <p:nvPr>
            <p:ph type="title"/>
          </p:nvPr>
        </p:nvSpPr>
        <p:spPr>
          <a:xfrm>
            <a:off x="395289" y="476251"/>
            <a:ext cx="8353424" cy="865188"/>
          </a:xfrm>
        </p:spPr>
        <p:txBody>
          <a:bodyPr>
            <a:normAutofit/>
          </a:bodyPr>
          <a:lstStyle>
            <a:lvl1pPr algn="l">
              <a:lnSpc>
                <a:spcPct val="100000"/>
              </a:lnSpc>
              <a:defRPr sz="3600" b="1" i="1" cap="none" baseline="0">
                <a:solidFill>
                  <a:schemeClr val="accent3"/>
                </a:solidFill>
                <a:latin typeface="Georgia" pitchFamily="18" charset="0"/>
              </a:defRPr>
            </a:lvl1pPr>
          </a:lstStyle>
          <a:p>
            <a:r>
              <a:rPr lang="nb-NO" smtClean="0"/>
              <a:t>Click to edit Master title style</a:t>
            </a:r>
            <a:endParaRPr lang="en-US" dirty="0"/>
          </a:p>
        </p:txBody>
      </p:sp>
      <p:sp>
        <p:nvSpPr>
          <p:cNvPr id="6" name="Text Placeholder 5"/>
          <p:cNvSpPr>
            <a:spLocks noGrp="1"/>
          </p:cNvSpPr>
          <p:nvPr>
            <p:ph type="body" sz="quarter" idx="12"/>
          </p:nvPr>
        </p:nvSpPr>
        <p:spPr>
          <a:xfrm>
            <a:off x="395288" y="188641"/>
            <a:ext cx="8353425" cy="287610"/>
          </a:xfrm>
        </p:spPr>
        <p:txBody>
          <a:bodyPr>
            <a:normAutofit/>
          </a:bodyPr>
          <a:lstStyle>
            <a:lvl1pPr marL="0" indent="0">
              <a:buFontTx/>
              <a:buNone/>
              <a:defRPr sz="1800"/>
            </a:lvl1pPr>
          </a:lstStyle>
          <a:p>
            <a:pPr lvl="0"/>
            <a:r>
              <a:rPr lang="nb-NO" smtClean="0"/>
              <a:t>Click to edit Master text styles</a:t>
            </a:r>
          </a:p>
        </p:txBody>
      </p:sp>
      <p:sp>
        <p:nvSpPr>
          <p:cNvPr id="11" name="Text Placeholder 10"/>
          <p:cNvSpPr>
            <a:spLocks noGrp="1"/>
          </p:cNvSpPr>
          <p:nvPr>
            <p:ph type="body" sz="quarter" idx="13"/>
          </p:nvPr>
        </p:nvSpPr>
        <p:spPr>
          <a:xfrm>
            <a:off x="395288" y="1844675"/>
            <a:ext cx="4032250" cy="3960813"/>
          </a:xfrm>
        </p:spPr>
        <p:txBody>
          <a:bodyPr>
            <a:normAutofit/>
          </a:bodyPr>
          <a:lstStyle>
            <a:lvl1pPr>
              <a:defRPr sz="2000"/>
            </a:lvl1pPr>
            <a:lvl2pPr>
              <a:defRPr sz="2000"/>
            </a:lvl2pPr>
            <a:lvl3pPr>
              <a:defRPr sz="2000"/>
            </a:lvl3pPr>
            <a:lvl4pPr>
              <a:defRPr sz="2000"/>
            </a:lvl4pPr>
            <a:lvl5pPr>
              <a:defRPr sz="2000"/>
            </a:lvl5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dirty="0"/>
          </a:p>
        </p:txBody>
      </p:sp>
      <p:sp>
        <p:nvSpPr>
          <p:cNvPr id="15" name="Content Placeholder 14"/>
          <p:cNvSpPr>
            <a:spLocks noGrp="1"/>
          </p:cNvSpPr>
          <p:nvPr>
            <p:ph sz="quarter" idx="14"/>
          </p:nvPr>
        </p:nvSpPr>
        <p:spPr>
          <a:xfrm>
            <a:off x="4716463" y="1844675"/>
            <a:ext cx="4032250" cy="3960813"/>
          </a:xfrm>
        </p:spPr>
        <p:txBody>
          <a:bodyPr>
            <a:normAutofit/>
          </a:bodyPr>
          <a:lstStyle>
            <a:lvl1pPr>
              <a:defRPr sz="2000"/>
            </a:lvl1pPr>
            <a:lvl2pPr>
              <a:defRPr sz="2000"/>
            </a:lvl2pPr>
            <a:lvl3pPr>
              <a:defRPr sz="2000"/>
            </a:lvl3pPr>
            <a:lvl4pPr>
              <a:defRPr sz="2000"/>
            </a:lvl4pPr>
            <a:lvl5pPr>
              <a:defRPr sz="2000"/>
            </a:lvl5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dirty="0"/>
          </a:p>
        </p:txBody>
      </p:sp>
    </p:spTree>
    <p:extLst>
      <p:ext uri="{BB962C8B-B14F-4D97-AF65-F5344CB8AC3E}">
        <p14:creationId xmlns:p14="http://schemas.microsoft.com/office/powerpoint/2010/main" val="32814769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llustration (white)">
    <p:spTree>
      <p:nvGrpSpPr>
        <p:cNvPr id="1" name=""/>
        <p:cNvGrpSpPr/>
        <p:nvPr/>
      </p:nvGrpSpPr>
      <p:grpSpPr>
        <a:xfrm>
          <a:off x="0" y="0"/>
          <a:ext cx="0" cy="0"/>
          <a:chOff x="0" y="0"/>
          <a:chExt cx="0" cy="0"/>
        </a:xfrm>
      </p:grpSpPr>
      <p:sp>
        <p:nvSpPr>
          <p:cNvPr id="4" name="Text Placeholder 5"/>
          <p:cNvSpPr>
            <a:spLocks noGrp="1"/>
          </p:cNvSpPr>
          <p:nvPr>
            <p:ph type="body" sz="quarter" idx="12"/>
          </p:nvPr>
        </p:nvSpPr>
        <p:spPr>
          <a:xfrm>
            <a:off x="395288" y="188913"/>
            <a:ext cx="8353425" cy="287337"/>
          </a:xfrm>
        </p:spPr>
        <p:txBody>
          <a:bodyPr>
            <a:normAutofit/>
          </a:bodyPr>
          <a:lstStyle>
            <a:lvl1pPr marL="0" indent="0">
              <a:buFontTx/>
              <a:buNone/>
              <a:defRPr sz="1800"/>
            </a:lvl1pPr>
          </a:lstStyle>
          <a:p>
            <a:pPr lvl="0"/>
            <a:r>
              <a:rPr lang="nb-NO" smtClean="0"/>
              <a:t>Click to edit Master text styles</a:t>
            </a:r>
          </a:p>
        </p:txBody>
      </p:sp>
      <p:sp>
        <p:nvSpPr>
          <p:cNvPr id="6" name="Title 1"/>
          <p:cNvSpPr>
            <a:spLocks noGrp="1"/>
          </p:cNvSpPr>
          <p:nvPr>
            <p:ph type="title"/>
          </p:nvPr>
        </p:nvSpPr>
        <p:spPr>
          <a:xfrm>
            <a:off x="395288" y="475200"/>
            <a:ext cx="8353425" cy="865188"/>
          </a:xfrm>
        </p:spPr>
        <p:txBody>
          <a:bodyPr>
            <a:normAutofit/>
          </a:bodyPr>
          <a:lstStyle>
            <a:lvl1pPr algn="l">
              <a:lnSpc>
                <a:spcPct val="100000"/>
              </a:lnSpc>
              <a:defRPr sz="3600" b="1" i="1" cap="none" baseline="0">
                <a:solidFill>
                  <a:srgbClr val="080808"/>
                </a:solidFill>
                <a:latin typeface="Georgia" pitchFamily="18" charset="0"/>
              </a:defRPr>
            </a:lvl1pPr>
          </a:lstStyle>
          <a:p>
            <a:r>
              <a:rPr lang="nb-NO" smtClean="0"/>
              <a:t>Click to edit Master title style</a:t>
            </a:r>
            <a:endParaRPr lang="en-US" dirty="0"/>
          </a:p>
        </p:txBody>
      </p:sp>
    </p:spTree>
    <p:extLst>
      <p:ext uri="{BB962C8B-B14F-4D97-AF65-F5344CB8AC3E}">
        <p14:creationId xmlns:p14="http://schemas.microsoft.com/office/powerpoint/2010/main" val="2982072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_hvit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Rett linje 12"/>
          <p:cNvCxnSpPr/>
          <p:nvPr userDrawn="1"/>
        </p:nvCxnSpPr>
        <p:spPr>
          <a:xfrm>
            <a:off x="395288" y="2924175"/>
            <a:ext cx="6408737" cy="0"/>
          </a:xfrm>
          <a:prstGeom prst="line">
            <a:avLst/>
          </a:prstGeom>
          <a:ln w="3175">
            <a:solidFill>
              <a:srgbClr val="A6A6A6"/>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ctrTitle"/>
          </p:nvPr>
        </p:nvSpPr>
        <p:spPr>
          <a:xfrm>
            <a:off x="395287" y="1557338"/>
            <a:ext cx="6408737" cy="1211977"/>
          </a:xfrm>
        </p:spPr>
        <p:txBody>
          <a:bodyPr anchor="b">
            <a:normAutofit/>
          </a:bodyPr>
          <a:lstStyle>
            <a:lvl1pPr>
              <a:defRPr sz="4000" b="1" i="1">
                <a:solidFill>
                  <a:schemeClr val="tx1"/>
                </a:solidFill>
                <a:latin typeface="Georgia" pitchFamily="18" charset="0"/>
              </a:defRPr>
            </a:lvl1pPr>
          </a:lstStyle>
          <a:p>
            <a:r>
              <a:rPr lang="nb-NO" smtClean="0"/>
              <a:t>Click to edit Master title style</a:t>
            </a:r>
            <a:endParaRPr lang="en-US" dirty="0"/>
          </a:p>
        </p:txBody>
      </p:sp>
      <p:sp>
        <p:nvSpPr>
          <p:cNvPr id="14" name="Text Placeholder 2"/>
          <p:cNvSpPr>
            <a:spLocks noGrp="1"/>
          </p:cNvSpPr>
          <p:nvPr>
            <p:ph type="body" idx="1"/>
          </p:nvPr>
        </p:nvSpPr>
        <p:spPr>
          <a:xfrm>
            <a:off x="395288" y="3068638"/>
            <a:ext cx="6264276" cy="307777"/>
          </a:xfrm>
        </p:spPr>
        <p:txBody>
          <a:bodyPr>
            <a:spAutoFit/>
          </a:bodyPr>
          <a:lstStyle>
            <a:lvl1pPr marL="0" indent="0">
              <a:buNone/>
              <a:defRPr sz="2000">
                <a:solidFill>
                  <a:schemeClr val="accent3"/>
                </a:solidFill>
                <a:latin typeface="+mn-lt"/>
              </a:defRPr>
            </a:lvl1pPr>
            <a:lvl2pPr marL="457119" indent="0">
              <a:buNone/>
              <a:defRPr sz="1800"/>
            </a:lvl2pPr>
            <a:lvl3pPr marL="914239" indent="0">
              <a:buNone/>
              <a:defRPr sz="1600"/>
            </a:lvl3pPr>
            <a:lvl4pPr marL="1371358" indent="0">
              <a:buNone/>
              <a:defRPr sz="1400"/>
            </a:lvl4pPr>
            <a:lvl5pPr marL="1828477" indent="0">
              <a:buNone/>
              <a:defRPr sz="1400"/>
            </a:lvl5pPr>
            <a:lvl6pPr marL="2285596" indent="0">
              <a:buNone/>
              <a:defRPr sz="1400"/>
            </a:lvl6pPr>
            <a:lvl7pPr marL="2742716" indent="0">
              <a:buNone/>
              <a:defRPr sz="1400"/>
            </a:lvl7pPr>
            <a:lvl8pPr marL="3199835" indent="0">
              <a:buNone/>
              <a:defRPr sz="1400"/>
            </a:lvl8pPr>
            <a:lvl9pPr marL="3656954" indent="0">
              <a:buNone/>
              <a:defRPr sz="1400"/>
            </a:lvl9pPr>
          </a:lstStyle>
          <a:p>
            <a:pPr lvl="0"/>
            <a:r>
              <a:rPr lang="nb-NO" smtClean="0"/>
              <a:t>Click to edit Master text styles</a:t>
            </a:r>
          </a:p>
        </p:txBody>
      </p:sp>
    </p:spTree>
    <p:extLst>
      <p:ext uri="{BB962C8B-B14F-4D97-AF65-F5344CB8AC3E}">
        <p14:creationId xmlns:p14="http://schemas.microsoft.com/office/powerpoint/2010/main" val="3762120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_black">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Rett linje 12"/>
          <p:cNvCxnSpPr/>
          <p:nvPr userDrawn="1"/>
        </p:nvCxnSpPr>
        <p:spPr>
          <a:xfrm>
            <a:off x="395288" y="2924175"/>
            <a:ext cx="6408737" cy="0"/>
          </a:xfrm>
          <a:prstGeom prst="line">
            <a:avLst/>
          </a:prstGeom>
          <a:ln w="3175">
            <a:solidFill>
              <a:srgbClr val="A6A6A6"/>
            </a:solidFill>
          </a:ln>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ctrTitle"/>
          </p:nvPr>
        </p:nvSpPr>
        <p:spPr>
          <a:xfrm>
            <a:off x="395287" y="1557339"/>
            <a:ext cx="6408737" cy="1223962"/>
          </a:xfrm>
        </p:spPr>
        <p:txBody>
          <a:bodyPr anchor="b">
            <a:normAutofit/>
          </a:bodyPr>
          <a:lstStyle>
            <a:lvl1pPr>
              <a:defRPr sz="4000" b="1" i="1">
                <a:solidFill>
                  <a:schemeClr val="bg1"/>
                </a:solidFill>
                <a:latin typeface="Georgia" pitchFamily="18" charset="0"/>
              </a:defRPr>
            </a:lvl1pPr>
          </a:lstStyle>
          <a:p>
            <a:r>
              <a:rPr lang="nb-NO" smtClean="0"/>
              <a:t>Click to edit Master title style</a:t>
            </a:r>
            <a:endParaRPr lang="en-US" dirty="0"/>
          </a:p>
        </p:txBody>
      </p:sp>
      <p:sp>
        <p:nvSpPr>
          <p:cNvPr id="15" name="Text Placeholder 2"/>
          <p:cNvSpPr>
            <a:spLocks noGrp="1"/>
          </p:cNvSpPr>
          <p:nvPr>
            <p:ph type="body" idx="1"/>
          </p:nvPr>
        </p:nvSpPr>
        <p:spPr>
          <a:xfrm>
            <a:off x="395288" y="3068638"/>
            <a:ext cx="6264276" cy="307777"/>
          </a:xfrm>
        </p:spPr>
        <p:txBody>
          <a:bodyPr>
            <a:spAutoFit/>
          </a:bodyPr>
          <a:lstStyle>
            <a:lvl1pPr marL="0" indent="0">
              <a:buNone/>
              <a:defRPr sz="2000">
                <a:solidFill>
                  <a:schemeClr val="accent5">
                    <a:lumMod val="60000"/>
                    <a:lumOff val="40000"/>
                  </a:schemeClr>
                </a:solidFill>
                <a:latin typeface="+mn-lt"/>
              </a:defRPr>
            </a:lvl1pPr>
            <a:lvl2pPr marL="457119" indent="0">
              <a:buNone/>
              <a:defRPr sz="1800"/>
            </a:lvl2pPr>
            <a:lvl3pPr marL="914239" indent="0">
              <a:buNone/>
              <a:defRPr sz="1600"/>
            </a:lvl3pPr>
            <a:lvl4pPr marL="1371358" indent="0">
              <a:buNone/>
              <a:defRPr sz="1400"/>
            </a:lvl4pPr>
            <a:lvl5pPr marL="1828477" indent="0">
              <a:buNone/>
              <a:defRPr sz="1400"/>
            </a:lvl5pPr>
            <a:lvl6pPr marL="2285596" indent="0">
              <a:buNone/>
              <a:defRPr sz="1400"/>
            </a:lvl6pPr>
            <a:lvl7pPr marL="2742716" indent="0">
              <a:buNone/>
              <a:defRPr sz="1400"/>
            </a:lvl7pPr>
            <a:lvl8pPr marL="3199835" indent="0">
              <a:buNone/>
              <a:defRPr sz="1400"/>
            </a:lvl8pPr>
            <a:lvl9pPr marL="3656954" indent="0">
              <a:buNone/>
              <a:defRPr sz="1400"/>
            </a:lvl9pPr>
          </a:lstStyle>
          <a:p>
            <a:pPr lvl="0"/>
            <a:r>
              <a:rPr lang="nb-NO" smtClean="0"/>
              <a:t>Click to edit Master text styles</a:t>
            </a:r>
          </a:p>
        </p:txBody>
      </p:sp>
    </p:spTree>
    <p:extLst>
      <p:ext uri="{BB962C8B-B14F-4D97-AF65-F5344CB8AC3E}">
        <p14:creationId xmlns:p14="http://schemas.microsoft.com/office/powerpoint/2010/main" val="37374230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Illustration (grey)">
    <p:bg>
      <p:bgRef idx="1001">
        <a:schemeClr val="bg2"/>
      </p:bgRef>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5"/>
          <p:cNvSpPr>
            <a:spLocks noGrp="1"/>
          </p:cNvSpPr>
          <p:nvPr>
            <p:ph type="body" sz="quarter" idx="12"/>
          </p:nvPr>
        </p:nvSpPr>
        <p:spPr>
          <a:xfrm>
            <a:off x="395288" y="188913"/>
            <a:ext cx="8353425" cy="287337"/>
          </a:xfrm>
        </p:spPr>
        <p:txBody>
          <a:bodyPr>
            <a:normAutofit/>
          </a:bodyPr>
          <a:lstStyle>
            <a:lvl1pPr marL="0" indent="0">
              <a:buFontTx/>
              <a:buNone/>
              <a:defRPr sz="1800"/>
            </a:lvl1pPr>
          </a:lstStyle>
          <a:p>
            <a:pPr lvl="0"/>
            <a:r>
              <a:rPr lang="nb-NO" smtClean="0"/>
              <a:t>Click to edit Master text styles</a:t>
            </a:r>
          </a:p>
        </p:txBody>
      </p:sp>
      <p:sp>
        <p:nvSpPr>
          <p:cNvPr id="9" name="Title 1"/>
          <p:cNvSpPr>
            <a:spLocks noGrp="1"/>
          </p:cNvSpPr>
          <p:nvPr>
            <p:ph type="title"/>
          </p:nvPr>
        </p:nvSpPr>
        <p:spPr>
          <a:xfrm>
            <a:off x="395288" y="475200"/>
            <a:ext cx="8353425" cy="648000"/>
          </a:xfrm>
        </p:spPr>
        <p:txBody>
          <a:bodyPr>
            <a:normAutofit/>
          </a:bodyPr>
          <a:lstStyle>
            <a:lvl1pPr algn="l">
              <a:lnSpc>
                <a:spcPct val="100000"/>
              </a:lnSpc>
              <a:defRPr sz="3600" b="1" i="1" cap="none" baseline="0">
                <a:solidFill>
                  <a:schemeClr val="tx1"/>
                </a:solidFill>
                <a:latin typeface="Georgia" pitchFamily="18" charset="0"/>
              </a:defRPr>
            </a:lvl1pPr>
          </a:lstStyle>
          <a:p>
            <a:r>
              <a:rPr lang="nb-NO" smtClean="0"/>
              <a:t>Click to edit Master title style</a:t>
            </a:r>
            <a:endParaRPr lang="en-US" dirty="0"/>
          </a:p>
        </p:txBody>
      </p:sp>
    </p:spTree>
    <p:extLst>
      <p:ext uri="{BB962C8B-B14F-4D97-AF65-F5344CB8AC3E}">
        <p14:creationId xmlns:p14="http://schemas.microsoft.com/office/powerpoint/2010/main" val="177339103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Illustration (sand)">
    <p:bg>
      <p:bgPr>
        <a:solidFill>
          <a:srgbClr val="F6ECE2"/>
        </a:solidFill>
        <a:effectLst/>
      </p:bgPr>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275638" y="6227763"/>
            <a:ext cx="48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5"/>
          <p:cNvSpPr>
            <a:spLocks noGrp="1"/>
          </p:cNvSpPr>
          <p:nvPr>
            <p:ph type="body" sz="quarter" idx="12"/>
          </p:nvPr>
        </p:nvSpPr>
        <p:spPr>
          <a:xfrm>
            <a:off x="395288" y="188913"/>
            <a:ext cx="8353425" cy="287337"/>
          </a:xfrm>
        </p:spPr>
        <p:txBody>
          <a:bodyPr>
            <a:normAutofit/>
          </a:bodyPr>
          <a:lstStyle>
            <a:lvl1pPr marL="0" indent="0">
              <a:buFontTx/>
              <a:buNone/>
              <a:defRPr sz="1800"/>
            </a:lvl1pPr>
          </a:lstStyle>
          <a:p>
            <a:pPr lvl="0"/>
            <a:r>
              <a:rPr lang="nb-NO" smtClean="0"/>
              <a:t>Click to edit Master text styles</a:t>
            </a:r>
          </a:p>
        </p:txBody>
      </p:sp>
      <p:sp>
        <p:nvSpPr>
          <p:cNvPr id="9" name="Title 1"/>
          <p:cNvSpPr>
            <a:spLocks noGrp="1"/>
          </p:cNvSpPr>
          <p:nvPr>
            <p:ph type="title"/>
          </p:nvPr>
        </p:nvSpPr>
        <p:spPr>
          <a:xfrm>
            <a:off x="395288" y="475200"/>
            <a:ext cx="8353425" cy="865188"/>
          </a:xfrm>
        </p:spPr>
        <p:txBody>
          <a:bodyPr>
            <a:normAutofit/>
          </a:bodyPr>
          <a:lstStyle>
            <a:lvl1pPr algn="l">
              <a:lnSpc>
                <a:spcPct val="100000"/>
              </a:lnSpc>
              <a:defRPr sz="3600" b="1" i="1" cap="none" baseline="0">
                <a:solidFill>
                  <a:srgbClr val="080808"/>
                </a:solidFill>
                <a:latin typeface="Georgia" pitchFamily="18" charset="0"/>
              </a:defRPr>
            </a:lvl1pPr>
          </a:lstStyle>
          <a:p>
            <a:r>
              <a:rPr lang="nb-NO" smtClean="0"/>
              <a:t>Click to edit Master title style</a:t>
            </a:r>
            <a:endParaRPr lang="en-US" dirty="0"/>
          </a:p>
        </p:txBody>
      </p:sp>
    </p:spTree>
    <p:extLst>
      <p:ext uri="{BB962C8B-B14F-4D97-AF65-F5344CB8AC3E}">
        <p14:creationId xmlns:p14="http://schemas.microsoft.com/office/powerpoint/2010/main" val="2657090559"/>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Illustration (light green)">
    <p:bg>
      <p:bgPr>
        <a:solidFill>
          <a:srgbClr val="DBF1ED"/>
        </a:solidFill>
        <a:effectLst/>
      </p:bgPr>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275638" y="6227763"/>
            <a:ext cx="48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5"/>
          <p:cNvSpPr>
            <a:spLocks noGrp="1"/>
          </p:cNvSpPr>
          <p:nvPr>
            <p:ph type="body" sz="quarter" idx="12"/>
          </p:nvPr>
        </p:nvSpPr>
        <p:spPr>
          <a:xfrm>
            <a:off x="395288" y="188913"/>
            <a:ext cx="8353425" cy="287337"/>
          </a:xfrm>
        </p:spPr>
        <p:txBody>
          <a:bodyPr>
            <a:normAutofit/>
          </a:bodyPr>
          <a:lstStyle>
            <a:lvl1pPr marL="0" indent="0">
              <a:buFontTx/>
              <a:buNone/>
              <a:defRPr sz="1800"/>
            </a:lvl1pPr>
          </a:lstStyle>
          <a:p>
            <a:pPr lvl="0"/>
            <a:r>
              <a:rPr lang="nb-NO" smtClean="0"/>
              <a:t>Click to edit Master text styles</a:t>
            </a:r>
          </a:p>
        </p:txBody>
      </p:sp>
      <p:sp>
        <p:nvSpPr>
          <p:cNvPr id="5" name="Title 1"/>
          <p:cNvSpPr>
            <a:spLocks noGrp="1"/>
          </p:cNvSpPr>
          <p:nvPr>
            <p:ph type="title"/>
          </p:nvPr>
        </p:nvSpPr>
        <p:spPr>
          <a:xfrm>
            <a:off x="395288" y="475200"/>
            <a:ext cx="8353425" cy="865188"/>
          </a:xfrm>
        </p:spPr>
        <p:txBody>
          <a:bodyPr>
            <a:normAutofit/>
          </a:bodyPr>
          <a:lstStyle>
            <a:lvl1pPr algn="l">
              <a:lnSpc>
                <a:spcPct val="100000"/>
              </a:lnSpc>
              <a:defRPr sz="3600" b="1" i="1" cap="none" baseline="0">
                <a:solidFill>
                  <a:srgbClr val="080808"/>
                </a:solidFill>
                <a:latin typeface="Georgia" pitchFamily="18" charset="0"/>
              </a:defRPr>
            </a:lvl1pPr>
          </a:lstStyle>
          <a:p>
            <a:r>
              <a:rPr lang="nb-NO" smtClean="0"/>
              <a:t>Click to edit Master title style</a:t>
            </a:r>
            <a:endParaRPr lang="en-US" dirty="0"/>
          </a:p>
        </p:txBody>
      </p:sp>
    </p:spTree>
    <p:extLst>
      <p:ext uri="{BB962C8B-B14F-4D97-AF65-F5344CB8AC3E}">
        <p14:creationId xmlns:p14="http://schemas.microsoft.com/office/powerpoint/2010/main" val="354274177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Quote (grey)">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screen">
            <a:extLst>
              <a:ext uri="{28A0092B-C50C-407E-A947-70E740481C1C}">
                <a14:useLocalDpi xmlns:a14="http://schemas.microsoft.com/office/drawing/2010/main"/>
              </a:ext>
            </a:extLst>
          </a:blip>
          <a:srcRect l="1962" t="2754" r="1962" b="2754"/>
          <a:stretch>
            <a:fillRect/>
          </a:stretch>
        </p:blipFill>
        <p:spPr bwMode="auto">
          <a:xfrm>
            <a:off x="179388" y="188913"/>
            <a:ext cx="878522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p:nvPr>
        </p:nvSpPr>
        <p:spPr>
          <a:xfrm>
            <a:off x="684212" y="476250"/>
            <a:ext cx="7775575" cy="5329237"/>
          </a:xfrm>
        </p:spPr>
        <p:txBody>
          <a:bodyPr anchor="ctr">
            <a:normAutofit/>
          </a:bodyPr>
          <a:lstStyle>
            <a:lvl1pPr marL="0" indent="0" algn="ctr">
              <a:lnSpc>
                <a:spcPct val="110000"/>
              </a:lnSpc>
              <a:spcBef>
                <a:spcPts val="0"/>
              </a:spcBef>
              <a:spcAft>
                <a:spcPts val="0"/>
              </a:spcAft>
              <a:buNone/>
              <a:defRPr sz="2400">
                <a:solidFill>
                  <a:schemeClr val="bg1"/>
                </a:solidFill>
              </a:defRPr>
            </a:lvl1pPr>
          </a:lstStyle>
          <a:p>
            <a:pPr lvl="0"/>
            <a:r>
              <a:rPr lang="nb-NO" smtClean="0"/>
              <a:t>Click to edit Master text styles</a:t>
            </a:r>
          </a:p>
        </p:txBody>
      </p:sp>
    </p:spTree>
    <p:extLst>
      <p:ext uri="{BB962C8B-B14F-4D97-AF65-F5344CB8AC3E}">
        <p14:creationId xmlns:p14="http://schemas.microsoft.com/office/powerpoint/2010/main" val="1294255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Quote (black)">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2" cstate="screen">
            <a:extLst>
              <a:ext uri="{28A0092B-C50C-407E-A947-70E740481C1C}">
                <a14:useLocalDpi xmlns:a14="http://schemas.microsoft.com/office/drawing/2010/main"/>
              </a:ext>
            </a:extLst>
          </a:blip>
          <a:srcRect l="1962" t="2754" r="1962" b="2754"/>
          <a:stretch>
            <a:fillRect/>
          </a:stretch>
        </p:blipFill>
        <p:spPr bwMode="auto">
          <a:xfrm>
            <a:off x="179388" y="188913"/>
            <a:ext cx="878522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2"/>
          <p:cNvSpPr>
            <a:spLocks noGrp="1"/>
          </p:cNvSpPr>
          <p:nvPr>
            <p:ph type="body" sz="quarter" idx="10"/>
          </p:nvPr>
        </p:nvSpPr>
        <p:spPr>
          <a:xfrm>
            <a:off x="684212" y="476250"/>
            <a:ext cx="7775575" cy="5329237"/>
          </a:xfrm>
        </p:spPr>
        <p:txBody>
          <a:bodyPr anchor="ctr">
            <a:normAutofit/>
          </a:bodyPr>
          <a:lstStyle>
            <a:lvl1pPr marL="0" indent="0" algn="ctr">
              <a:lnSpc>
                <a:spcPct val="110000"/>
              </a:lnSpc>
              <a:spcBef>
                <a:spcPts val="0"/>
              </a:spcBef>
              <a:spcAft>
                <a:spcPts val="0"/>
              </a:spcAft>
              <a:buNone/>
              <a:defRPr sz="2400">
                <a:solidFill>
                  <a:schemeClr val="bg1"/>
                </a:solidFill>
              </a:defRPr>
            </a:lvl1pPr>
          </a:lstStyle>
          <a:p>
            <a:pPr lvl="0"/>
            <a:r>
              <a:rPr lang="nb-NO" smtClean="0"/>
              <a:t>Click to edit Master text styles</a:t>
            </a:r>
          </a:p>
        </p:txBody>
      </p:sp>
    </p:spTree>
    <p:extLst>
      <p:ext uri="{BB962C8B-B14F-4D97-AF65-F5344CB8AC3E}">
        <p14:creationId xmlns:p14="http://schemas.microsoft.com/office/powerpoint/2010/main" val="3142557129"/>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clusion (white)">
    <p:spTree>
      <p:nvGrpSpPr>
        <p:cNvPr id="1" name=""/>
        <p:cNvGrpSpPr/>
        <p:nvPr/>
      </p:nvGrpSpPr>
      <p:grpSpPr>
        <a:xfrm>
          <a:off x="0" y="0"/>
          <a:ext cx="0" cy="0"/>
          <a:chOff x="0" y="0"/>
          <a:chExt cx="0" cy="0"/>
        </a:xfrm>
      </p:grpSpPr>
      <p:sp>
        <p:nvSpPr>
          <p:cNvPr id="5" name="Text Placeholder 3"/>
          <p:cNvSpPr>
            <a:spLocks noGrp="1"/>
          </p:cNvSpPr>
          <p:nvPr>
            <p:ph type="body" sz="quarter" idx="10"/>
          </p:nvPr>
        </p:nvSpPr>
        <p:spPr>
          <a:xfrm>
            <a:off x="971550" y="3213100"/>
            <a:ext cx="7272338" cy="2592388"/>
          </a:xfrm>
        </p:spPr>
        <p:txBody>
          <a:bodyPr>
            <a:normAutofit/>
          </a:bodyPr>
          <a:lstStyle>
            <a:lvl1pPr marL="0" indent="0" algn="ctr">
              <a:buNone/>
              <a:defRPr sz="2000">
                <a:solidFill>
                  <a:schemeClr val="tx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nb-NO" smtClean="0"/>
              <a:t>Click to edit Master text styles</a:t>
            </a:r>
          </a:p>
        </p:txBody>
      </p:sp>
      <p:sp>
        <p:nvSpPr>
          <p:cNvPr id="10" name="Title 1"/>
          <p:cNvSpPr>
            <a:spLocks noGrp="1"/>
          </p:cNvSpPr>
          <p:nvPr>
            <p:ph type="title"/>
          </p:nvPr>
        </p:nvSpPr>
        <p:spPr>
          <a:xfrm>
            <a:off x="971549" y="476251"/>
            <a:ext cx="7272339" cy="2305050"/>
          </a:xfrm>
        </p:spPr>
        <p:txBody>
          <a:bodyPr anchor="b">
            <a:normAutofit/>
          </a:bodyPr>
          <a:lstStyle>
            <a:lvl1pPr algn="ctr">
              <a:lnSpc>
                <a:spcPct val="120000"/>
              </a:lnSpc>
              <a:defRPr sz="6000" b="1" i="1" cap="none" baseline="0">
                <a:solidFill>
                  <a:schemeClr val="tx1"/>
                </a:solidFill>
                <a:latin typeface="Georgia" pitchFamily="18" charset="0"/>
              </a:defRPr>
            </a:lvl1pPr>
          </a:lstStyle>
          <a:p>
            <a:r>
              <a:rPr lang="nb-NO" smtClean="0"/>
              <a:t>Click to edit Master title style</a:t>
            </a:r>
            <a:endParaRPr lang="en-US" dirty="0"/>
          </a:p>
        </p:txBody>
      </p:sp>
    </p:spTree>
    <p:extLst>
      <p:ext uri="{BB962C8B-B14F-4D97-AF65-F5344CB8AC3E}">
        <p14:creationId xmlns:p14="http://schemas.microsoft.com/office/powerpoint/2010/main" val="41625458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clusion (bordeaux)">
    <p:bg>
      <p:bgPr>
        <a:solidFill>
          <a:schemeClr val="accent3"/>
        </a:solidFill>
        <a:effectLst/>
      </p:bgPr>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3"/>
          <p:cNvSpPr>
            <a:spLocks noGrp="1"/>
          </p:cNvSpPr>
          <p:nvPr>
            <p:ph type="body" sz="quarter" idx="10"/>
          </p:nvPr>
        </p:nvSpPr>
        <p:spPr>
          <a:xfrm>
            <a:off x="971550" y="3213100"/>
            <a:ext cx="7272338" cy="2592388"/>
          </a:xfrm>
        </p:spPr>
        <p:txBody>
          <a:bodyPr>
            <a:normAutofit/>
          </a:bodyPr>
          <a:lstStyle>
            <a:lvl1pPr marL="0" indent="0" algn="ctr">
              <a:buNone/>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nb-NO" smtClean="0"/>
              <a:t>Click to edit Master text styles</a:t>
            </a:r>
          </a:p>
        </p:txBody>
      </p:sp>
      <p:sp>
        <p:nvSpPr>
          <p:cNvPr id="5" name="Title 1"/>
          <p:cNvSpPr>
            <a:spLocks noGrp="1"/>
          </p:cNvSpPr>
          <p:nvPr>
            <p:ph type="title"/>
          </p:nvPr>
        </p:nvSpPr>
        <p:spPr>
          <a:xfrm>
            <a:off x="971549" y="476251"/>
            <a:ext cx="7272339" cy="2305050"/>
          </a:xfrm>
        </p:spPr>
        <p:txBody>
          <a:bodyPr anchor="b">
            <a:normAutofit/>
          </a:bodyPr>
          <a:lstStyle>
            <a:lvl1pPr algn="ctr">
              <a:lnSpc>
                <a:spcPct val="120000"/>
              </a:lnSpc>
              <a:defRPr sz="6000" b="1" i="1" cap="none" baseline="0">
                <a:solidFill>
                  <a:schemeClr val="bg1"/>
                </a:solidFill>
                <a:latin typeface="Georgia" pitchFamily="18" charset="0"/>
              </a:defRPr>
            </a:lvl1pPr>
          </a:lstStyle>
          <a:p>
            <a:r>
              <a:rPr lang="nb-NO" smtClean="0"/>
              <a:t>Click to edit Master title style</a:t>
            </a:r>
            <a:endParaRPr lang="en-US" dirty="0"/>
          </a:p>
        </p:txBody>
      </p:sp>
    </p:spTree>
    <p:extLst>
      <p:ext uri="{BB962C8B-B14F-4D97-AF65-F5344CB8AC3E}">
        <p14:creationId xmlns:p14="http://schemas.microsoft.com/office/powerpoint/2010/main" val="27498053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nclusion (green)">
    <p:bg>
      <p:bgPr>
        <a:solidFill>
          <a:schemeClr val="accent4"/>
        </a:solidFill>
        <a:effectLst/>
      </p:bgPr>
    </p:bg>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3"/>
          <p:cNvSpPr>
            <a:spLocks noGrp="1"/>
          </p:cNvSpPr>
          <p:nvPr>
            <p:ph type="body" sz="quarter" idx="10"/>
          </p:nvPr>
        </p:nvSpPr>
        <p:spPr>
          <a:xfrm>
            <a:off x="971550" y="3213100"/>
            <a:ext cx="7272338" cy="2592388"/>
          </a:xfrm>
        </p:spPr>
        <p:txBody>
          <a:bodyPr>
            <a:normAutofit/>
          </a:bodyPr>
          <a:lstStyle>
            <a:lvl1pPr marL="0" indent="0" algn="ctr">
              <a:buNone/>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nb-NO" smtClean="0"/>
              <a:t>Click to edit Master text styles</a:t>
            </a:r>
          </a:p>
        </p:txBody>
      </p:sp>
      <p:sp>
        <p:nvSpPr>
          <p:cNvPr id="5" name="Title 1"/>
          <p:cNvSpPr>
            <a:spLocks noGrp="1"/>
          </p:cNvSpPr>
          <p:nvPr>
            <p:ph type="title"/>
          </p:nvPr>
        </p:nvSpPr>
        <p:spPr>
          <a:xfrm>
            <a:off x="971549" y="476251"/>
            <a:ext cx="7272339" cy="2305050"/>
          </a:xfrm>
        </p:spPr>
        <p:txBody>
          <a:bodyPr anchor="b">
            <a:normAutofit/>
          </a:bodyPr>
          <a:lstStyle>
            <a:lvl1pPr algn="ctr">
              <a:lnSpc>
                <a:spcPct val="120000"/>
              </a:lnSpc>
              <a:defRPr sz="6000" b="1" i="1" cap="none" baseline="0">
                <a:solidFill>
                  <a:schemeClr val="bg1"/>
                </a:solidFill>
                <a:latin typeface="Georgia" pitchFamily="18" charset="0"/>
              </a:defRPr>
            </a:lvl1pPr>
          </a:lstStyle>
          <a:p>
            <a:r>
              <a:rPr lang="nb-NO" smtClean="0"/>
              <a:t>Click to edit Master title style</a:t>
            </a:r>
            <a:endParaRPr lang="en-US" dirty="0"/>
          </a:p>
        </p:txBody>
      </p:sp>
    </p:spTree>
    <p:extLst>
      <p:ext uri="{BB962C8B-B14F-4D97-AF65-F5344CB8AC3E}">
        <p14:creationId xmlns:p14="http://schemas.microsoft.com/office/powerpoint/2010/main" val="31881510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nclusion (black pattern)">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67813"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280400" y="6223000"/>
            <a:ext cx="48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971549" y="476251"/>
            <a:ext cx="7272339" cy="2305050"/>
          </a:xfrm>
        </p:spPr>
        <p:txBody>
          <a:bodyPr anchor="b">
            <a:normAutofit/>
          </a:bodyPr>
          <a:lstStyle>
            <a:lvl1pPr algn="ctr">
              <a:lnSpc>
                <a:spcPct val="120000"/>
              </a:lnSpc>
              <a:defRPr sz="6000" b="1" i="1" cap="none" baseline="0">
                <a:solidFill>
                  <a:schemeClr val="bg1"/>
                </a:solidFill>
                <a:latin typeface="Georgia" pitchFamily="18" charset="0"/>
              </a:defRPr>
            </a:lvl1pPr>
          </a:lstStyle>
          <a:p>
            <a:r>
              <a:rPr lang="nb-NO" smtClean="0"/>
              <a:t>Click to edit Master title style</a:t>
            </a:r>
            <a:endParaRPr lang="en-US" dirty="0"/>
          </a:p>
        </p:txBody>
      </p:sp>
      <p:sp>
        <p:nvSpPr>
          <p:cNvPr id="10" name="Text Placeholder 3"/>
          <p:cNvSpPr>
            <a:spLocks noGrp="1"/>
          </p:cNvSpPr>
          <p:nvPr>
            <p:ph type="body" sz="quarter" idx="10"/>
          </p:nvPr>
        </p:nvSpPr>
        <p:spPr>
          <a:xfrm>
            <a:off x="971550" y="3213100"/>
            <a:ext cx="7272338" cy="2592388"/>
          </a:xfrm>
        </p:spPr>
        <p:txBody>
          <a:bodyPr>
            <a:normAutofit/>
          </a:bodyPr>
          <a:lstStyle>
            <a:lvl1pPr marL="0" indent="0" algn="ctr">
              <a:buNone/>
              <a:defRPr sz="2000">
                <a:solidFill>
                  <a:schemeClr val="bg1"/>
                </a:solidFill>
              </a:defRPr>
            </a:lvl1pPr>
            <a:lvl2pPr algn="ctr">
              <a:defRPr sz="2000">
                <a:solidFill>
                  <a:schemeClr val="bg1"/>
                </a:solidFill>
              </a:defRPr>
            </a:lvl2pPr>
            <a:lvl3pPr algn="ctr">
              <a:defRPr sz="2000">
                <a:solidFill>
                  <a:schemeClr val="bg1"/>
                </a:solidFill>
              </a:defRPr>
            </a:lvl3pPr>
            <a:lvl4pPr algn="ctr">
              <a:defRPr sz="2000">
                <a:solidFill>
                  <a:schemeClr val="bg1"/>
                </a:solidFill>
              </a:defRPr>
            </a:lvl4pPr>
            <a:lvl5pPr algn="ctr">
              <a:defRPr sz="2000">
                <a:solidFill>
                  <a:schemeClr val="bg1"/>
                </a:solidFill>
              </a:defRPr>
            </a:lvl5pPr>
          </a:lstStyle>
          <a:p>
            <a:pPr lvl="0"/>
            <a:r>
              <a:rPr lang="nb-NO" smtClean="0"/>
              <a:t>Click to edit Master text styles</a:t>
            </a:r>
          </a:p>
        </p:txBody>
      </p:sp>
    </p:spTree>
    <p:extLst>
      <p:ext uri="{BB962C8B-B14F-4D97-AF65-F5344CB8AC3E}">
        <p14:creationId xmlns:p14="http://schemas.microsoft.com/office/powerpoint/2010/main" val="37696331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with logo (black)">
    <p:bg>
      <p:bgPr>
        <a:solidFill>
          <a:schemeClr val="accent1">
            <a:lumMod val="85000"/>
            <a:lumOff val="15000"/>
          </a:schemeClr>
        </a:solidFill>
        <a:effectLst/>
      </p:bgPr>
    </p:bg>
    <p:spTree>
      <p:nvGrpSpPr>
        <p:cNvPr id="1" name=""/>
        <p:cNvGrpSpPr/>
        <p:nvPr/>
      </p:nvGrpSpPr>
      <p:grpSpPr>
        <a:xfrm>
          <a:off x="0" y="0"/>
          <a:ext cx="0" cy="0"/>
          <a:chOff x="0" y="0"/>
          <a:chExt cx="0" cy="0"/>
        </a:xfrm>
      </p:grpSpPr>
      <p:pic>
        <p:nvPicPr>
          <p:cNvPr id="2"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334349"/>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with logo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4815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Quote_prin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endParaRPr lang="nb-NO" sz="1800" dirty="0" err="1">
              <a:solidFill>
                <a:srgbClr val="FFFFFF"/>
              </a:solidFill>
              <a:latin typeface="Arial"/>
            </a:endParaRPr>
          </a:p>
        </p:txBody>
      </p:sp>
      <p:cxnSp>
        <p:nvCxnSpPr>
          <p:cNvPr id="5" name="Rett linje 10"/>
          <p:cNvCxnSpPr/>
          <p:nvPr userDrawn="1"/>
        </p:nvCxnSpPr>
        <p:spPr>
          <a:xfrm rot="5400000" flipH="1" flipV="1">
            <a:off x="-366712" y="4090987"/>
            <a:ext cx="3124200" cy="1311275"/>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43863" y="6100763"/>
            <a:ext cx="5572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39750" y="549275"/>
            <a:ext cx="7524750" cy="4751933"/>
          </a:xfrm>
        </p:spPr>
        <p:txBody>
          <a:bodyPr anchor="ctr">
            <a:normAutofit/>
          </a:bodyPr>
          <a:lstStyle>
            <a:lvl1pPr algn="l">
              <a:lnSpc>
                <a:spcPct val="150000"/>
              </a:lnSpc>
              <a:defRPr sz="7200" b="0" cap="none" baseline="0">
                <a:solidFill>
                  <a:schemeClr val="tx2">
                    <a:lumMod val="50000"/>
                  </a:schemeClr>
                </a:solidFill>
                <a:latin typeface="Georgia" pitchFamily="18" charset="0"/>
              </a:defRPr>
            </a:lvl1pPr>
          </a:lstStyle>
          <a:p>
            <a:r>
              <a:rPr lang="nb-NO" smtClean="0"/>
              <a:t>Click to edit Master title style</a:t>
            </a:r>
            <a:endParaRPr lang="en-US" dirty="0"/>
          </a:p>
        </p:txBody>
      </p:sp>
      <p:sp>
        <p:nvSpPr>
          <p:cNvPr id="9" name="Content Placeholder 14"/>
          <p:cNvSpPr>
            <a:spLocks noGrp="1"/>
          </p:cNvSpPr>
          <p:nvPr>
            <p:ph sz="quarter" idx="11"/>
          </p:nvPr>
        </p:nvSpPr>
        <p:spPr>
          <a:xfrm>
            <a:off x="719138" y="6111065"/>
            <a:ext cx="7201234" cy="287338"/>
          </a:xfrm>
        </p:spPr>
        <p:txBody>
          <a:bodyPr>
            <a:noAutofit/>
          </a:bodyPr>
          <a:lstStyle>
            <a:lvl1pPr>
              <a:buNone/>
              <a:defRPr sz="1600" b="1">
                <a:solidFill>
                  <a:schemeClr val="accent3"/>
                </a:solidFill>
                <a:latin typeface="+mn-lt"/>
              </a:defRPr>
            </a:lvl1pPr>
            <a:lvl2pPr>
              <a:buNone/>
              <a:defRPr sz="1600" b="1">
                <a:solidFill>
                  <a:schemeClr val="accent3"/>
                </a:solidFill>
                <a:latin typeface="+mn-lt"/>
              </a:defRPr>
            </a:lvl2pPr>
            <a:lvl3pPr>
              <a:buNone/>
              <a:defRPr sz="1600" b="1">
                <a:solidFill>
                  <a:schemeClr val="accent3"/>
                </a:solidFill>
                <a:latin typeface="+mn-lt"/>
              </a:defRPr>
            </a:lvl3pPr>
            <a:lvl4pPr>
              <a:buNone/>
              <a:defRPr sz="1600" b="1">
                <a:solidFill>
                  <a:schemeClr val="accent3"/>
                </a:solidFill>
                <a:latin typeface="+mn-lt"/>
              </a:defRPr>
            </a:lvl4pPr>
            <a:lvl5pPr>
              <a:buNone/>
              <a:defRPr sz="1600" b="1">
                <a:solidFill>
                  <a:schemeClr val="accent3"/>
                </a:solidFill>
                <a:latin typeface="+mn-lt"/>
              </a:defRPr>
            </a:lvl5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dirty="0"/>
          </a:p>
        </p:txBody>
      </p:sp>
    </p:spTree>
    <p:extLst>
      <p:ext uri="{BB962C8B-B14F-4D97-AF65-F5344CB8AC3E}">
        <p14:creationId xmlns:p14="http://schemas.microsoft.com/office/powerpoint/2010/main" val="3173237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Black">
    <p:spTree>
      <p:nvGrpSpPr>
        <p:cNvPr id="1" name=""/>
        <p:cNvGrpSpPr/>
        <p:nvPr/>
      </p:nvGrpSpPr>
      <p:grpSpPr>
        <a:xfrm>
          <a:off x="0" y="0"/>
          <a:ext cx="0" cy="0"/>
          <a:chOff x="0" y="0"/>
          <a:chExt cx="0" cy="0"/>
        </a:xfrm>
      </p:grpSpPr>
      <p:sp>
        <p:nvSpPr>
          <p:cNvPr id="7" name="Rektangel 6"/>
          <p:cNvSpPr/>
          <p:nvPr userDrawn="1"/>
        </p:nvSpPr>
        <p:spPr>
          <a:xfrm>
            <a:off x="1" y="0"/>
            <a:ext cx="9143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t"/>
          <a:lstStyle/>
          <a:p>
            <a:pPr algn="ctr" eaLnBrk="1" hangingPunct="1"/>
            <a:endParaRPr lang="nb-NO" sz="2400" dirty="0" err="1">
              <a:solidFill>
                <a:srgbClr val="FFFFFF"/>
              </a:solidFill>
              <a:latin typeface="Arial"/>
            </a:endParaRPr>
          </a:p>
        </p:txBody>
      </p:sp>
      <p:pic>
        <p:nvPicPr>
          <p:cNvPr id="3" name="Picture 3"/>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12833" y="6109832"/>
            <a:ext cx="645392" cy="633869"/>
          </a:xfrm>
          <a:prstGeom prst="rect">
            <a:avLst/>
          </a:prstGeom>
          <a:noFill/>
          <a:ln w="9525">
            <a:noFill/>
            <a:miter lim="800000"/>
            <a:headEnd/>
            <a:tailEnd/>
          </a:ln>
        </p:spPr>
      </p:pic>
    </p:spTree>
    <p:extLst>
      <p:ext uri="{BB962C8B-B14F-4D97-AF65-F5344CB8AC3E}">
        <p14:creationId xmlns:p14="http://schemas.microsoft.com/office/powerpoint/2010/main" val="928322634"/>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Blank with logo (grey)">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rtlCol="0" anchor="t"/>
          <a:lstStyle/>
          <a:p>
            <a:pPr algn="ctr" eaLnBrk="1" hangingPunct="1"/>
            <a:endParaRPr lang="en-GB" sz="2400" dirty="0" err="1" smtClean="0">
              <a:solidFill>
                <a:srgbClr val="FFFFFF"/>
              </a:solidFill>
              <a:latin typeface="Arial"/>
            </a:endParaRP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8467" y="6219566"/>
            <a:ext cx="516952" cy="468000"/>
          </a:xfrm>
          <a:prstGeom prst="rect">
            <a:avLst/>
          </a:prstGeom>
        </p:spPr>
      </p:pic>
    </p:spTree>
    <p:extLst>
      <p:ext uri="{BB962C8B-B14F-4D97-AF65-F5344CB8AC3E}">
        <p14:creationId xmlns:p14="http://schemas.microsoft.com/office/powerpoint/2010/main" val="4117056531"/>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33659" y="-27384"/>
            <a:ext cx="9223127" cy="6984776"/>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438467" y="6219566"/>
            <a:ext cx="516952" cy="468000"/>
          </a:xfrm>
          <a:prstGeom prst="rect">
            <a:avLst/>
          </a:prstGeom>
        </p:spPr>
      </p:pic>
    </p:spTree>
    <p:extLst>
      <p:ext uri="{BB962C8B-B14F-4D97-AF65-F5344CB8AC3E}">
        <p14:creationId xmlns:p14="http://schemas.microsoft.com/office/powerpoint/2010/main" val="33222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3.png"/><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4.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nb-NO" smtClean="0"/>
              <a:t>11. april 2011</a:t>
            </a:r>
            <a:endParaRPr lang="nb-NO"/>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smtClean="0"/>
              <a:t>Mal for styringsdokument mars 2015</a:t>
            </a:r>
            <a:endParaRPr lang="en-US"/>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45701889-BFCA-DD44-9982-59E386C3FCF5}" type="slidenum">
              <a:rPr lang="en-US"/>
              <a:pPr>
                <a:defRPr/>
              </a:pPr>
              <a:t>‹#›</a:t>
            </a:fld>
            <a:endParaRPr lang="en-US"/>
          </a:p>
        </p:txBody>
      </p:sp>
      <p:pic>
        <p:nvPicPr>
          <p:cNvPr id="1031" name="Picture 6" descr="UiO_A.png"/>
          <p:cNvPicPr>
            <a:picLocks noChangeAspect="1"/>
          </p:cNvPicPr>
          <p:nvPr/>
        </p:nvPicPr>
        <p:blipFill>
          <a:blip r:embed="rId13"/>
          <a:srcRect/>
          <a:stretch>
            <a:fillRect/>
          </a:stretch>
        </p:blipFill>
        <p:spPr bwMode="auto">
          <a:xfrm>
            <a:off x="304800" y="228600"/>
            <a:ext cx="2300288" cy="149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C6341-7E07-4D25-823D-56B55E4595E5}" type="datetimeFigureOut">
              <a:rPr lang="nb-NO" smtClean="0"/>
              <a:t>07.04.2017</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CDB91-49ED-4007-B6E9-FBBAEB1A5654}" type="slidenum">
              <a:rPr lang="nb-NO" smtClean="0"/>
              <a:t>‹#›</a:t>
            </a:fld>
            <a:endParaRPr lang="nb-NO"/>
          </a:p>
        </p:txBody>
      </p:sp>
    </p:spTree>
    <p:extLst>
      <p:ext uri="{BB962C8B-B14F-4D97-AF65-F5344CB8AC3E}">
        <p14:creationId xmlns:p14="http://schemas.microsoft.com/office/powerpoint/2010/main" val="223271539"/>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6FB00-ABE1-4363-AF93-9FDD6D80F486}" type="datetimeFigureOut">
              <a:rPr lang="nb-NO" smtClean="0"/>
              <a:t>07.04.2017</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AEBB9C-99D2-4E4B-98D1-224508236009}" type="slidenum">
              <a:rPr lang="nb-NO" smtClean="0"/>
              <a:t>‹#›</a:t>
            </a:fld>
            <a:endParaRPr lang="nb-NO"/>
          </a:p>
        </p:txBody>
      </p:sp>
    </p:spTree>
    <p:extLst>
      <p:ext uri="{BB962C8B-B14F-4D97-AF65-F5344CB8AC3E}">
        <p14:creationId xmlns:p14="http://schemas.microsoft.com/office/powerpoint/2010/main" val="824549364"/>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395288" y="474663"/>
            <a:ext cx="8351837"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nb-NO" smtClean="0"/>
              <a:t>Click to edit Master title style</a:t>
            </a:r>
            <a:endParaRPr lang="en-US"/>
          </a:p>
        </p:txBody>
      </p:sp>
      <p:sp>
        <p:nvSpPr>
          <p:cNvPr id="1027" name="Rectangle 4"/>
          <p:cNvSpPr>
            <a:spLocks noGrp="1" noChangeArrowheads="1"/>
          </p:cNvSpPr>
          <p:nvPr>
            <p:ph type="body" idx="1"/>
          </p:nvPr>
        </p:nvSpPr>
        <p:spPr bwMode="auto">
          <a:xfrm>
            <a:off x="395288" y="1843088"/>
            <a:ext cx="8351837"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p:txBody>
      </p:sp>
      <p:pic>
        <p:nvPicPr>
          <p:cNvPr id="1028" name="Picture 4"/>
          <p:cNvPicPr>
            <a:picLocks noChangeAspect="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8275638" y="6227763"/>
            <a:ext cx="48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709105"/>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 id="2147483756" r:id="rId18"/>
    <p:sldLayoutId id="2147483757" r:id="rId19"/>
    <p:sldLayoutId id="2147483758" r:id="rId20"/>
    <p:sldLayoutId id="2147483759" r:id="rId21"/>
    <p:sldLayoutId id="2147483760" r:id="rId22"/>
  </p:sldLayoutIdLst>
  <p:timing>
    <p:tnLst>
      <p:par>
        <p:cTn id="1" dur="indefinite" restart="never" nodeType="tmRoot"/>
      </p:par>
    </p:tnLst>
  </p:timing>
  <p:hf hdr="0" dt="0"/>
  <p:txStyles>
    <p:titleStyle>
      <a:lvl1pPr algn="l" rtl="0" eaLnBrk="1" fontAlgn="base" hangingPunct="1">
        <a:spcBef>
          <a:spcPct val="0"/>
        </a:spcBef>
        <a:spcAft>
          <a:spcPct val="0"/>
        </a:spcAft>
        <a:defRPr sz="3600" b="1" i="1">
          <a:solidFill>
            <a:srgbClr val="5D0749"/>
          </a:solidFill>
          <a:latin typeface="+mj-lt"/>
          <a:ea typeface="ＭＳ Ｐゴシック" charset="0"/>
          <a:cs typeface="Times New Roman" pitchFamily="18" charset="0"/>
        </a:defRPr>
      </a:lvl1pPr>
      <a:lvl2pPr algn="l" rtl="0" eaLnBrk="1" fontAlgn="base" hangingPunct="1">
        <a:spcBef>
          <a:spcPct val="0"/>
        </a:spcBef>
        <a:spcAft>
          <a:spcPct val="0"/>
        </a:spcAft>
        <a:defRPr sz="3600" b="1" i="1">
          <a:solidFill>
            <a:srgbClr val="5D0749"/>
          </a:solidFill>
          <a:latin typeface="Georgia" charset="0"/>
          <a:ea typeface="ＭＳ Ｐゴシック" charset="0"/>
        </a:defRPr>
      </a:lvl2pPr>
      <a:lvl3pPr algn="l" rtl="0" eaLnBrk="1" fontAlgn="base" hangingPunct="1">
        <a:spcBef>
          <a:spcPct val="0"/>
        </a:spcBef>
        <a:spcAft>
          <a:spcPct val="0"/>
        </a:spcAft>
        <a:defRPr sz="3600" b="1" i="1">
          <a:solidFill>
            <a:srgbClr val="5D0749"/>
          </a:solidFill>
          <a:latin typeface="Georgia" charset="0"/>
          <a:ea typeface="ＭＳ Ｐゴシック" charset="0"/>
        </a:defRPr>
      </a:lvl3pPr>
      <a:lvl4pPr algn="l" rtl="0" eaLnBrk="1" fontAlgn="base" hangingPunct="1">
        <a:spcBef>
          <a:spcPct val="0"/>
        </a:spcBef>
        <a:spcAft>
          <a:spcPct val="0"/>
        </a:spcAft>
        <a:defRPr sz="3600" b="1" i="1">
          <a:solidFill>
            <a:srgbClr val="5D0749"/>
          </a:solidFill>
          <a:latin typeface="Georgia" charset="0"/>
          <a:ea typeface="ＭＳ Ｐゴシック" charset="0"/>
        </a:defRPr>
      </a:lvl4pPr>
      <a:lvl5pPr algn="l" rtl="0" eaLnBrk="1" fontAlgn="base" hangingPunct="1">
        <a:spcBef>
          <a:spcPct val="0"/>
        </a:spcBef>
        <a:spcAft>
          <a:spcPct val="0"/>
        </a:spcAft>
        <a:defRPr sz="3600" b="1" i="1">
          <a:solidFill>
            <a:srgbClr val="5D0749"/>
          </a:solidFill>
          <a:latin typeface="Georgia" charset="0"/>
          <a:ea typeface="ＭＳ Ｐゴシック" charset="0"/>
        </a:defRPr>
      </a:lvl5pPr>
      <a:lvl6pPr marL="511980" algn="l" rtl="0" eaLnBrk="1" fontAlgn="base" hangingPunct="1">
        <a:spcBef>
          <a:spcPct val="0"/>
        </a:spcBef>
        <a:spcAft>
          <a:spcPct val="0"/>
        </a:spcAft>
        <a:defRPr sz="4000">
          <a:solidFill>
            <a:srgbClr val="333333"/>
          </a:solidFill>
          <a:latin typeface="Helvetica 65 Medium" pitchFamily="34" charset="0"/>
        </a:defRPr>
      </a:lvl6pPr>
      <a:lvl7pPr marL="1023960" algn="l" rtl="0" eaLnBrk="1" fontAlgn="base" hangingPunct="1">
        <a:spcBef>
          <a:spcPct val="0"/>
        </a:spcBef>
        <a:spcAft>
          <a:spcPct val="0"/>
        </a:spcAft>
        <a:defRPr sz="4000">
          <a:solidFill>
            <a:srgbClr val="333333"/>
          </a:solidFill>
          <a:latin typeface="Helvetica 65 Medium" pitchFamily="34" charset="0"/>
        </a:defRPr>
      </a:lvl7pPr>
      <a:lvl8pPr marL="1535940" algn="l" rtl="0" eaLnBrk="1" fontAlgn="base" hangingPunct="1">
        <a:spcBef>
          <a:spcPct val="0"/>
        </a:spcBef>
        <a:spcAft>
          <a:spcPct val="0"/>
        </a:spcAft>
        <a:defRPr sz="4000">
          <a:solidFill>
            <a:srgbClr val="333333"/>
          </a:solidFill>
          <a:latin typeface="Helvetica 65 Medium" pitchFamily="34" charset="0"/>
        </a:defRPr>
      </a:lvl8pPr>
      <a:lvl9pPr marL="2047920" algn="l" rtl="0" eaLnBrk="1" fontAlgn="base" hangingPunct="1">
        <a:spcBef>
          <a:spcPct val="0"/>
        </a:spcBef>
        <a:spcAft>
          <a:spcPct val="0"/>
        </a:spcAft>
        <a:defRPr sz="4000">
          <a:solidFill>
            <a:srgbClr val="333333"/>
          </a:solidFill>
          <a:latin typeface="Helvetica 65 Medium" pitchFamily="34" charset="0"/>
        </a:defRPr>
      </a:lvl9pPr>
    </p:titleStyle>
    <p:bodyStyle>
      <a:lvl1pPr marL="266700" indent="-266700" algn="l" rtl="0" eaLnBrk="1" fontAlgn="base" hangingPunct="1">
        <a:spcBef>
          <a:spcPts val="338"/>
        </a:spcBef>
        <a:spcAft>
          <a:spcPts val="338"/>
        </a:spcAft>
        <a:buFont typeface="Arial" charset="0"/>
        <a:buChar char="•"/>
        <a:defRPr sz="2000">
          <a:solidFill>
            <a:srgbClr val="080808"/>
          </a:solidFill>
          <a:latin typeface="+mn-lt"/>
          <a:ea typeface="ＭＳ Ｐゴシック" charset="0"/>
          <a:cs typeface="Arial" pitchFamily="34" charset="0"/>
        </a:defRPr>
      </a:lvl1pPr>
      <a:lvl2pPr marL="542925" indent="-276225" algn="l" rtl="0" eaLnBrk="1" fontAlgn="base" hangingPunct="1">
        <a:spcBef>
          <a:spcPts val="450"/>
        </a:spcBef>
        <a:spcAft>
          <a:spcPts val="450"/>
        </a:spcAft>
        <a:buChar char="–"/>
        <a:defRPr sz="2000">
          <a:solidFill>
            <a:srgbClr val="080808"/>
          </a:solidFill>
          <a:latin typeface="+mn-lt"/>
          <a:ea typeface="ＭＳ Ｐゴシック" charset="0"/>
          <a:cs typeface="Arial" pitchFamily="34" charset="0"/>
        </a:defRPr>
      </a:lvl2pPr>
      <a:lvl3pPr marL="903288" indent="-296863" algn="l" rtl="0" eaLnBrk="1" fontAlgn="base" hangingPunct="1">
        <a:spcBef>
          <a:spcPts val="450"/>
        </a:spcBef>
        <a:spcAft>
          <a:spcPts val="450"/>
        </a:spcAft>
        <a:buChar char="•"/>
        <a:defRPr sz="2700">
          <a:solidFill>
            <a:srgbClr val="080808"/>
          </a:solidFill>
          <a:latin typeface="+mn-lt"/>
          <a:ea typeface="ＭＳ Ｐゴシック" charset="0"/>
          <a:cs typeface="Arial" pitchFamily="34" charset="0"/>
        </a:defRPr>
      </a:lvl3pPr>
      <a:lvl4pPr marL="1309688" indent="-307975" algn="l" rtl="0" eaLnBrk="1" fontAlgn="base" hangingPunct="1">
        <a:spcBef>
          <a:spcPts val="450"/>
        </a:spcBef>
        <a:spcAft>
          <a:spcPts val="450"/>
        </a:spcAft>
        <a:buChar char="–"/>
        <a:defRPr sz="2700">
          <a:solidFill>
            <a:srgbClr val="080808"/>
          </a:solidFill>
          <a:latin typeface="+mn-lt"/>
          <a:ea typeface="ＭＳ Ｐゴシック" charset="0"/>
          <a:cs typeface="Arial" pitchFamily="34" charset="0"/>
        </a:defRPr>
      </a:lvl4pPr>
      <a:lvl5pPr marL="1701800" indent="-298450" algn="l" rtl="0" eaLnBrk="1" fontAlgn="base" hangingPunct="1">
        <a:spcBef>
          <a:spcPts val="450"/>
        </a:spcBef>
        <a:spcAft>
          <a:spcPts val="450"/>
        </a:spcAft>
        <a:buChar char="»"/>
        <a:defRPr sz="2700">
          <a:solidFill>
            <a:srgbClr val="080808"/>
          </a:solidFill>
          <a:latin typeface="+mn-lt"/>
          <a:ea typeface="ＭＳ Ｐゴシック" charset="0"/>
          <a:cs typeface="Arial" pitchFamily="34" charset="0"/>
        </a:defRPr>
      </a:lvl5pPr>
      <a:lvl6pPr marL="2815890" indent="-255990" algn="l" rtl="0" eaLnBrk="1" fontAlgn="base" hangingPunct="1">
        <a:spcBef>
          <a:spcPct val="20000"/>
        </a:spcBef>
        <a:spcAft>
          <a:spcPct val="0"/>
        </a:spcAft>
        <a:buChar char="»"/>
        <a:defRPr sz="2300">
          <a:solidFill>
            <a:srgbClr val="333333"/>
          </a:solidFill>
          <a:latin typeface="+mn-lt"/>
        </a:defRPr>
      </a:lvl6pPr>
      <a:lvl7pPr marL="3327871" indent="-255990" algn="l" rtl="0" eaLnBrk="1" fontAlgn="base" hangingPunct="1">
        <a:spcBef>
          <a:spcPct val="20000"/>
        </a:spcBef>
        <a:spcAft>
          <a:spcPct val="0"/>
        </a:spcAft>
        <a:buChar char="»"/>
        <a:defRPr sz="2300">
          <a:solidFill>
            <a:srgbClr val="333333"/>
          </a:solidFill>
          <a:latin typeface="+mn-lt"/>
        </a:defRPr>
      </a:lvl7pPr>
      <a:lvl8pPr marL="3839850" indent="-255990" algn="l" rtl="0" eaLnBrk="1" fontAlgn="base" hangingPunct="1">
        <a:spcBef>
          <a:spcPct val="20000"/>
        </a:spcBef>
        <a:spcAft>
          <a:spcPct val="0"/>
        </a:spcAft>
        <a:buChar char="»"/>
        <a:defRPr sz="2300">
          <a:solidFill>
            <a:srgbClr val="333333"/>
          </a:solidFill>
          <a:latin typeface="+mn-lt"/>
        </a:defRPr>
      </a:lvl8pPr>
      <a:lvl9pPr marL="4351830" indent="-255990" algn="l" rtl="0" eaLnBrk="1" fontAlgn="base" hangingPunct="1">
        <a:spcBef>
          <a:spcPct val="20000"/>
        </a:spcBef>
        <a:spcAft>
          <a:spcPct val="0"/>
        </a:spcAft>
        <a:buChar char="»"/>
        <a:defRPr sz="2300">
          <a:solidFill>
            <a:srgbClr val="333333"/>
          </a:solidFill>
          <a:latin typeface="+mn-lt"/>
        </a:defRPr>
      </a:lvl9pPr>
    </p:bodyStyle>
    <p:otherStyle>
      <a:defPPr>
        <a:defRPr lang="en-US"/>
      </a:defPPr>
      <a:lvl1pPr marL="0" algn="l" defTabSz="1023960" rtl="0" eaLnBrk="1" latinLnBrk="0" hangingPunct="1">
        <a:defRPr sz="2000" kern="1200">
          <a:solidFill>
            <a:schemeClr val="tx1"/>
          </a:solidFill>
          <a:latin typeface="+mn-lt"/>
          <a:ea typeface="+mn-ea"/>
          <a:cs typeface="+mn-cs"/>
        </a:defRPr>
      </a:lvl1pPr>
      <a:lvl2pPr marL="511980" algn="l" defTabSz="1023960" rtl="0" eaLnBrk="1" latinLnBrk="0" hangingPunct="1">
        <a:defRPr sz="2000" kern="1200">
          <a:solidFill>
            <a:schemeClr val="tx1"/>
          </a:solidFill>
          <a:latin typeface="+mn-lt"/>
          <a:ea typeface="+mn-ea"/>
          <a:cs typeface="+mn-cs"/>
        </a:defRPr>
      </a:lvl2pPr>
      <a:lvl3pPr marL="1023960" algn="l" defTabSz="1023960" rtl="0" eaLnBrk="1" latinLnBrk="0" hangingPunct="1">
        <a:defRPr sz="2000" kern="1200">
          <a:solidFill>
            <a:schemeClr val="tx1"/>
          </a:solidFill>
          <a:latin typeface="+mn-lt"/>
          <a:ea typeface="+mn-ea"/>
          <a:cs typeface="+mn-cs"/>
        </a:defRPr>
      </a:lvl3pPr>
      <a:lvl4pPr marL="1535940" algn="l" defTabSz="1023960" rtl="0" eaLnBrk="1" latinLnBrk="0" hangingPunct="1">
        <a:defRPr sz="2000" kern="1200">
          <a:solidFill>
            <a:schemeClr val="tx1"/>
          </a:solidFill>
          <a:latin typeface="+mn-lt"/>
          <a:ea typeface="+mn-ea"/>
          <a:cs typeface="+mn-cs"/>
        </a:defRPr>
      </a:lvl4pPr>
      <a:lvl5pPr marL="2047920" algn="l" defTabSz="1023960" rtl="0" eaLnBrk="1" latinLnBrk="0" hangingPunct="1">
        <a:defRPr sz="2000" kern="1200">
          <a:solidFill>
            <a:schemeClr val="tx1"/>
          </a:solidFill>
          <a:latin typeface="+mn-lt"/>
          <a:ea typeface="+mn-ea"/>
          <a:cs typeface="+mn-cs"/>
        </a:defRPr>
      </a:lvl5pPr>
      <a:lvl6pPr marL="2559901" algn="l" defTabSz="1023960" rtl="0" eaLnBrk="1" latinLnBrk="0" hangingPunct="1">
        <a:defRPr sz="2000" kern="1200">
          <a:solidFill>
            <a:schemeClr val="tx1"/>
          </a:solidFill>
          <a:latin typeface="+mn-lt"/>
          <a:ea typeface="+mn-ea"/>
          <a:cs typeface="+mn-cs"/>
        </a:defRPr>
      </a:lvl6pPr>
      <a:lvl7pPr marL="3071880" algn="l" defTabSz="1023960" rtl="0" eaLnBrk="1" latinLnBrk="0" hangingPunct="1">
        <a:defRPr sz="2000" kern="1200">
          <a:solidFill>
            <a:schemeClr val="tx1"/>
          </a:solidFill>
          <a:latin typeface="+mn-lt"/>
          <a:ea typeface="+mn-ea"/>
          <a:cs typeface="+mn-cs"/>
        </a:defRPr>
      </a:lvl7pPr>
      <a:lvl8pPr marL="3583860" algn="l" defTabSz="1023960" rtl="0" eaLnBrk="1" latinLnBrk="0" hangingPunct="1">
        <a:defRPr sz="2000" kern="1200">
          <a:solidFill>
            <a:schemeClr val="tx1"/>
          </a:solidFill>
          <a:latin typeface="+mn-lt"/>
          <a:ea typeface="+mn-ea"/>
          <a:cs typeface="+mn-cs"/>
        </a:defRPr>
      </a:lvl8pPr>
      <a:lvl9pPr marL="4095841" algn="l" defTabSz="1023960"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subTitle" idx="1"/>
          </p:nvPr>
        </p:nvSpPr>
        <p:spPr>
          <a:xfrm>
            <a:off x="971600" y="2996952"/>
            <a:ext cx="7543800" cy="1752600"/>
          </a:xfrm>
        </p:spPr>
        <p:txBody>
          <a:bodyPr/>
          <a:lstStyle/>
          <a:p>
            <a:pPr eaLnBrk="1" hangingPunct="1"/>
            <a:r>
              <a:rPr lang="nb-NO" sz="2000" b="1" dirty="0" smtClean="0"/>
              <a:t> Kartleggingsmøte med fakultetene </a:t>
            </a:r>
          </a:p>
          <a:p>
            <a:pPr eaLnBrk="1" hangingPunct="1"/>
            <a:r>
              <a:rPr lang="nb-NO" sz="3200" b="1" dirty="0" smtClean="0"/>
              <a:t>Kartlegging av tilretteleggingsfeltet ved UiO</a:t>
            </a:r>
          </a:p>
          <a:p>
            <a:pPr eaLnBrk="1" hangingPunct="1"/>
            <a:endParaRPr lang="nb-NO" sz="32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7696200" cy="1143000"/>
          </a:xfrm>
        </p:spPr>
        <p:txBody>
          <a:bodyPr/>
          <a:lstStyle/>
          <a:p>
            <a:pPr marL="0" indent="0"/>
            <a:r>
              <a:rPr lang="nb-NO" dirty="0"/>
              <a:t>Bakgrunn og </a:t>
            </a:r>
            <a:r>
              <a:rPr lang="nb-NO" dirty="0" smtClean="0"/>
              <a:t>begrunnelse</a:t>
            </a:r>
            <a:endParaRPr lang="nb-NO" dirty="0"/>
          </a:p>
        </p:txBody>
      </p:sp>
      <p:sp>
        <p:nvSpPr>
          <p:cNvPr id="3" name="Content Placeholder 2"/>
          <p:cNvSpPr>
            <a:spLocks noGrp="1"/>
          </p:cNvSpPr>
          <p:nvPr>
            <p:ph idx="1"/>
          </p:nvPr>
        </p:nvSpPr>
        <p:spPr>
          <a:xfrm>
            <a:off x="539552" y="1412776"/>
            <a:ext cx="7696200" cy="4114800"/>
          </a:xfrm>
        </p:spPr>
        <p:txBody>
          <a:bodyPr/>
          <a:lstStyle/>
          <a:p>
            <a:pPr marL="0" indent="0">
              <a:buNone/>
            </a:pPr>
            <a:endParaRPr lang="nb-NO" sz="2000" dirty="0"/>
          </a:p>
          <a:p>
            <a:r>
              <a:rPr lang="nb-NO" sz="2000" dirty="0" smtClean="0"/>
              <a:t>UH-loven </a:t>
            </a:r>
            <a:r>
              <a:rPr lang="nb-NO" sz="2000" dirty="0"/>
              <a:t>§4.3 punkt </a:t>
            </a:r>
            <a:r>
              <a:rPr lang="nb-NO" sz="2000" dirty="0" smtClean="0"/>
              <a:t>5: </a:t>
            </a:r>
            <a:r>
              <a:rPr lang="nb-NO" sz="2000" i="1" dirty="0" smtClean="0"/>
              <a:t>Institusjonen </a:t>
            </a:r>
            <a:r>
              <a:rPr lang="nb-NO" sz="2000" i="1" dirty="0"/>
              <a:t>skal, så langt det er mulig </a:t>
            </a:r>
            <a:r>
              <a:rPr lang="nb-NO" sz="2000" i="1" dirty="0" smtClean="0"/>
              <a:t>og </a:t>
            </a:r>
            <a:r>
              <a:rPr lang="en-US" sz="2000" i="1" dirty="0" err="1" smtClean="0"/>
              <a:t>rimelig</a:t>
            </a:r>
            <a:r>
              <a:rPr lang="en-US" sz="2000" i="1" dirty="0"/>
              <a:t>, </a:t>
            </a:r>
            <a:r>
              <a:rPr lang="en-US" sz="2000" i="1" dirty="0" err="1"/>
              <a:t>legge</a:t>
            </a:r>
            <a:r>
              <a:rPr lang="en-US" sz="2000" i="1" dirty="0"/>
              <a:t> </a:t>
            </a:r>
            <a:r>
              <a:rPr lang="en-US" sz="2000" i="1" dirty="0" err="1"/>
              <a:t>studiesituasjonen</a:t>
            </a:r>
            <a:r>
              <a:rPr lang="en-US" sz="2000" i="1" dirty="0"/>
              <a:t> </a:t>
            </a:r>
            <a:r>
              <a:rPr lang="en-US" sz="2000" i="1" dirty="0" err="1"/>
              <a:t>til</a:t>
            </a:r>
            <a:r>
              <a:rPr lang="en-US" sz="2000" i="1" dirty="0"/>
              <a:t> </a:t>
            </a:r>
            <a:r>
              <a:rPr lang="en-US" sz="2000" i="1" dirty="0" err="1"/>
              <a:t>rette</a:t>
            </a:r>
            <a:r>
              <a:rPr lang="en-US" sz="2000" i="1" dirty="0"/>
              <a:t> for </a:t>
            </a:r>
            <a:r>
              <a:rPr lang="en-US" sz="2000" i="1" dirty="0" err="1"/>
              <a:t>studenter</a:t>
            </a:r>
            <a:r>
              <a:rPr lang="en-US" sz="2000" i="1" dirty="0"/>
              <a:t> med </a:t>
            </a:r>
            <a:r>
              <a:rPr lang="en-US" sz="2000" i="1" dirty="0" err="1"/>
              <a:t>særskilte</a:t>
            </a:r>
            <a:r>
              <a:rPr lang="en-US" sz="2000" i="1" dirty="0"/>
              <a:t> </a:t>
            </a:r>
            <a:r>
              <a:rPr lang="en-US" sz="2000" i="1" dirty="0" err="1"/>
              <a:t>behov</a:t>
            </a:r>
            <a:r>
              <a:rPr lang="en-US" sz="2000" i="1" dirty="0"/>
              <a:t>. </a:t>
            </a:r>
            <a:r>
              <a:rPr lang="en-US" sz="2000" i="1" dirty="0" err="1"/>
              <a:t>Tilretteleggingen</a:t>
            </a:r>
            <a:r>
              <a:rPr lang="en-US" sz="2000" i="1" dirty="0"/>
              <a:t> </a:t>
            </a:r>
            <a:r>
              <a:rPr lang="en-US" sz="2000" i="1" dirty="0" err="1"/>
              <a:t>må</a:t>
            </a:r>
            <a:r>
              <a:rPr lang="en-US" sz="2000" i="1" dirty="0"/>
              <a:t> </a:t>
            </a:r>
            <a:r>
              <a:rPr lang="en-US" sz="2000" i="1" dirty="0" err="1" smtClean="0"/>
              <a:t>ikke</a:t>
            </a:r>
            <a:r>
              <a:rPr lang="en-US" sz="2000" i="1" dirty="0"/>
              <a:t> </a:t>
            </a:r>
            <a:r>
              <a:rPr lang="nb-NO" sz="2000" i="1" dirty="0" smtClean="0"/>
              <a:t>føre </a:t>
            </a:r>
            <a:r>
              <a:rPr lang="nb-NO" sz="2000" i="1" dirty="0"/>
              <a:t>til en reduksjon av de faglige krav som stilles ved det enkelte </a:t>
            </a:r>
            <a:r>
              <a:rPr lang="nb-NO" sz="2000" i="1" dirty="0" smtClean="0"/>
              <a:t>studium</a:t>
            </a:r>
            <a:r>
              <a:rPr lang="nb-NO" sz="2000" dirty="0" smtClean="0"/>
              <a:t>.</a:t>
            </a:r>
          </a:p>
          <a:p>
            <a:r>
              <a:rPr lang="nb-NO" sz="2000" dirty="0" smtClean="0"/>
              <a:t>Diskriminerings- og tilgjengelighetsloven §17: </a:t>
            </a:r>
            <a:r>
              <a:rPr lang="nb-NO" sz="2000" i="1" dirty="0" smtClean="0"/>
              <a:t>rett til individuell tilrettelegging i skole- og utdanningsinstitusjoner</a:t>
            </a:r>
          </a:p>
          <a:p>
            <a:pPr marL="0" indent="0">
              <a:buNone/>
            </a:pPr>
            <a:endParaRPr lang="nb-NO" sz="2000" dirty="0" smtClean="0"/>
          </a:p>
          <a:p>
            <a:r>
              <a:rPr lang="nb-NO" sz="2000" dirty="0" smtClean="0"/>
              <a:t>Gjennom </a:t>
            </a:r>
            <a:r>
              <a:rPr lang="nb-NO" sz="2000" dirty="0"/>
              <a:t>S</a:t>
            </a:r>
            <a:r>
              <a:rPr lang="nb-NO" sz="2000" dirty="0" smtClean="0"/>
              <a:t>tudentparlamentet, styringsgruppen </a:t>
            </a:r>
            <a:r>
              <a:rPr lang="nb-NO" sz="2000" dirty="0"/>
              <a:t>for digitalt læringsmiljø og </a:t>
            </a:r>
            <a:r>
              <a:rPr lang="nb-NO" sz="2000" dirty="0" smtClean="0"/>
              <a:t>Læringsmiljøutvalget har studenter </a:t>
            </a:r>
            <a:r>
              <a:rPr lang="nb-NO" sz="2000" dirty="0"/>
              <a:t>og ansatte </a:t>
            </a:r>
            <a:r>
              <a:rPr lang="nb-NO" sz="2000" dirty="0" smtClean="0"/>
              <a:t>etterspurt større fokus på tilretteleggingsfeltet. Det er et ønske om mer felles rutiner og praksis på tvers av fakultetene, og et behov for kompetanseheving for ansatte som jobber med feltet.</a:t>
            </a:r>
            <a:endParaRPr lang="en-US" sz="2000" dirty="0"/>
          </a:p>
        </p:txBody>
      </p:sp>
      <p:sp>
        <p:nvSpPr>
          <p:cNvPr id="6" name="Slide Number Placeholder 5"/>
          <p:cNvSpPr>
            <a:spLocks noGrp="1"/>
          </p:cNvSpPr>
          <p:nvPr>
            <p:ph type="sldNum" sz="quarter" idx="12"/>
          </p:nvPr>
        </p:nvSpPr>
        <p:spPr/>
        <p:txBody>
          <a:bodyPr/>
          <a:lstStyle/>
          <a:p>
            <a:pPr>
              <a:defRPr/>
            </a:pPr>
            <a:fld id="{3272E124-581F-5C46-A44F-4620125B4F28}" type="slidenum">
              <a:rPr lang="en-US" smtClean="0"/>
              <a:pPr>
                <a:defRPr/>
              </a:pPr>
              <a:t>3</a:t>
            </a:fld>
            <a:endParaRPr lang="en-US"/>
          </a:p>
        </p:txBody>
      </p:sp>
    </p:spTree>
    <p:extLst>
      <p:ext uri="{BB962C8B-B14F-4D97-AF65-F5344CB8AC3E}">
        <p14:creationId xmlns:p14="http://schemas.microsoft.com/office/powerpoint/2010/main" val="25853254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Mandat</a:t>
            </a:r>
            <a:endParaRPr lang="en-US" dirty="0"/>
          </a:p>
        </p:txBody>
      </p:sp>
      <p:sp>
        <p:nvSpPr>
          <p:cNvPr id="3" name="Content Placeholder 2"/>
          <p:cNvSpPr>
            <a:spLocks noGrp="1"/>
          </p:cNvSpPr>
          <p:nvPr>
            <p:ph idx="1"/>
          </p:nvPr>
        </p:nvSpPr>
        <p:spPr/>
        <p:txBody>
          <a:bodyPr/>
          <a:lstStyle/>
          <a:p>
            <a:r>
              <a:rPr lang="nb-NO" dirty="0" smtClean="0"/>
              <a:t>Gjøre en kartlegging av tilretteleggingsfeltet ved UiO, og på bakgrunn av denne foreslå tiltak for videre arbeid. Målet er at UiOs enheter har felles </a:t>
            </a:r>
            <a:r>
              <a:rPr lang="nb-NO" dirty="0"/>
              <a:t>rutiner/praksis som sikrer </a:t>
            </a:r>
            <a:r>
              <a:rPr lang="nb-NO" dirty="0" smtClean="0"/>
              <a:t>enhetlig </a:t>
            </a:r>
            <a:r>
              <a:rPr lang="nb-NO" dirty="0"/>
              <a:t>behandling av </a:t>
            </a:r>
            <a:r>
              <a:rPr lang="nb-NO" dirty="0" smtClean="0"/>
              <a:t>tilretteleggingssaker, og et system for kompetanseheving av ansatte. Informasjon skal være tydelig og tilgjengelig for studenter og ansatte</a:t>
            </a:r>
          </a:p>
          <a:p>
            <a:endParaRPr lang="nb-NO" dirty="0" smtClean="0"/>
          </a:p>
          <a:p>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3272E124-581F-5C46-A44F-4620125B4F28}" type="slidenum">
              <a:rPr lang="en-US" smtClean="0"/>
              <a:pPr>
                <a:defRPr/>
              </a:pPr>
              <a:t>4</a:t>
            </a:fld>
            <a:endParaRPr lang="en-US"/>
          </a:p>
        </p:txBody>
      </p:sp>
    </p:spTree>
    <p:extLst>
      <p:ext uri="{BB962C8B-B14F-4D97-AF65-F5344CB8AC3E}">
        <p14:creationId xmlns:p14="http://schemas.microsoft.com/office/powerpoint/2010/main" val="30762054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91264" cy="1143000"/>
          </a:xfrm>
        </p:spPr>
        <p:txBody>
          <a:bodyPr/>
          <a:lstStyle/>
          <a:p>
            <a:r>
              <a:rPr lang="nb-NO" dirty="0" smtClean="0"/>
              <a:t>Prosjektets leveranser og avgrensning</a:t>
            </a:r>
            <a:endParaRPr lang="en-US" dirty="0"/>
          </a:p>
        </p:txBody>
      </p:sp>
      <p:sp>
        <p:nvSpPr>
          <p:cNvPr id="3" name="Content Placeholder 2"/>
          <p:cNvSpPr>
            <a:spLocks noGrp="1"/>
          </p:cNvSpPr>
          <p:nvPr>
            <p:ph idx="1"/>
          </p:nvPr>
        </p:nvSpPr>
        <p:spPr>
          <a:xfrm>
            <a:off x="395536" y="1988840"/>
            <a:ext cx="8291264" cy="4107160"/>
          </a:xfrm>
        </p:spPr>
        <p:txBody>
          <a:bodyPr/>
          <a:lstStyle/>
          <a:p>
            <a:pPr marL="0" indent="0">
              <a:buNone/>
            </a:pPr>
            <a:r>
              <a:rPr lang="en-US" b="1" dirty="0" err="1" smtClean="0"/>
              <a:t>Viktigste</a:t>
            </a:r>
            <a:r>
              <a:rPr lang="en-US" b="1" dirty="0" smtClean="0"/>
              <a:t> </a:t>
            </a:r>
            <a:r>
              <a:rPr lang="en-US" b="1" dirty="0" err="1" smtClean="0"/>
              <a:t>leveranser</a:t>
            </a:r>
            <a:r>
              <a:rPr lang="en-US" b="1" dirty="0" smtClean="0"/>
              <a:t>:</a:t>
            </a:r>
          </a:p>
          <a:p>
            <a:r>
              <a:rPr lang="nb-NO" dirty="0" smtClean="0"/>
              <a:t>Kartlegging av nåsituasjonen og ønsket situasjon</a:t>
            </a:r>
          </a:p>
          <a:p>
            <a:r>
              <a:rPr lang="nb-NO" dirty="0" smtClean="0"/>
              <a:t>Anbefalinger om tiltak det skal jobbes videre med</a:t>
            </a:r>
            <a:endParaRPr lang="en-US" dirty="0"/>
          </a:p>
          <a:p>
            <a:pPr marL="0" indent="0">
              <a:buNone/>
            </a:pPr>
            <a:endParaRPr lang="en-US" dirty="0" smtClean="0"/>
          </a:p>
          <a:p>
            <a:pPr marL="0" indent="0">
              <a:buNone/>
            </a:pPr>
            <a:r>
              <a:rPr lang="en-US" b="1" dirty="0" err="1" smtClean="0"/>
              <a:t>Avgrensning</a:t>
            </a:r>
            <a:r>
              <a:rPr lang="en-US" b="1" dirty="0" smtClean="0"/>
              <a:t>:</a:t>
            </a:r>
          </a:p>
          <a:p>
            <a:r>
              <a:rPr lang="nb-NO" dirty="0" smtClean="0"/>
              <a:t>Prosjektet tar for seg de administrative rutinene knyttet til tilrettelegging (ikke innhold i undervisning og vurdering), og vil ikke ta for seg utfordringer knyttet til UiOs bygningsmasse</a:t>
            </a:r>
            <a:endParaRPr lang="en-US" dirty="0"/>
          </a:p>
        </p:txBody>
      </p:sp>
      <p:sp>
        <p:nvSpPr>
          <p:cNvPr id="6" name="Slide Number Placeholder 5"/>
          <p:cNvSpPr>
            <a:spLocks noGrp="1"/>
          </p:cNvSpPr>
          <p:nvPr>
            <p:ph type="sldNum" sz="quarter" idx="12"/>
          </p:nvPr>
        </p:nvSpPr>
        <p:spPr/>
        <p:txBody>
          <a:bodyPr/>
          <a:lstStyle/>
          <a:p>
            <a:pPr>
              <a:defRPr/>
            </a:pPr>
            <a:fld id="{3272E124-581F-5C46-A44F-4620125B4F28}" type="slidenum">
              <a:rPr lang="en-US" smtClean="0"/>
              <a:pPr>
                <a:defRPr/>
              </a:pPr>
              <a:t>5</a:t>
            </a:fld>
            <a:endParaRPr lang="en-US"/>
          </a:p>
        </p:txBody>
      </p:sp>
    </p:spTree>
    <p:extLst>
      <p:ext uri="{BB962C8B-B14F-4D97-AF65-F5344CB8AC3E}">
        <p14:creationId xmlns:p14="http://schemas.microsoft.com/office/powerpoint/2010/main" val="32045966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99592" y="548680"/>
            <a:ext cx="7696200" cy="1143000"/>
          </a:xfrm>
        </p:spPr>
        <p:txBody>
          <a:bodyPr/>
          <a:lstStyle/>
          <a:p>
            <a:r>
              <a:rPr lang="en-US" dirty="0" err="1" smtClean="0"/>
              <a:t>Organisering</a:t>
            </a:r>
            <a:r>
              <a:rPr lang="en-US" dirty="0" smtClean="0"/>
              <a:t> </a:t>
            </a:r>
            <a:r>
              <a:rPr lang="en-US" dirty="0" err="1" smtClean="0"/>
              <a:t>og</a:t>
            </a:r>
            <a:r>
              <a:rPr lang="en-US" dirty="0" smtClean="0"/>
              <a:t> </a:t>
            </a:r>
            <a:r>
              <a:rPr lang="en-US" dirty="0" err="1" smtClean="0"/>
              <a:t>ansvar</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82341758"/>
              </p:ext>
            </p:extLst>
          </p:nvPr>
        </p:nvGraphicFramePr>
        <p:xfrm>
          <a:off x="990600" y="1981200"/>
          <a:ext cx="7696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pPr>
              <a:defRPr/>
            </a:pPr>
            <a:fld id="{CA695648-21E9-4045-A53E-31B6D20C9C38}" type="slidenum">
              <a:rPr lang="en-US" smtClean="0"/>
              <a:pPr>
                <a:defRPr/>
              </a:pPr>
              <a:t>6</a:t>
            </a:fld>
            <a:endParaRPr lang="en-US"/>
          </a:p>
        </p:txBody>
      </p:sp>
    </p:spTree>
    <p:extLst>
      <p:ext uri="{BB962C8B-B14F-4D97-AF65-F5344CB8AC3E}">
        <p14:creationId xmlns:p14="http://schemas.microsoft.com/office/powerpoint/2010/main" val="4241104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Tx/>
              <a:buChar char="-"/>
            </a:pPr>
            <a:r>
              <a:rPr lang="nb-NO" sz="2000" dirty="0" smtClean="0"/>
              <a:t>Fakultet</a:t>
            </a:r>
            <a:endParaRPr lang="nb-NO" sz="2000" dirty="0"/>
          </a:p>
          <a:p>
            <a:pPr>
              <a:buFontTx/>
              <a:buChar char="-"/>
            </a:pPr>
            <a:r>
              <a:rPr lang="nb-NO" sz="2000" dirty="0" smtClean="0"/>
              <a:t>Studenter</a:t>
            </a:r>
            <a:endParaRPr lang="nb-NO" sz="2000" dirty="0"/>
          </a:p>
          <a:p>
            <a:pPr>
              <a:buFontTx/>
              <a:buChar char="-"/>
            </a:pPr>
            <a:r>
              <a:rPr lang="nb-NO" sz="2000" dirty="0" smtClean="0"/>
              <a:t>Studentombudet</a:t>
            </a:r>
            <a:endParaRPr lang="nb-NO" sz="2000" dirty="0"/>
          </a:p>
          <a:p>
            <a:pPr>
              <a:buFontTx/>
              <a:buChar char="-"/>
            </a:pPr>
            <a:r>
              <a:rPr lang="nb-NO" sz="2000" dirty="0" smtClean="0"/>
              <a:t>Andre relevante enheter ved UiO</a:t>
            </a:r>
          </a:p>
          <a:p>
            <a:pPr>
              <a:buFontTx/>
              <a:buChar char="-"/>
            </a:pPr>
            <a:r>
              <a:rPr lang="nb-NO" sz="2000" dirty="0" smtClean="0"/>
              <a:t>Andre utdanningsinstitusjoner</a:t>
            </a:r>
          </a:p>
        </p:txBody>
      </p:sp>
      <p:sp>
        <p:nvSpPr>
          <p:cNvPr id="5" name="Slide Number Placeholder 4"/>
          <p:cNvSpPr>
            <a:spLocks noGrp="1"/>
          </p:cNvSpPr>
          <p:nvPr>
            <p:ph type="sldNum" sz="quarter" idx="12"/>
          </p:nvPr>
        </p:nvSpPr>
        <p:spPr/>
        <p:txBody>
          <a:bodyPr/>
          <a:lstStyle/>
          <a:p>
            <a:pPr>
              <a:defRPr/>
            </a:pPr>
            <a:fld id="{3272E124-581F-5C46-A44F-4620125B4F28}" type="slidenum">
              <a:rPr lang="en-US" smtClean="0"/>
              <a:pPr>
                <a:defRPr/>
              </a:pPr>
              <a:t>7</a:t>
            </a:fld>
            <a:endParaRPr lang="en-US"/>
          </a:p>
        </p:txBody>
      </p:sp>
      <p:sp>
        <p:nvSpPr>
          <p:cNvPr id="4" name="Title 3"/>
          <p:cNvSpPr>
            <a:spLocks noGrp="1"/>
          </p:cNvSpPr>
          <p:nvPr>
            <p:ph type="title"/>
          </p:nvPr>
        </p:nvSpPr>
        <p:spPr/>
        <p:txBody>
          <a:bodyPr/>
          <a:lstStyle/>
          <a:p>
            <a:r>
              <a:rPr lang="nb-NO" dirty="0" smtClean="0"/>
              <a:t>Kartlegging</a:t>
            </a:r>
            <a:endParaRPr lang="en-US" dirty="0"/>
          </a:p>
        </p:txBody>
      </p:sp>
    </p:spTree>
    <p:extLst>
      <p:ext uri="{BB962C8B-B14F-4D97-AF65-F5344CB8AC3E}">
        <p14:creationId xmlns:p14="http://schemas.microsoft.com/office/powerpoint/2010/main" val="2414810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entagon 29"/>
          <p:cNvSpPr/>
          <p:nvPr/>
        </p:nvSpPr>
        <p:spPr bwMode="auto">
          <a:xfrm>
            <a:off x="6427811" y="4314431"/>
            <a:ext cx="1080096" cy="720081"/>
          </a:xfrm>
          <a:prstGeom prst="homePlate">
            <a:avLst/>
          </a:prstGeom>
          <a:solidFill>
            <a:schemeClr val="accent1"/>
          </a:solidFill>
          <a:ln w="28575" cap="flat" cmpd="sng" algn="ctr">
            <a:solidFill>
              <a:schemeClr val="tx1"/>
            </a:solidFill>
            <a:prstDash val="solid"/>
            <a:round/>
            <a:headEnd type="none" w="med" len="med"/>
            <a:tailEnd type="none" w="med" len="med"/>
          </a:ln>
          <a:effectLst/>
        </p:spPr>
        <p:txBody>
          <a:bodyPr/>
          <a:lstStyle/>
          <a:p>
            <a:pPr>
              <a:defRPr/>
            </a:pPr>
            <a:r>
              <a:rPr lang="nb-NO" sz="1100" dirty="0" smtClean="0">
                <a:ea typeface="ヒラギノ角ゴ Pro W3" pitchFamily="1" charset="-128"/>
                <a:cs typeface="+mn-cs"/>
              </a:rPr>
              <a:t>19/5 Møte i UK, foreløpig rapport</a:t>
            </a:r>
            <a:endParaRPr lang="nb-NO" sz="1100" dirty="0">
              <a:ea typeface="ヒラギノ角ゴ Pro W3" pitchFamily="1" charset="-128"/>
              <a:cs typeface="+mn-cs"/>
            </a:endParaRPr>
          </a:p>
        </p:txBody>
      </p:sp>
      <p:sp>
        <p:nvSpPr>
          <p:cNvPr id="8196" name="Pentagon 3"/>
          <p:cNvSpPr>
            <a:spLocks noChangeArrowheads="1"/>
          </p:cNvSpPr>
          <p:nvPr/>
        </p:nvSpPr>
        <p:spPr bwMode="auto">
          <a:xfrm>
            <a:off x="501651" y="1772816"/>
            <a:ext cx="1046013" cy="648072"/>
          </a:xfrm>
          <a:prstGeom prst="homePlate">
            <a:avLst>
              <a:gd name="adj" fmla="val 49931"/>
            </a:avLst>
          </a:prstGeom>
          <a:solidFill>
            <a:schemeClr val="accent1"/>
          </a:solidFill>
          <a:ln w="28575" algn="ctr">
            <a:solidFill>
              <a:schemeClr val="tx1"/>
            </a:solidFill>
            <a:round/>
            <a:headEnd/>
            <a:tailEnd/>
          </a:ln>
        </p:spPr>
        <p:txBody>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000" b="1" dirty="0" smtClean="0"/>
              <a:t>14/2 Møte i UK: oppstart</a:t>
            </a:r>
            <a:endParaRPr lang="nb-NO" altLang="nb-NO" sz="1000" b="1" dirty="0"/>
          </a:p>
        </p:txBody>
      </p:sp>
      <p:cxnSp>
        <p:nvCxnSpPr>
          <p:cNvPr id="8197" name="Straight Connector 5"/>
          <p:cNvCxnSpPr>
            <a:cxnSpLocks noChangeShapeType="1"/>
          </p:cNvCxnSpPr>
          <p:nvPr/>
        </p:nvCxnSpPr>
        <p:spPr bwMode="auto">
          <a:xfrm>
            <a:off x="501650" y="1556792"/>
            <a:ext cx="7921625" cy="0"/>
          </a:xfrm>
          <a:prstGeom prst="line">
            <a:avLst/>
          </a:prstGeom>
          <a:noFill/>
          <a:ln w="41275"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198" name="TextBox 7"/>
          <p:cNvSpPr txBox="1">
            <a:spLocks noChangeArrowheads="1"/>
          </p:cNvSpPr>
          <p:nvPr/>
        </p:nvSpPr>
        <p:spPr bwMode="auto">
          <a:xfrm>
            <a:off x="179225" y="1146106"/>
            <a:ext cx="7569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dirty="0" smtClean="0"/>
              <a:t>Februar</a:t>
            </a:r>
            <a:endParaRPr lang="nb-NO" altLang="nb-NO" sz="1200" b="1" dirty="0"/>
          </a:p>
        </p:txBody>
      </p:sp>
      <p:sp>
        <p:nvSpPr>
          <p:cNvPr id="8199" name="TextBox 8"/>
          <p:cNvSpPr txBox="1">
            <a:spLocks noChangeArrowheads="1"/>
          </p:cNvSpPr>
          <p:nvPr/>
        </p:nvSpPr>
        <p:spPr bwMode="auto">
          <a:xfrm>
            <a:off x="7380288" y="1183331"/>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endParaRPr lang="nb-NO" altLang="nb-NO" sz="1200" dirty="0"/>
          </a:p>
        </p:txBody>
      </p:sp>
      <p:sp>
        <p:nvSpPr>
          <p:cNvPr id="8200" name="TextBox 9"/>
          <p:cNvSpPr txBox="1">
            <a:spLocks noChangeArrowheads="1"/>
          </p:cNvSpPr>
          <p:nvPr/>
        </p:nvSpPr>
        <p:spPr bwMode="auto">
          <a:xfrm>
            <a:off x="4773011" y="1176841"/>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endParaRPr lang="nb-NO" altLang="nb-NO" sz="1200" b="1" dirty="0"/>
          </a:p>
        </p:txBody>
      </p:sp>
      <p:sp>
        <p:nvSpPr>
          <p:cNvPr id="8201" name="Pentagon 10"/>
          <p:cNvSpPr>
            <a:spLocks noChangeArrowheads="1"/>
          </p:cNvSpPr>
          <p:nvPr/>
        </p:nvSpPr>
        <p:spPr bwMode="auto">
          <a:xfrm>
            <a:off x="1259632" y="2492896"/>
            <a:ext cx="4392487" cy="504825"/>
          </a:xfrm>
          <a:prstGeom prst="homePlate">
            <a:avLst>
              <a:gd name="adj" fmla="val 49897"/>
            </a:avLst>
          </a:prstGeom>
          <a:solidFill>
            <a:schemeClr val="accent2">
              <a:lumMod val="20000"/>
              <a:lumOff val="80000"/>
            </a:schemeClr>
          </a:solidFill>
          <a:ln w="28575" algn="ctr">
            <a:solidFill>
              <a:schemeClr val="tx1"/>
            </a:solidFill>
            <a:round/>
            <a:headEnd/>
            <a:tailEnd/>
          </a:ln>
        </p:spPr>
        <p:txBody>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algn="ctr"/>
            <a:r>
              <a:rPr lang="nb-NO" altLang="nb-NO" sz="1600" b="1" dirty="0" smtClean="0"/>
              <a:t>Kartlegging (februar-mai) </a:t>
            </a:r>
            <a:endParaRPr lang="nb-NO" altLang="nb-NO" sz="1600" b="1" dirty="0"/>
          </a:p>
        </p:txBody>
      </p:sp>
      <p:sp>
        <p:nvSpPr>
          <p:cNvPr id="8202" name="Pentagon 12"/>
          <p:cNvSpPr>
            <a:spLocks noChangeArrowheads="1"/>
          </p:cNvSpPr>
          <p:nvPr/>
        </p:nvSpPr>
        <p:spPr bwMode="auto">
          <a:xfrm>
            <a:off x="4211960" y="3140968"/>
            <a:ext cx="959887" cy="648072"/>
          </a:xfrm>
          <a:prstGeom prst="homePlate">
            <a:avLst>
              <a:gd name="adj" fmla="val 49897"/>
            </a:avLst>
          </a:prstGeom>
          <a:solidFill>
            <a:schemeClr val="accent1"/>
          </a:solidFill>
          <a:ln w="28575" algn="ctr">
            <a:solidFill>
              <a:schemeClr val="tx1"/>
            </a:solidFill>
            <a:round/>
            <a:headEnd/>
            <a:tailEnd/>
          </a:ln>
        </p:spPr>
        <p:txBody>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050" b="1" dirty="0" smtClean="0"/>
              <a:t>28/3 Møte i UK: status  </a:t>
            </a:r>
            <a:endParaRPr lang="nb-NO" altLang="nb-NO" sz="1050" b="1" dirty="0"/>
          </a:p>
        </p:txBody>
      </p:sp>
      <p:cxnSp>
        <p:nvCxnSpPr>
          <p:cNvPr id="8203" name="Straight Connector 16"/>
          <p:cNvCxnSpPr>
            <a:cxnSpLocks noChangeShapeType="1"/>
          </p:cNvCxnSpPr>
          <p:nvPr/>
        </p:nvCxnSpPr>
        <p:spPr bwMode="auto">
          <a:xfrm rot="5400000">
            <a:off x="429418" y="1556793"/>
            <a:ext cx="1444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205" name="Straight Connector 18"/>
          <p:cNvCxnSpPr>
            <a:cxnSpLocks noChangeShapeType="1"/>
          </p:cNvCxnSpPr>
          <p:nvPr/>
        </p:nvCxnSpPr>
        <p:spPr bwMode="auto">
          <a:xfrm rot="5400000">
            <a:off x="8244184" y="1556792"/>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8206" name="Straight Connector 19"/>
          <p:cNvCxnSpPr>
            <a:cxnSpLocks noChangeShapeType="1"/>
          </p:cNvCxnSpPr>
          <p:nvPr/>
        </p:nvCxnSpPr>
        <p:spPr bwMode="auto">
          <a:xfrm rot="5400000">
            <a:off x="5579888" y="1533157"/>
            <a:ext cx="144463"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8207" name="Title 20"/>
          <p:cNvSpPr>
            <a:spLocks noGrp="1"/>
          </p:cNvSpPr>
          <p:nvPr>
            <p:ph type="title"/>
          </p:nvPr>
        </p:nvSpPr>
        <p:spPr>
          <a:xfrm>
            <a:off x="328816" y="472150"/>
            <a:ext cx="7696200" cy="720080"/>
          </a:xfrm>
        </p:spPr>
        <p:txBody>
          <a:bodyPr/>
          <a:lstStyle/>
          <a:p>
            <a:r>
              <a:rPr lang="nb-NO" altLang="nb-NO" dirty="0" smtClean="0"/>
              <a:t>Overordnet tidsplan våren 2017</a:t>
            </a:r>
          </a:p>
        </p:txBody>
      </p:sp>
      <p:sp>
        <p:nvSpPr>
          <p:cNvPr id="8208" name="Pentagon 26"/>
          <p:cNvSpPr>
            <a:spLocks noChangeArrowheads="1"/>
          </p:cNvSpPr>
          <p:nvPr/>
        </p:nvSpPr>
        <p:spPr bwMode="auto">
          <a:xfrm>
            <a:off x="7740650" y="5157192"/>
            <a:ext cx="989224" cy="720080"/>
          </a:xfrm>
          <a:prstGeom prst="homePlate">
            <a:avLst>
              <a:gd name="adj" fmla="val 49923"/>
            </a:avLst>
          </a:prstGeom>
          <a:solidFill>
            <a:schemeClr val="accent1"/>
          </a:solidFill>
          <a:ln w="28575" algn="ctr">
            <a:solidFill>
              <a:schemeClr val="tx1"/>
            </a:solidFill>
            <a:round/>
            <a:headEnd/>
            <a:tailEnd/>
          </a:ln>
        </p:spPr>
        <p:txBody>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000" b="1" dirty="0" smtClean="0"/>
              <a:t>19/6 Møte i UK: endelig rapport</a:t>
            </a:r>
            <a:endParaRPr lang="nb-NO" altLang="nb-NO" sz="1000" b="1" dirty="0"/>
          </a:p>
        </p:txBody>
      </p:sp>
      <p:sp>
        <p:nvSpPr>
          <p:cNvPr id="28" name="Pentagon 27"/>
          <p:cNvSpPr/>
          <p:nvPr/>
        </p:nvSpPr>
        <p:spPr bwMode="auto">
          <a:xfrm>
            <a:off x="5652120" y="3717031"/>
            <a:ext cx="2088530" cy="504825"/>
          </a:xfrm>
          <a:prstGeom prst="homePlate">
            <a:avLst/>
          </a:prstGeom>
          <a:solidFill>
            <a:schemeClr val="accent2">
              <a:lumMod val="20000"/>
              <a:lumOff val="80000"/>
            </a:schemeClr>
          </a:solidFill>
          <a:ln w="28575" cap="flat" cmpd="sng" algn="ctr">
            <a:solidFill>
              <a:schemeClr val="tx1"/>
            </a:solidFill>
            <a:prstDash val="solid"/>
            <a:round/>
            <a:headEnd type="none" w="med" len="med"/>
            <a:tailEnd type="none" w="med" len="med"/>
          </a:ln>
          <a:effectLst/>
        </p:spPr>
        <p:txBody>
          <a:bodyPr/>
          <a:lstStyle/>
          <a:p>
            <a:pPr>
              <a:defRPr/>
            </a:pPr>
            <a:r>
              <a:rPr lang="nb-NO" sz="1400" b="1" dirty="0" smtClean="0">
                <a:latin typeface="Arial" charset="0"/>
                <a:ea typeface="ヒラギノ角ゴ Pro W3" pitchFamily="1" charset="-128"/>
                <a:cs typeface="+mn-cs"/>
              </a:rPr>
              <a:t>Utarbeide rapport (mai-juni)</a:t>
            </a:r>
            <a:endParaRPr lang="nb-NO" sz="1400" b="1" dirty="0">
              <a:latin typeface="Arial" charset="0"/>
              <a:ea typeface="ヒラギノ角ゴ Pro W3" pitchFamily="1" charset="-128"/>
              <a:cs typeface="+mn-cs"/>
            </a:endParaRPr>
          </a:p>
        </p:txBody>
      </p:sp>
      <p:cxnSp>
        <p:nvCxnSpPr>
          <p:cNvPr id="8210" name="Straight Connector 17"/>
          <p:cNvCxnSpPr>
            <a:cxnSpLocks noChangeShapeType="1"/>
          </p:cNvCxnSpPr>
          <p:nvPr/>
        </p:nvCxnSpPr>
        <p:spPr bwMode="auto">
          <a:xfrm rot="5400000">
            <a:off x="3132410" y="1557588"/>
            <a:ext cx="142875" cy="0"/>
          </a:xfrm>
          <a:prstGeom prst="line">
            <a:avLst/>
          </a:prstGeom>
          <a:noFill/>
          <a:ln w="25400" algn="ctr">
            <a:solidFill>
              <a:schemeClr val="tx1"/>
            </a:solidFill>
            <a:round/>
            <a:headEnd/>
            <a:tailEnd/>
          </a:ln>
          <a:extLst>
            <a:ext uri="{909E8E84-426E-40DD-AFC4-6F175D3DCCD1}">
              <a14:hiddenFill xmlns:a14="http://schemas.microsoft.com/office/drawing/2010/main">
                <a:noFill/>
              </a14:hiddenFill>
            </a:ext>
          </a:extLst>
        </p:spPr>
      </p:cxnSp>
      <p:sp>
        <p:nvSpPr>
          <p:cNvPr id="8213" name="TextBox 9"/>
          <p:cNvSpPr txBox="1">
            <a:spLocks noChangeArrowheads="1"/>
          </p:cNvSpPr>
          <p:nvPr/>
        </p:nvSpPr>
        <p:spPr bwMode="auto">
          <a:xfrm>
            <a:off x="2928772" y="1207561"/>
            <a:ext cx="5501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dirty="0"/>
              <a:t>m</a:t>
            </a:r>
            <a:r>
              <a:rPr lang="nb-NO" altLang="nb-NO" sz="1200" b="1" dirty="0" smtClean="0"/>
              <a:t>ars</a:t>
            </a:r>
            <a:endParaRPr lang="nb-NO" altLang="nb-NO" sz="1200" b="1" dirty="0"/>
          </a:p>
        </p:txBody>
      </p:sp>
      <p:sp>
        <p:nvSpPr>
          <p:cNvPr id="22" name="TextBox 9"/>
          <p:cNvSpPr txBox="1">
            <a:spLocks noChangeArrowheads="1"/>
          </p:cNvSpPr>
          <p:nvPr/>
        </p:nvSpPr>
        <p:spPr bwMode="auto">
          <a:xfrm>
            <a:off x="5427538" y="1207562"/>
            <a:ext cx="449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itchFamily="34" charset="0"/>
                <a:ea typeface="ヒラギノ角ゴ Pro W3"/>
                <a:cs typeface="ヒラギノ角ゴ Pro W3"/>
              </a:defRPr>
            </a:lvl1pPr>
            <a:lvl2pPr marL="742950" indent="-285750">
              <a:defRPr sz="2000">
                <a:solidFill>
                  <a:schemeClr val="tx1"/>
                </a:solidFill>
                <a:latin typeface="Arial" pitchFamily="34" charset="0"/>
                <a:ea typeface="ヒラギノ角ゴ Pro W3"/>
                <a:cs typeface="ヒラギノ角ゴ Pro W3"/>
              </a:defRPr>
            </a:lvl2pPr>
            <a:lvl3pPr marL="1143000" indent="-228600">
              <a:defRPr sz="2000">
                <a:solidFill>
                  <a:schemeClr val="tx1"/>
                </a:solidFill>
                <a:latin typeface="Arial" pitchFamily="34" charset="0"/>
                <a:ea typeface="ヒラギノ角ゴ Pro W3"/>
                <a:cs typeface="ヒラギノ角ゴ Pro W3"/>
              </a:defRPr>
            </a:lvl3pPr>
            <a:lvl4pPr marL="1600200" indent="-228600">
              <a:defRPr sz="2000">
                <a:solidFill>
                  <a:schemeClr val="tx1"/>
                </a:solidFill>
                <a:latin typeface="Arial" pitchFamily="34" charset="0"/>
                <a:ea typeface="ヒラギノ角ゴ Pro W3"/>
                <a:cs typeface="ヒラギノ角ゴ Pro W3"/>
              </a:defRPr>
            </a:lvl4pPr>
            <a:lvl5pPr marL="2057400" indent="-22860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r>
              <a:rPr lang="nb-NO" altLang="nb-NO" sz="1200" b="1" dirty="0" smtClean="0"/>
              <a:t>mai</a:t>
            </a:r>
            <a:endParaRPr lang="nb-NO" altLang="nb-NO" sz="1200" b="1" dirty="0"/>
          </a:p>
        </p:txBody>
      </p:sp>
      <p:sp>
        <p:nvSpPr>
          <p:cNvPr id="2" name="Rectangle 1"/>
          <p:cNvSpPr/>
          <p:nvPr/>
        </p:nvSpPr>
        <p:spPr>
          <a:xfrm>
            <a:off x="8086225" y="1209151"/>
            <a:ext cx="460382" cy="276999"/>
          </a:xfrm>
          <a:prstGeom prst="rect">
            <a:avLst/>
          </a:prstGeom>
        </p:spPr>
        <p:txBody>
          <a:bodyPr wrap="none">
            <a:spAutoFit/>
          </a:bodyPr>
          <a:lstStyle/>
          <a:p>
            <a:pPr lvl="0"/>
            <a:r>
              <a:rPr lang="nb-NO" altLang="nb-NO" sz="1200" b="1" dirty="0">
                <a:solidFill>
                  <a:srgbClr val="000000"/>
                </a:solidFill>
              </a:rPr>
              <a:t>juni</a:t>
            </a:r>
          </a:p>
        </p:txBody>
      </p:sp>
    </p:spTree>
    <p:extLst>
      <p:ext uri="{BB962C8B-B14F-4D97-AF65-F5344CB8AC3E}">
        <p14:creationId xmlns:p14="http://schemas.microsoft.com/office/powerpoint/2010/main" val="18960163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Status</a:t>
            </a:r>
            <a:endParaRPr lang="en-US" dirty="0"/>
          </a:p>
        </p:txBody>
      </p:sp>
      <p:sp>
        <p:nvSpPr>
          <p:cNvPr id="3" name="Content Placeholder 2"/>
          <p:cNvSpPr>
            <a:spLocks noGrp="1"/>
          </p:cNvSpPr>
          <p:nvPr>
            <p:ph idx="1"/>
          </p:nvPr>
        </p:nvSpPr>
        <p:spPr/>
        <p:txBody>
          <a:bodyPr/>
          <a:lstStyle/>
          <a:p>
            <a:r>
              <a:rPr lang="nb-NO" dirty="0"/>
              <a:t>Møter med UiB og </a:t>
            </a:r>
            <a:r>
              <a:rPr lang="nb-NO" dirty="0" err="1" smtClean="0"/>
              <a:t>HiOA</a:t>
            </a:r>
            <a:endParaRPr lang="nb-NO" dirty="0"/>
          </a:p>
          <a:p>
            <a:pPr lvl="1"/>
            <a:r>
              <a:rPr lang="nb-NO" dirty="0" smtClean="0"/>
              <a:t>Samt skriftlige tilbakemeldinger fra andre læresteder</a:t>
            </a:r>
            <a:endParaRPr lang="nb-NO" dirty="0"/>
          </a:p>
          <a:p>
            <a:r>
              <a:rPr lang="nb-NO" dirty="0"/>
              <a:t>Møte med Studentombudet</a:t>
            </a:r>
            <a:endParaRPr lang="en-US" dirty="0"/>
          </a:p>
          <a:p>
            <a:r>
              <a:rPr lang="nb-NO" dirty="0" smtClean="0"/>
              <a:t>Ferdig med 5 av 8 fakultet</a:t>
            </a:r>
          </a:p>
          <a:p>
            <a:r>
              <a:rPr lang="nb-NO" dirty="0" smtClean="0"/>
              <a:t>Møter med studenter</a:t>
            </a: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3272E124-581F-5C46-A44F-4620125B4F28}" type="slidenum">
              <a:rPr lang="en-US" smtClean="0"/>
              <a:pPr>
                <a:defRPr/>
              </a:pPr>
              <a:t>9</a:t>
            </a:fld>
            <a:endParaRPr lang="en-US"/>
          </a:p>
        </p:txBody>
      </p:sp>
    </p:spTree>
    <p:extLst>
      <p:ext uri="{BB962C8B-B14F-4D97-AF65-F5344CB8AC3E}">
        <p14:creationId xmlns:p14="http://schemas.microsoft.com/office/powerpoint/2010/main" val="4143043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a:spLocks noGrp="1"/>
          </p:cNvSpPr>
          <p:nvPr>
            <p:ph type="body" sz="half" idx="2"/>
          </p:nvPr>
        </p:nvSpPr>
        <p:spPr/>
        <p:txBody>
          <a:bodyPr/>
          <a:lstStyle/>
          <a:p>
            <a:r>
              <a:rPr lang="en-US" b="1" i="1" dirty="0"/>
              <a:t>"Everybody is a genius. But if you judge a fish by its ability to climb a tree, it will live its whole life believing that it is stupid</a:t>
            </a:r>
            <a:r>
              <a:rPr lang="en-US" b="1" i="1" dirty="0" smtClean="0"/>
              <a:t>.“</a:t>
            </a:r>
          </a:p>
          <a:p>
            <a:r>
              <a:rPr lang="nb-NO" b="1" i="1" dirty="0" smtClean="0"/>
              <a:t>- Albert Einstein</a:t>
            </a:r>
            <a:endParaRPr lang="en-US" dirty="0"/>
          </a:p>
        </p:txBody>
      </p:sp>
      <p:sp>
        <p:nvSpPr>
          <p:cNvPr id="9" name="Slide Number Placeholder 8"/>
          <p:cNvSpPr>
            <a:spLocks noGrp="1"/>
          </p:cNvSpPr>
          <p:nvPr>
            <p:ph type="sldNum" sz="quarter" idx="12"/>
          </p:nvPr>
        </p:nvSpPr>
        <p:spPr/>
        <p:txBody>
          <a:bodyPr/>
          <a:lstStyle/>
          <a:p>
            <a:pPr>
              <a:defRPr/>
            </a:pPr>
            <a:fld id="{D17EC2BD-4BA6-B24A-A2C4-893A6966CF86}" type="slidenum">
              <a:rPr lang="en-US" smtClean="0"/>
              <a:pPr>
                <a:defRPr/>
              </a:pPr>
              <a:t>10</a:t>
            </a:fld>
            <a:endParaRPr lang="en-US"/>
          </a:p>
        </p:txBody>
      </p:sp>
      <p:sp>
        <p:nvSpPr>
          <p:cNvPr id="7" name="Title 9"/>
          <p:cNvSpPr txBox="1">
            <a:spLocks/>
          </p:cNvSpPr>
          <p:nvPr/>
        </p:nvSpPr>
        <p:spPr bwMode="auto">
          <a:xfrm>
            <a:off x="611560" y="548680"/>
            <a:ext cx="8352928" cy="75600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0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endParaRPr lang="en-US" sz="1600" b="0" i="1" kern="0" dirty="0"/>
          </a:p>
        </p:txBody>
      </p:sp>
      <p:pic>
        <p:nvPicPr>
          <p:cNvPr id="17" name="Picture Placeholder 16"/>
          <p:cNvPicPr>
            <a:picLocks noGrp="1" noChangeAspect="1"/>
          </p:cNvPicPr>
          <p:nvPr>
            <p:ph type="pic" idx="1"/>
          </p:nvPr>
        </p:nvPicPr>
        <p:blipFill>
          <a:blip r:embed="rId3">
            <a:extLst>
              <a:ext uri="{28A0092B-C50C-407E-A947-70E740481C1C}">
                <a14:useLocalDpi xmlns:a14="http://schemas.microsoft.com/office/drawing/2010/main" val="0"/>
              </a:ext>
            </a:extLst>
          </a:blip>
          <a:srcRect l="2319" r="2319"/>
          <a:stretch>
            <a:fillRect/>
          </a:stretch>
        </p:blipFill>
        <p:spPr>
          <a:xfrm>
            <a:off x="1187450" y="554038"/>
            <a:ext cx="6380163" cy="4616450"/>
          </a:xfrm>
        </p:spPr>
      </p:pic>
    </p:spTree>
    <p:extLst>
      <p:ext uri="{BB962C8B-B14F-4D97-AF65-F5344CB8AC3E}">
        <p14:creationId xmlns:p14="http://schemas.microsoft.com/office/powerpoint/2010/main" val="27306087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990600" y="404664"/>
            <a:ext cx="6965776" cy="72008"/>
          </a:xfrm>
        </p:spPr>
        <p:txBody>
          <a:bodyPr/>
          <a:lstStyle/>
          <a:p>
            <a:endParaRPr lang="en-US" dirty="0"/>
          </a:p>
        </p:txBody>
      </p:sp>
      <p:sp>
        <p:nvSpPr>
          <p:cNvPr id="3" name="Content Placeholder 2"/>
          <p:cNvSpPr>
            <a:spLocks noGrp="1"/>
          </p:cNvSpPr>
          <p:nvPr>
            <p:ph idx="1"/>
          </p:nvPr>
        </p:nvSpPr>
        <p:spPr>
          <a:xfrm>
            <a:off x="827584" y="908720"/>
            <a:ext cx="7696200" cy="4464496"/>
          </a:xfrm>
        </p:spPr>
        <p:txBody>
          <a:bodyPr/>
          <a:lstStyle/>
          <a:p>
            <a:r>
              <a:rPr lang="nb-NO" sz="2000" dirty="0" smtClean="0"/>
              <a:t>Hvordan </a:t>
            </a:r>
            <a:r>
              <a:rPr lang="nb-NO" sz="2000" dirty="0"/>
              <a:t>er fakultetet organisert i sitt arbeide med </a:t>
            </a:r>
            <a:r>
              <a:rPr lang="nb-NO" sz="2000" dirty="0" smtClean="0"/>
              <a:t>tilrettelegging?</a:t>
            </a:r>
            <a:endParaRPr lang="en-US" sz="2000" dirty="0"/>
          </a:p>
          <a:p>
            <a:pPr lvl="1"/>
            <a:r>
              <a:rPr lang="nb-NO" sz="1800" dirty="0" smtClean="0"/>
              <a:t>Hvor </a:t>
            </a:r>
            <a:r>
              <a:rPr lang="nb-NO" sz="1800" dirty="0"/>
              <a:t>mange jobber med tilrettelegging, og kan det gis et anslag av stillingsprosent?</a:t>
            </a:r>
            <a:endParaRPr lang="en-US" sz="1800" dirty="0"/>
          </a:p>
          <a:p>
            <a:r>
              <a:rPr lang="nb-NO" sz="2000" dirty="0" smtClean="0"/>
              <a:t>Har </a:t>
            </a:r>
            <a:r>
              <a:rPr lang="nb-NO" sz="2000" dirty="0"/>
              <a:t>fakultetet en formening om antall søknader/henvendelser om tilrettelegging som mottas årlig?</a:t>
            </a:r>
            <a:endParaRPr lang="en-US" sz="2000" dirty="0"/>
          </a:p>
          <a:p>
            <a:r>
              <a:rPr lang="nb-NO" sz="2000" dirty="0" smtClean="0"/>
              <a:t>Hvordan </a:t>
            </a:r>
            <a:r>
              <a:rPr lang="nb-NO" sz="2000" dirty="0"/>
              <a:t>informeres studentene om fakultetets tilretteleggingstilbud?</a:t>
            </a:r>
            <a:endParaRPr lang="en-US" sz="2000" dirty="0"/>
          </a:p>
          <a:p>
            <a:r>
              <a:rPr lang="nb-NO" sz="2000" dirty="0" smtClean="0"/>
              <a:t>Hva </a:t>
            </a:r>
            <a:r>
              <a:rPr lang="nb-NO" sz="2000" dirty="0"/>
              <a:t>fungerer godt i forhold til tilrettelegging på deres </a:t>
            </a:r>
            <a:r>
              <a:rPr lang="nb-NO" sz="2000" dirty="0" smtClean="0"/>
              <a:t>fakultet?</a:t>
            </a:r>
          </a:p>
          <a:p>
            <a:r>
              <a:rPr lang="nb-NO" sz="2000" dirty="0" smtClean="0"/>
              <a:t>Hva </a:t>
            </a:r>
            <a:r>
              <a:rPr lang="nb-NO" sz="2000" dirty="0"/>
              <a:t>oppfattes som de største utfordringene? </a:t>
            </a:r>
            <a:endParaRPr lang="en-US" sz="2000" dirty="0"/>
          </a:p>
          <a:p>
            <a:r>
              <a:rPr lang="nb-NO" sz="2000" dirty="0" smtClean="0"/>
              <a:t>Hva </a:t>
            </a:r>
            <a:r>
              <a:rPr lang="nb-NO" sz="2000" dirty="0"/>
              <a:t>slags saksbehandlingsrutiner har fakultetet for tilretteleggingssaker?</a:t>
            </a:r>
            <a:endParaRPr lang="en-US" sz="2000" dirty="0"/>
          </a:p>
          <a:p>
            <a:endParaRPr lang="en-US" sz="2000"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3272E124-581F-5C46-A44F-4620125B4F28}" type="slidenum">
              <a:rPr lang="en-US" smtClean="0"/>
              <a:pPr>
                <a:defRPr/>
              </a:pPr>
              <a:t>11</a:t>
            </a:fld>
            <a:endParaRPr lang="en-US"/>
          </a:p>
        </p:txBody>
      </p:sp>
    </p:spTree>
    <p:extLst>
      <p:ext uri="{BB962C8B-B14F-4D97-AF65-F5344CB8AC3E}">
        <p14:creationId xmlns:p14="http://schemas.microsoft.com/office/powerpoint/2010/main" val="3129915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214536"/>
          </a:xfrm>
        </p:spPr>
        <p:txBody>
          <a:bodyPr/>
          <a:lstStyle/>
          <a:p>
            <a:endParaRPr lang="en-US" dirty="0"/>
          </a:p>
        </p:txBody>
      </p:sp>
      <p:sp>
        <p:nvSpPr>
          <p:cNvPr id="3" name="Content Placeholder 2"/>
          <p:cNvSpPr>
            <a:spLocks noGrp="1"/>
          </p:cNvSpPr>
          <p:nvPr>
            <p:ph idx="1"/>
          </p:nvPr>
        </p:nvSpPr>
        <p:spPr>
          <a:xfrm>
            <a:off x="899592" y="1412776"/>
            <a:ext cx="7696200" cy="4114800"/>
          </a:xfrm>
        </p:spPr>
        <p:txBody>
          <a:bodyPr/>
          <a:lstStyle/>
          <a:p>
            <a:r>
              <a:rPr lang="nb-NO" sz="2000" dirty="0" smtClean="0"/>
              <a:t>I </a:t>
            </a:r>
            <a:r>
              <a:rPr lang="nb-NO" sz="2000" dirty="0"/>
              <a:t>hvilken grad involveres vitenskapelige ansatte i vurdering av tilretteleggingssøknader?</a:t>
            </a:r>
            <a:endParaRPr lang="en-US" sz="2000" dirty="0"/>
          </a:p>
          <a:p>
            <a:r>
              <a:rPr lang="nb-NO" sz="2000" dirty="0" smtClean="0"/>
              <a:t>I </a:t>
            </a:r>
            <a:r>
              <a:rPr lang="nb-NO" sz="2000" dirty="0"/>
              <a:t>hvilken grad tar fakultetet kontakt med Tilretteleggingstjenesten sentralt?</a:t>
            </a:r>
            <a:endParaRPr lang="en-US" sz="2000" dirty="0"/>
          </a:p>
          <a:p>
            <a:r>
              <a:rPr lang="nb-NO" sz="2000" dirty="0" smtClean="0"/>
              <a:t>Ser </a:t>
            </a:r>
            <a:r>
              <a:rPr lang="nb-NO" sz="2000" dirty="0"/>
              <a:t>fakultetet behov for kompetanseheving for ansatte som jobber med tilrettelegging </a:t>
            </a:r>
            <a:r>
              <a:rPr lang="nb-NO" sz="2000" dirty="0" smtClean="0"/>
              <a:t>lokalt?</a:t>
            </a:r>
            <a:endParaRPr lang="en-US" sz="2000" dirty="0" smtClean="0"/>
          </a:p>
          <a:p>
            <a:pPr lvl="1"/>
            <a:r>
              <a:rPr lang="nb-NO" sz="1800" dirty="0" smtClean="0"/>
              <a:t>Har </a:t>
            </a:r>
            <a:r>
              <a:rPr lang="nb-NO" sz="1800" dirty="0"/>
              <a:t>fakultetet synspunkter på hvilken kompetanse som bør ligge lokalt og sentralt?</a:t>
            </a:r>
            <a:endParaRPr lang="en-US" sz="1800" dirty="0"/>
          </a:p>
          <a:p>
            <a:r>
              <a:rPr lang="nb-NO" sz="2000" dirty="0" smtClean="0"/>
              <a:t>Er </a:t>
            </a:r>
            <a:r>
              <a:rPr lang="nb-NO" sz="2000" dirty="0"/>
              <a:t>det behov for nettverk for ansatte som jobber med tilrettelegging?</a:t>
            </a:r>
            <a:endParaRPr lang="en-US" sz="2000" dirty="0"/>
          </a:p>
          <a:p>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3272E124-581F-5C46-A44F-4620125B4F28}" type="slidenum">
              <a:rPr lang="en-US" smtClean="0"/>
              <a:pPr>
                <a:defRPr/>
              </a:pPr>
              <a:t>12</a:t>
            </a:fld>
            <a:endParaRPr lang="en-US"/>
          </a:p>
        </p:txBody>
      </p:sp>
    </p:spTree>
    <p:extLst>
      <p:ext uri="{BB962C8B-B14F-4D97-AF65-F5344CB8AC3E}">
        <p14:creationId xmlns:p14="http://schemas.microsoft.com/office/powerpoint/2010/main" val="1929749023"/>
      </p:ext>
    </p:extLst>
  </p:cSld>
  <p:clrMapOvr>
    <a:masterClrMapping/>
  </p:clrMapOvr>
</p:sld>
</file>

<file path=ppt/theme/theme1.xml><?xml version="1.0" encoding="utf-8"?>
<a:theme xmlns:a="http://schemas.openxmlformats.org/drawingml/2006/main" name="Casepresentasjon_Introduksjonsprogram_UiO2014">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tyrkebasert_Exp.LeadsFINAL">
  <a:themeElements>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fontScheme name="Making Waves font">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t"/>
      <a:lstStyle>
        <a:defPP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34925"/>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tIns="72000" rIns="72000" bIns="72000" rtlCol="0">
        <a:noAutofit/>
      </a:bodyPr>
      <a:lstStyle>
        <a:defPPr marL="0" indent="0">
          <a:spcBef>
            <a:spcPct val="20000"/>
          </a:spcBef>
          <a:defRPr sz="1800" dirty="0" err="1" smtClean="0">
            <a:solidFill>
              <a:srgbClr val="000000"/>
            </a:solidFill>
            <a:cs typeface="Arial" pitchFamily="34" charset="0"/>
          </a:defRPr>
        </a:defPPr>
      </a:lstStyle>
    </a:txDef>
  </a:objectDefaults>
  <a:extraClrSchemeLst>
    <a:extraClrScheme>
      <a:clrScheme name="5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themeOverride>
</file>

<file path=ppt/theme/themeOverride2.xml><?xml version="1.0" encoding="utf-8"?>
<a:themeOverride xmlns:a="http://schemas.openxmlformats.org/drawingml/2006/main">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themeOverride>
</file>

<file path=ppt/theme/themeOverride3.xml><?xml version="1.0" encoding="utf-8"?>
<a:themeOverride xmlns:a="http://schemas.openxmlformats.org/drawingml/2006/main">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themeOverride>
</file>

<file path=ppt/theme/themeOverride4.xml><?xml version="1.0" encoding="utf-8"?>
<a:themeOverride xmlns:a="http://schemas.openxmlformats.org/drawingml/2006/main">
  <a:clrScheme name="Making Waves colour theme">
    <a:dk1>
      <a:srgbClr val="000000"/>
    </a:dk1>
    <a:lt1>
      <a:srgbClr val="FFFFFF"/>
    </a:lt1>
    <a:dk2>
      <a:srgbClr val="7F7F7F"/>
    </a:dk2>
    <a:lt2>
      <a:srgbClr val="FFFFFF"/>
    </a:lt2>
    <a:accent1>
      <a:srgbClr val="000000"/>
    </a:accent1>
    <a:accent2>
      <a:srgbClr val="7F7F7F"/>
    </a:accent2>
    <a:accent3>
      <a:srgbClr val="5D0749"/>
    </a:accent3>
    <a:accent4>
      <a:srgbClr val="2A6C62"/>
    </a:accent4>
    <a:accent5>
      <a:srgbClr val="636F03"/>
    </a:accent5>
    <a:accent6>
      <a:srgbClr val="E83278"/>
    </a:accent6>
    <a:hlink>
      <a:srgbClr val="000000"/>
    </a:hlink>
    <a:folHlink>
      <a:srgbClr val="0000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6CAAC94C7EFE8145B7AF20CCDFB6A6DF" ma:contentTypeVersion="0" ma:contentTypeDescription="Opprett et nytt dokument." ma:contentTypeScope="" ma:versionID="5af1d5ae8e780fab02a53c7a0783b11b">
  <xsd:schema xmlns:xsd="http://www.w3.org/2001/XMLSchema" xmlns:xs="http://www.w3.org/2001/XMLSchema" xmlns:p="http://schemas.microsoft.com/office/2006/metadata/properties" targetNamespace="http://schemas.microsoft.com/office/2006/metadata/properties" ma:root="true" ma:fieldsID="c6b3cfffff4f9055389d82641a0572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4094E1-0040-4E33-BB74-A4FA65F623E8}">
  <ds:schemaRefs>
    <ds:schemaRef ds:uri="http://purl.org/dc/terms/"/>
    <ds:schemaRef ds:uri="http://schemas.microsoft.com/office/2006/documentManagement/types"/>
    <ds:schemaRef ds:uri="http://schemas.microsoft.com/office/infopath/2007/PartnerControls"/>
    <ds:schemaRef ds:uri="http://purl.org/dc/elements/1.1/"/>
    <ds:schemaRef ds:uri="http://www.w3.org/XML/1998/namespace"/>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941F2630-6461-4CAC-865C-E28C5C069DA0}">
  <ds:schemaRefs>
    <ds:schemaRef ds:uri="http://schemas.microsoft.com/sharepoint/v3/contenttype/forms"/>
  </ds:schemaRefs>
</ds:datastoreItem>
</file>

<file path=customXml/itemProps3.xml><?xml version="1.0" encoding="utf-8"?>
<ds:datastoreItem xmlns:ds="http://schemas.openxmlformats.org/officeDocument/2006/customXml" ds:itemID="{E914F138-6C77-478E-B7F4-8967AEC00C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Casepresentasjon_Introduksjonsprogram_UiO2014</Template>
  <TotalTime>27860</TotalTime>
  <Words>1186</Words>
  <Application>Microsoft Office PowerPoint</Application>
  <PresentationFormat>Skjermfremvisning (4:3)</PresentationFormat>
  <Paragraphs>121</Paragraphs>
  <Slides>11</Slides>
  <Notes>8</Notes>
  <HiddenSlides>0</HiddenSlides>
  <MMClips>0</MMClips>
  <ScaleCrop>false</ScaleCrop>
  <HeadingPairs>
    <vt:vector size="4" baseType="variant">
      <vt:variant>
        <vt:lpstr>Tema</vt:lpstr>
      </vt:variant>
      <vt:variant>
        <vt:i4>4</vt:i4>
      </vt:variant>
      <vt:variant>
        <vt:lpstr>Lysbildetitler</vt:lpstr>
      </vt:variant>
      <vt:variant>
        <vt:i4>11</vt:i4>
      </vt:variant>
    </vt:vector>
  </HeadingPairs>
  <TitlesOfParts>
    <vt:vector size="15" baseType="lpstr">
      <vt:lpstr>Casepresentasjon_Introduksjonsprogram_UiO2014</vt:lpstr>
      <vt:lpstr>Custom Design</vt:lpstr>
      <vt:lpstr>1_Custom Design</vt:lpstr>
      <vt:lpstr>styrkebasert_Exp.LeadsFINAL</vt:lpstr>
      <vt:lpstr>PowerPoint-presentasjon</vt:lpstr>
      <vt:lpstr>Bakgrunn og begrunnelse</vt:lpstr>
      <vt:lpstr>Mandat</vt:lpstr>
      <vt:lpstr>Prosjektets leveranser og avgrensning</vt:lpstr>
      <vt:lpstr>Organisering og ansvar</vt:lpstr>
      <vt:lpstr>Kartlegging</vt:lpstr>
      <vt:lpstr>Overordnet tidsplan våren 2017</vt:lpstr>
      <vt:lpstr>Status</vt:lpstr>
      <vt:lpstr>PowerPoint-presentasjon</vt:lpstr>
      <vt:lpstr>PowerPoint-presentasjon</vt:lpstr>
      <vt:lpstr>PowerPoint-presentasjon</vt:lpstr>
    </vt:vector>
  </TitlesOfParts>
  <Company>Universitetet i Oslo</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Introduksjonsprogram for nytilsatte</dc:title>
  <dc:creator>Lene Renneflott</dc:creator>
  <cp:lastModifiedBy>Marianne Jacobsen</cp:lastModifiedBy>
  <cp:revision>141</cp:revision>
  <cp:lastPrinted>2017-02-02T08:43:23Z</cp:lastPrinted>
  <dcterms:created xsi:type="dcterms:W3CDTF">2015-03-10T11:19:21Z</dcterms:created>
  <dcterms:modified xsi:type="dcterms:W3CDTF">2017-04-07T07:53:58Z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0x0101006CAAC94C7EFE8145B7AF20CCDFB6A6DF</vt:lpwstr>
  </property>
</Properties>
</file>