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82" y="192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1E49DE0-CB3C-8C44-8F00-12F77D4A0350}" type="datetime1">
              <a:rPr lang="nb-NO"/>
              <a:pPr>
                <a:defRPr/>
              </a:pPr>
              <a:t>09.05.2017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01566D8-26C3-494E-A39E-92C58954782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3126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1C4C4B9-CFDE-ED44-B8DA-8D8CF957F03D}" type="datetime1">
              <a:rPr lang="nb-NO"/>
              <a:pPr>
                <a:defRPr/>
              </a:pPr>
              <a:t>09.05.2017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 smtClean="0"/>
              <a:t>Click to edit Master text styles</a:t>
            </a:r>
          </a:p>
          <a:p>
            <a:pPr lvl="1"/>
            <a:r>
              <a:rPr lang="nb-NO" noProof="0" smtClean="0"/>
              <a:t>Second level</a:t>
            </a:r>
          </a:p>
          <a:p>
            <a:pPr lvl="2"/>
            <a:r>
              <a:rPr lang="nb-NO" noProof="0" smtClean="0"/>
              <a:t>Third level</a:t>
            </a:r>
          </a:p>
          <a:p>
            <a:pPr lvl="3"/>
            <a:r>
              <a:rPr lang="nb-NO" noProof="0" smtClean="0"/>
              <a:t>Fourth level</a:t>
            </a:r>
          </a:p>
          <a:p>
            <a:pPr lvl="4"/>
            <a:r>
              <a:rPr lang="nb-NO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89E9EC3-79DE-B44E-9536-EB26DFF35C9F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1389638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7315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F368006-945C-B842-93EE-5D82EC5E660C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C73806C-CB13-BD44-AF3A-D0029C16C02B}" type="datetime1">
              <a:rPr lang="nb-NO"/>
              <a:pPr>
                <a:defRPr/>
              </a:pPr>
              <a:t>09.05.2017</a:t>
            </a:fld>
            <a:endParaRPr lang="nb-NO" dirty="0"/>
          </a:p>
        </p:txBody>
      </p:sp>
      <p:pic>
        <p:nvPicPr>
          <p:cNvPr id="1031" name="Picture 12" descr="UiO_MN_A_ENG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95275" y="228600"/>
            <a:ext cx="5114925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71" r:id="rId1"/>
    <p:sldLayoutId id="2147484072" r:id="rId2"/>
    <p:sldLayoutId id="2147484073" r:id="rId3"/>
    <p:sldLayoutId id="2147484074" r:id="rId4"/>
    <p:sldLayoutId id="2147484075" r:id="rId5"/>
    <p:sldLayoutId id="2147484076" r:id="rId6"/>
    <p:sldLayoutId id="2147484077" r:id="rId7"/>
    <p:sldLayoutId id="2147484078" r:id="rId8"/>
    <p:sldLayoutId id="2147484079" r:id="rId9"/>
    <p:sldLayoutId id="2147484080" r:id="rId10"/>
    <p:sldLayoutId id="2147484081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Subtitle 6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 eaLnBrk="1" hangingPunct="1"/>
            <a:r>
              <a:rPr lang="nb-NO" sz="4800" dirty="0" smtClean="0">
                <a:latin typeface="Arial" charset="0"/>
                <a:ea typeface="Arial" charset="0"/>
                <a:cs typeface="Arial" charset="0"/>
              </a:rPr>
              <a:t>Bredden av studentene</a:t>
            </a:r>
          </a:p>
          <a:p>
            <a:pPr eaLnBrk="1" hangingPunct="1"/>
            <a:r>
              <a:rPr lang="nb-NO" sz="2400" dirty="0" smtClean="0">
                <a:latin typeface="Arial" charset="0"/>
                <a:ea typeface="Arial" charset="0"/>
                <a:cs typeface="Arial" charset="0"/>
              </a:rPr>
              <a:t>Knut Mørken</a:t>
            </a:r>
            <a:br>
              <a:rPr lang="nb-NO" sz="2400" dirty="0" smtClean="0">
                <a:latin typeface="Arial" charset="0"/>
                <a:ea typeface="Arial" charset="0"/>
                <a:cs typeface="Arial" charset="0"/>
              </a:rPr>
            </a:br>
            <a:r>
              <a:rPr lang="nb-NO" sz="2400" dirty="0" smtClean="0">
                <a:latin typeface="Arial" charset="0"/>
                <a:ea typeface="Arial" charset="0"/>
                <a:cs typeface="Arial" charset="0"/>
              </a:rPr>
              <a:t>Ingrid Sand</a:t>
            </a:r>
            <a:endParaRPr lang="nb-NO" sz="2400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Målet med det vi gjør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At studenter skal lære og trives her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90398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Studentrepresentasjon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«Vi samarbeider med studentene», men hvem er «studentene»?</a:t>
            </a:r>
          </a:p>
          <a:p>
            <a:r>
              <a:rPr lang="nb-NO" dirty="0" smtClean="0"/>
              <a:t>Nå helt ut til «grunnplanet»</a:t>
            </a:r>
          </a:p>
          <a:p>
            <a:r>
              <a:rPr lang="nb-NO" dirty="0" smtClean="0"/>
              <a:t>Sikre bredde i representasjon</a:t>
            </a:r>
          </a:p>
          <a:p>
            <a:r>
              <a:rPr lang="nb-NO" dirty="0" smtClean="0"/>
              <a:t>Styrke studentdemokratiet, ikke gå ved siden av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19718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Samarbeid fakultet - studentdemokrati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 smtClean="0"/>
              <a:t>Hvordan kan det allerede gode samarbeidet bli enda mer saftig? Diskusjoner, felles planlegging av arrangement, økt grad av innspill.</a:t>
            </a:r>
          </a:p>
          <a:p>
            <a:r>
              <a:rPr lang="nb-NO" sz="2400" dirty="0" smtClean="0"/>
              <a:t>Fakultetet sitter på en del organisasjon/personlighet/ledelse/prosess-kompetanse, hva kan vi bidra med som motiverer til økt engasjement?</a:t>
            </a:r>
          </a:p>
          <a:p>
            <a:r>
              <a:rPr lang="nb-NO" sz="2400" dirty="0" smtClean="0"/>
              <a:t>Kan vi bidra til ny struktur?</a:t>
            </a:r>
          </a:p>
          <a:p>
            <a:r>
              <a:rPr lang="nb-NO" sz="2400" dirty="0" smtClean="0"/>
              <a:t>Fadderordning et eksempel der studentene er med – hvordan få til dette mer generelt?</a:t>
            </a:r>
          </a:p>
          <a:p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val="1959551493"/>
      </p:ext>
    </p:extLst>
  </p:cSld>
  <p:clrMapOvr>
    <a:masterClrMapping/>
  </p:clrMapOvr>
</p:sld>
</file>

<file path=ppt/theme/theme1.xml><?xml version="1.0" encoding="utf-8"?>
<a:theme xmlns:a="http://schemas.openxmlformats.org/drawingml/2006/main" name="Presentation_sfm_2013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Presentation_sfm_2013</Template>
  <TotalTime>59</TotalTime>
  <Words>116</Words>
  <Application>Microsoft Office PowerPoint</Application>
  <PresentationFormat>On-screen Show (4:3)</PresentationFormat>
  <Paragraphs>14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Presentation_sfm_2013</vt:lpstr>
      <vt:lpstr>PowerPoint Presentation</vt:lpstr>
      <vt:lpstr>Målet med det vi gjør</vt:lpstr>
      <vt:lpstr>Studentrepresentasjon</vt:lpstr>
      <vt:lpstr>Samarbeid fakultet - studentdemokrati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Ingrid Sand</dc:creator>
  <cp:lastModifiedBy>Ingrid Sand</cp:lastModifiedBy>
  <cp:revision>6</cp:revision>
  <dcterms:created xsi:type="dcterms:W3CDTF">2013-08-23T11:27:19Z</dcterms:created>
  <dcterms:modified xsi:type="dcterms:W3CDTF">2017-05-09T09:14:44Z</dcterms:modified>
</cp:coreProperties>
</file>