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3" r:id="rId5"/>
  </p:sldMasterIdLst>
  <p:notesMasterIdLst>
    <p:notesMasterId r:id="rId23"/>
  </p:notesMasterIdLst>
  <p:handoutMasterIdLst>
    <p:handoutMasterId r:id="rId24"/>
  </p:handoutMasterIdLst>
  <p:sldIdLst>
    <p:sldId id="256" r:id="rId6"/>
    <p:sldId id="258" r:id="rId7"/>
    <p:sldId id="259" r:id="rId8"/>
    <p:sldId id="260" r:id="rId9"/>
    <p:sldId id="261" r:id="rId10"/>
    <p:sldId id="267" r:id="rId11"/>
    <p:sldId id="262" r:id="rId12"/>
    <p:sldId id="281" r:id="rId13"/>
    <p:sldId id="263" r:id="rId14"/>
    <p:sldId id="273" r:id="rId15"/>
    <p:sldId id="275" r:id="rId16"/>
    <p:sldId id="276" r:id="rId17"/>
    <p:sldId id="278" r:id="rId18"/>
    <p:sldId id="270" r:id="rId19"/>
    <p:sldId id="279" r:id="rId20"/>
    <p:sldId id="280" r:id="rId21"/>
    <p:sldId id="271" r:id="rId22"/>
  </p:sldIdLst>
  <p:sldSz cx="12192000" cy="6858000"/>
  <p:notesSz cx="6794500" cy="9906000"/>
  <p:custDataLst>
    <p:tags r:id="rId25"/>
  </p:custDataLst>
  <p:defaultText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A0000"/>
    <a:srgbClr val="020000"/>
    <a:srgbClr val="010000"/>
    <a:srgbClr val="CEFFDF"/>
    <a:srgbClr val="FFFFFF"/>
    <a:srgbClr val="0000FF"/>
    <a:srgbClr val="0000FE"/>
    <a:srgbClr val="524B4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4660"/>
  </p:normalViewPr>
  <p:slideViewPr>
    <p:cSldViewPr snapToGrid="0">
      <p:cViewPr varScale="1">
        <p:scale>
          <a:sx n="121" d="100"/>
          <a:sy n="121" d="100"/>
        </p:scale>
        <p:origin x="336" y="91"/>
      </p:cViewPr>
      <p:guideLst/>
    </p:cSldViewPr>
  </p:slideViewPr>
  <p:notesTextViewPr>
    <p:cViewPr>
      <p:scale>
        <a:sx n="1" d="1"/>
        <a:sy n="1" d="1"/>
      </p:scale>
      <p:origin x="0" y="0"/>
    </p:cViewPr>
  </p:notesTextViewPr>
  <p:notesViewPr>
    <p:cSldViewPr snapToGrid="0">
      <p:cViewPr>
        <p:scale>
          <a:sx n="140" d="100"/>
          <a:sy n="140" d="100"/>
        </p:scale>
        <p:origin x="1565" y="-2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handoutMaster" Target="handoutMasters/handoutMaster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C8294F3-BC67-4A13-BB63-10340514BF30}"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6D6BBB6D-8B9E-468C-958E-D823ED8178B1}">
      <dgm:prSet/>
      <dgm:spPr/>
      <dgm:t>
        <a:bodyPr/>
        <a:lstStyle/>
        <a:p>
          <a:r>
            <a:rPr lang="nb-NO" dirty="0"/>
            <a:t>Dialog om hvordan instituttene jobber med utdanningskvaliteten, hvordan instituttene prøver å få til/får til en forskende tilnærming til undervisningen. Rekruttering og søkertall er et interessant utgangspunkt, men like viktig er hvordan studentene faktisk gjennomfører. </a:t>
          </a:r>
          <a:endParaRPr lang="en-US" dirty="0"/>
        </a:p>
      </dgm:t>
    </dgm:pt>
    <dgm:pt modelId="{374B6858-2B72-4AB1-88F2-599D2807592C}" type="parTrans" cxnId="{E3AF5D11-1C0D-49EA-A59F-18FF29359AC5}">
      <dgm:prSet/>
      <dgm:spPr/>
      <dgm:t>
        <a:bodyPr/>
        <a:lstStyle/>
        <a:p>
          <a:endParaRPr lang="en-US"/>
        </a:p>
      </dgm:t>
    </dgm:pt>
    <dgm:pt modelId="{4810A9C8-DFBA-4713-86F6-D60B857FF7A2}" type="sibTrans" cxnId="{E3AF5D11-1C0D-49EA-A59F-18FF29359AC5}">
      <dgm:prSet/>
      <dgm:spPr/>
      <dgm:t>
        <a:bodyPr/>
        <a:lstStyle/>
        <a:p>
          <a:endParaRPr lang="en-US"/>
        </a:p>
      </dgm:t>
    </dgm:pt>
    <dgm:pt modelId="{29E55F4C-4DCB-4085-9A53-A4BBA4E18CE1}">
      <dgm:prSet/>
      <dgm:spPr/>
      <dgm:t>
        <a:bodyPr/>
        <a:lstStyle/>
        <a:p>
          <a:r>
            <a:rPr lang="nb-NO"/>
            <a:t>En arena for å diskutere utfordringer og «seire» med fakultetet og gjennom delingen etterpå ha mulighet til å lære og bli inspirert av hverandre. Gjøre dialogmøtet til en anledning der utvikling faktisk diskuteres, ikke bare et møte som er lovpålagt og «kjedelig». </a:t>
          </a:r>
          <a:endParaRPr lang="en-US"/>
        </a:p>
      </dgm:t>
    </dgm:pt>
    <dgm:pt modelId="{6579CDB0-4BE7-4EBF-8E7F-9E2276EC4384}" type="parTrans" cxnId="{EA3A486F-BEB0-4E13-8CB3-386577ED3DFD}">
      <dgm:prSet/>
      <dgm:spPr/>
      <dgm:t>
        <a:bodyPr/>
        <a:lstStyle/>
        <a:p>
          <a:endParaRPr lang="en-US"/>
        </a:p>
      </dgm:t>
    </dgm:pt>
    <dgm:pt modelId="{C2FA23D3-1744-4823-9264-FC41728E19BF}" type="sibTrans" cxnId="{EA3A486F-BEB0-4E13-8CB3-386577ED3DFD}">
      <dgm:prSet/>
      <dgm:spPr/>
      <dgm:t>
        <a:bodyPr/>
        <a:lstStyle/>
        <a:p>
          <a:endParaRPr lang="en-US"/>
        </a:p>
      </dgm:t>
    </dgm:pt>
    <dgm:pt modelId="{D09B1A36-6B8D-4B7A-A65F-6F0E2C5F2B69}">
      <dgm:prSet/>
      <dgm:spPr/>
      <dgm:t>
        <a:bodyPr/>
        <a:lstStyle/>
        <a:p>
          <a:r>
            <a:rPr lang="nb-NO" dirty="0"/>
            <a:t>Instituttene kan velge å spisse møtet mot temaer de synes er spesielt interessante eller særlig viktig.  Overskriften er at innholdet i møtet skal preges av refleksjon over eget kulturarbeid </a:t>
          </a:r>
          <a:r>
            <a:rPr lang="nb-NO" dirty="0" err="1"/>
            <a:t>ift</a:t>
          </a:r>
          <a:r>
            <a:rPr lang="nb-NO" dirty="0"/>
            <a:t> utdanning, konsekvens av endringer og tiltak og resultater generelt. Refleksjoner bør gå utover inneværende år — det er fint å se dette langs en litt lengre tidslinje. </a:t>
          </a:r>
          <a:endParaRPr lang="en-US" dirty="0"/>
        </a:p>
      </dgm:t>
    </dgm:pt>
    <dgm:pt modelId="{BD4CC996-FD6B-4274-84B2-4B753AFDDA1F}" type="parTrans" cxnId="{06D6E68E-BA8B-4A07-8AAC-434E5FC2EAB5}">
      <dgm:prSet/>
      <dgm:spPr/>
      <dgm:t>
        <a:bodyPr/>
        <a:lstStyle/>
        <a:p>
          <a:endParaRPr lang="en-US"/>
        </a:p>
      </dgm:t>
    </dgm:pt>
    <dgm:pt modelId="{CEA37814-F4B3-4179-A71A-05212C33BF0E}" type="sibTrans" cxnId="{06D6E68E-BA8B-4A07-8AAC-434E5FC2EAB5}">
      <dgm:prSet/>
      <dgm:spPr/>
      <dgm:t>
        <a:bodyPr/>
        <a:lstStyle/>
        <a:p>
          <a:endParaRPr lang="en-US"/>
        </a:p>
      </dgm:t>
    </dgm:pt>
    <dgm:pt modelId="{E511279C-3102-45A3-9DD5-AE076EA0DB65}" type="pres">
      <dgm:prSet presAssocID="{EC8294F3-BC67-4A13-BB63-10340514BF30}" presName="vert0" presStyleCnt="0">
        <dgm:presLayoutVars>
          <dgm:dir/>
          <dgm:animOne val="branch"/>
          <dgm:animLvl val="lvl"/>
        </dgm:presLayoutVars>
      </dgm:prSet>
      <dgm:spPr/>
    </dgm:pt>
    <dgm:pt modelId="{8C2541A2-DC7F-43A2-8E5B-DF276DF50750}" type="pres">
      <dgm:prSet presAssocID="{6D6BBB6D-8B9E-468C-958E-D823ED8178B1}" presName="thickLine" presStyleLbl="alignNode1" presStyleIdx="0" presStyleCnt="3"/>
      <dgm:spPr/>
    </dgm:pt>
    <dgm:pt modelId="{9F4B413D-3374-405C-85CF-8AECDD3ECF76}" type="pres">
      <dgm:prSet presAssocID="{6D6BBB6D-8B9E-468C-958E-D823ED8178B1}" presName="horz1" presStyleCnt="0"/>
      <dgm:spPr/>
    </dgm:pt>
    <dgm:pt modelId="{3B7EAE8E-8443-4EB4-9D46-8A35E9372768}" type="pres">
      <dgm:prSet presAssocID="{6D6BBB6D-8B9E-468C-958E-D823ED8178B1}" presName="tx1" presStyleLbl="revTx" presStyleIdx="0" presStyleCnt="3"/>
      <dgm:spPr/>
    </dgm:pt>
    <dgm:pt modelId="{59B74EC3-BB9D-4297-B914-D5DE44D14439}" type="pres">
      <dgm:prSet presAssocID="{6D6BBB6D-8B9E-468C-958E-D823ED8178B1}" presName="vert1" presStyleCnt="0"/>
      <dgm:spPr/>
    </dgm:pt>
    <dgm:pt modelId="{FC31C8EB-AA03-435F-A673-94520860F837}" type="pres">
      <dgm:prSet presAssocID="{29E55F4C-4DCB-4085-9A53-A4BBA4E18CE1}" presName="thickLine" presStyleLbl="alignNode1" presStyleIdx="1" presStyleCnt="3"/>
      <dgm:spPr/>
    </dgm:pt>
    <dgm:pt modelId="{C1F83E7B-FA10-4064-8B70-759F07F9A9E2}" type="pres">
      <dgm:prSet presAssocID="{29E55F4C-4DCB-4085-9A53-A4BBA4E18CE1}" presName="horz1" presStyleCnt="0"/>
      <dgm:spPr/>
    </dgm:pt>
    <dgm:pt modelId="{BA3198BB-47C9-44EF-8623-F12F615A4586}" type="pres">
      <dgm:prSet presAssocID="{29E55F4C-4DCB-4085-9A53-A4BBA4E18CE1}" presName="tx1" presStyleLbl="revTx" presStyleIdx="1" presStyleCnt="3"/>
      <dgm:spPr/>
    </dgm:pt>
    <dgm:pt modelId="{3A5BBE68-580C-48C2-AC68-B78C93D99D09}" type="pres">
      <dgm:prSet presAssocID="{29E55F4C-4DCB-4085-9A53-A4BBA4E18CE1}" presName="vert1" presStyleCnt="0"/>
      <dgm:spPr/>
    </dgm:pt>
    <dgm:pt modelId="{6535326B-C442-4257-A7C7-A52E0FA46B1E}" type="pres">
      <dgm:prSet presAssocID="{D09B1A36-6B8D-4B7A-A65F-6F0E2C5F2B69}" presName="thickLine" presStyleLbl="alignNode1" presStyleIdx="2" presStyleCnt="3"/>
      <dgm:spPr/>
    </dgm:pt>
    <dgm:pt modelId="{40C19C41-7836-47B9-B504-1EAB3EB3B1CF}" type="pres">
      <dgm:prSet presAssocID="{D09B1A36-6B8D-4B7A-A65F-6F0E2C5F2B69}" presName="horz1" presStyleCnt="0"/>
      <dgm:spPr/>
    </dgm:pt>
    <dgm:pt modelId="{E0D4A3AC-1698-4DAB-868B-ED5AB19772A9}" type="pres">
      <dgm:prSet presAssocID="{D09B1A36-6B8D-4B7A-A65F-6F0E2C5F2B69}" presName="tx1" presStyleLbl="revTx" presStyleIdx="2" presStyleCnt="3"/>
      <dgm:spPr/>
    </dgm:pt>
    <dgm:pt modelId="{47F0892C-35DF-4474-BAA0-F567F5FD3C32}" type="pres">
      <dgm:prSet presAssocID="{D09B1A36-6B8D-4B7A-A65F-6F0E2C5F2B69}" presName="vert1" presStyleCnt="0"/>
      <dgm:spPr/>
    </dgm:pt>
  </dgm:ptLst>
  <dgm:cxnLst>
    <dgm:cxn modelId="{E3AF5D11-1C0D-49EA-A59F-18FF29359AC5}" srcId="{EC8294F3-BC67-4A13-BB63-10340514BF30}" destId="{6D6BBB6D-8B9E-468C-958E-D823ED8178B1}" srcOrd="0" destOrd="0" parTransId="{374B6858-2B72-4AB1-88F2-599D2807592C}" sibTransId="{4810A9C8-DFBA-4713-86F6-D60B857FF7A2}"/>
    <dgm:cxn modelId="{BABC5A3C-69EE-4684-B3A9-DA4606A98255}" type="presOf" srcId="{D09B1A36-6B8D-4B7A-A65F-6F0E2C5F2B69}" destId="{E0D4A3AC-1698-4DAB-868B-ED5AB19772A9}" srcOrd="0" destOrd="0" presId="urn:microsoft.com/office/officeart/2008/layout/LinedList"/>
    <dgm:cxn modelId="{FB236940-61C5-4467-A90E-41F7B0B1E714}" type="presOf" srcId="{6D6BBB6D-8B9E-468C-958E-D823ED8178B1}" destId="{3B7EAE8E-8443-4EB4-9D46-8A35E9372768}" srcOrd="0" destOrd="0" presId="urn:microsoft.com/office/officeart/2008/layout/LinedList"/>
    <dgm:cxn modelId="{EA3A486F-BEB0-4E13-8CB3-386577ED3DFD}" srcId="{EC8294F3-BC67-4A13-BB63-10340514BF30}" destId="{29E55F4C-4DCB-4085-9A53-A4BBA4E18CE1}" srcOrd="1" destOrd="0" parTransId="{6579CDB0-4BE7-4EBF-8E7F-9E2276EC4384}" sibTransId="{C2FA23D3-1744-4823-9264-FC41728E19BF}"/>
    <dgm:cxn modelId="{06D6E68E-BA8B-4A07-8AAC-434E5FC2EAB5}" srcId="{EC8294F3-BC67-4A13-BB63-10340514BF30}" destId="{D09B1A36-6B8D-4B7A-A65F-6F0E2C5F2B69}" srcOrd="2" destOrd="0" parTransId="{BD4CC996-FD6B-4274-84B2-4B753AFDDA1F}" sibTransId="{CEA37814-F4B3-4179-A71A-05212C33BF0E}"/>
    <dgm:cxn modelId="{4F2F8EAD-B014-49BE-927E-C2A8E77D6230}" type="presOf" srcId="{29E55F4C-4DCB-4085-9A53-A4BBA4E18CE1}" destId="{BA3198BB-47C9-44EF-8623-F12F615A4586}" srcOrd="0" destOrd="0" presId="urn:microsoft.com/office/officeart/2008/layout/LinedList"/>
    <dgm:cxn modelId="{7D1660B8-B02E-42CC-A809-B26DE4E68742}" type="presOf" srcId="{EC8294F3-BC67-4A13-BB63-10340514BF30}" destId="{E511279C-3102-45A3-9DD5-AE076EA0DB65}" srcOrd="0" destOrd="0" presId="urn:microsoft.com/office/officeart/2008/layout/LinedList"/>
    <dgm:cxn modelId="{36258DEA-E6EF-4539-B3F3-795F834913C9}" type="presParOf" srcId="{E511279C-3102-45A3-9DD5-AE076EA0DB65}" destId="{8C2541A2-DC7F-43A2-8E5B-DF276DF50750}" srcOrd="0" destOrd="0" presId="urn:microsoft.com/office/officeart/2008/layout/LinedList"/>
    <dgm:cxn modelId="{00D5A335-E233-4FC4-B8AD-9D19565D8993}" type="presParOf" srcId="{E511279C-3102-45A3-9DD5-AE076EA0DB65}" destId="{9F4B413D-3374-405C-85CF-8AECDD3ECF76}" srcOrd="1" destOrd="0" presId="urn:microsoft.com/office/officeart/2008/layout/LinedList"/>
    <dgm:cxn modelId="{B6759AC0-6F04-4EC1-8D6C-B7B9219AE0AC}" type="presParOf" srcId="{9F4B413D-3374-405C-85CF-8AECDD3ECF76}" destId="{3B7EAE8E-8443-4EB4-9D46-8A35E9372768}" srcOrd="0" destOrd="0" presId="urn:microsoft.com/office/officeart/2008/layout/LinedList"/>
    <dgm:cxn modelId="{115B1C62-0F1A-4BA3-AB8E-2182ED281ED9}" type="presParOf" srcId="{9F4B413D-3374-405C-85CF-8AECDD3ECF76}" destId="{59B74EC3-BB9D-4297-B914-D5DE44D14439}" srcOrd="1" destOrd="0" presId="urn:microsoft.com/office/officeart/2008/layout/LinedList"/>
    <dgm:cxn modelId="{6E87E0E5-7EE3-48E3-9590-9333BF6AE4C2}" type="presParOf" srcId="{E511279C-3102-45A3-9DD5-AE076EA0DB65}" destId="{FC31C8EB-AA03-435F-A673-94520860F837}" srcOrd="2" destOrd="0" presId="urn:microsoft.com/office/officeart/2008/layout/LinedList"/>
    <dgm:cxn modelId="{8AF45DAB-DE06-41C0-9AED-097592633F79}" type="presParOf" srcId="{E511279C-3102-45A3-9DD5-AE076EA0DB65}" destId="{C1F83E7B-FA10-4064-8B70-759F07F9A9E2}" srcOrd="3" destOrd="0" presId="urn:microsoft.com/office/officeart/2008/layout/LinedList"/>
    <dgm:cxn modelId="{0C94DAD4-5F36-4B8F-805D-12397C899247}" type="presParOf" srcId="{C1F83E7B-FA10-4064-8B70-759F07F9A9E2}" destId="{BA3198BB-47C9-44EF-8623-F12F615A4586}" srcOrd="0" destOrd="0" presId="urn:microsoft.com/office/officeart/2008/layout/LinedList"/>
    <dgm:cxn modelId="{529E1A84-BDA5-4579-9948-283E5594FB69}" type="presParOf" srcId="{C1F83E7B-FA10-4064-8B70-759F07F9A9E2}" destId="{3A5BBE68-580C-48C2-AC68-B78C93D99D09}" srcOrd="1" destOrd="0" presId="urn:microsoft.com/office/officeart/2008/layout/LinedList"/>
    <dgm:cxn modelId="{9672E678-9C80-46CA-BD90-2A8F0F74E1FA}" type="presParOf" srcId="{E511279C-3102-45A3-9DD5-AE076EA0DB65}" destId="{6535326B-C442-4257-A7C7-A52E0FA46B1E}" srcOrd="4" destOrd="0" presId="urn:microsoft.com/office/officeart/2008/layout/LinedList"/>
    <dgm:cxn modelId="{80BFF1D4-B5FD-4324-829A-44D2DC8CDF11}" type="presParOf" srcId="{E511279C-3102-45A3-9DD5-AE076EA0DB65}" destId="{40C19C41-7836-47B9-B504-1EAB3EB3B1CF}" srcOrd="5" destOrd="0" presId="urn:microsoft.com/office/officeart/2008/layout/LinedList"/>
    <dgm:cxn modelId="{72962BC8-134F-4773-94CF-738BF54FBB21}" type="presParOf" srcId="{40C19C41-7836-47B9-B504-1EAB3EB3B1CF}" destId="{E0D4A3AC-1698-4DAB-868B-ED5AB19772A9}" srcOrd="0" destOrd="0" presId="urn:microsoft.com/office/officeart/2008/layout/LinedList"/>
    <dgm:cxn modelId="{9773CFF9-D08C-4FA8-939B-FCBDAFBCD8CB}" type="presParOf" srcId="{40C19C41-7836-47B9-B504-1EAB3EB3B1CF}" destId="{47F0892C-35DF-4474-BAA0-F567F5FD3C32}"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2541A2-DC7F-43A2-8E5B-DF276DF50750}">
      <dsp:nvSpPr>
        <dsp:cNvPr id="0" name=""/>
        <dsp:cNvSpPr/>
      </dsp:nvSpPr>
      <dsp:spPr>
        <a:xfrm>
          <a:off x="0" y="2352"/>
          <a:ext cx="1147191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B7EAE8E-8443-4EB4-9D46-8A35E9372768}">
      <dsp:nvSpPr>
        <dsp:cNvPr id="0" name=""/>
        <dsp:cNvSpPr/>
      </dsp:nvSpPr>
      <dsp:spPr>
        <a:xfrm>
          <a:off x="0" y="2352"/>
          <a:ext cx="11471910" cy="16042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nb-NO" sz="2100" kern="1200" dirty="0"/>
            <a:t>Dialog om hvordan instituttene jobber med utdanningskvaliteten, hvordan instituttene prøver å få til/får til en forskende tilnærming til undervisningen. Rekruttering og søkertall er et interessant utgangspunkt, men like viktig er hvordan studentene faktisk gjennomfører. </a:t>
          </a:r>
          <a:endParaRPr lang="en-US" sz="2100" kern="1200" dirty="0"/>
        </a:p>
      </dsp:txBody>
      <dsp:txXfrm>
        <a:off x="0" y="2352"/>
        <a:ext cx="11471910" cy="1604202"/>
      </dsp:txXfrm>
    </dsp:sp>
    <dsp:sp modelId="{FC31C8EB-AA03-435F-A673-94520860F837}">
      <dsp:nvSpPr>
        <dsp:cNvPr id="0" name=""/>
        <dsp:cNvSpPr/>
      </dsp:nvSpPr>
      <dsp:spPr>
        <a:xfrm>
          <a:off x="0" y="1606554"/>
          <a:ext cx="1147191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A3198BB-47C9-44EF-8623-F12F615A4586}">
      <dsp:nvSpPr>
        <dsp:cNvPr id="0" name=""/>
        <dsp:cNvSpPr/>
      </dsp:nvSpPr>
      <dsp:spPr>
        <a:xfrm>
          <a:off x="0" y="1606554"/>
          <a:ext cx="11471910" cy="16042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nb-NO" sz="2100" kern="1200"/>
            <a:t>En arena for å diskutere utfordringer og «seire» med fakultetet og gjennom delingen etterpå ha mulighet til å lære og bli inspirert av hverandre. Gjøre dialogmøtet til en anledning der utvikling faktisk diskuteres, ikke bare et møte som er lovpålagt og «kjedelig». </a:t>
          </a:r>
          <a:endParaRPr lang="en-US" sz="2100" kern="1200"/>
        </a:p>
      </dsp:txBody>
      <dsp:txXfrm>
        <a:off x="0" y="1606554"/>
        <a:ext cx="11471910" cy="1604202"/>
      </dsp:txXfrm>
    </dsp:sp>
    <dsp:sp modelId="{6535326B-C442-4257-A7C7-A52E0FA46B1E}">
      <dsp:nvSpPr>
        <dsp:cNvPr id="0" name=""/>
        <dsp:cNvSpPr/>
      </dsp:nvSpPr>
      <dsp:spPr>
        <a:xfrm>
          <a:off x="0" y="3210757"/>
          <a:ext cx="1147191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0D4A3AC-1698-4DAB-868B-ED5AB19772A9}">
      <dsp:nvSpPr>
        <dsp:cNvPr id="0" name=""/>
        <dsp:cNvSpPr/>
      </dsp:nvSpPr>
      <dsp:spPr>
        <a:xfrm>
          <a:off x="0" y="3210757"/>
          <a:ext cx="11471910" cy="16042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nb-NO" sz="2100" kern="1200" dirty="0"/>
            <a:t>Instituttene kan velge å spisse møtet mot temaer de synes er spesielt interessante eller særlig viktig.  Overskriften er at innholdet i møtet skal preges av refleksjon over eget kulturarbeid </a:t>
          </a:r>
          <a:r>
            <a:rPr lang="nb-NO" sz="2100" kern="1200" dirty="0" err="1"/>
            <a:t>ift</a:t>
          </a:r>
          <a:r>
            <a:rPr lang="nb-NO" sz="2100" kern="1200" dirty="0"/>
            <a:t> utdanning, konsekvens av endringer og tiltak og resultater generelt. Refleksjoner bør gå utover inneværende år — det er fint å se dette langs en litt lengre tidslinje. </a:t>
          </a:r>
          <a:endParaRPr lang="en-US" sz="2100" kern="1200" dirty="0"/>
        </a:p>
      </dsp:txBody>
      <dsp:txXfrm>
        <a:off x="0" y="3210757"/>
        <a:ext cx="11471910" cy="1604202"/>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0CBB1AE-B262-4787-8C52-A05D0CE60495}"/>
              </a:ext>
            </a:extLst>
          </p:cNvPr>
          <p:cNvSpPr>
            <a:spLocks noGrp="1"/>
          </p:cNvSpPr>
          <p:nvPr>
            <p:ph type="hdr" sz="quarter"/>
          </p:nvPr>
        </p:nvSpPr>
        <p:spPr>
          <a:xfrm>
            <a:off x="0" y="0"/>
            <a:ext cx="2944283" cy="497020"/>
          </a:xfrm>
          <a:prstGeom prst="rect">
            <a:avLst/>
          </a:prstGeom>
        </p:spPr>
        <p:txBody>
          <a:bodyPr vert="horz" lIns="91440" tIns="45720" rIns="91440" bIns="45720" rtlCol="0"/>
          <a:lstStyle>
            <a:lvl1pPr algn="l">
              <a:defRPr sz="1200"/>
            </a:lvl1pPr>
          </a:lstStyle>
          <a:p>
            <a:endParaRPr lang="en-US"/>
          </a:p>
        </p:txBody>
      </p:sp>
      <p:sp>
        <p:nvSpPr>
          <p:cNvPr id="4" name="Footer Placeholder 3">
            <a:extLst>
              <a:ext uri="{FF2B5EF4-FFF2-40B4-BE49-F238E27FC236}">
                <a16:creationId xmlns:a16="http://schemas.microsoft.com/office/drawing/2014/main" id="{873FD16A-3B73-4A4E-801F-F604E6F8DCED}"/>
              </a:ext>
            </a:extLst>
          </p:cNvPr>
          <p:cNvSpPr>
            <a:spLocks noGrp="1"/>
          </p:cNvSpPr>
          <p:nvPr>
            <p:ph type="ftr" sz="quarter" idx="2"/>
          </p:nvPr>
        </p:nvSpPr>
        <p:spPr>
          <a:xfrm>
            <a:off x="0" y="9408981"/>
            <a:ext cx="2944283" cy="497019"/>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A35DD0C3-4885-4BAA-9AA1-C9918694A477}"/>
              </a:ext>
            </a:extLst>
          </p:cNvPr>
          <p:cNvSpPr>
            <a:spLocks noGrp="1"/>
          </p:cNvSpPr>
          <p:nvPr>
            <p:ph type="sldNum" sz="quarter" idx="3"/>
          </p:nvPr>
        </p:nvSpPr>
        <p:spPr>
          <a:xfrm>
            <a:off x="3848645" y="9408981"/>
            <a:ext cx="2944283" cy="497019"/>
          </a:xfrm>
          <a:prstGeom prst="rect">
            <a:avLst/>
          </a:prstGeom>
        </p:spPr>
        <p:txBody>
          <a:bodyPr vert="horz" lIns="91440" tIns="45720" rIns="91440" bIns="45720" rtlCol="0" anchor="b"/>
          <a:lstStyle>
            <a:lvl1pPr algn="r">
              <a:defRPr sz="1200"/>
            </a:lvl1pPr>
          </a:lstStyle>
          <a:p>
            <a:fld id="{08D4A009-C602-41F4-8272-F25F5B05B5AE}" type="slidenum">
              <a:rPr lang="en-US" smtClean="0"/>
              <a:t>‹#›</a:t>
            </a:fld>
            <a:endParaRPr lang="en-US"/>
          </a:p>
        </p:txBody>
      </p:sp>
    </p:spTree>
    <p:extLst>
      <p:ext uri="{BB962C8B-B14F-4D97-AF65-F5344CB8AC3E}">
        <p14:creationId xmlns:p14="http://schemas.microsoft.com/office/powerpoint/2010/main" val="33839229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70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48645" y="0"/>
            <a:ext cx="2944283" cy="497020"/>
          </a:xfrm>
          <a:prstGeom prst="rect">
            <a:avLst/>
          </a:prstGeom>
        </p:spPr>
        <p:txBody>
          <a:bodyPr vert="horz" lIns="91440" tIns="45720" rIns="91440" bIns="45720" rtlCol="0"/>
          <a:lstStyle>
            <a:lvl1pPr algn="r">
              <a:defRPr sz="1200"/>
            </a:lvl1pPr>
          </a:lstStyle>
          <a:p>
            <a:fld id="{D5051F8B-E38A-4262-93D6-EEE8CE2CF8CB}" type="datetimeFigureOut">
              <a:rPr lang="en-US" smtClean="0"/>
              <a:t>9/2/2025</a:t>
            </a:fld>
            <a:endParaRPr lang="en-US"/>
          </a:p>
        </p:txBody>
      </p:sp>
      <p:sp>
        <p:nvSpPr>
          <p:cNvPr id="4" name="Slide Image Placeholder 3"/>
          <p:cNvSpPr>
            <a:spLocks noGrp="1" noRot="1" noChangeAspect="1"/>
          </p:cNvSpPr>
          <p:nvPr>
            <p:ph type="sldImg" idx="2"/>
          </p:nvPr>
        </p:nvSpPr>
        <p:spPr>
          <a:xfrm>
            <a:off x="425450" y="1238250"/>
            <a:ext cx="5943600" cy="33432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450" y="4767262"/>
            <a:ext cx="5435600" cy="39004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08981"/>
            <a:ext cx="2944283" cy="497019"/>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48645" y="9408981"/>
            <a:ext cx="2944283" cy="497019"/>
          </a:xfrm>
          <a:prstGeom prst="rect">
            <a:avLst/>
          </a:prstGeom>
        </p:spPr>
        <p:txBody>
          <a:bodyPr vert="horz" lIns="91440" tIns="45720" rIns="91440" bIns="45720" rtlCol="0" anchor="b"/>
          <a:lstStyle>
            <a:lvl1pPr algn="r">
              <a:defRPr sz="1200"/>
            </a:lvl1pPr>
          </a:lstStyle>
          <a:p>
            <a:fld id="{EA72985F-36CD-4D87-8C89-674A558E8057}" type="slidenum">
              <a:rPr lang="en-US" smtClean="0"/>
              <a:t>‹#›</a:t>
            </a:fld>
            <a:endParaRPr lang="en-US"/>
          </a:p>
        </p:txBody>
      </p:sp>
    </p:spTree>
    <p:extLst>
      <p:ext uri="{BB962C8B-B14F-4D97-AF65-F5344CB8AC3E}">
        <p14:creationId xmlns:p14="http://schemas.microsoft.com/office/powerpoint/2010/main" val="3834291505"/>
      </p:ext>
    </p:extLst>
  </p:cSld>
  <p:clrMap bg1="lt1" tx1="dk1" bg2="lt2" tx2="dk2" accent1="accent1" accent2="accent2" accent3="accent3" accent4="accent4" accent5="accent5" accent6="accent6" hlink="hlink" folHlink="folHlink"/>
  <p:notesStyle>
    <a:lvl1pPr marL="0" algn="l" defTabSz="914263" rtl="0" eaLnBrk="1" latinLnBrk="0" hangingPunct="1">
      <a:defRPr sz="1200" kern="1200">
        <a:solidFill>
          <a:schemeClr val="tx1"/>
        </a:solidFill>
        <a:latin typeface="+mn-lt"/>
        <a:ea typeface="+mn-ea"/>
        <a:cs typeface="+mn-cs"/>
      </a:defRPr>
    </a:lvl1pPr>
    <a:lvl2pPr marL="457132" algn="l" defTabSz="914263" rtl="0" eaLnBrk="1" latinLnBrk="0" hangingPunct="1">
      <a:defRPr sz="1200" kern="1200">
        <a:solidFill>
          <a:schemeClr val="tx1"/>
        </a:solidFill>
        <a:latin typeface="+mn-lt"/>
        <a:ea typeface="+mn-ea"/>
        <a:cs typeface="+mn-cs"/>
      </a:defRPr>
    </a:lvl2pPr>
    <a:lvl3pPr marL="914263" algn="l" defTabSz="914263" rtl="0" eaLnBrk="1" latinLnBrk="0" hangingPunct="1">
      <a:defRPr sz="1200" kern="1200">
        <a:solidFill>
          <a:schemeClr val="tx1"/>
        </a:solidFill>
        <a:latin typeface="+mn-lt"/>
        <a:ea typeface="+mn-ea"/>
        <a:cs typeface="+mn-cs"/>
      </a:defRPr>
    </a:lvl3pPr>
    <a:lvl4pPr marL="1371395" algn="l" defTabSz="914263" rtl="0" eaLnBrk="1" latinLnBrk="0" hangingPunct="1">
      <a:defRPr sz="1200" kern="1200">
        <a:solidFill>
          <a:schemeClr val="tx1"/>
        </a:solidFill>
        <a:latin typeface="+mn-lt"/>
        <a:ea typeface="+mn-ea"/>
        <a:cs typeface="+mn-cs"/>
      </a:defRPr>
    </a:lvl4pPr>
    <a:lvl5pPr marL="1828526" algn="l" defTabSz="914263" rtl="0" eaLnBrk="1" latinLnBrk="0" hangingPunct="1">
      <a:defRPr sz="1200" kern="1200">
        <a:solidFill>
          <a:schemeClr val="tx1"/>
        </a:solidFill>
        <a:latin typeface="+mn-lt"/>
        <a:ea typeface="+mn-ea"/>
        <a:cs typeface="+mn-cs"/>
      </a:defRPr>
    </a:lvl5pPr>
    <a:lvl6pPr marL="2285657" algn="l" defTabSz="914263" rtl="0" eaLnBrk="1" latinLnBrk="0" hangingPunct="1">
      <a:defRPr sz="1200" kern="1200">
        <a:solidFill>
          <a:schemeClr val="tx1"/>
        </a:solidFill>
        <a:latin typeface="+mn-lt"/>
        <a:ea typeface="+mn-ea"/>
        <a:cs typeface="+mn-cs"/>
      </a:defRPr>
    </a:lvl6pPr>
    <a:lvl7pPr marL="2742789" algn="l" defTabSz="914263" rtl="0" eaLnBrk="1" latinLnBrk="0" hangingPunct="1">
      <a:defRPr sz="1200" kern="1200">
        <a:solidFill>
          <a:schemeClr val="tx1"/>
        </a:solidFill>
        <a:latin typeface="+mn-lt"/>
        <a:ea typeface="+mn-ea"/>
        <a:cs typeface="+mn-cs"/>
      </a:defRPr>
    </a:lvl7pPr>
    <a:lvl8pPr marL="3199920" algn="l" defTabSz="914263" rtl="0" eaLnBrk="1" latinLnBrk="0" hangingPunct="1">
      <a:defRPr sz="1200" kern="1200">
        <a:solidFill>
          <a:schemeClr val="tx1"/>
        </a:solidFill>
        <a:latin typeface="+mn-lt"/>
        <a:ea typeface="+mn-ea"/>
        <a:cs typeface="+mn-cs"/>
      </a:defRPr>
    </a:lvl8pPr>
    <a:lvl9pPr marL="3657052" algn="l" defTabSz="914263"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a:p>
            <a:endParaRPr lang="nb-NO" dirty="0"/>
          </a:p>
          <a:p>
            <a:endParaRPr lang="nb-NO" dirty="0"/>
          </a:p>
          <a:p>
            <a:r>
              <a:rPr lang="nb-NO" dirty="0"/>
              <a:t>(Tableau-teamet jobber med å legge inn </a:t>
            </a:r>
            <a:r>
              <a:rPr lang="nb-NO" b="1" i="1" dirty="0"/>
              <a:t>møtt per studieplass </a:t>
            </a:r>
            <a:r>
              <a:rPr lang="nb-NO" dirty="0"/>
              <a:t>i tabellen, dette vil oppdatert i rapporten medio september, enn så lenge bruker vi </a:t>
            </a:r>
            <a:r>
              <a:rPr lang="nb-NO" b="1" i="1" dirty="0"/>
              <a:t>andel møtt av tilbud</a:t>
            </a:r>
            <a:r>
              <a:rPr lang="nb-NO" dirty="0"/>
              <a:t>)</a:t>
            </a:r>
          </a:p>
          <a:p>
            <a:endParaRPr lang="nb-NO" dirty="0"/>
          </a:p>
        </p:txBody>
      </p:sp>
      <p:sp>
        <p:nvSpPr>
          <p:cNvPr id="4" name="Plassholder for lysbildenummer 3"/>
          <p:cNvSpPr>
            <a:spLocks noGrp="1"/>
          </p:cNvSpPr>
          <p:nvPr>
            <p:ph type="sldNum" sz="quarter" idx="5"/>
          </p:nvPr>
        </p:nvSpPr>
        <p:spPr/>
        <p:txBody>
          <a:bodyPr/>
          <a:lstStyle/>
          <a:p>
            <a:fld id="{EA72985F-36CD-4D87-8C89-674A558E8057}" type="slidenum">
              <a:rPr lang="en-US" smtClean="0"/>
              <a:t>6</a:t>
            </a:fld>
            <a:endParaRPr lang="en-US"/>
          </a:p>
        </p:txBody>
      </p:sp>
    </p:spTree>
    <p:extLst>
      <p:ext uri="{BB962C8B-B14F-4D97-AF65-F5344CB8AC3E}">
        <p14:creationId xmlns:p14="http://schemas.microsoft.com/office/powerpoint/2010/main" val="2723423795"/>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jpg"/><Relationship Id="rId1" Type="http://schemas.openxmlformats.org/officeDocument/2006/relationships/slideMaster" Target="../slideMasters/slideMaster1.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0.svg"/><Relationship Id="rId7" Type="http://schemas.openxmlformats.org/officeDocument/2006/relationships/image" Target="../media/image6.sv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12.svg"/><Relationship Id="rId4" Type="http://schemas.openxmlformats.org/officeDocument/2006/relationships/image" Target="../media/image11.png"/><Relationship Id="rId9" Type="http://schemas.openxmlformats.org/officeDocument/2006/relationships/image" Target="../media/image8.svg"/></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9.png"/><Relationship Id="rId7" Type="http://schemas.openxmlformats.org/officeDocument/2006/relationships/image" Target="../media/image5.png"/><Relationship Id="rId2" Type="http://schemas.openxmlformats.org/officeDocument/2006/relationships/image" Target="../media/image13.jpg"/><Relationship Id="rId1" Type="http://schemas.openxmlformats.org/officeDocument/2006/relationships/slideMaster" Target="../slideMasters/slideMaster1.xml"/><Relationship Id="rId6" Type="http://schemas.openxmlformats.org/officeDocument/2006/relationships/image" Target="../media/image12.svg"/><Relationship Id="rId5" Type="http://schemas.openxmlformats.org/officeDocument/2006/relationships/image" Target="../media/image11.png"/><Relationship Id="rId10" Type="http://schemas.openxmlformats.org/officeDocument/2006/relationships/image" Target="../media/image8.svg"/><Relationship Id="rId4" Type="http://schemas.openxmlformats.org/officeDocument/2006/relationships/image" Target="../media/image10.svg"/><Relationship Id="rId9"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2.svg"/><Relationship Id="rId7" Type="http://schemas.openxmlformats.org/officeDocument/2006/relationships/image" Target="../media/image8.svg"/><Relationship Id="rId2" Type="http://schemas.openxmlformats.org/officeDocument/2006/relationships/image" Target="../media/image11.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 Id="rId9" Type="http://schemas.openxmlformats.org/officeDocument/2006/relationships/image" Target="../media/image10.svg"/></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0.svg"/><Relationship Id="rId7" Type="http://schemas.openxmlformats.org/officeDocument/2006/relationships/image" Target="../media/image6.sv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12.svg"/><Relationship Id="rId4" Type="http://schemas.openxmlformats.org/officeDocument/2006/relationships/image" Target="../media/image11.png"/><Relationship Id="rId9" Type="http://schemas.openxmlformats.org/officeDocument/2006/relationships/image" Target="../media/image8.sv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4.jpg"/><Relationship Id="rId7" Type="http://schemas.openxmlformats.org/officeDocument/2006/relationships/image" Target="../media/image16.svg"/><Relationship Id="rId2" Type="http://schemas.openxmlformats.org/officeDocument/2006/relationships/slideMaster" Target="../slideMasters/slideMaster1.xml"/><Relationship Id="rId1" Type="http://schemas.openxmlformats.org/officeDocument/2006/relationships/tags" Target="../tags/tag3.xml"/><Relationship Id="rId6" Type="http://schemas.openxmlformats.org/officeDocument/2006/relationships/image" Target="../media/image15.pn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4.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emf"/></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7.jpg"/><Relationship Id="rId1" Type="http://schemas.openxmlformats.org/officeDocument/2006/relationships/slideMaster" Target="../slideMasters/slideMaster1.xml"/><Relationship Id="rId4" Type="http://schemas.openxmlformats.org/officeDocument/2006/relationships/image" Target="../media/image16.sv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Forside halv UiO Bilde">
    <p:bg>
      <p:bgPr>
        <a:solidFill>
          <a:schemeClr val="lt1"/>
        </a:solidFill>
        <a:effectLst/>
      </p:bgPr>
    </p:bg>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0E962FF3-951D-4441-9C7D-501471E5888D}"/>
              </a:ext>
              <a:ext uri="{C183D7F6-B498-43B3-948B-1728B52AA6E4}">
                <adec:decorative xmlns:adec="http://schemas.microsoft.com/office/drawing/2017/decorative" val="1"/>
              </a:ext>
            </a:extLst>
          </p:cNvPr>
          <p:cNvSpPr>
            <a:spLocks noGrp="1"/>
          </p:cNvSpPr>
          <p:nvPr>
            <p:ph type="pic" sz="quarter" idx="13"/>
          </p:nvPr>
        </p:nvSpPr>
        <p:spPr>
          <a:xfrm>
            <a:off x="6209880" y="0"/>
            <a:ext cx="598212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lIns="0" tIns="0" rIns="0" bIns="0"/>
          <a:lstStyle/>
          <a:p>
            <a:r>
              <a:rPr lang="en-US"/>
              <a:t>Click icon to add picture</a:t>
            </a:r>
          </a:p>
        </p:txBody>
      </p:sp>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62098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4" name="addin_colorbox" hidden="1">
            <a:extLst>
              <a:ext uri="{FF2B5EF4-FFF2-40B4-BE49-F238E27FC236}">
                <a16:creationId xmlns:a16="http://schemas.microsoft.com/office/drawing/2014/main" id="{B34046E2-E0A0-4315-9411-04EBA19D54DA}"/>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6" name="addin_title" hidden="1">
            <a:extLst>
              <a:ext uri="{FF2B5EF4-FFF2-40B4-BE49-F238E27FC236}">
                <a16:creationId xmlns:a16="http://schemas.microsoft.com/office/drawing/2014/main" id="{EB9E8B29-78FF-422D-B648-7D4F0D403082}"/>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7" name="addin_text" hidden="1">
            <a:extLst>
              <a:ext uri="{FF2B5EF4-FFF2-40B4-BE49-F238E27FC236}">
                <a16:creationId xmlns:a16="http://schemas.microsoft.com/office/drawing/2014/main" id="{918F58FB-9B03-413E-989C-AE087C74A791}"/>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8" name="addin_image" hidden="1">
            <a:extLst>
              <a:ext uri="{FF2B5EF4-FFF2-40B4-BE49-F238E27FC236}">
                <a16:creationId xmlns:a16="http://schemas.microsoft.com/office/drawing/2014/main" id="{916BC30A-E2A3-4BB3-8175-D14FBA97BB4A}"/>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9" name="addin_grouplist" hidden="1">
            <a:extLst>
              <a:ext uri="{FF2B5EF4-FFF2-40B4-BE49-F238E27FC236}">
                <a16:creationId xmlns:a16="http://schemas.microsoft.com/office/drawing/2014/main" id="{189797EA-4203-48ED-9B9C-9481B1311A52}"/>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0" name="addin_logo" hidden="1">
            <a:extLst>
              <a:ext uri="{FF2B5EF4-FFF2-40B4-BE49-F238E27FC236}">
                <a16:creationId xmlns:a16="http://schemas.microsoft.com/office/drawing/2014/main" id="{D3C84601-A4D0-4B48-876F-9DC17367A2A1}"/>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22" name="logo_hvit" descr="UiO Segl" hidden="1">
            <a:extLst>
              <a:ext uri="{FF2B5EF4-FFF2-40B4-BE49-F238E27FC236}">
                <a16:creationId xmlns:a16="http://schemas.microsoft.com/office/drawing/2014/main" id="{9312E79A-63CD-41D4-8EA6-B9BD7EBEEAD2}"/>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785613" y="5457092"/>
            <a:ext cx="1025436" cy="1025436"/>
          </a:xfrm>
          <a:prstGeom prst="rect">
            <a:avLst/>
          </a:prstGeom>
        </p:spPr>
      </p:pic>
      <p:pic>
        <p:nvPicPr>
          <p:cNvPr id="23" name="logo_sort" descr="UiO Segl" hidden="1">
            <a:extLst>
              <a:ext uri="{FF2B5EF4-FFF2-40B4-BE49-F238E27FC236}">
                <a16:creationId xmlns:a16="http://schemas.microsoft.com/office/drawing/2014/main" id="{CCD2A0AF-6987-472B-AB0A-FE4E51B298B4}"/>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0785614" y="5457093"/>
            <a:ext cx="1025421" cy="1025421"/>
          </a:xfrm>
          <a:prstGeom prst="rect">
            <a:avLst/>
          </a:prstGeom>
        </p:spPr>
      </p:pic>
      <p:sp>
        <p:nvSpPr>
          <p:cNvPr id="24" name="addin_colorlist" hidden="1">
            <a:extLst>
              <a:ext uri="{FF2B5EF4-FFF2-40B4-BE49-F238E27FC236}">
                <a16:creationId xmlns:a16="http://schemas.microsoft.com/office/drawing/2014/main" id="{FD548E61-D022-4178-8722-46839AB856D2}"/>
              </a:ext>
            </a:extLst>
          </p:cNvPr>
          <p:cNvSpPr/>
          <p:nvPr userDrawn="1"/>
        </p:nvSpPr>
        <p:spPr>
          <a:xfrm>
            <a:off x="152400" y="-13141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25" name="Text Placeholder 6" descr="Logo Universitetet i oslo">
            <a:extLst>
              <a:ext uri="{FF2B5EF4-FFF2-40B4-BE49-F238E27FC236}">
                <a16:creationId xmlns:a16="http://schemas.microsoft.com/office/drawing/2014/main" id="{7AED3548-5867-47BB-8575-A83E0A9CE3B6}"/>
              </a:ext>
            </a:extLst>
          </p:cNvPr>
          <p:cNvSpPr>
            <a:spLocks noGrp="1"/>
          </p:cNvSpPr>
          <p:nvPr>
            <p:ph type="body" sz="quarter" idx="17" hasCustomPrompt="1"/>
          </p:nvPr>
        </p:nvSpPr>
        <p:spPr>
          <a:xfrm>
            <a:off x="386112" y="381854"/>
            <a:ext cx="5619582" cy="1116919"/>
          </a:xfrm>
          <a:blipFill>
            <a:blip r:embed="rId7">
              <a:extLst>
                <a:ext uri="{96DAC541-7B7A-43D3-8B79-37D633B846F1}">
                  <asvg:svgBlip xmlns:asvg="http://schemas.microsoft.com/office/drawing/2016/SVG/main" r:embed="rId8"/>
                </a:ext>
              </a:extLst>
            </a:blip>
            <a:stretch>
              <a:fillRect/>
            </a:stretch>
          </a:blipFill>
        </p:spPr>
        <p:txBody>
          <a:bodyPr/>
          <a:lstStyle>
            <a:lvl1pPr>
              <a:buNone/>
              <a:defRPr/>
            </a:lvl1pPr>
          </a:lstStyle>
          <a:p>
            <a:pPr lvl="0"/>
            <a:r>
              <a:rPr lang="nb-NO" dirty="0"/>
              <a:t> </a:t>
            </a:r>
            <a:endParaRPr lang="en-US" dirty="0"/>
          </a:p>
        </p:txBody>
      </p:sp>
      <p:sp>
        <p:nvSpPr>
          <p:cNvPr id="21" name="Text Placeholder 4" descr="UiO segl">
            <a:extLst>
              <a:ext uri="{FF2B5EF4-FFF2-40B4-BE49-F238E27FC236}">
                <a16:creationId xmlns:a16="http://schemas.microsoft.com/office/drawing/2014/main" id="{D397E638-588F-47C4-8318-DB30D79BCF62}"/>
              </a:ext>
            </a:extLst>
          </p:cNvPr>
          <p:cNvSpPr>
            <a:spLocks noGrp="1"/>
          </p:cNvSpPr>
          <p:nvPr>
            <p:ph type="body" sz="quarter" idx="14" hasCustomPrompt="1"/>
          </p:nvPr>
        </p:nvSpPr>
        <p:spPr>
          <a:xfrm>
            <a:off x="10785613" y="5457092"/>
            <a:ext cx="1025436" cy="1025421"/>
          </a:xfrm>
          <a:blipFill>
            <a:blip r:embed="rId3">
              <a:extLst>
                <a:ext uri="{96DAC541-7B7A-43D3-8B79-37D633B846F1}">
                  <asvg:svgBlip xmlns:asvg="http://schemas.microsoft.com/office/drawing/2016/SVG/main" r:embed="rId4"/>
                </a:ext>
              </a:extLst>
            </a:blip>
            <a:stretch>
              <a:fillRect/>
            </a:stretch>
          </a:blipFill>
        </p:spPr>
        <p:txBody>
          <a:bodyPr/>
          <a:lstStyle>
            <a:lvl1pPr>
              <a:buNone/>
              <a:defRPr sz="100"/>
            </a:lvl1pPr>
          </a:lstStyle>
          <a:p>
            <a:pPr lvl="0"/>
            <a:r>
              <a:rPr lang="nb-NO" dirty="0"/>
              <a:t> </a:t>
            </a:r>
            <a:endParaRPr lang="en-US" dirty="0"/>
          </a:p>
        </p:txBody>
      </p:sp>
      <p:sp>
        <p:nvSpPr>
          <p:cNvPr id="26" name="Title 1">
            <a:extLst>
              <a:ext uri="{FF2B5EF4-FFF2-40B4-BE49-F238E27FC236}">
                <a16:creationId xmlns:a16="http://schemas.microsoft.com/office/drawing/2014/main" id="{DC827CE2-8409-4B09-A9E5-74716A2BA2A3}"/>
              </a:ext>
            </a:extLst>
          </p:cNvPr>
          <p:cNvSpPr>
            <a:spLocks noGrp="1"/>
          </p:cNvSpPr>
          <p:nvPr>
            <p:ph type="title"/>
          </p:nvPr>
        </p:nvSpPr>
        <p:spPr>
          <a:xfrm>
            <a:off x="379038" y="2235878"/>
            <a:ext cx="5716962" cy="1796624"/>
          </a:xfrm>
        </p:spPr>
        <p:txBody>
          <a:bodyPr/>
          <a:lstStyle>
            <a:lvl1pPr>
              <a:lnSpc>
                <a:spcPct val="100000"/>
              </a:lnSpc>
              <a:defRPr sz="4500"/>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33333ACA-8377-46D1-9D90-73F9F4A0D070}"/>
              </a:ext>
            </a:extLst>
          </p:cNvPr>
          <p:cNvSpPr>
            <a:spLocks noGrp="1"/>
          </p:cNvSpPr>
          <p:nvPr>
            <p:ph type="body" sz="quarter" idx="18" hasCustomPrompt="1"/>
          </p:nvPr>
        </p:nvSpPr>
        <p:spPr>
          <a:xfrm>
            <a:off x="379038" y="4237773"/>
            <a:ext cx="5716962" cy="757238"/>
          </a:xfrm>
        </p:spPr>
        <p:txBody>
          <a:bodyPr/>
          <a:lstStyle>
            <a:lvl1pPr marL="0" indent="0">
              <a:spcBef>
                <a:spcPts val="0"/>
              </a:spcBef>
              <a:buNone/>
              <a:defRPr/>
            </a:lvl1pPr>
          </a:lstStyle>
          <a:p>
            <a:pPr lvl="0"/>
            <a:r>
              <a:rPr lang="en-US" dirty="0" err="1"/>
              <a:t>Underoverskrift</a:t>
            </a:r>
            <a:endParaRPr lang="en-US" dirty="0"/>
          </a:p>
        </p:txBody>
      </p:sp>
      <p:sp>
        <p:nvSpPr>
          <p:cNvPr id="31" name="Subtitle 2">
            <a:extLst>
              <a:ext uri="{FF2B5EF4-FFF2-40B4-BE49-F238E27FC236}">
                <a16:creationId xmlns:a16="http://schemas.microsoft.com/office/drawing/2014/main" id="{73782A73-0164-4D2C-BAD5-DF53C4F800E5}"/>
              </a:ext>
            </a:extLst>
          </p:cNvPr>
          <p:cNvSpPr>
            <a:spLocks noGrp="1"/>
          </p:cNvSpPr>
          <p:nvPr>
            <p:ph type="subTitle" idx="1" hasCustomPrompt="1"/>
          </p:nvPr>
        </p:nvSpPr>
        <p:spPr>
          <a:xfrm>
            <a:off x="383800" y="5199013"/>
            <a:ext cx="5716962" cy="258079"/>
          </a:xfrm>
        </p:spPr>
        <p:txBody>
          <a:bodyPr/>
          <a:lstStyle>
            <a:lvl1pPr marL="0" indent="0" algn="l">
              <a:spcBef>
                <a:spcPts val="0"/>
              </a:spcBef>
              <a:buNone/>
              <a:defRPr sz="175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9" name="Text Placeholder 8">
            <a:extLst>
              <a:ext uri="{FF2B5EF4-FFF2-40B4-BE49-F238E27FC236}">
                <a16:creationId xmlns:a16="http://schemas.microsoft.com/office/drawing/2014/main" id="{0C9865C8-230B-42BE-8B05-ECBF9A085ED0}"/>
              </a:ext>
            </a:extLst>
          </p:cNvPr>
          <p:cNvSpPr>
            <a:spLocks noGrp="1"/>
          </p:cNvSpPr>
          <p:nvPr>
            <p:ph type="body" sz="quarter" idx="15" hasCustomPrompt="1"/>
          </p:nvPr>
        </p:nvSpPr>
        <p:spPr>
          <a:xfrm>
            <a:off x="383800" y="5456305"/>
            <a:ext cx="5716962" cy="226283"/>
          </a:xfrm>
        </p:spPr>
        <p:txBody>
          <a:bodyPr/>
          <a:lstStyle>
            <a:lvl1pPr marL="0" indent="0">
              <a:buNone/>
              <a:defRPr sz="1750"/>
            </a:lvl1pPr>
          </a:lstStyle>
          <a:p>
            <a:pPr lvl="0"/>
            <a:r>
              <a:rPr lang="nb-NO" dirty="0"/>
              <a:t>Tittel</a:t>
            </a:r>
            <a:endParaRPr lang="en-US" dirty="0"/>
          </a:p>
        </p:txBody>
      </p:sp>
      <p:sp>
        <p:nvSpPr>
          <p:cNvPr id="30" name="Text Placeholder 8">
            <a:extLst>
              <a:ext uri="{FF2B5EF4-FFF2-40B4-BE49-F238E27FC236}">
                <a16:creationId xmlns:a16="http://schemas.microsoft.com/office/drawing/2014/main" id="{6371C43A-1652-4674-9385-53CBD3210978}"/>
              </a:ext>
            </a:extLst>
          </p:cNvPr>
          <p:cNvSpPr>
            <a:spLocks noGrp="1"/>
          </p:cNvSpPr>
          <p:nvPr>
            <p:ph type="body" sz="quarter" idx="16" hasCustomPrompt="1"/>
          </p:nvPr>
        </p:nvSpPr>
        <p:spPr>
          <a:xfrm>
            <a:off x="383800" y="5723036"/>
            <a:ext cx="5716962" cy="226283"/>
          </a:xfrm>
        </p:spPr>
        <p:txBody>
          <a:bodyPr/>
          <a:lstStyle>
            <a:lvl1pPr marL="0" indent="0">
              <a:buNone/>
              <a:defRPr sz="1750"/>
            </a:lvl1pPr>
          </a:lstStyle>
          <a:p>
            <a:pPr lvl="0"/>
            <a:r>
              <a:rPr lang="nb-NO" dirty="0"/>
              <a:t>Universitet</a:t>
            </a:r>
            <a:endParaRPr lang="en-US" dirty="0"/>
          </a:p>
        </p:txBody>
      </p:sp>
      <p:sp>
        <p:nvSpPr>
          <p:cNvPr id="28" name="Date Placeholder 3">
            <a:extLst>
              <a:ext uri="{FF2B5EF4-FFF2-40B4-BE49-F238E27FC236}">
                <a16:creationId xmlns:a16="http://schemas.microsoft.com/office/drawing/2014/main" id="{A1654625-2F9D-43A8-9B19-A1501B2C4B89}"/>
              </a:ext>
            </a:extLst>
          </p:cNvPr>
          <p:cNvSpPr>
            <a:spLocks noGrp="1"/>
          </p:cNvSpPr>
          <p:nvPr>
            <p:ph type="dt" sz="half" idx="10"/>
          </p:nvPr>
        </p:nvSpPr>
        <p:spPr>
          <a:xfrm>
            <a:off x="379038" y="6216634"/>
            <a:ext cx="5716962"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29554692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Forside halv UiO Innhold">
    <p:spTree>
      <p:nvGrpSpPr>
        <p:cNvPr id="1" name=""/>
        <p:cNvGrpSpPr/>
        <p:nvPr/>
      </p:nvGrpSpPr>
      <p:grpSpPr>
        <a:xfrm>
          <a:off x="0" y="0"/>
          <a:ext cx="0" cy="0"/>
          <a:chOff x="0" y="0"/>
          <a:chExt cx="0" cy="0"/>
        </a:xfrm>
      </p:grpSpPr>
      <p:sp>
        <p:nvSpPr>
          <p:cNvPr id="36" name="Text Placeholder 2" descr="Bakgrunn">
            <a:extLst>
              <a:ext uri="{FF2B5EF4-FFF2-40B4-BE49-F238E27FC236}">
                <a16:creationId xmlns:a16="http://schemas.microsoft.com/office/drawing/2014/main" id="{80CF6147-1B60-436B-ABD0-E426D3DDF3EE}"/>
              </a:ext>
            </a:extLst>
          </p:cNvPr>
          <p:cNvSpPr>
            <a:spLocks noGrp="1"/>
          </p:cNvSpPr>
          <p:nvPr>
            <p:ph type="body" sz="quarter" idx="18" hasCustomPrompt="1"/>
          </p:nvPr>
        </p:nvSpPr>
        <p:spPr>
          <a:xfrm>
            <a:off x="6214641" y="0"/>
            <a:ext cx="5973955" cy="6858000"/>
          </a:xfrm>
          <a:solidFill>
            <a:schemeClr val="accent1"/>
          </a:solidFill>
        </p:spPr>
        <p:txBody>
          <a:bodyPr/>
          <a:lstStyle>
            <a:lvl1pPr marL="0" indent="0">
              <a:buNone/>
              <a:defRPr sz="200">
                <a:solidFill>
                  <a:srgbClr val="010000"/>
                </a:solidFill>
              </a:defRPr>
            </a:lvl1pPr>
          </a:lstStyle>
          <a:p>
            <a:pPr lvl="0"/>
            <a:r>
              <a:rPr lang="en-US" dirty="0"/>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dirty="0"/>
              <a:t> </a:t>
            </a:r>
            <a:endParaRPr lang="en-US" dirty="0"/>
          </a:p>
        </p:txBody>
      </p:sp>
      <p:sp>
        <p:nvSpPr>
          <p:cNvPr id="20" name="Text Placeholder 6" descr="Logo Universitetet i oslo">
            <a:extLst>
              <a:ext uri="{FF2B5EF4-FFF2-40B4-BE49-F238E27FC236}">
                <a16:creationId xmlns:a16="http://schemas.microsoft.com/office/drawing/2014/main" id="{36E824D8-5207-4DF5-BD9E-C1307AD980A6}"/>
              </a:ext>
            </a:extLst>
          </p:cNvPr>
          <p:cNvSpPr>
            <a:spLocks noGrp="1"/>
          </p:cNvSpPr>
          <p:nvPr>
            <p:ph type="body" sz="quarter" idx="19" hasCustomPrompt="1"/>
          </p:nvPr>
        </p:nvSpPr>
        <p:spPr>
          <a:xfrm>
            <a:off x="386112" y="381854"/>
            <a:ext cx="5619582" cy="1116919"/>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dirty="0"/>
              <a:t> </a:t>
            </a:r>
            <a:endParaRPr lang="en-US" dirty="0"/>
          </a:p>
        </p:txBody>
      </p:sp>
      <p:sp>
        <p:nvSpPr>
          <p:cNvPr id="35" name="Text Placeholder 4" descr="UiO segl">
            <a:extLst>
              <a:ext uri="{FF2B5EF4-FFF2-40B4-BE49-F238E27FC236}">
                <a16:creationId xmlns:a16="http://schemas.microsoft.com/office/drawing/2014/main" id="{F9A19FD8-51AB-4838-9B3F-0C4ED0CDF7B7}"/>
              </a:ext>
            </a:extLst>
          </p:cNvPr>
          <p:cNvSpPr>
            <a:spLocks noGrp="1"/>
          </p:cNvSpPr>
          <p:nvPr>
            <p:ph type="body" sz="quarter" idx="14" hasCustomPrompt="1"/>
          </p:nvPr>
        </p:nvSpPr>
        <p:spPr>
          <a:xfrm>
            <a:off x="10785613" y="5457092"/>
            <a:ext cx="1025436" cy="1025421"/>
          </a:xfrm>
          <a:blipFill>
            <a:blip r:embed="rId4">
              <a:extLst>
                <a:ext uri="{96DAC541-7B7A-43D3-8B79-37D633B846F1}">
                  <asvg:svgBlip xmlns:asvg="http://schemas.microsoft.com/office/drawing/2016/SVG/main" r:embed="rId5"/>
                </a:ext>
              </a:extLst>
            </a:blip>
            <a:stretch>
              <a:fillRect/>
            </a:stretch>
          </a:blipFill>
        </p:spPr>
        <p:txBody>
          <a:bodyPr/>
          <a:lstStyle>
            <a:lvl1pPr>
              <a:buNone/>
              <a:defRPr sz="100"/>
            </a:lvl1pPr>
          </a:lstStyle>
          <a:p>
            <a:pPr lvl="0"/>
            <a:r>
              <a:rPr lang="nb-NO" dirty="0"/>
              <a:t> </a:t>
            </a:r>
            <a:endParaRPr lang="en-US" dirty="0"/>
          </a:p>
        </p:txBody>
      </p:sp>
      <p:sp>
        <p:nvSpPr>
          <p:cNvPr id="26" name="addin_colorlist" hidden="1">
            <a:extLst>
              <a:ext uri="{FF2B5EF4-FFF2-40B4-BE49-F238E27FC236}">
                <a16:creationId xmlns:a16="http://schemas.microsoft.com/office/drawing/2014/main" id="{9C89DC5C-C295-4993-8094-F0B8D6618A6F}"/>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27" name="addin_colorbox" hidden="1">
            <a:extLst>
              <a:ext uri="{FF2B5EF4-FFF2-40B4-BE49-F238E27FC236}">
                <a16:creationId xmlns:a16="http://schemas.microsoft.com/office/drawing/2014/main" id="{2CC73354-08EE-44A2-AB48-A462E1508E46}"/>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28" name="addin_title" hidden="1">
            <a:extLst>
              <a:ext uri="{FF2B5EF4-FFF2-40B4-BE49-F238E27FC236}">
                <a16:creationId xmlns:a16="http://schemas.microsoft.com/office/drawing/2014/main" id="{26C6DF9C-269B-4A64-898A-65E2DB4E1958}"/>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9" name="addin_text" hidden="1">
            <a:extLst>
              <a:ext uri="{FF2B5EF4-FFF2-40B4-BE49-F238E27FC236}">
                <a16:creationId xmlns:a16="http://schemas.microsoft.com/office/drawing/2014/main" id="{DEF32610-8099-45EC-A831-EA132BB98DEB}"/>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30" name="addin_image" hidden="1">
            <a:extLst>
              <a:ext uri="{FF2B5EF4-FFF2-40B4-BE49-F238E27FC236}">
                <a16:creationId xmlns:a16="http://schemas.microsoft.com/office/drawing/2014/main" id="{FCBF301A-51A4-47F6-A13E-EA0C05B57077}"/>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31" name="addin_grouplist" hidden="1">
            <a:extLst>
              <a:ext uri="{FF2B5EF4-FFF2-40B4-BE49-F238E27FC236}">
                <a16:creationId xmlns:a16="http://schemas.microsoft.com/office/drawing/2014/main" id="{31339D77-A008-41C5-8746-5E52634CF5F3}"/>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32" name="addin_logo" hidden="1">
            <a:extLst>
              <a:ext uri="{FF2B5EF4-FFF2-40B4-BE49-F238E27FC236}">
                <a16:creationId xmlns:a16="http://schemas.microsoft.com/office/drawing/2014/main" id="{826D203C-01F5-46E6-8CA5-6E8C2BD43803}"/>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33" name="logo_hvit" descr="UiO Segl" hidden="1">
            <a:extLst>
              <a:ext uri="{FF2B5EF4-FFF2-40B4-BE49-F238E27FC236}">
                <a16:creationId xmlns:a16="http://schemas.microsoft.com/office/drawing/2014/main" id="{D427F631-71AD-40A0-9DBF-5B89C6D6AF8F}"/>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785613" y="5457092"/>
            <a:ext cx="1025436" cy="1025436"/>
          </a:xfrm>
          <a:prstGeom prst="rect">
            <a:avLst/>
          </a:prstGeom>
        </p:spPr>
      </p:pic>
      <p:pic>
        <p:nvPicPr>
          <p:cNvPr id="34" name="logo_sort" descr="UiO Segl" hidden="1">
            <a:extLst>
              <a:ext uri="{FF2B5EF4-FFF2-40B4-BE49-F238E27FC236}">
                <a16:creationId xmlns:a16="http://schemas.microsoft.com/office/drawing/2014/main" id="{79A0A5BE-15A5-45D3-AAD4-DA46706180E2}"/>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0785614" y="5457093"/>
            <a:ext cx="1025421" cy="1025421"/>
          </a:xfrm>
          <a:prstGeom prst="rect">
            <a:avLst/>
          </a:prstGeom>
        </p:spPr>
      </p:pic>
      <p:sp>
        <p:nvSpPr>
          <p:cNvPr id="25" name="Title 1">
            <a:extLst>
              <a:ext uri="{FF2B5EF4-FFF2-40B4-BE49-F238E27FC236}">
                <a16:creationId xmlns:a16="http://schemas.microsoft.com/office/drawing/2014/main" id="{EFBE860A-1A40-435A-88FE-0EADB0DB8F79}"/>
              </a:ext>
            </a:extLst>
          </p:cNvPr>
          <p:cNvSpPr>
            <a:spLocks noGrp="1"/>
          </p:cNvSpPr>
          <p:nvPr>
            <p:ph type="title"/>
          </p:nvPr>
        </p:nvSpPr>
        <p:spPr>
          <a:xfrm>
            <a:off x="379038" y="2235878"/>
            <a:ext cx="5716962" cy="1796624"/>
          </a:xfrm>
        </p:spPr>
        <p:txBody>
          <a:bodyPr/>
          <a:lstStyle>
            <a:lvl1pPr>
              <a:lnSpc>
                <a:spcPct val="100000"/>
              </a:lnSpc>
              <a:defRPr sz="4500"/>
            </a:lvl1pPr>
          </a:lstStyle>
          <a:p>
            <a:r>
              <a:rPr lang="en-US"/>
              <a:t>Click to edit Master title style</a:t>
            </a:r>
            <a:endParaRPr lang="en-US" dirty="0"/>
          </a:p>
        </p:txBody>
      </p:sp>
      <p:sp>
        <p:nvSpPr>
          <p:cNvPr id="37" name="Text Placeholder 3">
            <a:extLst>
              <a:ext uri="{FF2B5EF4-FFF2-40B4-BE49-F238E27FC236}">
                <a16:creationId xmlns:a16="http://schemas.microsoft.com/office/drawing/2014/main" id="{05F523C6-A45B-4665-9FA1-E4FAB65FE5EE}"/>
              </a:ext>
            </a:extLst>
          </p:cNvPr>
          <p:cNvSpPr>
            <a:spLocks noGrp="1"/>
          </p:cNvSpPr>
          <p:nvPr>
            <p:ph type="body" sz="quarter" idx="20" hasCustomPrompt="1"/>
          </p:nvPr>
        </p:nvSpPr>
        <p:spPr>
          <a:xfrm>
            <a:off x="379038" y="4237730"/>
            <a:ext cx="5716962" cy="757238"/>
          </a:xfrm>
        </p:spPr>
        <p:txBody>
          <a:bodyPr/>
          <a:lstStyle>
            <a:lvl1pPr marL="0" indent="0">
              <a:spcBef>
                <a:spcPts val="0"/>
              </a:spcBef>
              <a:buNone/>
              <a:defRPr/>
            </a:lvl1pPr>
          </a:lstStyle>
          <a:p>
            <a:pPr lvl="0"/>
            <a:r>
              <a:rPr lang="en-US" dirty="0" err="1"/>
              <a:t>Underoverskrift</a:t>
            </a:r>
            <a:endParaRPr lang="en-US" dirty="0"/>
          </a:p>
        </p:txBody>
      </p:sp>
      <p:sp>
        <p:nvSpPr>
          <p:cNvPr id="24" name="Subtitle 2">
            <a:extLst>
              <a:ext uri="{FF2B5EF4-FFF2-40B4-BE49-F238E27FC236}">
                <a16:creationId xmlns:a16="http://schemas.microsoft.com/office/drawing/2014/main" id="{502EFC6A-E5AE-4CDD-893A-8151185CCF90}"/>
              </a:ext>
            </a:extLst>
          </p:cNvPr>
          <p:cNvSpPr>
            <a:spLocks noGrp="1"/>
          </p:cNvSpPr>
          <p:nvPr>
            <p:ph type="subTitle" idx="1" hasCustomPrompt="1"/>
          </p:nvPr>
        </p:nvSpPr>
        <p:spPr>
          <a:xfrm>
            <a:off x="383800" y="5199013"/>
            <a:ext cx="5716962" cy="258079"/>
          </a:xfrm>
        </p:spPr>
        <p:txBody>
          <a:bodyPr/>
          <a:lstStyle>
            <a:lvl1pPr marL="0" indent="0" algn="l">
              <a:spcBef>
                <a:spcPts val="0"/>
              </a:spcBef>
              <a:buNone/>
              <a:defRPr sz="175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2" name="Text Placeholder 8">
            <a:extLst>
              <a:ext uri="{FF2B5EF4-FFF2-40B4-BE49-F238E27FC236}">
                <a16:creationId xmlns:a16="http://schemas.microsoft.com/office/drawing/2014/main" id="{38E5FEA3-8D79-4D56-9664-2703F65E1EC0}"/>
              </a:ext>
            </a:extLst>
          </p:cNvPr>
          <p:cNvSpPr>
            <a:spLocks noGrp="1"/>
          </p:cNvSpPr>
          <p:nvPr>
            <p:ph type="body" sz="quarter" idx="15" hasCustomPrompt="1"/>
          </p:nvPr>
        </p:nvSpPr>
        <p:spPr>
          <a:xfrm>
            <a:off x="383800" y="5456305"/>
            <a:ext cx="5716962" cy="226283"/>
          </a:xfrm>
        </p:spPr>
        <p:txBody>
          <a:bodyPr/>
          <a:lstStyle>
            <a:lvl1pPr marL="0" indent="0">
              <a:buNone/>
              <a:defRPr sz="1750"/>
            </a:lvl1pPr>
          </a:lstStyle>
          <a:p>
            <a:pPr lvl="0"/>
            <a:r>
              <a:rPr lang="nb-NO" dirty="0"/>
              <a:t>Tittel</a:t>
            </a:r>
            <a:endParaRPr lang="en-US" dirty="0"/>
          </a:p>
        </p:txBody>
      </p:sp>
      <p:sp>
        <p:nvSpPr>
          <p:cNvPr id="23" name="Text Placeholder 8">
            <a:extLst>
              <a:ext uri="{FF2B5EF4-FFF2-40B4-BE49-F238E27FC236}">
                <a16:creationId xmlns:a16="http://schemas.microsoft.com/office/drawing/2014/main" id="{74BFEE26-19F8-420D-B230-46123EBE4C12}"/>
              </a:ext>
            </a:extLst>
          </p:cNvPr>
          <p:cNvSpPr>
            <a:spLocks noGrp="1"/>
          </p:cNvSpPr>
          <p:nvPr>
            <p:ph type="body" sz="quarter" idx="16" hasCustomPrompt="1"/>
          </p:nvPr>
        </p:nvSpPr>
        <p:spPr>
          <a:xfrm>
            <a:off x="383800" y="5723036"/>
            <a:ext cx="5716962" cy="226283"/>
          </a:xfrm>
        </p:spPr>
        <p:txBody>
          <a:bodyPr/>
          <a:lstStyle>
            <a:lvl1pPr marL="0" indent="0">
              <a:buNone/>
              <a:defRPr sz="1750"/>
            </a:lvl1pPr>
          </a:lstStyle>
          <a:p>
            <a:pPr lvl="0"/>
            <a:r>
              <a:rPr lang="nb-NO" dirty="0"/>
              <a:t>Universitet</a:t>
            </a:r>
            <a:endParaRPr lang="en-US" dirty="0"/>
          </a:p>
        </p:txBody>
      </p:sp>
      <p:sp>
        <p:nvSpPr>
          <p:cNvPr id="21" name="Date Placeholder 3">
            <a:extLst>
              <a:ext uri="{FF2B5EF4-FFF2-40B4-BE49-F238E27FC236}">
                <a16:creationId xmlns:a16="http://schemas.microsoft.com/office/drawing/2014/main" id="{F7CD78E4-773D-43A0-AF45-F06FF64BD1C9}"/>
              </a:ext>
            </a:extLst>
          </p:cNvPr>
          <p:cNvSpPr>
            <a:spLocks noGrp="1"/>
          </p:cNvSpPr>
          <p:nvPr>
            <p:ph type="dt" sz="half" idx="10"/>
          </p:nvPr>
        </p:nvSpPr>
        <p:spPr>
          <a:xfrm>
            <a:off x="379038" y="6216634"/>
            <a:ext cx="5716962"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5100098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orside fullbredde UiO Bilde">
    <p:bg>
      <p:bgPr>
        <a:solidFill>
          <a:schemeClr val="lt1"/>
        </a:solidFill>
        <a:effectLst/>
      </p:bgPr>
    </p:bg>
    <p:spTree>
      <p:nvGrpSpPr>
        <p:cNvPr id="1" name=""/>
        <p:cNvGrpSpPr/>
        <p:nvPr/>
      </p:nvGrpSpPr>
      <p:grpSpPr>
        <a:xfrm>
          <a:off x="0" y="0"/>
          <a:ext cx="0" cy="0"/>
          <a:chOff x="0" y="0"/>
          <a:chExt cx="0" cy="0"/>
        </a:xfrm>
      </p:grpSpPr>
      <p:sp>
        <p:nvSpPr>
          <p:cNvPr id="36" name="Text Placeholder 2" descr="Bakgrunn">
            <a:extLst>
              <a:ext uri="{FF2B5EF4-FFF2-40B4-BE49-F238E27FC236}">
                <a16:creationId xmlns:a16="http://schemas.microsoft.com/office/drawing/2014/main" id="{659A8DBD-BD7A-4EDC-B67F-D66D4E02E6CF}"/>
              </a:ext>
            </a:extLst>
          </p:cNvPr>
          <p:cNvSpPr>
            <a:spLocks noGrp="1"/>
          </p:cNvSpPr>
          <p:nvPr>
            <p:ph type="body" sz="quarter" idx="18" hasCustomPrompt="1"/>
          </p:nvPr>
        </p:nvSpPr>
        <p:spPr>
          <a:xfrm>
            <a:off x="1845483" y="12355"/>
            <a:ext cx="10343114" cy="6833287"/>
          </a:xfrm>
          <a:solidFill>
            <a:schemeClr val="accent4"/>
          </a:solidFill>
        </p:spPr>
        <p:txBody>
          <a:bodyPr/>
          <a:lstStyle>
            <a:lvl1pPr marL="0" indent="0">
              <a:buNone/>
              <a:defRPr sz="200">
                <a:solidFill>
                  <a:srgbClr val="010000"/>
                </a:solidFill>
              </a:defRPr>
            </a:lvl1pPr>
          </a:lstStyle>
          <a:p>
            <a:pPr lvl="0"/>
            <a:r>
              <a:rPr lang="en-US" dirty="0"/>
              <a:t> </a:t>
            </a:r>
          </a:p>
        </p:txBody>
      </p:sp>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1848918"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44" name="Picture Placeholder 2">
            <a:extLst>
              <a:ext uri="{FF2B5EF4-FFF2-40B4-BE49-F238E27FC236}">
                <a16:creationId xmlns:a16="http://schemas.microsoft.com/office/drawing/2014/main" id="{3C950E19-2396-52AE-F5D7-281EEFFE2034}"/>
              </a:ext>
              <a:ext uri="{C183D7F6-B498-43B3-948B-1728B52AA6E4}">
                <adec:decorative xmlns:adec="http://schemas.microsoft.com/office/drawing/2017/decorative" val="1"/>
              </a:ext>
            </a:extLst>
          </p:cNvPr>
          <p:cNvSpPr>
            <a:spLocks noGrp="1"/>
          </p:cNvSpPr>
          <p:nvPr>
            <p:ph type="pic" sz="quarter" idx="22"/>
          </p:nvPr>
        </p:nvSpPr>
        <p:spPr>
          <a:xfrm>
            <a:off x="1846263" y="12356"/>
            <a:ext cx="10345737" cy="6832943"/>
          </a:xfrm>
          <a:blipFill dpi="0" rotWithShape="1">
            <a:blip r:embed="rId2">
              <a:extLst>
                <a:ext uri="{28A0092B-C50C-407E-A947-70E740481C1C}">
                  <a14:useLocalDpi xmlns:a14="http://schemas.microsoft.com/office/drawing/2010/main" val="0"/>
                </a:ext>
              </a:extLst>
            </a:blip>
            <a:srcRect/>
            <a:stretch>
              <a:fillRect/>
            </a:stretch>
          </a:blipFill>
        </p:spPr>
        <p:txBody>
          <a:bodyPr/>
          <a:lstStyle/>
          <a:p>
            <a:r>
              <a:rPr lang="en-US"/>
              <a:t>Click icon to add picture</a:t>
            </a:r>
            <a:endParaRPr lang="en-US" dirty="0"/>
          </a:p>
        </p:txBody>
      </p:sp>
      <p:sp>
        <p:nvSpPr>
          <p:cNvPr id="37" name="Text Placeholder 6" descr="Logo Universitetet i oslo">
            <a:extLst>
              <a:ext uri="{FF2B5EF4-FFF2-40B4-BE49-F238E27FC236}">
                <a16:creationId xmlns:a16="http://schemas.microsoft.com/office/drawing/2014/main" id="{F29784C4-AE21-4452-BCC9-BC75C914498F}"/>
              </a:ext>
            </a:extLst>
          </p:cNvPr>
          <p:cNvSpPr>
            <a:spLocks noGrp="1"/>
          </p:cNvSpPr>
          <p:nvPr>
            <p:ph type="body" sz="quarter" idx="23" hasCustomPrompt="1"/>
          </p:nvPr>
        </p:nvSpPr>
        <p:spPr>
          <a:xfrm>
            <a:off x="386112" y="381854"/>
            <a:ext cx="5619582" cy="1116919"/>
          </a:xfrm>
          <a:blipFill>
            <a:blip r:embed="rId3">
              <a:extLst>
                <a:ext uri="{96DAC541-7B7A-43D3-8B79-37D633B846F1}">
                  <asvg:svgBlip xmlns:asvg="http://schemas.microsoft.com/office/drawing/2016/SVG/main" r:embed="rId4"/>
                </a:ext>
              </a:extLst>
            </a:blip>
            <a:stretch>
              <a:fillRect/>
            </a:stretch>
          </a:blipFill>
        </p:spPr>
        <p:txBody>
          <a:bodyPr/>
          <a:lstStyle>
            <a:lvl1pPr>
              <a:buNone/>
              <a:defRPr/>
            </a:lvl1pPr>
          </a:lstStyle>
          <a:p>
            <a:pPr lvl="0"/>
            <a:r>
              <a:rPr lang="nb-NO" dirty="0"/>
              <a:t> </a:t>
            </a:r>
            <a:endParaRPr lang="en-US" dirty="0"/>
          </a:p>
        </p:txBody>
      </p:sp>
      <p:sp>
        <p:nvSpPr>
          <p:cNvPr id="38" name="Text Placeholder 4">
            <a:extLst>
              <a:ext uri="{FF2B5EF4-FFF2-40B4-BE49-F238E27FC236}">
                <a16:creationId xmlns:a16="http://schemas.microsoft.com/office/drawing/2014/main" id="{17DA3A3C-41C9-4BB1-8AF6-64A31B42E67A}"/>
              </a:ext>
            </a:extLst>
          </p:cNvPr>
          <p:cNvSpPr>
            <a:spLocks noGrp="1"/>
          </p:cNvSpPr>
          <p:nvPr>
            <p:ph type="body" sz="quarter" idx="14" hasCustomPrompt="1"/>
          </p:nvPr>
        </p:nvSpPr>
        <p:spPr>
          <a:xfrm>
            <a:off x="10785613" y="5457092"/>
            <a:ext cx="1025436" cy="1025421"/>
          </a:xfrm>
          <a:blipFill>
            <a:blip r:embed="rId5">
              <a:extLst>
                <a:ext uri="{96DAC541-7B7A-43D3-8B79-37D633B846F1}">
                  <asvg:svgBlip xmlns:asvg="http://schemas.microsoft.com/office/drawing/2016/SVG/main" r:embed="rId6"/>
                </a:ext>
              </a:extLst>
            </a:blip>
            <a:stretch>
              <a:fillRect/>
            </a:stretch>
          </a:blipFill>
        </p:spPr>
        <p:txBody>
          <a:bodyPr/>
          <a:lstStyle>
            <a:lvl1pPr>
              <a:buNone/>
              <a:defRPr sz="100"/>
            </a:lvl1pPr>
          </a:lstStyle>
          <a:p>
            <a:pPr lvl="0"/>
            <a:r>
              <a:rPr lang="nb-NO" dirty="0"/>
              <a:t> </a:t>
            </a:r>
            <a:endParaRPr lang="en-US" dirty="0"/>
          </a:p>
        </p:txBody>
      </p:sp>
      <p:sp>
        <p:nvSpPr>
          <p:cNvPr id="15" name="addin_colorbox" hidden="1">
            <a:extLst>
              <a:ext uri="{FF2B5EF4-FFF2-40B4-BE49-F238E27FC236}">
                <a16:creationId xmlns:a16="http://schemas.microsoft.com/office/drawing/2014/main" id="{49401EE1-2446-4FF1-9952-199B1AD33AA8}"/>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6" name="addin_title" hidden="1">
            <a:extLst>
              <a:ext uri="{FF2B5EF4-FFF2-40B4-BE49-F238E27FC236}">
                <a16:creationId xmlns:a16="http://schemas.microsoft.com/office/drawing/2014/main" id="{7838A1EF-4F8F-4E02-84A8-CBDE742A0167}"/>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7" name="addin_text" hidden="1">
            <a:extLst>
              <a:ext uri="{FF2B5EF4-FFF2-40B4-BE49-F238E27FC236}">
                <a16:creationId xmlns:a16="http://schemas.microsoft.com/office/drawing/2014/main" id="{1520438F-077B-4383-9B2E-BA087AF71C6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8" name="addin_image" hidden="1">
            <a:extLst>
              <a:ext uri="{FF2B5EF4-FFF2-40B4-BE49-F238E27FC236}">
                <a16:creationId xmlns:a16="http://schemas.microsoft.com/office/drawing/2014/main" id="{9AA4849A-5DB1-449C-B5F9-8D23CAAC0678}"/>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9" name="addin_grouplist" hidden="1">
            <a:extLst>
              <a:ext uri="{FF2B5EF4-FFF2-40B4-BE49-F238E27FC236}">
                <a16:creationId xmlns:a16="http://schemas.microsoft.com/office/drawing/2014/main" id="{6FF82BAB-E28F-4E02-86D8-FEDC0BED1A1D}"/>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1" name="addin_logo" hidden="1">
            <a:extLst>
              <a:ext uri="{FF2B5EF4-FFF2-40B4-BE49-F238E27FC236}">
                <a16:creationId xmlns:a16="http://schemas.microsoft.com/office/drawing/2014/main" id="{EA3D402A-5E41-4E74-BCFE-6ECD172AE4E3}"/>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6" name="addin_colorbox" hidden="1">
            <a:extLst>
              <a:ext uri="{FF2B5EF4-FFF2-40B4-BE49-F238E27FC236}">
                <a16:creationId xmlns:a16="http://schemas.microsoft.com/office/drawing/2014/main" id="{B21C5878-1C16-4124-B18E-3FD702004B13}"/>
              </a:ext>
            </a:extLst>
          </p:cNvPr>
          <p:cNvSpPr/>
          <p:nvPr userDrawn="1"/>
        </p:nvSpPr>
        <p:spPr>
          <a:xfrm>
            <a:off x="501427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27" name="addin_title" hidden="1">
            <a:extLst>
              <a:ext uri="{FF2B5EF4-FFF2-40B4-BE49-F238E27FC236}">
                <a16:creationId xmlns:a16="http://schemas.microsoft.com/office/drawing/2014/main" id="{25090456-9625-456B-9BF8-33469B9C80F5}"/>
              </a:ext>
            </a:extLst>
          </p:cNvPr>
          <p:cNvSpPr/>
          <p:nvPr userDrawn="1"/>
        </p:nvSpPr>
        <p:spPr>
          <a:xfrm>
            <a:off x="987614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8" name="addin_text" hidden="1">
            <a:extLst>
              <a:ext uri="{FF2B5EF4-FFF2-40B4-BE49-F238E27FC236}">
                <a16:creationId xmlns:a16="http://schemas.microsoft.com/office/drawing/2014/main" id="{335F99C5-F1AA-4F79-BB95-80F64E93637D}"/>
              </a:ext>
            </a:extLst>
          </p:cNvPr>
          <p:cNvSpPr/>
          <p:nvPr userDrawn="1"/>
        </p:nvSpPr>
        <p:spPr>
          <a:xfrm>
            <a:off x="1524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9" name="addin_image" hidden="1">
            <a:extLst>
              <a:ext uri="{FF2B5EF4-FFF2-40B4-BE49-F238E27FC236}">
                <a16:creationId xmlns:a16="http://schemas.microsoft.com/office/drawing/2014/main" id="{8F68B54B-8B5A-4C05-93DB-7F2DC877EF5E}"/>
              </a:ext>
            </a:extLst>
          </p:cNvPr>
          <p:cNvSpPr/>
          <p:nvPr userDrawn="1"/>
        </p:nvSpPr>
        <p:spPr>
          <a:xfrm>
            <a:off x="2657476"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30" name="addin_grouplist" hidden="1">
            <a:extLst>
              <a:ext uri="{FF2B5EF4-FFF2-40B4-BE49-F238E27FC236}">
                <a16:creationId xmlns:a16="http://schemas.microsoft.com/office/drawing/2014/main" id="{F2089761-1A50-4072-9872-C62B5CA9E1F1}"/>
              </a:ext>
            </a:extLst>
          </p:cNvPr>
          <p:cNvSpPr/>
          <p:nvPr userDrawn="1"/>
        </p:nvSpPr>
        <p:spPr>
          <a:xfrm>
            <a:off x="5125738"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pic>
        <p:nvPicPr>
          <p:cNvPr id="31" name="logo_hvit" descr="UiO Segl" hidden="1">
            <a:extLst>
              <a:ext uri="{FF2B5EF4-FFF2-40B4-BE49-F238E27FC236}">
                <a16:creationId xmlns:a16="http://schemas.microsoft.com/office/drawing/2014/main" id="{27B17C39-2B30-4789-8BEA-4AE4B2320B77}"/>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785613" y="5458074"/>
            <a:ext cx="1025436" cy="1025436"/>
          </a:xfrm>
          <a:prstGeom prst="rect">
            <a:avLst/>
          </a:prstGeom>
        </p:spPr>
      </p:pic>
      <p:pic>
        <p:nvPicPr>
          <p:cNvPr id="32" name="logo_sort" descr="UiO segl" hidden="1">
            <a:extLst>
              <a:ext uri="{FF2B5EF4-FFF2-40B4-BE49-F238E27FC236}">
                <a16:creationId xmlns:a16="http://schemas.microsoft.com/office/drawing/2014/main" id="{46600C4D-987E-4F2B-917A-380F2324CB51}"/>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10785613" y="5456640"/>
            <a:ext cx="1025421" cy="1025421"/>
          </a:xfrm>
          <a:prstGeom prst="rect">
            <a:avLst/>
          </a:prstGeom>
        </p:spPr>
      </p:pic>
      <p:sp>
        <p:nvSpPr>
          <p:cNvPr id="34" name="addin_logo" hidden="1">
            <a:extLst>
              <a:ext uri="{FF2B5EF4-FFF2-40B4-BE49-F238E27FC236}">
                <a16:creationId xmlns:a16="http://schemas.microsoft.com/office/drawing/2014/main" id="{E5963F14-DFC9-40C0-BCD0-4A837E431DF5}"/>
              </a:ext>
            </a:extLst>
          </p:cNvPr>
          <p:cNvSpPr/>
          <p:nvPr userDrawn="1"/>
        </p:nvSpPr>
        <p:spPr>
          <a:xfrm>
            <a:off x="75940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35" name="addin_colorlist" hidden="1">
            <a:extLst>
              <a:ext uri="{FF2B5EF4-FFF2-40B4-BE49-F238E27FC236}">
                <a16:creationId xmlns:a16="http://schemas.microsoft.com/office/drawing/2014/main" id="{B73620FB-5D82-4728-A1F9-C75D53925FBA}"/>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kapfor1, kapfor4, kapfor5, kapfor6, kapfor7</a:t>
            </a:r>
          </a:p>
        </p:txBody>
      </p:sp>
      <p:sp>
        <p:nvSpPr>
          <p:cNvPr id="39" name="Title 6">
            <a:extLst>
              <a:ext uri="{FF2B5EF4-FFF2-40B4-BE49-F238E27FC236}">
                <a16:creationId xmlns:a16="http://schemas.microsoft.com/office/drawing/2014/main" id="{5D15D34C-2B62-4A4C-AEE9-82137A8B1D88}"/>
              </a:ext>
            </a:extLst>
          </p:cNvPr>
          <p:cNvSpPr>
            <a:spLocks noGrp="1"/>
          </p:cNvSpPr>
          <p:nvPr>
            <p:ph type="title"/>
          </p:nvPr>
        </p:nvSpPr>
        <p:spPr>
          <a:xfrm>
            <a:off x="2463594" y="2235549"/>
            <a:ext cx="5611203" cy="1797779"/>
          </a:xfrm>
        </p:spPr>
        <p:txBody>
          <a:bodyPr/>
          <a:lstStyle>
            <a:lvl1pPr>
              <a:lnSpc>
                <a:spcPct val="100000"/>
              </a:lnSpc>
              <a:defRPr sz="4500">
                <a:highlight>
                  <a:srgbClr val="FFFFFF"/>
                </a:highlight>
              </a:defRPr>
            </a:lvl1pPr>
          </a:lstStyle>
          <a:p>
            <a:r>
              <a:rPr lang="en-US"/>
              <a:t>Click to edit Master title style</a:t>
            </a:r>
            <a:endParaRPr lang="en-US" dirty="0"/>
          </a:p>
        </p:txBody>
      </p:sp>
      <p:sp>
        <p:nvSpPr>
          <p:cNvPr id="33" name="Text Placeholder 3">
            <a:extLst>
              <a:ext uri="{FF2B5EF4-FFF2-40B4-BE49-F238E27FC236}">
                <a16:creationId xmlns:a16="http://schemas.microsoft.com/office/drawing/2014/main" id="{09EEDD50-63E6-41B4-83C0-DB199267B4E5}"/>
              </a:ext>
            </a:extLst>
          </p:cNvPr>
          <p:cNvSpPr>
            <a:spLocks noGrp="1"/>
          </p:cNvSpPr>
          <p:nvPr>
            <p:ph type="body" sz="quarter" idx="20" hasCustomPrompt="1"/>
          </p:nvPr>
        </p:nvSpPr>
        <p:spPr>
          <a:xfrm>
            <a:off x="2463594" y="4237773"/>
            <a:ext cx="5716962" cy="757238"/>
          </a:xfrm>
        </p:spPr>
        <p:txBody>
          <a:bodyPr/>
          <a:lstStyle>
            <a:lvl1pPr marL="0" indent="0">
              <a:spcBef>
                <a:spcPts val="0"/>
              </a:spcBef>
              <a:buNone/>
              <a:defRPr>
                <a:highlight>
                  <a:srgbClr val="FFFFFF"/>
                </a:highlight>
              </a:defRPr>
            </a:lvl1pPr>
          </a:lstStyle>
          <a:p>
            <a:pPr lvl="0"/>
            <a:r>
              <a:rPr lang="en-US" dirty="0" err="1"/>
              <a:t>Underoverskrift</a:t>
            </a:r>
            <a:endParaRPr lang="en-US" dirty="0"/>
          </a:p>
        </p:txBody>
      </p:sp>
      <p:sp>
        <p:nvSpPr>
          <p:cNvPr id="40" name="Subtitle 2">
            <a:extLst>
              <a:ext uri="{FF2B5EF4-FFF2-40B4-BE49-F238E27FC236}">
                <a16:creationId xmlns:a16="http://schemas.microsoft.com/office/drawing/2014/main" id="{291ADE13-A8F2-46E2-995A-5B5A00B970CE}"/>
              </a:ext>
            </a:extLst>
          </p:cNvPr>
          <p:cNvSpPr>
            <a:spLocks noGrp="1"/>
          </p:cNvSpPr>
          <p:nvPr>
            <p:ph type="subTitle" idx="1" hasCustomPrompt="1"/>
          </p:nvPr>
        </p:nvSpPr>
        <p:spPr>
          <a:xfrm>
            <a:off x="2463595" y="5199013"/>
            <a:ext cx="1584852"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42" name="Text Placeholder 8">
            <a:extLst>
              <a:ext uri="{FF2B5EF4-FFF2-40B4-BE49-F238E27FC236}">
                <a16:creationId xmlns:a16="http://schemas.microsoft.com/office/drawing/2014/main" id="{7E6BC4FE-C55B-40DF-BE2C-B4A366CA9E99}"/>
              </a:ext>
            </a:extLst>
          </p:cNvPr>
          <p:cNvSpPr>
            <a:spLocks noGrp="1"/>
          </p:cNvSpPr>
          <p:nvPr>
            <p:ph type="body" sz="quarter" idx="16" hasCustomPrompt="1"/>
          </p:nvPr>
        </p:nvSpPr>
        <p:spPr>
          <a:xfrm>
            <a:off x="2463594" y="5468760"/>
            <a:ext cx="478977" cy="269304"/>
          </a:xfrm>
        </p:spPr>
        <p:txBody>
          <a:bodyPr wrap="none" lIns="0" tIns="0" rIns="0" bIns="0">
            <a:spAutoFit/>
          </a:bodyPr>
          <a:lstStyle>
            <a:lvl1pPr marL="0" indent="0">
              <a:buNone/>
              <a:defRPr sz="1750">
                <a:highlight>
                  <a:srgbClr val="FFFFFF"/>
                </a:highlight>
              </a:defRPr>
            </a:lvl1pPr>
          </a:lstStyle>
          <a:p>
            <a:pPr lvl="0"/>
            <a:r>
              <a:rPr lang="nb-NO" dirty="0"/>
              <a:t>Tittel</a:t>
            </a:r>
            <a:endParaRPr lang="en-US" dirty="0"/>
          </a:p>
        </p:txBody>
      </p:sp>
      <p:sp>
        <p:nvSpPr>
          <p:cNvPr id="43" name="Text Placeholder 8">
            <a:extLst>
              <a:ext uri="{FF2B5EF4-FFF2-40B4-BE49-F238E27FC236}">
                <a16:creationId xmlns:a16="http://schemas.microsoft.com/office/drawing/2014/main" id="{2A5C5038-A44D-4A5A-B6E6-4A3A6640788E}"/>
              </a:ext>
            </a:extLst>
          </p:cNvPr>
          <p:cNvSpPr>
            <a:spLocks noGrp="1"/>
          </p:cNvSpPr>
          <p:nvPr>
            <p:ph type="body" sz="quarter" idx="17" hasCustomPrompt="1"/>
          </p:nvPr>
        </p:nvSpPr>
        <p:spPr>
          <a:xfrm>
            <a:off x="2463594" y="5735491"/>
            <a:ext cx="1097540"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dirty="0"/>
              <a:t>Universitet</a:t>
            </a:r>
            <a:endParaRPr lang="en-US" dirty="0"/>
          </a:p>
        </p:txBody>
      </p:sp>
      <p:sp>
        <p:nvSpPr>
          <p:cNvPr id="41" name="Date Placeholder 3">
            <a:extLst>
              <a:ext uri="{FF2B5EF4-FFF2-40B4-BE49-F238E27FC236}">
                <a16:creationId xmlns:a16="http://schemas.microsoft.com/office/drawing/2014/main" id="{6D771372-9AD5-430D-A81A-2E8203086FDD}"/>
              </a:ext>
            </a:extLst>
          </p:cNvPr>
          <p:cNvSpPr>
            <a:spLocks noGrp="1"/>
          </p:cNvSpPr>
          <p:nvPr>
            <p:ph type="dt" sz="half" idx="10"/>
          </p:nvPr>
        </p:nvSpPr>
        <p:spPr>
          <a:xfrm>
            <a:off x="2463595" y="6264544"/>
            <a:ext cx="1161660" cy="269304"/>
          </a:xfrm>
        </p:spPr>
        <p:txBody>
          <a:bodyPr wrap="none" lIns="0" tIns="0" rIns="0" bIns="0">
            <a:spAutoFit/>
          </a:bodyPr>
          <a:lstStyle>
            <a:lvl1pPr>
              <a:defRPr sz="1750">
                <a:solidFill>
                  <a:schemeClr val="tx1"/>
                </a:solidFill>
                <a:highlight>
                  <a:srgbClr val="FFFFFF"/>
                </a:highlight>
              </a:defRPr>
            </a:lvl1pPr>
          </a:lstStyle>
          <a:p>
            <a:endParaRPr lang="en-US" dirty="0">
              <a:highlight>
                <a:srgbClr val="FFFFFF"/>
              </a:highlight>
            </a:endParaRPr>
          </a:p>
        </p:txBody>
      </p:sp>
    </p:spTree>
    <p:extLst>
      <p:ext uri="{BB962C8B-B14F-4D97-AF65-F5344CB8AC3E}">
        <p14:creationId xmlns:p14="http://schemas.microsoft.com/office/powerpoint/2010/main" val="22612476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Forside fullbredde UiO Innhold">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1845483" y="0"/>
            <a:ext cx="10343114"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18" name="Content Placeholder 17">
            <a:extLst>
              <a:ext uri="{FF2B5EF4-FFF2-40B4-BE49-F238E27FC236}">
                <a16:creationId xmlns:a16="http://schemas.microsoft.com/office/drawing/2014/main" id="{EF08E9A7-5845-4082-8C4F-E26A3EA6418A}"/>
              </a:ext>
            </a:extLst>
          </p:cNvPr>
          <p:cNvSpPr>
            <a:spLocks noGrp="1"/>
          </p:cNvSpPr>
          <p:nvPr>
            <p:ph sz="quarter" idx="12" hasCustomPrompt="1"/>
          </p:nvPr>
        </p:nvSpPr>
        <p:spPr>
          <a:xfrm>
            <a:off x="1848885" y="0"/>
            <a:ext cx="10343115" cy="6858000"/>
          </a:xfrm>
          <a:prstGeom prst="rect">
            <a:avLst/>
          </a:prstGeom>
          <a:noFill/>
        </p:spPr>
        <p:txBody>
          <a:bodyPr lIns="0" tIns="0" rIns="0" bIns="0"/>
          <a:lstStyle>
            <a:lvl1pPr>
              <a:buNone/>
              <a:defRPr/>
            </a:lvl1pPr>
          </a:lstStyle>
          <a:p>
            <a:pPr lvl="0"/>
            <a:r>
              <a:rPr lang="nb-NO" dirty="0"/>
              <a:t> </a:t>
            </a:r>
            <a:endParaRPr lang="en-US" dirty="0"/>
          </a:p>
        </p:txBody>
      </p:sp>
      <p:sp>
        <p:nvSpPr>
          <p:cNvPr id="24" name="Text Placeholder 4" descr="UiO segl">
            <a:extLst>
              <a:ext uri="{FF2B5EF4-FFF2-40B4-BE49-F238E27FC236}">
                <a16:creationId xmlns:a16="http://schemas.microsoft.com/office/drawing/2014/main" id="{4826FBBD-4B21-4F4F-940C-B2F17405B175}"/>
              </a:ext>
            </a:extLst>
          </p:cNvPr>
          <p:cNvSpPr>
            <a:spLocks noGrp="1"/>
          </p:cNvSpPr>
          <p:nvPr>
            <p:ph type="body" sz="quarter" idx="14" hasCustomPrompt="1"/>
          </p:nvPr>
        </p:nvSpPr>
        <p:spPr>
          <a:xfrm>
            <a:off x="10785613" y="5457092"/>
            <a:ext cx="1025436" cy="1025421"/>
          </a:xfrm>
          <a:blipFill>
            <a:blip r:embed="rId2">
              <a:extLst>
                <a:ext uri="{96DAC541-7B7A-43D3-8B79-37D633B846F1}">
                  <asvg:svgBlip xmlns:asvg="http://schemas.microsoft.com/office/drawing/2016/SVG/main" r:embed="rId3"/>
                </a:ext>
              </a:extLst>
            </a:blip>
            <a:stretch>
              <a:fillRect/>
            </a:stretch>
          </a:blipFill>
        </p:spPr>
        <p:txBody>
          <a:bodyPr/>
          <a:lstStyle>
            <a:lvl1pPr>
              <a:buNone/>
              <a:defRPr sz="100"/>
            </a:lvl1pPr>
          </a:lstStyle>
          <a:p>
            <a:pPr lvl="0"/>
            <a:r>
              <a:rPr lang="nb-NO" dirty="0"/>
              <a:t> </a:t>
            </a:r>
            <a:endParaRPr lang="en-US" dirty="0"/>
          </a:p>
        </p:txBody>
      </p:sp>
      <p:sp>
        <p:nvSpPr>
          <p:cNvPr id="10" name="addin_colorlist" hidden="1">
            <a:extLst>
              <a:ext uri="{FF2B5EF4-FFF2-40B4-BE49-F238E27FC236}">
                <a16:creationId xmlns:a16="http://schemas.microsoft.com/office/drawing/2014/main" id="{B0379490-61FF-4C9C-B44F-5DD7CB40C36C}"/>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kapfor1, kapfor4, kapfor5, kapfor6, kapfor7</a:t>
            </a:r>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20" name="logo_hvit" descr="UiO Segl" hidden="1">
            <a:extLst>
              <a:ext uri="{FF2B5EF4-FFF2-40B4-BE49-F238E27FC236}">
                <a16:creationId xmlns:a16="http://schemas.microsoft.com/office/drawing/2014/main" id="{A35AF58C-1F83-4C12-A068-80E9CC39843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785613" y="5457092"/>
            <a:ext cx="1025436" cy="1025436"/>
          </a:xfrm>
          <a:prstGeom prst="rect">
            <a:avLst/>
          </a:prstGeom>
        </p:spPr>
      </p:pic>
      <p:pic>
        <p:nvPicPr>
          <p:cNvPr id="21" name="logo_sort" descr="UiO Segl" hidden="1">
            <a:extLst>
              <a:ext uri="{FF2B5EF4-FFF2-40B4-BE49-F238E27FC236}">
                <a16:creationId xmlns:a16="http://schemas.microsoft.com/office/drawing/2014/main" id="{D7BA3FF9-8E23-4D04-8078-E40403A8D745}"/>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785614" y="5457093"/>
            <a:ext cx="1025421" cy="1025421"/>
          </a:xfrm>
          <a:prstGeom prst="rect">
            <a:avLst/>
          </a:prstGeom>
        </p:spPr>
      </p:pic>
      <p:sp>
        <p:nvSpPr>
          <p:cNvPr id="25" name="Text Placeholder 6" descr="Logo Universitetet i oslo">
            <a:extLst>
              <a:ext uri="{FF2B5EF4-FFF2-40B4-BE49-F238E27FC236}">
                <a16:creationId xmlns:a16="http://schemas.microsoft.com/office/drawing/2014/main" id="{50027A71-34C3-4277-9DC8-33989675B439}"/>
              </a:ext>
            </a:extLst>
          </p:cNvPr>
          <p:cNvSpPr>
            <a:spLocks noGrp="1"/>
          </p:cNvSpPr>
          <p:nvPr>
            <p:ph type="body" sz="quarter" idx="19" hasCustomPrompt="1"/>
          </p:nvPr>
        </p:nvSpPr>
        <p:spPr>
          <a:xfrm>
            <a:off x="386112" y="381854"/>
            <a:ext cx="5619582" cy="1116919"/>
          </a:xfrm>
          <a:blipFill>
            <a:blip r:embed="rId8">
              <a:extLst>
                <a:ext uri="{96DAC541-7B7A-43D3-8B79-37D633B846F1}">
                  <asvg:svgBlip xmlns:asvg="http://schemas.microsoft.com/office/drawing/2016/SVG/main" r:embed="rId9"/>
                </a:ext>
              </a:extLst>
            </a:blip>
            <a:stretch>
              <a:fillRect/>
            </a:stretch>
          </a:blipFill>
        </p:spPr>
        <p:txBody>
          <a:bodyPr/>
          <a:lstStyle>
            <a:lvl1pPr>
              <a:buNone/>
              <a:defRPr/>
            </a:lvl1pPr>
          </a:lstStyle>
          <a:p>
            <a:pPr lvl="0"/>
            <a:r>
              <a:rPr lang="nb-NO" dirty="0"/>
              <a:t> </a:t>
            </a:r>
            <a:endParaRPr lang="en-US" dirty="0"/>
          </a:p>
        </p:txBody>
      </p:sp>
      <p:sp>
        <p:nvSpPr>
          <p:cNvPr id="22" name="Title 6">
            <a:extLst>
              <a:ext uri="{FF2B5EF4-FFF2-40B4-BE49-F238E27FC236}">
                <a16:creationId xmlns:a16="http://schemas.microsoft.com/office/drawing/2014/main" id="{C84774D4-5C7C-4730-82A6-82F5EF820D5C}"/>
              </a:ext>
            </a:extLst>
          </p:cNvPr>
          <p:cNvSpPr>
            <a:spLocks noGrp="1"/>
          </p:cNvSpPr>
          <p:nvPr>
            <p:ph type="title"/>
          </p:nvPr>
        </p:nvSpPr>
        <p:spPr>
          <a:xfrm>
            <a:off x="2463594" y="2235549"/>
            <a:ext cx="5611203" cy="1797779"/>
          </a:xfrm>
        </p:spPr>
        <p:txBody>
          <a:bodyPr/>
          <a:lstStyle>
            <a:lvl1pPr>
              <a:lnSpc>
                <a:spcPct val="100000"/>
              </a:lnSpc>
              <a:defRPr sz="4500">
                <a:highlight>
                  <a:srgbClr val="FFFFFF"/>
                </a:highlight>
              </a:defRPr>
            </a:lvl1pPr>
          </a:lstStyle>
          <a:p>
            <a:r>
              <a:rPr lang="en-US"/>
              <a:t>Click to edit Master title style</a:t>
            </a:r>
            <a:endParaRPr lang="en-US" dirty="0"/>
          </a:p>
        </p:txBody>
      </p:sp>
      <p:sp>
        <p:nvSpPr>
          <p:cNvPr id="30" name="Text Placeholder 3">
            <a:extLst>
              <a:ext uri="{FF2B5EF4-FFF2-40B4-BE49-F238E27FC236}">
                <a16:creationId xmlns:a16="http://schemas.microsoft.com/office/drawing/2014/main" id="{2E575EDC-3ABC-432B-9C97-25626161EF0B}"/>
              </a:ext>
            </a:extLst>
          </p:cNvPr>
          <p:cNvSpPr>
            <a:spLocks noGrp="1"/>
          </p:cNvSpPr>
          <p:nvPr>
            <p:ph type="body" sz="quarter" idx="20" hasCustomPrompt="1"/>
          </p:nvPr>
        </p:nvSpPr>
        <p:spPr>
          <a:xfrm>
            <a:off x="2463594" y="4237773"/>
            <a:ext cx="5716962" cy="757238"/>
          </a:xfrm>
        </p:spPr>
        <p:txBody>
          <a:bodyPr/>
          <a:lstStyle>
            <a:lvl1pPr marL="0" indent="0">
              <a:spcBef>
                <a:spcPts val="0"/>
              </a:spcBef>
              <a:buNone/>
              <a:defRPr>
                <a:highlight>
                  <a:srgbClr val="FFFFFF"/>
                </a:highlight>
              </a:defRPr>
            </a:lvl1pPr>
          </a:lstStyle>
          <a:p>
            <a:pPr lvl="0"/>
            <a:r>
              <a:rPr lang="en-US" dirty="0" err="1"/>
              <a:t>Underoverskrift</a:t>
            </a:r>
            <a:endParaRPr lang="en-US" dirty="0"/>
          </a:p>
        </p:txBody>
      </p:sp>
      <p:sp>
        <p:nvSpPr>
          <p:cNvPr id="26" name="Subtitle 2">
            <a:extLst>
              <a:ext uri="{FF2B5EF4-FFF2-40B4-BE49-F238E27FC236}">
                <a16:creationId xmlns:a16="http://schemas.microsoft.com/office/drawing/2014/main" id="{A1A5E3CB-F490-44A3-9769-374F0F9201A1}"/>
              </a:ext>
            </a:extLst>
          </p:cNvPr>
          <p:cNvSpPr>
            <a:spLocks noGrp="1"/>
          </p:cNvSpPr>
          <p:nvPr>
            <p:ph type="subTitle" idx="1" hasCustomPrompt="1"/>
          </p:nvPr>
        </p:nvSpPr>
        <p:spPr>
          <a:xfrm>
            <a:off x="2463595" y="5199013"/>
            <a:ext cx="1584852"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8" name="Text Placeholder 8">
            <a:extLst>
              <a:ext uri="{FF2B5EF4-FFF2-40B4-BE49-F238E27FC236}">
                <a16:creationId xmlns:a16="http://schemas.microsoft.com/office/drawing/2014/main" id="{3F93262B-E88D-4BFD-9D4B-7AD8BFDC480A}"/>
              </a:ext>
            </a:extLst>
          </p:cNvPr>
          <p:cNvSpPr>
            <a:spLocks noGrp="1"/>
          </p:cNvSpPr>
          <p:nvPr>
            <p:ph type="body" sz="quarter" idx="16" hasCustomPrompt="1"/>
          </p:nvPr>
        </p:nvSpPr>
        <p:spPr>
          <a:xfrm>
            <a:off x="2463594" y="5468760"/>
            <a:ext cx="478977" cy="269304"/>
          </a:xfrm>
        </p:spPr>
        <p:txBody>
          <a:bodyPr wrap="none" lIns="0" tIns="0" rIns="0" bIns="0">
            <a:spAutoFit/>
          </a:bodyPr>
          <a:lstStyle>
            <a:lvl1pPr marL="0" indent="0">
              <a:buNone/>
              <a:defRPr sz="1750">
                <a:highlight>
                  <a:srgbClr val="FFFFFF"/>
                </a:highlight>
              </a:defRPr>
            </a:lvl1pPr>
          </a:lstStyle>
          <a:p>
            <a:pPr lvl="0"/>
            <a:r>
              <a:rPr lang="nb-NO" dirty="0"/>
              <a:t>Tittel</a:t>
            </a:r>
            <a:endParaRPr lang="en-US" dirty="0"/>
          </a:p>
        </p:txBody>
      </p:sp>
      <p:sp>
        <p:nvSpPr>
          <p:cNvPr id="29" name="Text Placeholder 8">
            <a:extLst>
              <a:ext uri="{FF2B5EF4-FFF2-40B4-BE49-F238E27FC236}">
                <a16:creationId xmlns:a16="http://schemas.microsoft.com/office/drawing/2014/main" id="{830548DB-AABB-4BB8-A24A-769595E8EB4C}"/>
              </a:ext>
            </a:extLst>
          </p:cNvPr>
          <p:cNvSpPr>
            <a:spLocks noGrp="1"/>
          </p:cNvSpPr>
          <p:nvPr>
            <p:ph type="body" sz="quarter" idx="17" hasCustomPrompt="1"/>
          </p:nvPr>
        </p:nvSpPr>
        <p:spPr>
          <a:xfrm>
            <a:off x="2463594" y="5735491"/>
            <a:ext cx="1097540"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dirty="0"/>
              <a:t>Universitet</a:t>
            </a:r>
            <a:endParaRPr lang="en-US" dirty="0"/>
          </a:p>
        </p:txBody>
      </p:sp>
      <p:sp>
        <p:nvSpPr>
          <p:cNvPr id="27" name="Date Placeholder 3">
            <a:extLst>
              <a:ext uri="{FF2B5EF4-FFF2-40B4-BE49-F238E27FC236}">
                <a16:creationId xmlns:a16="http://schemas.microsoft.com/office/drawing/2014/main" id="{7600F748-6DC4-4BF6-91DC-8B5B90204822}"/>
              </a:ext>
            </a:extLst>
          </p:cNvPr>
          <p:cNvSpPr>
            <a:spLocks noGrp="1"/>
          </p:cNvSpPr>
          <p:nvPr>
            <p:ph type="dt" sz="half" idx="10"/>
          </p:nvPr>
        </p:nvSpPr>
        <p:spPr>
          <a:xfrm>
            <a:off x="2463595" y="6264544"/>
            <a:ext cx="1161660" cy="269304"/>
          </a:xfrm>
        </p:spPr>
        <p:txBody>
          <a:bodyPr wrap="none" lIns="0" tIns="0" rIns="0" bIns="0">
            <a:spAutoFit/>
          </a:bodyPr>
          <a:lstStyle>
            <a:lvl1pPr>
              <a:defRPr sz="1750">
                <a:solidFill>
                  <a:schemeClr val="tx1"/>
                </a:solidFill>
                <a:highlight>
                  <a:srgbClr val="FFFFFF"/>
                </a:highlight>
              </a:defRPr>
            </a:lvl1pPr>
          </a:lstStyle>
          <a:p>
            <a:endParaRPr lang="en-US" dirty="0">
              <a:highlight>
                <a:srgbClr val="FFFFFF"/>
              </a:highlight>
            </a:endParaRPr>
          </a:p>
        </p:txBody>
      </p:sp>
    </p:spTree>
    <p:extLst>
      <p:ext uri="{BB962C8B-B14F-4D97-AF65-F5344CB8AC3E}">
        <p14:creationId xmlns:p14="http://schemas.microsoft.com/office/powerpoint/2010/main" val="6350289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Forside fullbredde UiO Innhold (Full)">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0" y="0"/>
            <a:ext cx="12188597" cy="6946900"/>
          </a:xfrm>
          <a:solidFill>
            <a:schemeClr val="bg1"/>
          </a:solidFill>
        </p:spPr>
        <p:txBody>
          <a:bodyPr/>
          <a:lstStyle>
            <a:lvl1pPr marL="0" indent="0">
              <a:buNone/>
              <a:defRPr sz="200">
                <a:solidFill>
                  <a:srgbClr val="010000"/>
                </a:solidFill>
              </a:defRPr>
            </a:lvl1pPr>
          </a:lstStyle>
          <a:p>
            <a:pPr lvl="0"/>
            <a:r>
              <a:rPr lang="en-US" dirty="0"/>
              <a:t> </a:t>
            </a:r>
          </a:p>
        </p:txBody>
      </p:sp>
      <p:sp>
        <p:nvSpPr>
          <p:cNvPr id="18" name="Content Placeholder 17">
            <a:extLst>
              <a:ext uri="{FF2B5EF4-FFF2-40B4-BE49-F238E27FC236}">
                <a16:creationId xmlns:a16="http://schemas.microsoft.com/office/drawing/2014/main" id="{EF08E9A7-5845-4082-8C4F-E26A3EA6418A}"/>
              </a:ext>
            </a:extLst>
          </p:cNvPr>
          <p:cNvSpPr>
            <a:spLocks noGrp="1"/>
          </p:cNvSpPr>
          <p:nvPr>
            <p:ph sz="quarter" idx="12" hasCustomPrompt="1"/>
          </p:nvPr>
        </p:nvSpPr>
        <p:spPr>
          <a:xfrm>
            <a:off x="0" y="0"/>
            <a:ext cx="12192000" cy="6946900"/>
          </a:xfrm>
          <a:prstGeom prst="rect">
            <a:avLst/>
          </a:prstGeom>
          <a:noFill/>
        </p:spPr>
        <p:txBody>
          <a:bodyPr lIns="0" tIns="0" rIns="0" bIns="0"/>
          <a:lstStyle>
            <a:lvl1pPr>
              <a:buNone/>
              <a:defRPr/>
            </a:lvl1pPr>
          </a:lstStyle>
          <a:p>
            <a:pPr lvl="0"/>
            <a:r>
              <a:rPr lang="nb-NO" dirty="0"/>
              <a:t> </a:t>
            </a:r>
            <a:endParaRPr lang="en-US" dirty="0"/>
          </a:p>
        </p:txBody>
      </p:sp>
      <p:sp>
        <p:nvSpPr>
          <p:cNvPr id="25" name="Text Placeholder 6" descr="Logo Universitetet i oslo">
            <a:extLst>
              <a:ext uri="{FF2B5EF4-FFF2-40B4-BE49-F238E27FC236}">
                <a16:creationId xmlns:a16="http://schemas.microsoft.com/office/drawing/2014/main" id="{50027A71-34C3-4277-9DC8-33989675B439}"/>
              </a:ext>
            </a:extLst>
          </p:cNvPr>
          <p:cNvSpPr>
            <a:spLocks noGrp="1"/>
          </p:cNvSpPr>
          <p:nvPr>
            <p:ph type="body" sz="quarter" idx="19" hasCustomPrompt="1"/>
          </p:nvPr>
        </p:nvSpPr>
        <p:spPr>
          <a:xfrm>
            <a:off x="386112" y="381854"/>
            <a:ext cx="5619582" cy="1116919"/>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dirty="0"/>
              <a:t> </a:t>
            </a:r>
            <a:endParaRPr lang="en-US" dirty="0"/>
          </a:p>
        </p:txBody>
      </p:sp>
      <p:sp>
        <p:nvSpPr>
          <p:cNvPr id="24" name="Text Placeholder 4" descr="UiO segl">
            <a:extLst>
              <a:ext uri="{FF2B5EF4-FFF2-40B4-BE49-F238E27FC236}">
                <a16:creationId xmlns:a16="http://schemas.microsoft.com/office/drawing/2014/main" id="{4826FBBD-4B21-4F4F-940C-B2F17405B175}"/>
              </a:ext>
            </a:extLst>
          </p:cNvPr>
          <p:cNvSpPr>
            <a:spLocks noGrp="1"/>
          </p:cNvSpPr>
          <p:nvPr>
            <p:ph type="body" sz="quarter" idx="14" hasCustomPrompt="1"/>
          </p:nvPr>
        </p:nvSpPr>
        <p:spPr>
          <a:xfrm>
            <a:off x="10785613" y="5457092"/>
            <a:ext cx="1025436" cy="1025421"/>
          </a:xfrm>
          <a:blipFill>
            <a:blip r:embed="rId4">
              <a:extLst>
                <a:ext uri="{96DAC541-7B7A-43D3-8B79-37D633B846F1}">
                  <asvg:svgBlip xmlns:asvg="http://schemas.microsoft.com/office/drawing/2016/SVG/main" r:embed="rId5"/>
                </a:ext>
              </a:extLst>
            </a:blip>
            <a:stretch>
              <a:fillRect/>
            </a:stretch>
          </a:blipFill>
        </p:spPr>
        <p:txBody>
          <a:bodyPr/>
          <a:lstStyle>
            <a:lvl1pPr>
              <a:buNone/>
              <a:defRPr sz="100"/>
            </a:lvl1pPr>
          </a:lstStyle>
          <a:p>
            <a:pPr lvl="0"/>
            <a:r>
              <a:rPr lang="nb-NO" dirty="0"/>
              <a:t> </a:t>
            </a:r>
            <a:endParaRPr lang="en-US" dirty="0"/>
          </a:p>
        </p:txBody>
      </p:sp>
      <p:sp>
        <p:nvSpPr>
          <p:cNvPr id="10" name="addin_colorlist" hidden="1">
            <a:extLst>
              <a:ext uri="{FF2B5EF4-FFF2-40B4-BE49-F238E27FC236}">
                <a16:creationId xmlns:a16="http://schemas.microsoft.com/office/drawing/2014/main" id="{B0379490-61FF-4C9C-B44F-5DD7CB40C36C}"/>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kapfor1, kapfor4, kapfor5, kapfor6, kapfor7</a:t>
            </a:r>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20" name="logo_hvit" descr="UiO Segl" hidden="1">
            <a:extLst>
              <a:ext uri="{FF2B5EF4-FFF2-40B4-BE49-F238E27FC236}">
                <a16:creationId xmlns:a16="http://schemas.microsoft.com/office/drawing/2014/main" id="{A35AF58C-1F83-4C12-A068-80E9CC398435}"/>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785613" y="5457092"/>
            <a:ext cx="1025436" cy="1025436"/>
          </a:xfrm>
          <a:prstGeom prst="rect">
            <a:avLst/>
          </a:prstGeom>
        </p:spPr>
      </p:pic>
      <p:pic>
        <p:nvPicPr>
          <p:cNvPr id="21" name="logo_sort" descr="UiO Segl" hidden="1">
            <a:extLst>
              <a:ext uri="{FF2B5EF4-FFF2-40B4-BE49-F238E27FC236}">
                <a16:creationId xmlns:a16="http://schemas.microsoft.com/office/drawing/2014/main" id="{D7BA3FF9-8E23-4D04-8078-E40403A8D745}"/>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0785614" y="5457093"/>
            <a:ext cx="1025421" cy="1025421"/>
          </a:xfrm>
          <a:prstGeom prst="rect">
            <a:avLst/>
          </a:prstGeom>
        </p:spPr>
      </p:pic>
      <p:sp>
        <p:nvSpPr>
          <p:cNvPr id="22" name="Title 6">
            <a:extLst>
              <a:ext uri="{FF2B5EF4-FFF2-40B4-BE49-F238E27FC236}">
                <a16:creationId xmlns:a16="http://schemas.microsoft.com/office/drawing/2014/main" id="{C84774D4-5C7C-4730-82A6-82F5EF820D5C}"/>
              </a:ext>
            </a:extLst>
          </p:cNvPr>
          <p:cNvSpPr>
            <a:spLocks noGrp="1"/>
          </p:cNvSpPr>
          <p:nvPr>
            <p:ph type="title"/>
          </p:nvPr>
        </p:nvSpPr>
        <p:spPr>
          <a:xfrm>
            <a:off x="2463594" y="2235549"/>
            <a:ext cx="5611203" cy="1797779"/>
          </a:xfrm>
        </p:spPr>
        <p:txBody>
          <a:bodyPr/>
          <a:lstStyle>
            <a:lvl1pPr>
              <a:lnSpc>
                <a:spcPct val="100000"/>
              </a:lnSpc>
              <a:defRPr sz="4500">
                <a:highlight>
                  <a:srgbClr val="FFFFFF"/>
                </a:highlight>
              </a:defRPr>
            </a:lvl1pPr>
          </a:lstStyle>
          <a:p>
            <a:r>
              <a:rPr lang="en-US"/>
              <a:t>Click to edit Master title style</a:t>
            </a:r>
            <a:endParaRPr lang="en-US" dirty="0"/>
          </a:p>
        </p:txBody>
      </p:sp>
      <p:sp>
        <p:nvSpPr>
          <p:cNvPr id="30" name="Text Placeholder 3">
            <a:extLst>
              <a:ext uri="{FF2B5EF4-FFF2-40B4-BE49-F238E27FC236}">
                <a16:creationId xmlns:a16="http://schemas.microsoft.com/office/drawing/2014/main" id="{2E575EDC-3ABC-432B-9C97-25626161EF0B}"/>
              </a:ext>
            </a:extLst>
          </p:cNvPr>
          <p:cNvSpPr>
            <a:spLocks noGrp="1"/>
          </p:cNvSpPr>
          <p:nvPr>
            <p:ph type="body" sz="quarter" idx="20" hasCustomPrompt="1"/>
          </p:nvPr>
        </p:nvSpPr>
        <p:spPr>
          <a:xfrm>
            <a:off x="2463594" y="4237773"/>
            <a:ext cx="5716962" cy="757238"/>
          </a:xfrm>
        </p:spPr>
        <p:txBody>
          <a:bodyPr/>
          <a:lstStyle>
            <a:lvl1pPr marL="0" indent="0">
              <a:spcBef>
                <a:spcPts val="0"/>
              </a:spcBef>
              <a:buNone/>
              <a:defRPr>
                <a:highlight>
                  <a:srgbClr val="FFFFFF"/>
                </a:highlight>
              </a:defRPr>
            </a:lvl1pPr>
          </a:lstStyle>
          <a:p>
            <a:pPr lvl="0"/>
            <a:r>
              <a:rPr lang="en-US" dirty="0" err="1"/>
              <a:t>Underoverskrift</a:t>
            </a:r>
            <a:endParaRPr lang="en-US" dirty="0"/>
          </a:p>
        </p:txBody>
      </p:sp>
      <p:sp>
        <p:nvSpPr>
          <p:cNvPr id="26" name="Subtitle 2">
            <a:extLst>
              <a:ext uri="{FF2B5EF4-FFF2-40B4-BE49-F238E27FC236}">
                <a16:creationId xmlns:a16="http://schemas.microsoft.com/office/drawing/2014/main" id="{A1A5E3CB-F490-44A3-9769-374F0F9201A1}"/>
              </a:ext>
            </a:extLst>
          </p:cNvPr>
          <p:cNvSpPr>
            <a:spLocks noGrp="1"/>
          </p:cNvSpPr>
          <p:nvPr>
            <p:ph type="subTitle" idx="1" hasCustomPrompt="1"/>
          </p:nvPr>
        </p:nvSpPr>
        <p:spPr>
          <a:xfrm>
            <a:off x="2463595" y="5199013"/>
            <a:ext cx="1584852"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8" name="Text Placeholder 8">
            <a:extLst>
              <a:ext uri="{FF2B5EF4-FFF2-40B4-BE49-F238E27FC236}">
                <a16:creationId xmlns:a16="http://schemas.microsoft.com/office/drawing/2014/main" id="{3F93262B-E88D-4BFD-9D4B-7AD8BFDC480A}"/>
              </a:ext>
            </a:extLst>
          </p:cNvPr>
          <p:cNvSpPr>
            <a:spLocks noGrp="1"/>
          </p:cNvSpPr>
          <p:nvPr>
            <p:ph type="body" sz="quarter" idx="16" hasCustomPrompt="1"/>
          </p:nvPr>
        </p:nvSpPr>
        <p:spPr>
          <a:xfrm>
            <a:off x="2463594" y="5468760"/>
            <a:ext cx="478977" cy="269304"/>
          </a:xfrm>
        </p:spPr>
        <p:txBody>
          <a:bodyPr wrap="none" lIns="0" tIns="0" rIns="0" bIns="0">
            <a:spAutoFit/>
          </a:bodyPr>
          <a:lstStyle>
            <a:lvl1pPr marL="0" indent="0">
              <a:buNone/>
              <a:defRPr sz="1750">
                <a:highlight>
                  <a:srgbClr val="FFFFFF"/>
                </a:highlight>
              </a:defRPr>
            </a:lvl1pPr>
          </a:lstStyle>
          <a:p>
            <a:pPr lvl="0"/>
            <a:r>
              <a:rPr lang="nb-NO" dirty="0"/>
              <a:t>Tittel</a:t>
            </a:r>
            <a:endParaRPr lang="en-US" dirty="0"/>
          </a:p>
        </p:txBody>
      </p:sp>
      <p:sp>
        <p:nvSpPr>
          <p:cNvPr id="29" name="Text Placeholder 8">
            <a:extLst>
              <a:ext uri="{FF2B5EF4-FFF2-40B4-BE49-F238E27FC236}">
                <a16:creationId xmlns:a16="http://schemas.microsoft.com/office/drawing/2014/main" id="{830548DB-AABB-4BB8-A24A-769595E8EB4C}"/>
              </a:ext>
            </a:extLst>
          </p:cNvPr>
          <p:cNvSpPr>
            <a:spLocks noGrp="1"/>
          </p:cNvSpPr>
          <p:nvPr>
            <p:ph type="body" sz="quarter" idx="17" hasCustomPrompt="1"/>
          </p:nvPr>
        </p:nvSpPr>
        <p:spPr>
          <a:xfrm>
            <a:off x="2463594" y="5735491"/>
            <a:ext cx="1097540"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dirty="0"/>
              <a:t>Universitet</a:t>
            </a:r>
            <a:endParaRPr lang="en-US" dirty="0"/>
          </a:p>
        </p:txBody>
      </p:sp>
      <p:sp>
        <p:nvSpPr>
          <p:cNvPr id="27" name="Date Placeholder 3">
            <a:extLst>
              <a:ext uri="{FF2B5EF4-FFF2-40B4-BE49-F238E27FC236}">
                <a16:creationId xmlns:a16="http://schemas.microsoft.com/office/drawing/2014/main" id="{7600F748-6DC4-4BF6-91DC-8B5B90204822}"/>
              </a:ext>
            </a:extLst>
          </p:cNvPr>
          <p:cNvSpPr>
            <a:spLocks noGrp="1"/>
          </p:cNvSpPr>
          <p:nvPr>
            <p:ph type="dt" sz="half" idx="10"/>
          </p:nvPr>
        </p:nvSpPr>
        <p:spPr>
          <a:xfrm>
            <a:off x="2463595" y="6264544"/>
            <a:ext cx="1161660" cy="269304"/>
          </a:xfrm>
        </p:spPr>
        <p:txBody>
          <a:bodyPr wrap="none" lIns="0" tIns="0" rIns="0" bIns="0">
            <a:spAutoFit/>
          </a:bodyPr>
          <a:lstStyle>
            <a:lvl1pPr>
              <a:defRPr sz="1750">
                <a:solidFill>
                  <a:schemeClr val="tx1"/>
                </a:solidFill>
                <a:highlight>
                  <a:srgbClr val="FFFFFF"/>
                </a:highlight>
              </a:defRPr>
            </a:lvl1pPr>
          </a:lstStyle>
          <a:p>
            <a:endParaRPr lang="en-US" dirty="0">
              <a:highlight>
                <a:srgbClr val="FFFFFF"/>
              </a:highlight>
            </a:endParaRPr>
          </a:p>
        </p:txBody>
      </p:sp>
    </p:spTree>
    <p:extLst>
      <p:ext uri="{BB962C8B-B14F-4D97-AF65-F5344CB8AC3E}">
        <p14:creationId xmlns:p14="http://schemas.microsoft.com/office/powerpoint/2010/main" val="30249302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Forside fakultet Bilde">
    <p:bg>
      <p:bgPr>
        <a:solidFill>
          <a:schemeClr val="lt1"/>
        </a:solidFill>
        <a:effectLst/>
      </p:bgPr>
    </p:bg>
    <p:spTree>
      <p:nvGrpSpPr>
        <p:cNvPr id="1" name=""/>
        <p:cNvGrpSpPr/>
        <p:nvPr/>
      </p:nvGrpSpPr>
      <p:grpSpPr>
        <a:xfrm>
          <a:off x="0" y="0"/>
          <a:ext cx="0" cy="0"/>
          <a:chOff x="0" y="0"/>
          <a:chExt cx="0" cy="0"/>
        </a:xfrm>
      </p:grpSpPr>
      <p:sp>
        <p:nvSpPr>
          <p:cNvPr id="22" name="Picture Placeholder 1">
            <a:extLst>
              <a:ext uri="{FF2B5EF4-FFF2-40B4-BE49-F238E27FC236}">
                <a16:creationId xmlns:a16="http://schemas.microsoft.com/office/drawing/2014/main" id="{8F36C119-AFC3-655F-C788-84AAE9762870}"/>
              </a:ext>
              <a:ext uri="{C183D7F6-B498-43B3-948B-1728B52AA6E4}">
                <adec:decorative xmlns:adec="http://schemas.microsoft.com/office/drawing/2017/decorative" val="1"/>
              </a:ext>
            </a:extLst>
          </p:cNvPr>
          <p:cNvSpPr>
            <a:spLocks noGrp="1"/>
          </p:cNvSpPr>
          <p:nvPr>
            <p:ph type="pic" sz="quarter" idx="13"/>
          </p:nvPr>
        </p:nvSpPr>
        <p:spPr>
          <a:xfrm>
            <a:off x="6209880" y="0"/>
            <a:ext cx="5982120" cy="6858000"/>
          </a:xfrm>
          <a:prstGeom prst="rect">
            <a:avLst/>
          </a:prstGeom>
          <a:blipFill dpi="0" rotWithShape="1">
            <a:blip r:embed="rId3">
              <a:extLst>
                <a:ext uri="{28A0092B-C50C-407E-A947-70E740481C1C}">
                  <a14:useLocalDpi xmlns:a14="http://schemas.microsoft.com/office/drawing/2010/main" val="0"/>
                </a:ext>
              </a:extLst>
            </a:blip>
            <a:srcRect/>
            <a:stretch>
              <a:fillRect l="-21892" r="-49642"/>
            </a:stretch>
          </a:blipFill>
        </p:spPr>
        <p:txBody>
          <a:bodyPr lIns="0" tIns="0" rIns="0" bIns="0"/>
          <a:lstStyle/>
          <a:p>
            <a:r>
              <a:rPr lang="en-US"/>
              <a:t>Click icon to add picture</a:t>
            </a:r>
          </a:p>
        </p:txBody>
      </p:sp>
      <p:graphicFrame>
        <p:nvGraphicFramePr>
          <p:cNvPr id="4" name="Object 3" hidden="1">
            <a:extLst>
              <a:ext uri="{FF2B5EF4-FFF2-40B4-BE49-F238E27FC236}">
                <a16:creationId xmlns:a16="http://schemas.microsoft.com/office/drawing/2014/main" id="{1FDE277A-D1D4-46F7-9ED8-7C20DEB74C53}"/>
              </a:ext>
            </a:extLst>
          </p:cNvPr>
          <p:cNvGraphicFramePr>
            <a:graphicFrameLocks noChangeAspect="1"/>
          </p:cNvGraphicFramePr>
          <p:nvPr userDrawn="1">
            <p:custDataLst>
              <p:tags r:id="rId1"/>
            </p:custDataLst>
            <p:extLst>
              <p:ext uri="{D42A27DB-BD31-4B8C-83A1-F6EECF244321}">
                <p14:modId xmlns:p14="http://schemas.microsoft.com/office/powerpoint/2010/main" val="404062490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39" imgH="343" progId="TCLayout.ActiveDocument.1">
                  <p:embed/>
                </p:oleObj>
              </mc:Choice>
              <mc:Fallback>
                <p:oleObj name="think-cell Slide" r:id="rId4" imgW="339" imgH="343"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62098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pic>
        <p:nvPicPr>
          <p:cNvPr id="24" name="Graphic 23" descr="UiO segl">
            <a:extLst>
              <a:ext uri="{FF2B5EF4-FFF2-40B4-BE49-F238E27FC236}">
                <a16:creationId xmlns:a16="http://schemas.microsoft.com/office/drawing/2014/main" id="{EC3480BC-2C3D-4A7E-9C52-40E1CC216EEE}"/>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9C5D506-67A5-4F89-8560-22F43BCF74AF}"/>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6" name="addin_colorbox" hidden="1">
            <a:extLst>
              <a:ext uri="{FF2B5EF4-FFF2-40B4-BE49-F238E27FC236}">
                <a16:creationId xmlns:a16="http://schemas.microsoft.com/office/drawing/2014/main" id="{FCA3E1BC-B669-4110-87EA-FAF1FA6121DD}"/>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7" name="addin_title" hidden="1">
            <a:extLst>
              <a:ext uri="{FF2B5EF4-FFF2-40B4-BE49-F238E27FC236}">
                <a16:creationId xmlns:a16="http://schemas.microsoft.com/office/drawing/2014/main" id="{3ED724C7-6D8D-4B02-A942-476103665D4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8" name="addin_text" hidden="1">
            <a:extLst>
              <a:ext uri="{FF2B5EF4-FFF2-40B4-BE49-F238E27FC236}">
                <a16:creationId xmlns:a16="http://schemas.microsoft.com/office/drawing/2014/main" id="{3875A1F9-BE97-453C-A6D3-C2B80FB26DA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9" name="addin_image" hidden="1">
            <a:extLst>
              <a:ext uri="{FF2B5EF4-FFF2-40B4-BE49-F238E27FC236}">
                <a16:creationId xmlns:a16="http://schemas.microsoft.com/office/drawing/2014/main" id="{B74C45E3-A0CF-4E11-99D4-B0A97B5ECA6D}"/>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0" name="addin_grouplist" hidden="1">
            <a:extLst>
              <a:ext uri="{FF2B5EF4-FFF2-40B4-BE49-F238E27FC236}">
                <a16:creationId xmlns:a16="http://schemas.microsoft.com/office/drawing/2014/main" id="{E863661C-B13F-46BB-BA71-469E9D5AB327}"/>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1" name="addin_logo" hidden="1">
            <a:extLst>
              <a:ext uri="{FF2B5EF4-FFF2-40B4-BE49-F238E27FC236}">
                <a16:creationId xmlns:a16="http://schemas.microsoft.com/office/drawing/2014/main" id="{6B15E5D0-41F1-4B95-AEBC-8FEF29F24DE4}"/>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hasCustomPrompt="1"/>
          </p:nvPr>
        </p:nvSpPr>
        <p:spPr>
          <a:xfrm>
            <a:off x="379038" y="239167"/>
            <a:ext cx="5075367" cy="2387600"/>
          </a:xfrm>
          <a:solidFill>
            <a:srgbClr val="0000FF">
              <a:alpha val="0"/>
            </a:srgbClr>
          </a:solidFill>
          <a:effectLst>
            <a:outerShdw blurRad="50800" dist="50800" dir="5400000" algn="ctr" rotWithShape="0">
              <a:srgbClr val="0A0000">
                <a:alpha val="0"/>
              </a:srgbClr>
            </a:outerShdw>
          </a:effectLst>
        </p:spPr>
        <p:txBody>
          <a:bodyPr vert="horz" anchor="t"/>
          <a:lstStyle>
            <a:lvl1pPr algn="l">
              <a:lnSpc>
                <a:spcPct val="100000"/>
              </a:lnSpc>
              <a:defRPr sz="4501"/>
            </a:lvl1pPr>
          </a:lstStyle>
          <a:p>
            <a:r>
              <a:rPr lang="nb-NO" noProof="0" dirty="0"/>
              <a:t>Velg fakultet fra </a:t>
            </a:r>
            <a:r>
              <a:rPr lang="nb-NO" noProof="0" dirty="0" err="1"/>
              <a:t>nedtrekksmenyen</a:t>
            </a:r>
            <a:endParaRPr lang="en-US" noProof="0" dirty="0"/>
          </a:p>
        </p:txBody>
      </p:sp>
      <p:sp>
        <p:nvSpPr>
          <p:cNvPr id="28" name="Text Placeholder 8">
            <a:extLst>
              <a:ext uri="{FF2B5EF4-FFF2-40B4-BE49-F238E27FC236}">
                <a16:creationId xmlns:a16="http://schemas.microsoft.com/office/drawing/2014/main" id="{E17BAB58-FE9E-48CD-90C1-5A92CD4AF345}"/>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6" name="Text Placeholder 8">
            <a:extLst>
              <a:ext uri="{FF2B5EF4-FFF2-40B4-BE49-F238E27FC236}">
                <a16:creationId xmlns:a16="http://schemas.microsoft.com/office/drawing/2014/main" id="{D1011A16-94DD-4043-A614-BEC724B6F1F6}"/>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7" name="Text Placeholder 8">
            <a:extLst>
              <a:ext uri="{FF2B5EF4-FFF2-40B4-BE49-F238E27FC236}">
                <a16:creationId xmlns:a16="http://schemas.microsoft.com/office/drawing/2014/main" id="{BC09F072-DFF2-42B8-9221-578EE194D06A}"/>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Universitet</a:t>
            </a:r>
            <a:endParaRPr lang="en-US" dirty="0"/>
          </a:p>
        </p:txBody>
      </p:sp>
      <p:sp>
        <p:nvSpPr>
          <p:cNvPr id="25" name="Date Placeholder 3">
            <a:extLst>
              <a:ext uri="{FF2B5EF4-FFF2-40B4-BE49-F238E27FC236}">
                <a16:creationId xmlns:a16="http://schemas.microsoft.com/office/drawing/2014/main" id="{3BBDCC2B-F1B3-4493-BC07-8FE83C70C0EE}"/>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14918201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Forside fakultet Innho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1A99F6BB-7452-4A97-9D6D-C9C80D04D213}"/>
              </a:ext>
            </a:extLst>
          </p:cNvPr>
          <p:cNvSpPr>
            <a:spLocks noGrp="1"/>
          </p:cNvSpPr>
          <p:nvPr>
            <p:ph type="ctrTitle" hasCustomPrompt="1"/>
          </p:nvPr>
        </p:nvSpPr>
        <p:spPr>
          <a:xfrm>
            <a:off x="379038" y="239167"/>
            <a:ext cx="5075367" cy="2387600"/>
          </a:xfrm>
          <a:solidFill>
            <a:srgbClr val="0000FF">
              <a:alpha val="0"/>
            </a:srgbClr>
          </a:solidFill>
          <a:effectLst>
            <a:outerShdw blurRad="50800" dist="50800" dir="5400000" algn="ctr" rotWithShape="0">
              <a:srgbClr val="0A0000">
                <a:alpha val="0"/>
              </a:srgbClr>
            </a:outerShdw>
          </a:effectLst>
        </p:spPr>
        <p:txBody>
          <a:bodyPr vert="horz" anchor="t"/>
          <a:lstStyle>
            <a:lvl1pPr algn="l">
              <a:lnSpc>
                <a:spcPct val="100000"/>
              </a:lnSpc>
              <a:defRPr sz="4501"/>
            </a:lvl1pPr>
          </a:lstStyle>
          <a:p>
            <a:r>
              <a:rPr lang="nb-NO" noProof="0" dirty="0"/>
              <a:t>Velg fakultet fra </a:t>
            </a:r>
            <a:r>
              <a:rPr lang="nb-NO" noProof="0" dirty="0" err="1"/>
              <a:t>nedtrekksmenyen</a:t>
            </a:r>
            <a:endParaRPr lang="en-US" noProof="0" dirty="0"/>
          </a:p>
        </p:txBody>
      </p:sp>
      <p:sp>
        <p:nvSpPr>
          <p:cNvPr id="27" name="Text Placeholder 8">
            <a:extLst>
              <a:ext uri="{FF2B5EF4-FFF2-40B4-BE49-F238E27FC236}">
                <a16:creationId xmlns:a16="http://schemas.microsoft.com/office/drawing/2014/main" id="{D0FDCF8F-A008-4CFD-BFC2-4B8B6F9B5138}"/>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5" name="Text Placeholder 8">
            <a:extLst>
              <a:ext uri="{FF2B5EF4-FFF2-40B4-BE49-F238E27FC236}">
                <a16:creationId xmlns:a16="http://schemas.microsoft.com/office/drawing/2014/main" id="{2127E9DC-8728-47D2-950F-5610AB44AE59}"/>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6" name="Text Placeholder 8">
            <a:extLst>
              <a:ext uri="{FF2B5EF4-FFF2-40B4-BE49-F238E27FC236}">
                <a16:creationId xmlns:a16="http://schemas.microsoft.com/office/drawing/2014/main" id="{212AB716-EA8C-40F3-9E5E-FADFDE5B68A9}"/>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Universitet</a:t>
            </a:r>
            <a:endParaRPr lang="en-US" dirty="0"/>
          </a:p>
        </p:txBody>
      </p:sp>
      <p:sp>
        <p:nvSpPr>
          <p:cNvPr id="24" name="Date Placeholder 3">
            <a:extLst>
              <a:ext uri="{FF2B5EF4-FFF2-40B4-BE49-F238E27FC236}">
                <a16:creationId xmlns:a16="http://schemas.microsoft.com/office/drawing/2014/main" id="{C0D51CD3-9F1B-45C4-9816-FCEC12A47AF7}"/>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graphicFrame>
        <p:nvGraphicFramePr>
          <p:cNvPr id="3" name="Object 2" hidden="1">
            <a:extLst>
              <a:ext uri="{FF2B5EF4-FFF2-40B4-BE49-F238E27FC236}">
                <a16:creationId xmlns:a16="http://schemas.microsoft.com/office/drawing/2014/main" id="{4C57EEA8-87A3-4F4A-8A88-C8CF94340B45}"/>
              </a:ext>
            </a:extLst>
          </p:cNvPr>
          <p:cNvGraphicFramePr>
            <a:graphicFrameLocks noChangeAspect="1"/>
          </p:cNvGraphicFramePr>
          <p:nvPr userDrawn="1">
            <p:custDataLst>
              <p:tags r:id="rId1"/>
            </p:custDataLst>
            <p:extLst>
              <p:ext uri="{D42A27DB-BD31-4B8C-83A1-F6EECF244321}">
                <p14:modId xmlns:p14="http://schemas.microsoft.com/office/powerpoint/2010/main" val="18995528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39" imgH="343" progId="TCLayout.ActiveDocument.1">
                  <p:embed/>
                </p:oleObj>
              </mc:Choice>
              <mc:Fallback>
                <p:oleObj name="think-cell Slide" r:id="rId3" imgW="339" imgH="343"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dirty="0"/>
              <a:t> </a:t>
            </a:r>
            <a:endParaRPr lang="en-US" dirty="0"/>
          </a:p>
        </p:txBody>
      </p:sp>
      <p:pic>
        <p:nvPicPr>
          <p:cNvPr id="28" name="Graphic 27" descr="UiO segl">
            <a:extLst>
              <a:ext uri="{FF2B5EF4-FFF2-40B4-BE49-F238E27FC236}">
                <a16:creationId xmlns:a16="http://schemas.microsoft.com/office/drawing/2014/main" id="{AECCD3CC-AC27-4207-85D4-8056C1F5FDD3}"/>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19366813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Forside fakultet bilde og tittel">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16BE45C5-2FD6-4365-884E-E7211BA9F811}"/>
              </a:ext>
            </a:extLst>
          </p:cNvPr>
          <p:cNvSpPr>
            <a:spLocks noGrp="1"/>
          </p:cNvSpPr>
          <p:nvPr>
            <p:ph type="body" sz="quarter" idx="19"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6" name="Picture Placeholder 5">
            <a:extLst>
              <a:ext uri="{FF2B5EF4-FFF2-40B4-BE49-F238E27FC236}">
                <a16:creationId xmlns:a16="http://schemas.microsoft.com/office/drawing/2014/main" id="{8FC80015-4906-4750-9E68-18BCB837A813}"/>
              </a:ext>
            </a:extLst>
          </p:cNvPr>
          <p:cNvSpPr>
            <a:spLocks noGrp="1"/>
          </p:cNvSpPr>
          <p:nvPr>
            <p:ph type="pic" sz="quarter" idx="20"/>
          </p:nvPr>
        </p:nvSpPr>
        <p:spPr>
          <a:xfrm>
            <a:off x="6215063" y="0"/>
            <a:ext cx="5976937" cy="6858000"/>
          </a:xfrm>
        </p:spPr>
        <p:txBody>
          <a:bodyPr/>
          <a:lstStyle>
            <a:lvl1pPr marL="0" indent="0">
              <a:buNone/>
              <a:defRPr/>
            </a:lvl1pPr>
          </a:lstStyle>
          <a:p>
            <a:r>
              <a:rPr lang="en-US"/>
              <a:t>Click icon to add picture</a:t>
            </a:r>
            <a:endParaRPr lang="en-US" dirty="0"/>
          </a:p>
        </p:txBody>
      </p:sp>
      <p:sp>
        <p:nvSpPr>
          <p:cNvPr id="29" name="Text Placeholder 8">
            <a:extLst>
              <a:ext uri="{FF2B5EF4-FFF2-40B4-BE49-F238E27FC236}">
                <a16:creationId xmlns:a16="http://schemas.microsoft.com/office/drawing/2014/main" id="{B116A28A-122D-47FC-B20F-2DE6D034FBA4}"/>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dirty="0" err="1">
                <a:latin typeface="Arial, sans-serif"/>
              </a:rPr>
              <a:t>Velg</a:t>
            </a:r>
            <a:r>
              <a:rPr lang="en-US" dirty="0">
                <a:latin typeface="Arial, sans-serif"/>
              </a:rPr>
              <a:t> </a:t>
            </a:r>
            <a:r>
              <a:rPr lang="en-US" dirty="0" err="1">
                <a:latin typeface="Arial, sans-serif"/>
              </a:rPr>
              <a:t>fakultet</a:t>
            </a:r>
            <a:r>
              <a:rPr lang="en-US" dirty="0">
                <a:latin typeface="Arial, sans-serif"/>
              </a:rPr>
              <a:t> </a:t>
            </a:r>
            <a:r>
              <a:rPr lang="en-US" dirty="0" err="1">
                <a:latin typeface="Arial, sans-serif"/>
              </a:rPr>
              <a:t>fra</a:t>
            </a:r>
            <a:r>
              <a:rPr lang="en-US" dirty="0">
                <a:latin typeface="Arial, sans-serif"/>
              </a:rPr>
              <a:t> </a:t>
            </a:r>
            <a:r>
              <a:rPr lang="en-US" dirty="0" err="1">
                <a:latin typeface="Arial, sans-serif"/>
              </a:rPr>
              <a:t>nedtrekksmenyen</a:t>
            </a:r>
            <a:endParaRPr lang="nb-NO" noProof="0" dirty="0"/>
          </a:p>
        </p:txBody>
      </p:sp>
      <p:pic>
        <p:nvPicPr>
          <p:cNvPr id="30" name="Graphic 29" descr="UiO segl">
            <a:extLst>
              <a:ext uri="{FF2B5EF4-FFF2-40B4-BE49-F238E27FC236}">
                <a16:creationId xmlns:a16="http://schemas.microsoft.com/office/drawing/2014/main" id="{E981D0C6-9965-4EA6-835B-007DA74548C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9038" y="5945262"/>
            <a:ext cx="2078732" cy="538688"/>
          </a:xfrm>
          <a:prstGeom prst="rect">
            <a:avLst/>
          </a:prstGeom>
        </p:spPr>
      </p:pic>
      <p:sp>
        <p:nvSpPr>
          <p:cNvPr id="11" name="addin_colorlist" hidden="1">
            <a:extLst>
              <a:ext uri="{FF2B5EF4-FFF2-40B4-BE49-F238E27FC236}">
                <a16:creationId xmlns:a16="http://schemas.microsoft.com/office/drawing/2014/main" id="{FB8D8BF6-D27B-473E-8C7F-5564EC4E8842}"/>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2" name="addin_colorbox" hidden="1">
            <a:extLst>
              <a:ext uri="{FF2B5EF4-FFF2-40B4-BE49-F238E27FC236}">
                <a16:creationId xmlns:a16="http://schemas.microsoft.com/office/drawing/2014/main" id="{AEA2A8D1-CC8A-49D7-B5F3-4D3D31E797B5}"/>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4" name="addin_title" hidden="1">
            <a:extLst>
              <a:ext uri="{FF2B5EF4-FFF2-40B4-BE49-F238E27FC236}">
                <a16:creationId xmlns:a16="http://schemas.microsoft.com/office/drawing/2014/main" id="{FA762AA7-0630-463D-983A-714A0FDC6D6B}"/>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BADFE346-6D41-462E-B93E-8A4581258439}"/>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2F05EFBC-3D55-4A55-AC99-18A584A64FD7}"/>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22529F69-78C3-4EA5-A8EF-DAED9CFEB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26D5A990-E30B-4E3A-A5A7-8F106A934ECB}"/>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p:nvPr>
        </p:nvSpPr>
        <p:spPr>
          <a:xfrm>
            <a:off x="375634" y="2283763"/>
            <a:ext cx="5075367" cy="1650530"/>
          </a:xfrm>
        </p:spPr>
        <p:txBody>
          <a:bodyPr anchor="t"/>
          <a:lstStyle>
            <a:lvl1pPr algn="l">
              <a:lnSpc>
                <a:spcPct val="100000"/>
              </a:lnSpc>
              <a:defRPr sz="4501"/>
            </a:lvl1pPr>
          </a:lstStyle>
          <a:p>
            <a:r>
              <a:rPr lang="en-US" noProof="0"/>
              <a:t>Click to edit Master title style</a:t>
            </a:r>
            <a:endParaRPr lang="nb-NO" noProof="0" dirty="0"/>
          </a:p>
        </p:txBody>
      </p:sp>
      <p:sp>
        <p:nvSpPr>
          <p:cNvPr id="28" name="Text Placeholder 8">
            <a:extLst>
              <a:ext uri="{FF2B5EF4-FFF2-40B4-BE49-F238E27FC236}">
                <a16:creationId xmlns:a16="http://schemas.microsoft.com/office/drawing/2014/main" id="{16F080F3-F66D-44E1-A274-51E675B7D76D}"/>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6" name="Text Placeholder 8">
            <a:extLst>
              <a:ext uri="{FF2B5EF4-FFF2-40B4-BE49-F238E27FC236}">
                <a16:creationId xmlns:a16="http://schemas.microsoft.com/office/drawing/2014/main" id="{2B993451-3DED-457B-B2BA-C0AD678BC4F0}"/>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7" name="Text Placeholder 8">
            <a:extLst>
              <a:ext uri="{FF2B5EF4-FFF2-40B4-BE49-F238E27FC236}">
                <a16:creationId xmlns:a16="http://schemas.microsoft.com/office/drawing/2014/main" id="{E4C943B6-9D87-4707-9BC0-AB5D348B81A6}"/>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Universitet</a:t>
            </a:r>
            <a:endParaRPr lang="en-US" dirty="0"/>
          </a:p>
        </p:txBody>
      </p:sp>
      <p:sp>
        <p:nvSpPr>
          <p:cNvPr id="25" name="Date Placeholder 3">
            <a:extLst>
              <a:ext uri="{FF2B5EF4-FFF2-40B4-BE49-F238E27FC236}">
                <a16:creationId xmlns:a16="http://schemas.microsoft.com/office/drawing/2014/main" id="{9138817D-ECF3-4F24-AB4D-EE86A7D38EC9}"/>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32760581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Forside institutt bilde">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3" name="Picture Placeholder 2">
            <a:extLst>
              <a:ext uri="{FF2B5EF4-FFF2-40B4-BE49-F238E27FC236}">
                <a16:creationId xmlns:a16="http://schemas.microsoft.com/office/drawing/2014/main" id="{663D537D-BDA7-442F-85CC-77B15D3E9EBA}"/>
              </a:ext>
              <a:ext uri="{C183D7F6-B498-43B3-948B-1728B52AA6E4}">
                <adec:decorative xmlns:adec="http://schemas.microsoft.com/office/drawing/2017/decorative" val="1"/>
              </a:ext>
            </a:extLst>
          </p:cNvPr>
          <p:cNvSpPr>
            <a:spLocks noGrp="1"/>
          </p:cNvSpPr>
          <p:nvPr>
            <p:ph type="pic" sz="quarter" idx="19"/>
          </p:nvPr>
        </p:nvSpPr>
        <p:spPr>
          <a:xfrm>
            <a:off x="6209880" y="0"/>
            <a:ext cx="598212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lIns="0" tIns="0" rIns="0" bIns="0"/>
          <a:lstStyle/>
          <a:p>
            <a:r>
              <a:rPr lang="en-US"/>
              <a:t>Click icon to add picture</a:t>
            </a:r>
          </a:p>
        </p:txBody>
      </p:sp>
      <p:pic>
        <p:nvPicPr>
          <p:cNvPr id="31" name="Graphic 30" descr="UiO segl">
            <a:extLst>
              <a:ext uri="{FF2B5EF4-FFF2-40B4-BE49-F238E27FC236}">
                <a16:creationId xmlns:a16="http://schemas.microsoft.com/office/drawing/2014/main" id="{9BE98BF2-9E12-4468-BCAE-2A3B441A6E89}"/>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6" name="Text Placeholder 8">
            <a:extLst>
              <a:ext uri="{FF2B5EF4-FFF2-40B4-BE49-F238E27FC236}">
                <a16:creationId xmlns:a16="http://schemas.microsoft.com/office/drawing/2014/main" id="{EA343E91-A7F8-411F-8D9E-AD0CD04545F4}"/>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dirty="0" err="1">
                <a:latin typeface="Arial, sans-serif"/>
              </a:rPr>
              <a:t>Velg</a:t>
            </a:r>
            <a:r>
              <a:rPr lang="en-US" dirty="0">
                <a:latin typeface="Arial, sans-serif"/>
              </a:rPr>
              <a:t> </a:t>
            </a:r>
            <a:r>
              <a:rPr lang="en-US" dirty="0" err="1">
                <a:latin typeface="Arial, sans-serif"/>
              </a:rPr>
              <a:t>fakultet</a:t>
            </a:r>
            <a:r>
              <a:rPr lang="en-US" dirty="0">
                <a:latin typeface="Arial, sans-serif"/>
              </a:rPr>
              <a:t> </a:t>
            </a:r>
            <a:r>
              <a:rPr lang="en-US" dirty="0" err="1">
                <a:latin typeface="Arial, sans-serif"/>
              </a:rPr>
              <a:t>fra</a:t>
            </a:r>
            <a:r>
              <a:rPr lang="en-US" dirty="0">
                <a:latin typeface="Arial, sans-serif"/>
              </a:rPr>
              <a:t> </a:t>
            </a:r>
            <a:r>
              <a:rPr lang="en-US" dirty="0" err="1">
                <a:latin typeface="Arial, sans-serif"/>
              </a:rPr>
              <a:t>nedtrekksmenyen</a:t>
            </a:r>
            <a:endParaRPr lang="nb-NO" noProof="0" dirty="0"/>
          </a:p>
        </p:txBody>
      </p:sp>
      <p:sp>
        <p:nvSpPr>
          <p:cNvPr id="25" name="Text Placeholder 4">
            <a:extLst>
              <a:ext uri="{FF2B5EF4-FFF2-40B4-BE49-F238E27FC236}">
                <a16:creationId xmlns:a16="http://schemas.microsoft.com/office/drawing/2014/main" id="{9353483E-A81E-4295-A996-3D67CCCC2E09}"/>
              </a:ext>
            </a:extLst>
          </p:cNvPr>
          <p:cNvSpPr>
            <a:spLocks noGrp="1"/>
          </p:cNvSpPr>
          <p:nvPr>
            <p:ph type="body" sz="quarter" idx="20" hasCustomPrompt="1"/>
          </p:nvPr>
        </p:nvSpPr>
        <p:spPr>
          <a:xfrm>
            <a:off x="379038" y="653143"/>
            <a:ext cx="5075367" cy="1973624"/>
          </a:xfrm>
        </p:spPr>
        <p:txBody>
          <a:bodyPr/>
          <a:lstStyle>
            <a:lvl1pPr marL="0" indent="0">
              <a:buNone/>
              <a:defRPr lang="en-US" sz="4501" kern="1200" dirty="0">
                <a:solidFill>
                  <a:schemeClr val="tx1"/>
                </a:solidFill>
                <a:latin typeface="+mj-lt"/>
                <a:ea typeface="+mj-ea"/>
                <a:cs typeface="+mj-cs"/>
              </a:defRPr>
            </a:lvl1pPr>
          </a:lstStyle>
          <a:p>
            <a:pPr lvl="0"/>
            <a:r>
              <a:rPr lang="nb-NO" sz="4501" kern="1200" dirty="0">
                <a:solidFill>
                  <a:schemeClr val="tx1"/>
                </a:solidFill>
                <a:latin typeface="+mj-lt"/>
                <a:ea typeface="+mj-ea"/>
                <a:cs typeface="+mj-cs"/>
              </a:rPr>
              <a:t>Navn på institutt</a:t>
            </a:r>
            <a:endParaRPr lang="en-US" dirty="0"/>
          </a:p>
        </p:txBody>
      </p:sp>
      <p:sp>
        <p:nvSpPr>
          <p:cNvPr id="30" name="Text Placeholder 8">
            <a:extLst>
              <a:ext uri="{FF2B5EF4-FFF2-40B4-BE49-F238E27FC236}">
                <a16:creationId xmlns:a16="http://schemas.microsoft.com/office/drawing/2014/main" id="{A0F37DB2-E675-4E63-AD01-1D4996198F38}"/>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8" name="Text Placeholder 8">
            <a:extLst>
              <a:ext uri="{FF2B5EF4-FFF2-40B4-BE49-F238E27FC236}">
                <a16:creationId xmlns:a16="http://schemas.microsoft.com/office/drawing/2014/main" id="{AF5E8745-EB5B-4C17-A308-AC6088BCA617}"/>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9" name="Text Placeholder 8">
            <a:extLst>
              <a:ext uri="{FF2B5EF4-FFF2-40B4-BE49-F238E27FC236}">
                <a16:creationId xmlns:a16="http://schemas.microsoft.com/office/drawing/2014/main" id="{7CB7E83F-937E-4B9E-830A-492432F3A4E8}"/>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Universitet</a:t>
            </a:r>
            <a:endParaRPr lang="en-US" dirty="0"/>
          </a:p>
        </p:txBody>
      </p:sp>
      <p:sp>
        <p:nvSpPr>
          <p:cNvPr id="27" name="Date Placeholder 3">
            <a:extLst>
              <a:ext uri="{FF2B5EF4-FFF2-40B4-BE49-F238E27FC236}">
                <a16:creationId xmlns:a16="http://schemas.microsoft.com/office/drawing/2014/main" id="{B8980526-4F9F-495D-A07D-8D82934AE66E}"/>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25691721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Forside institutt innhold">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dirty="0"/>
              <a:t> </a:t>
            </a:r>
            <a:endParaRPr lang="en-US" dirty="0"/>
          </a:p>
        </p:txBody>
      </p:sp>
      <p:pic>
        <p:nvPicPr>
          <p:cNvPr id="30" name="Graphic 29" descr="UiO segl">
            <a:extLst>
              <a:ext uri="{FF2B5EF4-FFF2-40B4-BE49-F238E27FC236}">
                <a16:creationId xmlns:a16="http://schemas.microsoft.com/office/drawing/2014/main" id="{6E45B275-2917-4791-9D93-B119E57F1E0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5" name="Text Placeholder 8">
            <a:extLst>
              <a:ext uri="{FF2B5EF4-FFF2-40B4-BE49-F238E27FC236}">
                <a16:creationId xmlns:a16="http://schemas.microsoft.com/office/drawing/2014/main" id="{542A6449-D96E-414F-A604-C4E12FC569EA}"/>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dirty="0" err="1">
                <a:latin typeface="Arial, sans-serif"/>
              </a:rPr>
              <a:t>Velg</a:t>
            </a:r>
            <a:r>
              <a:rPr lang="en-US" dirty="0">
                <a:latin typeface="Arial, sans-serif"/>
              </a:rPr>
              <a:t> </a:t>
            </a:r>
            <a:r>
              <a:rPr lang="en-US" dirty="0" err="1">
                <a:latin typeface="Arial, sans-serif"/>
              </a:rPr>
              <a:t>fakultet</a:t>
            </a:r>
            <a:r>
              <a:rPr lang="en-US" dirty="0">
                <a:latin typeface="Arial, sans-serif"/>
              </a:rPr>
              <a:t> </a:t>
            </a:r>
            <a:r>
              <a:rPr lang="en-US" dirty="0" err="1">
                <a:latin typeface="Arial, sans-serif"/>
              </a:rPr>
              <a:t>fra</a:t>
            </a:r>
            <a:r>
              <a:rPr lang="en-US" dirty="0">
                <a:latin typeface="Arial, sans-serif"/>
              </a:rPr>
              <a:t> </a:t>
            </a:r>
            <a:r>
              <a:rPr lang="en-US" dirty="0" err="1">
                <a:latin typeface="Arial, sans-serif"/>
              </a:rPr>
              <a:t>nedtrekksmenyen</a:t>
            </a:r>
            <a:endParaRPr lang="nb-NO" noProof="0" dirty="0"/>
          </a:p>
        </p:txBody>
      </p:sp>
      <p:sp>
        <p:nvSpPr>
          <p:cNvPr id="5" name="Text Placeholder 4">
            <a:extLst>
              <a:ext uri="{FF2B5EF4-FFF2-40B4-BE49-F238E27FC236}">
                <a16:creationId xmlns:a16="http://schemas.microsoft.com/office/drawing/2014/main" id="{03E20FF9-F861-400C-878F-01B664860162}"/>
              </a:ext>
            </a:extLst>
          </p:cNvPr>
          <p:cNvSpPr>
            <a:spLocks noGrp="1"/>
          </p:cNvSpPr>
          <p:nvPr>
            <p:ph type="body" sz="quarter" idx="19" hasCustomPrompt="1"/>
          </p:nvPr>
        </p:nvSpPr>
        <p:spPr>
          <a:xfrm>
            <a:off x="379038" y="653143"/>
            <a:ext cx="5075367" cy="1973624"/>
          </a:xfrm>
        </p:spPr>
        <p:txBody>
          <a:bodyPr/>
          <a:lstStyle>
            <a:lvl1pPr marL="0" indent="0">
              <a:buNone/>
              <a:defRPr lang="en-US" sz="4501" kern="1200" dirty="0">
                <a:solidFill>
                  <a:schemeClr val="tx1"/>
                </a:solidFill>
                <a:latin typeface="+mj-lt"/>
                <a:ea typeface="+mj-ea"/>
                <a:cs typeface="+mj-cs"/>
              </a:defRPr>
            </a:lvl1pPr>
          </a:lstStyle>
          <a:p>
            <a:pPr lvl="0"/>
            <a:r>
              <a:rPr lang="nb-NO" sz="4501" kern="1200" dirty="0">
                <a:solidFill>
                  <a:schemeClr val="tx1"/>
                </a:solidFill>
                <a:latin typeface="+mj-lt"/>
                <a:ea typeface="+mj-ea"/>
                <a:cs typeface="+mj-cs"/>
              </a:rPr>
              <a:t>Navn på institutt</a:t>
            </a:r>
            <a:endParaRPr lang="en-US" dirty="0"/>
          </a:p>
        </p:txBody>
      </p:sp>
      <p:sp>
        <p:nvSpPr>
          <p:cNvPr id="29" name="Text Placeholder 8">
            <a:extLst>
              <a:ext uri="{FF2B5EF4-FFF2-40B4-BE49-F238E27FC236}">
                <a16:creationId xmlns:a16="http://schemas.microsoft.com/office/drawing/2014/main" id="{D729F8AC-6A5E-427F-BADE-EA072C6164CF}"/>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7" name="Text Placeholder 8">
            <a:extLst>
              <a:ext uri="{FF2B5EF4-FFF2-40B4-BE49-F238E27FC236}">
                <a16:creationId xmlns:a16="http://schemas.microsoft.com/office/drawing/2014/main" id="{548DDD7D-1EE4-480A-9DFC-6999E44EAAFE}"/>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8" name="Text Placeholder 8">
            <a:extLst>
              <a:ext uri="{FF2B5EF4-FFF2-40B4-BE49-F238E27FC236}">
                <a16:creationId xmlns:a16="http://schemas.microsoft.com/office/drawing/2014/main" id="{94EC4BF0-912D-4C74-897D-7058B1C43F41}"/>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Universitet</a:t>
            </a:r>
            <a:endParaRPr lang="en-US" dirty="0"/>
          </a:p>
        </p:txBody>
      </p:sp>
      <p:sp>
        <p:nvSpPr>
          <p:cNvPr id="26" name="Date Placeholder 3">
            <a:extLst>
              <a:ext uri="{FF2B5EF4-FFF2-40B4-BE49-F238E27FC236}">
                <a16:creationId xmlns:a16="http://schemas.microsoft.com/office/drawing/2014/main" id="{4387C63E-1139-41C5-A5DA-C79344301899}"/>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33677782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Forside institutt bilde og tittel">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25" name="Picture Placeholder 2">
            <a:extLst>
              <a:ext uri="{FF2B5EF4-FFF2-40B4-BE49-F238E27FC236}">
                <a16:creationId xmlns:a16="http://schemas.microsoft.com/office/drawing/2014/main" id="{B080593B-46D5-4272-829F-0AB9BB0A72E9}"/>
              </a:ext>
            </a:extLst>
          </p:cNvPr>
          <p:cNvSpPr>
            <a:spLocks noGrp="1"/>
          </p:cNvSpPr>
          <p:nvPr>
            <p:ph type="pic" sz="quarter" idx="20"/>
          </p:nvPr>
        </p:nvSpPr>
        <p:spPr>
          <a:xfrm>
            <a:off x="6209880" y="0"/>
            <a:ext cx="5982120" cy="6858000"/>
          </a:xfrm>
          <a:prstGeom prst="rect">
            <a:avLst/>
          </a:prstGeom>
        </p:spPr>
        <p:txBody>
          <a:bodyPr lIns="0" tIns="0" rIns="0" bIns="0"/>
          <a:lstStyle/>
          <a:p>
            <a:r>
              <a:rPr lang="en-US"/>
              <a:t>Click icon to add picture</a:t>
            </a:r>
          </a:p>
        </p:txBody>
      </p:sp>
      <p:pic>
        <p:nvPicPr>
          <p:cNvPr id="31" name="Graphic 30" descr="UiO segl">
            <a:extLst>
              <a:ext uri="{FF2B5EF4-FFF2-40B4-BE49-F238E27FC236}">
                <a16:creationId xmlns:a16="http://schemas.microsoft.com/office/drawing/2014/main" id="{27D749C7-8972-4648-8357-FE945BD1129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5046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4" name="Text Placeholder 8">
            <a:extLst>
              <a:ext uri="{FF2B5EF4-FFF2-40B4-BE49-F238E27FC236}">
                <a16:creationId xmlns:a16="http://schemas.microsoft.com/office/drawing/2014/main" id="{AA9DF7D4-90D1-427E-86F5-96B8E6DDF5C0}"/>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dirty="0" err="1">
                <a:latin typeface="Arial, sans-serif"/>
              </a:rPr>
              <a:t>Velg</a:t>
            </a:r>
            <a:r>
              <a:rPr lang="en-US" dirty="0">
                <a:latin typeface="Arial, sans-serif"/>
              </a:rPr>
              <a:t> </a:t>
            </a:r>
            <a:r>
              <a:rPr lang="en-US" dirty="0" err="1">
                <a:latin typeface="Arial, sans-serif"/>
              </a:rPr>
              <a:t>fakultet</a:t>
            </a:r>
            <a:r>
              <a:rPr lang="en-US" dirty="0">
                <a:latin typeface="Arial, sans-serif"/>
              </a:rPr>
              <a:t> </a:t>
            </a:r>
            <a:r>
              <a:rPr lang="en-US" dirty="0" err="1">
                <a:latin typeface="Arial, sans-serif"/>
              </a:rPr>
              <a:t>fra</a:t>
            </a:r>
            <a:r>
              <a:rPr lang="en-US" dirty="0">
                <a:latin typeface="Arial, sans-serif"/>
              </a:rPr>
              <a:t> </a:t>
            </a:r>
            <a:r>
              <a:rPr lang="en-US" dirty="0" err="1">
                <a:latin typeface="Arial, sans-serif"/>
              </a:rPr>
              <a:t>nedtrekksmenyen</a:t>
            </a:r>
            <a:endParaRPr lang="nb-NO" noProof="0" dirty="0"/>
          </a:p>
        </p:txBody>
      </p:sp>
      <p:sp>
        <p:nvSpPr>
          <p:cNvPr id="27" name="Text Placeholder 4">
            <a:extLst>
              <a:ext uri="{FF2B5EF4-FFF2-40B4-BE49-F238E27FC236}">
                <a16:creationId xmlns:a16="http://schemas.microsoft.com/office/drawing/2014/main" id="{05359BE4-B9E6-44C9-994B-4B43BA31858B}"/>
              </a:ext>
            </a:extLst>
          </p:cNvPr>
          <p:cNvSpPr>
            <a:spLocks noGrp="1"/>
          </p:cNvSpPr>
          <p:nvPr>
            <p:ph type="body" sz="quarter" idx="21" hasCustomPrompt="1"/>
          </p:nvPr>
        </p:nvSpPr>
        <p:spPr>
          <a:xfrm>
            <a:off x="379038" y="653143"/>
            <a:ext cx="5075367" cy="1204686"/>
          </a:xfrm>
        </p:spPr>
        <p:txBody>
          <a:bodyPr/>
          <a:lstStyle>
            <a:lvl1pPr marL="0" indent="0">
              <a:buNone/>
              <a:defRPr lang="en-US" sz="2000" kern="1200" dirty="0">
                <a:solidFill>
                  <a:schemeClr val="tx1"/>
                </a:solidFill>
                <a:latin typeface="+mj-lt"/>
                <a:ea typeface="+mj-ea"/>
                <a:cs typeface="+mj-cs"/>
              </a:defRPr>
            </a:lvl1pPr>
          </a:lstStyle>
          <a:p>
            <a:pPr lvl="0"/>
            <a:r>
              <a:rPr lang="nb-NO" dirty="0"/>
              <a:t>Navn på institutt</a:t>
            </a:r>
            <a:endParaRPr lang="en-US" dirty="0"/>
          </a:p>
        </p:txBody>
      </p:sp>
      <p:sp>
        <p:nvSpPr>
          <p:cNvPr id="7" name="Text Placeholder 6">
            <a:extLst>
              <a:ext uri="{FF2B5EF4-FFF2-40B4-BE49-F238E27FC236}">
                <a16:creationId xmlns:a16="http://schemas.microsoft.com/office/drawing/2014/main" id="{8B8A0E4F-1BA9-45F5-9553-E579F5F1C2D8}"/>
              </a:ext>
            </a:extLst>
          </p:cNvPr>
          <p:cNvSpPr>
            <a:spLocks noGrp="1"/>
          </p:cNvSpPr>
          <p:nvPr>
            <p:ph type="body" sz="quarter" idx="19"/>
          </p:nvPr>
        </p:nvSpPr>
        <p:spPr>
          <a:xfrm>
            <a:off x="379039" y="2302849"/>
            <a:ext cx="5080128" cy="1702414"/>
          </a:xfrm>
        </p:spPr>
        <p:txBody>
          <a:bodyPr/>
          <a:lstStyle>
            <a:lvl1pPr marL="0" indent="0">
              <a:buNone/>
              <a:defRPr sz="4500"/>
            </a:lvl1pPr>
          </a:lstStyle>
          <a:p>
            <a:pPr lvl="0"/>
            <a:r>
              <a:rPr lang="en-US"/>
              <a:t>Click to edit Master text styles</a:t>
            </a:r>
          </a:p>
        </p:txBody>
      </p:sp>
      <p:sp>
        <p:nvSpPr>
          <p:cNvPr id="30" name="Text Placeholder 8">
            <a:extLst>
              <a:ext uri="{FF2B5EF4-FFF2-40B4-BE49-F238E27FC236}">
                <a16:creationId xmlns:a16="http://schemas.microsoft.com/office/drawing/2014/main" id="{88EA911F-B545-4F74-AF42-9EC2B355D8F1}"/>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8" name="Text Placeholder 8">
            <a:extLst>
              <a:ext uri="{FF2B5EF4-FFF2-40B4-BE49-F238E27FC236}">
                <a16:creationId xmlns:a16="http://schemas.microsoft.com/office/drawing/2014/main" id="{4E55111D-AB70-4D2B-9C10-0B91F296CDF4}"/>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9" name="Text Placeholder 8">
            <a:extLst>
              <a:ext uri="{FF2B5EF4-FFF2-40B4-BE49-F238E27FC236}">
                <a16:creationId xmlns:a16="http://schemas.microsoft.com/office/drawing/2014/main" id="{1DB45DBF-1D97-4017-83BE-AD48141222A5}"/>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Universitet</a:t>
            </a:r>
            <a:endParaRPr lang="en-US" dirty="0"/>
          </a:p>
        </p:txBody>
      </p:sp>
      <p:sp>
        <p:nvSpPr>
          <p:cNvPr id="26" name="Date Placeholder 3">
            <a:extLst>
              <a:ext uri="{FF2B5EF4-FFF2-40B4-BE49-F238E27FC236}">
                <a16:creationId xmlns:a16="http://schemas.microsoft.com/office/drawing/2014/main" id="{88916788-1A25-4BF7-B2F3-11CED5D74CB4}"/>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4537975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nholdsfortegnelse 01">
    <p:bg>
      <p:bgPr>
        <a:solidFill>
          <a:schemeClr val="accent4"/>
        </a:solidFill>
        <a:effectLst/>
      </p:bgPr>
    </p:bg>
    <p:spTree>
      <p:nvGrpSpPr>
        <p:cNvPr id="1" name=""/>
        <p:cNvGrpSpPr/>
        <p:nvPr/>
      </p:nvGrpSpPr>
      <p:grpSpPr>
        <a:xfrm>
          <a:off x="0" y="0"/>
          <a:ext cx="0" cy="0"/>
          <a:chOff x="0" y="0"/>
          <a:chExt cx="0" cy="0"/>
        </a:xfrm>
      </p:grpSpPr>
      <p:sp>
        <p:nvSpPr>
          <p:cNvPr id="14" name="Slide Number Placeholder 13">
            <a:extLst>
              <a:ext uri="{FF2B5EF4-FFF2-40B4-BE49-F238E27FC236}">
                <a16:creationId xmlns:a16="http://schemas.microsoft.com/office/drawing/2014/main" id="{F9CB4958-81B1-49B9-BBDA-D042DC89C1F0}"/>
              </a:ext>
            </a:extLst>
          </p:cNvPr>
          <p:cNvSpPr>
            <a:spLocks noGrp="1"/>
          </p:cNvSpPr>
          <p:nvPr>
            <p:ph type="sldNum" sz="quarter" idx="16"/>
          </p:nvPr>
        </p:nvSpPr>
        <p:spPr/>
        <p:txBody>
          <a:bodyPr/>
          <a:lstStyle/>
          <a:p>
            <a:r>
              <a:rPr lang="en-US"/>
              <a:t>Side </a:t>
            </a:r>
            <a:fld id="{5251F420-7306-4E7C-A79E-F31A38F7D392}" type="slidenum">
              <a:rPr lang="en-US" smtClean="0"/>
              <a:pPr/>
              <a:t>‹#›</a:t>
            </a:fld>
            <a:endParaRPr lang="en-US" dirty="0"/>
          </a:p>
        </p:txBody>
      </p:sp>
      <p:sp>
        <p:nvSpPr>
          <p:cNvPr id="2" name="Title 1"/>
          <p:cNvSpPr>
            <a:spLocks noGrp="1"/>
          </p:cNvSpPr>
          <p:nvPr>
            <p:ph type="title"/>
          </p:nvPr>
        </p:nvSpPr>
        <p:spPr>
          <a:xfrm>
            <a:off x="360045" y="2503593"/>
            <a:ext cx="3717652" cy="1325563"/>
          </a:xfrm>
        </p:spPr>
        <p:txBody>
          <a:bodyPr/>
          <a:lstStyle>
            <a:lvl1pPr>
              <a:defRPr sz="4501"/>
            </a:lvl1pPr>
          </a:lstStyle>
          <a:p>
            <a:r>
              <a:rPr lang="en-US" noProof="0"/>
              <a:t>Click to edit Master title style</a:t>
            </a:r>
            <a:endParaRPr lang="nb-NO" noProof="0" dirty="0"/>
          </a:p>
        </p:txBody>
      </p:sp>
      <p:sp>
        <p:nvSpPr>
          <p:cNvPr id="9" name="Text Placeholder 8">
            <a:extLst>
              <a:ext uri="{FF2B5EF4-FFF2-40B4-BE49-F238E27FC236}">
                <a16:creationId xmlns:a16="http://schemas.microsoft.com/office/drawing/2014/main" id="{4F5D4F5D-6A45-4660-B498-EC62A1753CA4}"/>
              </a:ext>
            </a:extLst>
          </p:cNvPr>
          <p:cNvSpPr>
            <a:spLocks noGrp="1"/>
          </p:cNvSpPr>
          <p:nvPr>
            <p:ph type="body" sz="quarter" idx="13" hasCustomPrompt="1"/>
          </p:nvPr>
        </p:nvSpPr>
        <p:spPr>
          <a:xfrm>
            <a:off x="6002667" y="1768008"/>
            <a:ext cx="5863168" cy="4351338"/>
          </a:xfrm>
          <a:prstGeom prst="rect">
            <a:avLst/>
          </a:prstGeom>
        </p:spPr>
        <p:txBody>
          <a:bodyPr lIns="0" tIns="0" rIns="0" bIns="0"/>
          <a:lstStyle>
            <a:lvl1pPr marL="0" indent="0" algn="l">
              <a:lnSpc>
                <a:spcPct val="100000"/>
              </a:lnSpc>
              <a:spcBef>
                <a:spcPts val="0"/>
              </a:spcBef>
              <a:spcAft>
                <a:spcPts val="0"/>
              </a:spcAft>
              <a:buClrTx/>
              <a:buFontTx/>
              <a:buNone/>
              <a:defRPr sz="4501" b="0" i="0" u="none" cap="none">
                <a:solidFill>
                  <a:srgbClr val="000000"/>
                </a:solidFill>
                <a:latin typeface="+mn-lt"/>
              </a:defRPr>
            </a:lvl1pPr>
            <a:lvl2pPr marL="0" indent="0" algn="l">
              <a:lnSpc>
                <a:spcPct val="100000"/>
              </a:lnSpc>
              <a:spcBef>
                <a:spcPts val="0"/>
              </a:spcBef>
              <a:spcAft>
                <a:spcPts val="0"/>
              </a:spcAft>
              <a:buClrTx/>
              <a:buFontTx/>
              <a:buNone/>
              <a:defRPr sz="4501" b="0" i="0" u="none" cap="none">
                <a:solidFill>
                  <a:srgbClr val="000000"/>
                </a:solidFill>
                <a:latin typeface="+mn-lt"/>
              </a:defRPr>
            </a:lvl2pPr>
            <a:lvl3pPr marL="0" indent="0" algn="l">
              <a:lnSpc>
                <a:spcPct val="100000"/>
              </a:lnSpc>
              <a:spcBef>
                <a:spcPts val="0"/>
              </a:spcBef>
              <a:spcAft>
                <a:spcPts val="0"/>
              </a:spcAft>
              <a:buClrTx/>
              <a:buFontTx/>
              <a:buNone/>
              <a:defRPr sz="4501" b="0" i="0" u="none" cap="none">
                <a:solidFill>
                  <a:srgbClr val="000000"/>
                </a:solidFill>
                <a:latin typeface="+mn-lt"/>
              </a:defRPr>
            </a:lvl3pPr>
            <a:lvl4pPr marL="0" indent="0" algn="l">
              <a:lnSpc>
                <a:spcPct val="100000"/>
              </a:lnSpc>
              <a:spcBef>
                <a:spcPts val="0"/>
              </a:spcBef>
              <a:spcAft>
                <a:spcPts val="0"/>
              </a:spcAft>
              <a:buClrTx/>
              <a:buFontTx/>
              <a:buNone/>
              <a:defRPr sz="4501" b="0" i="0" u="none" cap="none">
                <a:solidFill>
                  <a:srgbClr val="000000"/>
                </a:solidFill>
                <a:latin typeface="+mn-lt"/>
              </a:defRPr>
            </a:lvl4pPr>
          </a:lstStyle>
          <a:p>
            <a:pPr lvl="0"/>
            <a:r>
              <a:rPr lang="nb-NO" dirty="0"/>
              <a:t>Punkt A</a:t>
            </a:r>
          </a:p>
          <a:p>
            <a:pPr lvl="0"/>
            <a:r>
              <a:rPr lang="nb-NO" dirty="0"/>
              <a:t>Punkt B</a:t>
            </a:r>
          </a:p>
          <a:p>
            <a:pPr lvl="0"/>
            <a:r>
              <a:rPr lang="nb-NO" dirty="0"/>
              <a:t>Punkt C</a:t>
            </a:r>
          </a:p>
          <a:p>
            <a:pPr lvl="0"/>
            <a:r>
              <a:rPr lang="nb-NO" dirty="0"/>
              <a:t>Punkt D</a:t>
            </a:r>
            <a:endParaRPr lang="en-US" dirty="0"/>
          </a:p>
        </p:txBody>
      </p:sp>
    </p:spTree>
    <p:extLst>
      <p:ext uri="{BB962C8B-B14F-4D97-AF65-F5344CB8AC3E}">
        <p14:creationId xmlns:p14="http://schemas.microsoft.com/office/powerpoint/2010/main" val="1790565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nnholdsfortegnelse 02">
    <p:bg>
      <p:bgPr>
        <a:solidFill>
          <a:schemeClr val="accent4"/>
        </a:solidFill>
        <a:effectLst/>
      </p:bgPr>
    </p:bg>
    <p:spTree>
      <p:nvGrpSpPr>
        <p:cNvPr id="1" name=""/>
        <p:cNvGrpSpPr/>
        <p:nvPr/>
      </p:nvGrpSpPr>
      <p:grpSpPr>
        <a:xfrm>
          <a:off x="0" y="0"/>
          <a:ext cx="0" cy="0"/>
          <a:chOff x="0" y="0"/>
          <a:chExt cx="0" cy="0"/>
        </a:xfrm>
      </p:grpSpPr>
      <p:sp>
        <p:nvSpPr>
          <p:cNvPr id="18" name="Slide Number Placeholder 17">
            <a:extLst>
              <a:ext uri="{FF2B5EF4-FFF2-40B4-BE49-F238E27FC236}">
                <a16:creationId xmlns:a16="http://schemas.microsoft.com/office/drawing/2014/main" id="{02B12D4E-956E-456A-B250-54F8DAC4F518}"/>
              </a:ext>
            </a:extLst>
          </p:cNvPr>
          <p:cNvSpPr>
            <a:spLocks noGrp="1"/>
          </p:cNvSpPr>
          <p:nvPr>
            <p:ph type="sldNum" sz="quarter" idx="22"/>
          </p:nvPr>
        </p:nvSpPr>
        <p:spPr/>
        <p:txBody>
          <a:bodyPr/>
          <a:lstStyle/>
          <a:p>
            <a:r>
              <a:rPr lang="en-US"/>
              <a:t>Side </a:t>
            </a:r>
            <a:fld id="{5251F420-7306-4E7C-A79E-F31A38F7D392}" type="slidenum">
              <a:rPr lang="en-US" smtClean="0"/>
              <a:pPr/>
              <a:t>‹#›</a:t>
            </a:fld>
            <a:endParaRPr lang="en-US" dirty="0"/>
          </a:p>
        </p:txBody>
      </p:sp>
      <p:sp>
        <p:nvSpPr>
          <p:cNvPr id="2" name="Title 1"/>
          <p:cNvSpPr>
            <a:spLocks noGrp="1"/>
          </p:cNvSpPr>
          <p:nvPr>
            <p:ph type="title"/>
          </p:nvPr>
        </p:nvSpPr>
        <p:spPr>
          <a:xfrm>
            <a:off x="360045" y="2503593"/>
            <a:ext cx="3717652" cy="1325563"/>
          </a:xfrm>
        </p:spPr>
        <p:txBody>
          <a:bodyPr/>
          <a:lstStyle>
            <a:lvl1pPr>
              <a:defRPr sz="4501"/>
            </a:lvl1pPr>
          </a:lstStyle>
          <a:p>
            <a:r>
              <a:rPr lang="en-US" noProof="0"/>
              <a:t>Click to edit Master title style</a:t>
            </a:r>
            <a:endParaRPr lang="nb-NO" noProof="0" dirty="0"/>
          </a:p>
        </p:txBody>
      </p:sp>
      <p:sp>
        <p:nvSpPr>
          <p:cNvPr id="3" name="Text Placeholder 2">
            <a:extLst>
              <a:ext uri="{FF2B5EF4-FFF2-40B4-BE49-F238E27FC236}">
                <a16:creationId xmlns:a16="http://schemas.microsoft.com/office/drawing/2014/main" id="{49E40B9F-ECB7-4387-A58C-0A496B930AD5}"/>
              </a:ext>
            </a:extLst>
          </p:cNvPr>
          <p:cNvSpPr>
            <a:spLocks noGrp="1"/>
          </p:cNvSpPr>
          <p:nvPr>
            <p:ph type="body" sz="quarter" idx="23" hasCustomPrompt="1"/>
          </p:nvPr>
        </p:nvSpPr>
        <p:spPr>
          <a:xfrm>
            <a:off x="4736716" y="881598"/>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A</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9" name="Text Placeholder 2">
            <a:extLst>
              <a:ext uri="{FF2B5EF4-FFF2-40B4-BE49-F238E27FC236}">
                <a16:creationId xmlns:a16="http://schemas.microsoft.com/office/drawing/2014/main" id="{36E426CF-9990-43F5-BE14-226088D8A7BB}"/>
              </a:ext>
            </a:extLst>
          </p:cNvPr>
          <p:cNvSpPr>
            <a:spLocks noGrp="1"/>
          </p:cNvSpPr>
          <p:nvPr>
            <p:ph type="body" sz="quarter" idx="27" hasCustomPrompt="1"/>
          </p:nvPr>
        </p:nvSpPr>
        <p:spPr>
          <a:xfrm>
            <a:off x="8413844" y="881598"/>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B</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20" name="Text Placeholder 2">
            <a:extLst>
              <a:ext uri="{FF2B5EF4-FFF2-40B4-BE49-F238E27FC236}">
                <a16:creationId xmlns:a16="http://schemas.microsoft.com/office/drawing/2014/main" id="{B679225E-A5E2-4DC8-9837-7BCA23C8E409}"/>
              </a:ext>
            </a:extLst>
          </p:cNvPr>
          <p:cNvSpPr>
            <a:spLocks noGrp="1"/>
          </p:cNvSpPr>
          <p:nvPr>
            <p:ph type="body" sz="quarter" idx="28" hasCustomPrompt="1"/>
          </p:nvPr>
        </p:nvSpPr>
        <p:spPr>
          <a:xfrm>
            <a:off x="4736715" y="2527399"/>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C</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5" name="Text Placeholder 2">
            <a:extLst>
              <a:ext uri="{FF2B5EF4-FFF2-40B4-BE49-F238E27FC236}">
                <a16:creationId xmlns:a16="http://schemas.microsoft.com/office/drawing/2014/main" id="{2A833A43-18E3-4392-918C-09F8E26D369D}"/>
              </a:ext>
            </a:extLst>
          </p:cNvPr>
          <p:cNvSpPr>
            <a:spLocks noGrp="1"/>
          </p:cNvSpPr>
          <p:nvPr>
            <p:ph type="body" sz="quarter" idx="24" hasCustomPrompt="1"/>
          </p:nvPr>
        </p:nvSpPr>
        <p:spPr>
          <a:xfrm>
            <a:off x="8413844" y="2527399"/>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D</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6" name="Text Placeholder 2">
            <a:extLst>
              <a:ext uri="{FF2B5EF4-FFF2-40B4-BE49-F238E27FC236}">
                <a16:creationId xmlns:a16="http://schemas.microsoft.com/office/drawing/2014/main" id="{C23B8277-88D5-4007-B32D-B587FB6C14E8}"/>
              </a:ext>
            </a:extLst>
          </p:cNvPr>
          <p:cNvSpPr>
            <a:spLocks noGrp="1"/>
          </p:cNvSpPr>
          <p:nvPr>
            <p:ph type="body" sz="quarter" idx="25" hasCustomPrompt="1"/>
          </p:nvPr>
        </p:nvSpPr>
        <p:spPr>
          <a:xfrm>
            <a:off x="4736714" y="4173201"/>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E</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7" name="Text Placeholder 2">
            <a:extLst>
              <a:ext uri="{FF2B5EF4-FFF2-40B4-BE49-F238E27FC236}">
                <a16:creationId xmlns:a16="http://schemas.microsoft.com/office/drawing/2014/main" id="{2366E2B9-433F-4D84-9677-520FBB3E32B3}"/>
              </a:ext>
            </a:extLst>
          </p:cNvPr>
          <p:cNvSpPr>
            <a:spLocks noGrp="1"/>
          </p:cNvSpPr>
          <p:nvPr>
            <p:ph type="body" sz="quarter" idx="26" hasCustomPrompt="1"/>
          </p:nvPr>
        </p:nvSpPr>
        <p:spPr>
          <a:xfrm>
            <a:off x="8413845" y="4173201"/>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F</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Tree>
    <p:extLst>
      <p:ext uri="{BB962C8B-B14F-4D97-AF65-F5344CB8AC3E}">
        <p14:creationId xmlns:p14="http://schemas.microsoft.com/office/powerpoint/2010/main" val="31726267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Kapittelside">
    <p:bg>
      <p:bgPr>
        <a:solidFill>
          <a:schemeClr val="accent2"/>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CDBCC00A-19CF-41BF-8147-46CE1C6A77C6}"/>
              </a:ext>
            </a:extLst>
          </p:cNvPr>
          <p:cNvSpPr>
            <a:spLocks noGrp="1"/>
          </p:cNvSpPr>
          <p:nvPr>
            <p:ph type="pic" sz="quarter" idx="14" hasCustomPrompt="1"/>
          </p:nvPr>
        </p:nvSpPr>
        <p:spPr>
          <a:xfrm>
            <a:off x="0" y="0"/>
            <a:ext cx="12191999" cy="6858000"/>
          </a:xfrm>
          <a:prstGeom prst="rect">
            <a:avLst/>
          </a:prstGeom>
        </p:spPr>
        <p:txBody>
          <a:bodyPr lIns="0" tIns="0" rIns="0" bIns="0"/>
          <a:lstStyle>
            <a:lvl1pPr>
              <a:buNone/>
              <a:defRPr/>
            </a:lvl1pPr>
          </a:lstStyle>
          <a:p>
            <a:r>
              <a:rPr lang="nb-NO" dirty="0"/>
              <a:t>Trykk - &gt; Sett inn -&gt; Bilde for å endre eller sette inn bilde</a:t>
            </a:r>
            <a:endParaRPr lang="en-US" dirty="0"/>
          </a:p>
        </p:txBody>
      </p:sp>
      <p:sp>
        <p:nvSpPr>
          <p:cNvPr id="8" name="Text Placeholder 4" descr="Logo Universitetet i oslo">
            <a:extLst>
              <a:ext uri="{FF2B5EF4-FFF2-40B4-BE49-F238E27FC236}">
                <a16:creationId xmlns:a16="http://schemas.microsoft.com/office/drawing/2014/main" id="{CB6C8A24-C7F7-483C-B347-EFA80560FB0E}"/>
              </a:ext>
            </a:extLst>
          </p:cNvPr>
          <p:cNvSpPr>
            <a:spLocks noGrp="1"/>
          </p:cNvSpPr>
          <p:nvPr>
            <p:ph type="body" sz="quarter" idx="15" hasCustomPrompt="1"/>
          </p:nvPr>
        </p:nvSpPr>
        <p:spPr>
          <a:xfrm>
            <a:off x="381001" y="6280142"/>
            <a:ext cx="1021262" cy="202980"/>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dirty="0"/>
              <a:t> </a:t>
            </a:r>
            <a:endParaRPr lang="en-US" dirty="0"/>
          </a:p>
        </p:txBody>
      </p:sp>
      <p:sp>
        <p:nvSpPr>
          <p:cNvPr id="18" name="Footer Placeholder 4">
            <a:extLst>
              <a:ext uri="{FF2B5EF4-FFF2-40B4-BE49-F238E27FC236}">
                <a16:creationId xmlns:a16="http://schemas.microsoft.com/office/drawing/2014/main" id="{0DAEC6C7-85EA-449B-8EE8-2D97BF53ED2F}"/>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3" name="Slide Number Placeholder 12">
            <a:extLst>
              <a:ext uri="{FF2B5EF4-FFF2-40B4-BE49-F238E27FC236}">
                <a16:creationId xmlns:a16="http://schemas.microsoft.com/office/drawing/2014/main" id="{283FD976-C7D4-4015-A9BA-91E02E673E77}"/>
              </a:ext>
            </a:extLst>
          </p:cNvPr>
          <p:cNvSpPr>
            <a:spLocks noGrp="1"/>
          </p:cNvSpPr>
          <p:nvPr>
            <p:ph type="sldNum" sz="quarter" idx="12"/>
          </p:nvPr>
        </p:nvSpPr>
        <p:spPr/>
        <p:txBody>
          <a:bodyPr/>
          <a:lstStyle/>
          <a:p>
            <a:r>
              <a:rPr lang="en-US" dirty="0"/>
              <a:t>Side </a:t>
            </a:r>
            <a:fld id="{5251F420-7306-4E7C-A79E-F31A38F7D392}" type="slidenum">
              <a:rPr lang="en-US" smtClean="0"/>
              <a:pPr/>
              <a:t>‹#›</a:t>
            </a:fld>
            <a:endParaRPr lang="en-US" dirty="0"/>
          </a:p>
        </p:txBody>
      </p:sp>
      <p:sp>
        <p:nvSpPr>
          <p:cNvPr id="9" name="addin_colorlist" hidden="1">
            <a:extLst>
              <a:ext uri="{FF2B5EF4-FFF2-40B4-BE49-F238E27FC236}">
                <a16:creationId xmlns:a16="http://schemas.microsoft.com/office/drawing/2014/main" id="{F6C04A44-E476-4A49-B738-EE2D47D4BAD9}"/>
              </a:ext>
            </a:extLst>
          </p:cNvPr>
          <p:cNvSpPr/>
          <p:nvPr userDrawn="1"/>
        </p:nvSpPr>
        <p:spPr>
          <a:xfrm>
            <a:off x="0" y="-1442711"/>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sid1, sid2, sid3, sid4</a:t>
            </a:r>
          </a:p>
        </p:txBody>
      </p:sp>
      <p:sp>
        <p:nvSpPr>
          <p:cNvPr id="10" name="addin_colorbox" hidden="1">
            <a:extLst>
              <a:ext uri="{FF2B5EF4-FFF2-40B4-BE49-F238E27FC236}">
                <a16:creationId xmlns:a16="http://schemas.microsoft.com/office/drawing/2014/main" id="{27C08BAF-0936-474D-B97E-5B57BFE4B3DC}"/>
              </a:ext>
            </a:extLst>
          </p:cNvPr>
          <p:cNvSpPr/>
          <p:nvPr userDrawn="1"/>
        </p:nvSpPr>
        <p:spPr>
          <a:xfrm>
            <a:off x="4973338" y="-1442711"/>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1" name="addin_title" hidden="1">
            <a:extLst>
              <a:ext uri="{FF2B5EF4-FFF2-40B4-BE49-F238E27FC236}">
                <a16:creationId xmlns:a16="http://schemas.microsoft.com/office/drawing/2014/main" id="{CD588095-EB6E-4EE9-A470-1FC6B276AA84}"/>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2" name="addin_text" hidden="1">
            <a:extLst>
              <a:ext uri="{FF2B5EF4-FFF2-40B4-BE49-F238E27FC236}">
                <a16:creationId xmlns:a16="http://schemas.microsoft.com/office/drawing/2014/main" id="{01792D08-5194-467E-A9CB-E87CD6F0CF3C}"/>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4" name="addin_image" hidden="1">
            <a:extLst>
              <a:ext uri="{FF2B5EF4-FFF2-40B4-BE49-F238E27FC236}">
                <a16:creationId xmlns:a16="http://schemas.microsoft.com/office/drawing/2014/main" id="{7E0FF7D7-FC31-4FA1-B98D-9F5E73E0ED06}"/>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5" name="addin_background" hidden="1">
            <a:extLst>
              <a:ext uri="{FF2B5EF4-FFF2-40B4-BE49-F238E27FC236}">
                <a16:creationId xmlns:a16="http://schemas.microsoft.com/office/drawing/2014/main" id="{D73E79DB-AFAF-477A-B39A-3600CE59C832}"/>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addin_background</a:t>
            </a:r>
            <a:endParaRPr lang="nb-NO" dirty="0"/>
          </a:p>
        </p:txBody>
      </p:sp>
      <p:sp>
        <p:nvSpPr>
          <p:cNvPr id="16" name="addin_logo" hidden="1">
            <a:extLst>
              <a:ext uri="{FF2B5EF4-FFF2-40B4-BE49-F238E27FC236}">
                <a16:creationId xmlns:a16="http://schemas.microsoft.com/office/drawing/2014/main" id="{6D0ECAE0-D83D-477F-8858-4811F35FC31D}"/>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6" name="Title 1">
            <a:extLst>
              <a:ext uri="{FF2B5EF4-FFF2-40B4-BE49-F238E27FC236}">
                <a16:creationId xmlns:a16="http://schemas.microsoft.com/office/drawing/2014/main" id="{87DF5643-8F24-4F16-9356-F129900A4A27}"/>
              </a:ext>
            </a:extLst>
          </p:cNvPr>
          <p:cNvSpPr>
            <a:spLocks noGrp="1"/>
          </p:cNvSpPr>
          <p:nvPr>
            <p:ph type="ctrTitle"/>
          </p:nvPr>
        </p:nvSpPr>
        <p:spPr>
          <a:xfrm>
            <a:off x="1524000" y="3151019"/>
            <a:ext cx="9144000" cy="1878763"/>
          </a:xfrm>
        </p:spPr>
        <p:txBody>
          <a:bodyPr wrap="none" anchor="t"/>
          <a:lstStyle>
            <a:lvl1pPr algn="ctr">
              <a:defRPr sz="4501">
                <a:highlight>
                  <a:srgbClr val="FFFFFF"/>
                </a:highlight>
              </a:defRPr>
            </a:lvl1pPr>
          </a:lstStyle>
          <a:p>
            <a:r>
              <a:rPr lang="en-US" noProof="0"/>
              <a:t>Click to edit Master title style</a:t>
            </a:r>
            <a:endParaRPr lang="nb-NO" noProof="0" dirty="0"/>
          </a:p>
        </p:txBody>
      </p:sp>
      <p:sp>
        <p:nvSpPr>
          <p:cNvPr id="7" name="Subtitle 2">
            <a:extLst>
              <a:ext uri="{FF2B5EF4-FFF2-40B4-BE49-F238E27FC236}">
                <a16:creationId xmlns:a16="http://schemas.microsoft.com/office/drawing/2014/main" id="{545301A6-9B63-4AF8-9A67-C362499DE552}"/>
              </a:ext>
            </a:extLst>
          </p:cNvPr>
          <p:cNvSpPr>
            <a:spLocks noGrp="1"/>
          </p:cNvSpPr>
          <p:nvPr>
            <p:ph type="subTitle" idx="1"/>
          </p:nvPr>
        </p:nvSpPr>
        <p:spPr>
          <a:xfrm>
            <a:off x="1524000" y="1144304"/>
            <a:ext cx="9144000" cy="1655762"/>
          </a:xfrm>
        </p:spPr>
        <p:txBody>
          <a:bodyPr wrap="none" bIns="0" anchor="b"/>
          <a:lstStyle>
            <a:lvl1pPr marL="0" indent="0" algn="ctr">
              <a:buNone/>
              <a:defRPr sz="1750">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noProof="0"/>
              <a:t>Click to edit Master subtitle style</a:t>
            </a:r>
            <a:endParaRPr lang="nb-NO" noProof="0" dirty="0"/>
          </a:p>
        </p:txBody>
      </p:sp>
    </p:spTree>
    <p:extLst>
      <p:ext uri="{BB962C8B-B14F-4D97-AF65-F5344CB8AC3E}">
        <p14:creationId xmlns:p14="http://schemas.microsoft.com/office/powerpoint/2010/main" val="13586852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Sitat ">
    <p:bg>
      <p:bgPr>
        <a:solidFill>
          <a:schemeClr val="accent6"/>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B10FAE04-E853-4650-A24D-5F754E1D5AE2}"/>
              </a:ext>
            </a:extLst>
          </p:cNvPr>
          <p:cNvSpPr>
            <a:spLocks noGrp="1"/>
          </p:cNvSpPr>
          <p:nvPr>
            <p:ph type="pic" sz="quarter" idx="14" hasCustomPrompt="1"/>
          </p:nvPr>
        </p:nvSpPr>
        <p:spPr>
          <a:xfrm>
            <a:off x="0" y="0"/>
            <a:ext cx="12191999" cy="6858000"/>
          </a:xfrm>
          <a:prstGeom prst="rect">
            <a:avLst/>
          </a:prstGeom>
          <a:solidFill>
            <a:schemeClr val="accent6"/>
          </a:solidFill>
        </p:spPr>
        <p:txBody>
          <a:bodyPr lIns="0" tIns="0" rIns="0" bIns="0"/>
          <a:lstStyle>
            <a:lvl1pPr>
              <a:buNone/>
              <a:defRPr>
                <a:solidFill>
                  <a:schemeClr val="bg1"/>
                </a:solidFill>
              </a:defRPr>
            </a:lvl1pPr>
          </a:lstStyle>
          <a:p>
            <a:pPr marL="125438" marR="0" lvl="0" indent="-125438" algn="l" defTabSz="914446" rtl="0" eaLnBrk="1" fontAlgn="auto" latinLnBrk="0" hangingPunct="1">
              <a:lnSpc>
                <a:spcPct val="100000"/>
              </a:lnSpc>
              <a:spcBef>
                <a:spcPts val="1150"/>
              </a:spcBef>
              <a:spcAft>
                <a:spcPts val="0"/>
              </a:spcAft>
              <a:buClrTx/>
              <a:buSzTx/>
              <a:buFont typeface="Arial" panose="020B0604020202020204" pitchFamily="34" charset="0"/>
              <a:buNone/>
              <a:tabLst/>
              <a:defRPr/>
            </a:pPr>
            <a:r>
              <a:rPr lang="nb-NO" dirty="0"/>
              <a:t>Trykk - &gt; Sett inn -&gt; Bilde for å endre eller sette inn bilde</a:t>
            </a:r>
            <a:endParaRPr lang="en-US" dirty="0"/>
          </a:p>
          <a:p>
            <a:endParaRPr lang="en-US" dirty="0"/>
          </a:p>
        </p:txBody>
      </p:sp>
      <p:sp>
        <p:nvSpPr>
          <p:cNvPr id="11" name="Text Placeholder 4" descr="Logo Universitetet i oslo">
            <a:extLst>
              <a:ext uri="{FF2B5EF4-FFF2-40B4-BE49-F238E27FC236}">
                <a16:creationId xmlns:a16="http://schemas.microsoft.com/office/drawing/2014/main" id="{85E9E616-9857-4793-9543-97601CFB29B9}"/>
              </a:ext>
            </a:extLst>
          </p:cNvPr>
          <p:cNvSpPr>
            <a:spLocks noGrp="1"/>
          </p:cNvSpPr>
          <p:nvPr>
            <p:ph type="body" sz="quarter" idx="15" hasCustomPrompt="1"/>
          </p:nvPr>
        </p:nvSpPr>
        <p:spPr>
          <a:xfrm>
            <a:off x="381001" y="6280142"/>
            <a:ext cx="1021262" cy="202980"/>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dirty="0"/>
              <a:t> </a:t>
            </a:r>
            <a:endParaRPr lang="en-US" dirty="0"/>
          </a:p>
        </p:txBody>
      </p:sp>
      <p:sp>
        <p:nvSpPr>
          <p:cNvPr id="4" name="addin_colorlist" hidden="1">
            <a:extLst>
              <a:ext uri="{FF2B5EF4-FFF2-40B4-BE49-F238E27FC236}">
                <a16:creationId xmlns:a16="http://schemas.microsoft.com/office/drawing/2014/main" id="{3688BA85-E873-4370-B3DC-1DB3D6805327}"/>
              </a:ext>
            </a:extLst>
          </p:cNvPr>
          <p:cNvSpPr/>
          <p:nvPr userDrawn="1"/>
        </p:nvSpPr>
        <p:spPr>
          <a:xfrm>
            <a:off x="2430935"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sitk1, sitk2, sitk3</a:t>
            </a:r>
          </a:p>
        </p:txBody>
      </p:sp>
      <p:sp>
        <p:nvSpPr>
          <p:cNvPr id="5" name="addin_colorbox" hidden="1">
            <a:extLst>
              <a:ext uri="{FF2B5EF4-FFF2-40B4-BE49-F238E27FC236}">
                <a16:creationId xmlns:a16="http://schemas.microsoft.com/office/drawing/2014/main" id="{01750E1E-149D-4737-BB50-E180FD96210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6" name="addin_title" hidden="1">
            <a:extLst>
              <a:ext uri="{FF2B5EF4-FFF2-40B4-BE49-F238E27FC236}">
                <a16:creationId xmlns:a16="http://schemas.microsoft.com/office/drawing/2014/main" id="{8A95C1E6-41C2-4B63-A678-1197B885A271}"/>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7" name="addin_text" hidden="1">
            <a:extLst>
              <a:ext uri="{FF2B5EF4-FFF2-40B4-BE49-F238E27FC236}">
                <a16:creationId xmlns:a16="http://schemas.microsoft.com/office/drawing/2014/main" id="{88900728-1D9A-4CFE-BD46-77F03BBF682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8" name="addin_image" hidden="1">
            <a:extLst>
              <a:ext uri="{FF2B5EF4-FFF2-40B4-BE49-F238E27FC236}">
                <a16:creationId xmlns:a16="http://schemas.microsoft.com/office/drawing/2014/main" id="{71F63DE9-1A9D-416E-8BF1-5DDBAC2C3665}"/>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9" name="addin_grouplist" hidden="1">
            <a:extLst>
              <a:ext uri="{FF2B5EF4-FFF2-40B4-BE49-F238E27FC236}">
                <a16:creationId xmlns:a16="http://schemas.microsoft.com/office/drawing/2014/main" id="{55453450-7C5E-47ED-8FB9-95BB5C190194}"/>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0" name="addin_background" hidden="1">
            <a:extLst>
              <a:ext uri="{FF2B5EF4-FFF2-40B4-BE49-F238E27FC236}">
                <a16:creationId xmlns:a16="http://schemas.microsoft.com/office/drawing/2014/main" id="{19DE1B7D-2015-4D3D-81DA-BE1C0B884B8C}"/>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Addin_background</a:t>
            </a:r>
            <a:endParaRPr lang="nb-NO" dirty="0"/>
          </a:p>
        </p:txBody>
      </p:sp>
      <p:sp>
        <p:nvSpPr>
          <p:cNvPr id="12" name="addin_colorlist" hidden="1">
            <a:extLst>
              <a:ext uri="{FF2B5EF4-FFF2-40B4-BE49-F238E27FC236}">
                <a16:creationId xmlns:a16="http://schemas.microsoft.com/office/drawing/2014/main" id="{2DACBF1F-1831-46CB-8E94-DAC5CC4C8A53}"/>
              </a:ext>
            </a:extLst>
          </p:cNvPr>
          <p:cNvSpPr/>
          <p:nvPr userDrawn="1"/>
        </p:nvSpPr>
        <p:spPr>
          <a:xfrm>
            <a:off x="2583335"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sitk1, sitk2, sitk3</a:t>
            </a:r>
          </a:p>
        </p:txBody>
      </p:sp>
      <p:sp>
        <p:nvSpPr>
          <p:cNvPr id="13" name="addin_colorbox" hidden="1">
            <a:extLst>
              <a:ext uri="{FF2B5EF4-FFF2-40B4-BE49-F238E27FC236}">
                <a16:creationId xmlns:a16="http://schemas.microsoft.com/office/drawing/2014/main" id="{08780C0B-BBD9-4BF7-B461-4D609C762B61}"/>
              </a:ext>
            </a:extLst>
          </p:cNvPr>
          <p:cNvSpPr/>
          <p:nvPr userDrawn="1"/>
        </p:nvSpPr>
        <p:spPr>
          <a:xfrm>
            <a:off x="501427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4" name="addin_title" hidden="1">
            <a:extLst>
              <a:ext uri="{FF2B5EF4-FFF2-40B4-BE49-F238E27FC236}">
                <a16:creationId xmlns:a16="http://schemas.microsoft.com/office/drawing/2014/main" id="{3E5FC6D0-29E6-4763-9016-B07C6C2F674E}"/>
              </a:ext>
            </a:extLst>
          </p:cNvPr>
          <p:cNvSpPr/>
          <p:nvPr userDrawn="1"/>
        </p:nvSpPr>
        <p:spPr>
          <a:xfrm>
            <a:off x="987614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5" name="addin_text" hidden="1">
            <a:extLst>
              <a:ext uri="{FF2B5EF4-FFF2-40B4-BE49-F238E27FC236}">
                <a16:creationId xmlns:a16="http://schemas.microsoft.com/office/drawing/2014/main" id="{E5048523-44FB-402D-AF9A-189895D758AB}"/>
              </a:ext>
            </a:extLst>
          </p:cNvPr>
          <p:cNvSpPr/>
          <p:nvPr userDrawn="1"/>
        </p:nvSpPr>
        <p:spPr>
          <a:xfrm>
            <a:off x="1524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4EBCC3D3-FB5E-4C44-BD2A-4765289129B6}"/>
              </a:ext>
            </a:extLst>
          </p:cNvPr>
          <p:cNvSpPr/>
          <p:nvPr userDrawn="1"/>
        </p:nvSpPr>
        <p:spPr>
          <a:xfrm>
            <a:off x="2657476"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A21182DD-62B1-48E3-8A1E-30E0E49F8581}"/>
              </a:ext>
            </a:extLst>
          </p:cNvPr>
          <p:cNvSpPr/>
          <p:nvPr userDrawn="1"/>
        </p:nvSpPr>
        <p:spPr>
          <a:xfrm>
            <a:off x="5125738"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8" name="addin_background" hidden="1">
            <a:extLst>
              <a:ext uri="{FF2B5EF4-FFF2-40B4-BE49-F238E27FC236}">
                <a16:creationId xmlns:a16="http://schemas.microsoft.com/office/drawing/2014/main" id="{DA65AA7C-2435-43EC-9E54-A952934DE561}"/>
              </a:ext>
            </a:extLst>
          </p:cNvPr>
          <p:cNvSpPr/>
          <p:nvPr userDrawn="1"/>
        </p:nvSpPr>
        <p:spPr>
          <a:xfrm>
            <a:off x="75940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Addin_background</a:t>
            </a:r>
            <a:endParaRPr lang="nb-NO" dirty="0"/>
          </a:p>
        </p:txBody>
      </p:sp>
      <p:sp>
        <p:nvSpPr>
          <p:cNvPr id="2" name="Title 1"/>
          <p:cNvSpPr>
            <a:spLocks noGrp="1"/>
          </p:cNvSpPr>
          <p:nvPr>
            <p:ph type="ctrTitle" hasCustomPrompt="1"/>
          </p:nvPr>
        </p:nvSpPr>
        <p:spPr>
          <a:xfrm>
            <a:off x="1524000" y="2057638"/>
            <a:ext cx="9144000" cy="2733991"/>
          </a:xfrm>
        </p:spPr>
        <p:txBody>
          <a:bodyPr anchor="ctr"/>
          <a:lstStyle>
            <a:lvl1pPr algn="ctr">
              <a:lnSpc>
                <a:spcPct val="100000"/>
              </a:lnSpc>
              <a:defRPr sz="4501">
                <a:solidFill>
                  <a:schemeClr val="tx1"/>
                </a:solidFill>
                <a:highlight>
                  <a:srgbClr val="FFFFFF"/>
                </a:highlight>
              </a:defRPr>
            </a:lvl1pPr>
          </a:lstStyle>
          <a:p>
            <a:r>
              <a:rPr lang="nb-NO" noProof="0" dirty="0"/>
              <a:t>Sitat</a:t>
            </a:r>
          </a:p>
        </p:txBody>
      </p:sp>
    </p:spTree>
    <p:extLst>
      <p:ext uri="{BB962C8B-B14F-4D97-AF65-F5344CB8AC3E}">
        <p14:creationId xmlns:p14="http://schemas.microsoft.com/office/powerpoint/2010/main" val="13314716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En tekstboks med underoverskrift">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E82207EF-1A49-4BEC-B35C-772E1E2EFECD}"/>
              </a:ext>
            </a:extLst>
          </p:cNvPr>
          <p:cNvSpPr>
            <a:spLocks noGrp="1"/>
          </p:cNvSpPr>
          <p:nvPr>
            <p:ph type="ftr" sz="quarter" idx="32"/>
          </p:nvPr>
        </p:nvSpPr>
        <p:spPr/>
        <p:txBody>
          <a:bodyPr/>
          <a:lstStyle/>
          <a:p>
            <a:endParaRPr lang="nb-NO" dirty="0"/>
          </a:p>
        </p:txBody>
      </p:sp>
      <p:sp>
        <p:nvSpPr>
          <p:cNvPr id="7" name="Slide Number Placeholder 6">
            <a:extLst>
              <a:ext uri="{FF2B5EF4-FFF2-40B4-BE49-F238E27FC236}">
                <a16:creationId xmlns:a16="http://schemas.microsoft.com/office/drawing/2014/main" id="{23134CF4-4951-4824-A36D-2B6BAEF472C0}"/>
              </a:ext>
            </a:extLst>
          </p:cNvPr>
          <p:cNvSpPr>
            <a:spLocks noGrp="1"/>
          </p:cNvSpPr>
          <p:nvPr>
            <p:ph type="sldNum" sz="quarter" idx="33"/>
          </p:nvPr>
        </p:nvSpPr>
        <p:spPr/>
        <p:txBody>
          <a:bodyPr/>
          <a:lstStyle/>
          <a:p>
            <a:r>
              <a:rPr lang="en-US" dirty="0"/>
              <a:t>Side </a:t>
            </a:r>
            <a:fld id="{5251F420-7306-4E7C-A79E-F31A38F7D392}" type="slidenum">
              <a:rPr lang="en-US" smtClean="0"/>
              <a:pPr/>
              <a:t>‹#›</a:t>
            </a:fld>
            <a:endParaRPr lang="en-US" dirty="0"/>
          </a:p>
        </p:txBody>
      </p:sp>
      <p:sp>
        <p:nvSpPr>
          <p:cNvPr id="2" name="Rectangle 1" hidden="1">
            <a:extLst>
              <a:ext uri="{FF2B5EF4-FFF2-40B4-BE49-F238E27FC236}">
                <a16:creationId xmlns:a16="http://schemas.microsoft.com/office/drawing/2014/main" id="{D2E7BD1C-79CF-4E20-AC8F-E2817B8B3D12}"/>
              </a:ext>
            </a:extLst>
          </p:cNvPr>
          <p:cNvSpPr/>
          <p:nvPr userDrawn="1"/>
        </p:nvSpPr>
        <p:spPr>
          <a:xfrm>
            <a:off x="540068" y="0"/>
            <a:ext cx="360045" cy="3600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hidden="1">
            <a:extLst>
              <a:ext uri="{FF2B5EF4-FFF2-40B4-BE49-F238E27FC236}">
                <a16:creationId xmlns:a16="http://schemas.microsoft.com/office/drawing/2014/main" id="{AD8EE3EE-092D-4B85-A85F-E434A4CB9A2F}"/>
              </a:ext>
            </a:extLst>
          </p:cNvPr>
          <p:cNvSpPr/>
          <p:nvPr userDrawn="1"/>
        </p:nvSpPr>
        <p:spPr>
          <a:xfrm>
            <a:off x="0" y="337731"/>
            <a:ext cx="360045" cy="3600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hidden="1">
            <a:extLst>
              <a:ext uri="{FF2B5EF4-FFF2-40B4-BE49-F238E27FC236}">
                <a16:creationId xmlns:a16="http://schemas.microsoft.com/office/drawing/2014/main" id="{33BC282A-3B9D-407C-B9DA-F5A304A0AE2D}"/>
              </a:ext>
            </a:extLst>
          </p:cNvPr>
          <p:cNvSpPr/>
          <p:nvPr userDrawn="1"/>
        </p:nvSpPr>
        <p:spPr>
          <a:xfrm>
            <a:off x="11831955" y="482939"/>
            <a:ext cx="360045" cy="3600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hidden="1">
            <a:extLst>
              <a:ext uri="{FF2B5EF4-FFF2-40B4-BE49-F238E27FC236}">
                <a16:creationId xmlns:a16="http://schemas.microsoft.com/office/drawing/2014/main" id="{7DC556F4-6EA1-44E3-8D60-1261088C71C7}"/>
              </a:ext>
            </a:extLst>
          </p:cNvPr>
          <p:cNvSpPr/>
          <p:nvPr userDrawn="1"/>
        </p:nvSpPr>
        <p:spPr>
          <a:xfrm>
            <a:off x="1" y="902703"/>
            <a:ext cx="1170466" cy="18002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hidden="1">
            <a:extLst>
              <a:ext uri="{FF2B5EF4-FFF2-40B4-BE49-F238E27FC236}">
                <a16:creationId xmlns:a16="http://schemas.microsoft.com/office/drawing/2014/main" id="{74E62C8F-7CC6-4F3A-88DB-ADB3F3D757CE}"/>
              </a:ext>
            </a:extLst>
          </p:cNvPr>
          <p:cNvSpPr/>
          <p:nvPr userDrawn="1"/>
        </p:nvSpPr>
        <p:spPr>
          <a:xfrm>
            <a:off x="1" y="1577475"/>
            <a:ext cx="1170466" cy="18002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addin_colorlist" hidden="1">
            <a:extLst>
              <a:ext uri="{FF2B5EF4-FFF2-40B4-BE49-F238E27FC236}">
                <a16:creationId xmlns:a16="http://schemas.microsoft.com/office/drawing/2014/main" id="{FACBECEF-96F4-495B-97F3-507EB7C28F66}"/>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13" name="addin_colorbox" hidden="1">
            <a:extLst>
              <a:ext uri="{FF2B5EF4-FFF2-40B4-BE49-F238E27FC236}">
                <a16:creationId xmlns:a16="http://schemas.microsoft.com/office/drawing/2014/main" id="{114C26A2-23E4-405F-85D9-DD9C9C54205E}"/>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5" name="addin_title" hidden="1">
            <a:extLst>
              <a:ext uri="{FF2B5EF4-FFF2-40B4-BE49-F238E27FC236}">
                <a16:creationId xmlns:a16="http://schemas.microsoft.com/office/drawing/2014/main" id="{5EC6F0C5-ECE2-4737-B2DF-8CF464166E20}"/>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6" name="addin_text" hidden="1">
            <a:extLst>
              <a:ext uri="{FF2B5EF4-FFF2-40B4-BE49-F238E27FC236}">
                <a16:creationId xmlns:a16="http://schemas.microsoft.com/office/drawing/2014/main" id="{421DB65A-BA84-4BFC-81D8-7771342E61A9}"/>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7" name="addin_image" hidden="1">
            <a:extLst>
              <a:ext uri="{FF2B5EF4-FFF2-40B4-BE49-F238E27FC236}">
                <a16:creationId xmlns:a16="http://schemas.microsoft.com/office/drawing/2014/main" id="{40EF0D78-486F-42E9-A20F-95C640555A53}"/>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9" name="addin_grouplist" hidden="1">
            <a:extLst>
              <a:ext uri="{FF2B5EF4-FFF2-40B4-BE49-F238E27FC236}">
                <a16:creationId xmlns:a16="http://schemas.microsoft.com/office/drawing/2014/main" id="{DA2EA4FB-50DF-4085-A18C-D17518B88B8F}"/>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0" name="addin_logo" hidden="1">
            <a:extLst>
              <a:ext uri="{FF2B5EF4-FFF2-40B4-BE49-F238E27FC236}">
                <a16:creationId xmlns:a16="http://schemas.microsoft.com/office/drawing/2014/main" id="{2409EBBA-4570-4718-9302-6A3DA50E3B8D}"/>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1" name="addin_fillplaceholders" hidden="1">
            <a:extLst>
              <a:ext uri="{FF2B5EF4-FFF2-40B4-BE49-F238E27FC236}">
                <a16:creationId xmlns:a16="http://schemas.microsoft.com/office/drawing/2014/main" id="{3996591B-A5CC-4B02-887B-B726000BC3C6}"/>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22" name="addin_background" hidden="1">
            <a:extLst>
              <a:ext uri="{FF2B5EF4-FFF2-40B4-BE49-F238E27FC236}">
                <a16:creationId xmlns:a16="http://schemas.microsoft.com/office/drawing/2014/main" id="{C04B5D41-8647-414B-A9F9-26967E7A232E}"/>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14" name="Title 1">
            <a:extLst>
              <a:ext uri="{FF2B5EF4-FFF2-40B4-BE49-F238E27FC236}">
                <a16:creationId xmlns:a16="http://schemas.microsoft.com/office/drawing/2014/main" id="{56C04064-582F-4194-A0D4-8D33390FD5CC}"/>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47" name="Subtitle 2">
            <a:extLst>
              <a:ext uri="{FF2B5EF4-FFF2-40B4-BE49-F238E27FC236}">
                <a16:creationId xmlns:a16="http://schemas.microsoft.com/office/drawing/2014/main" id="{A3A431AF-BD4A-47F9-9ACD-109F83F14269}"/>
              </a:ext>
            </a:extLst>
          </p:cNvPr>
          <p:cNvSpPr>
            <a:spLocks noGrp="1"/>
          </p:cNvSpPr>
          <p:nvPr>
            <p:ph type="subTitle" idx="13"/>
          </p:nvPr>
        </p:nvSpPr>
        <p:spPr>
          <a:xfrm>
            <a:off x="360044" y="1082726"/>
            <a:ext cx="11471910"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18" name="Content Placeholder 3">
            <a:extLst>
              <a:ext uri="{FF2B5EF4-FFF2-40B4-BE49-F238E27FC236}">
                <a16:creationId xmlns:a16="http://schemas.microsoft.com/office/drawing/2014/main" id="{387AD4FF-2A17-41D2-9989-72E3EE53EDB7}"/>
              </a:ext>
            </a:extLst>
          </p:cNvPr>
          <p:cNvSpPr>
            <a:spLocks noGrp="1"/>
          </p:cNvSpPr>
          <p:nvPr>
            <p:ph sz="half" idx="30"/>
          </p:nvPr>
        </p:nvSpPr>
        <p:spPr>
          <a:xfrm>
            <a:off x="360044" y="1757498"/>
            <a:ext cx="11471910" cy="4301103"/>
          </a:xfrm>
          <a:effectLst>
            <a:outerShdw blurRad="50800" dist="50800" dir="5400000" algn="ctr" rotWithShape="0">
              <a:srgbClr val="010000">
                <a:alpha val="0"/>
              </a:srgbClr>
            </a:outerShdw>
          </a:effectLst>
        </p:spPr>
        <p:txBody>
          <a:bodyPr/>
          <a:lstStyle>
            <a:lvl1pPr>
              <a:defRPr sz="2400"/>
            </a:lvl1pPr>
            <a:lvl2pPr>
              <a:defRPr sz="2000"/>
            </a:lvl2pPr>
            <a:lvl3pPr>
              <a:defRPr sz="2000"/>
            </a:lvl3pPr>
            <a:lvl4pPr>
              <a:defRPr sz="2000"/>
            </a:lvl4pPr>
            <a:lvl5pPr>
              <a:defRPr sz="20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Tree>
    <p:extLst>
      <p:ext uri="{BB962C8B-B14F-4D97-AF65-F5344CB8AC3E}">
        <p14:creationId xmlns:p14="http://schemas.microsoft.com/office/powerpoint/2010/main" val="18291441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o tekstbokser med underoverskrift">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57AAA207-8E55-477B-AF05-92D6F597A5B7}"/>
              </a:ext>
            </a:extLst>
          </p:cNvPr>
          <p:cNvSpPr>
            <a:spLocks noGrp="1"/>
          </p:cNvSpPr>
          <p:nvPr>
            <p:ph type="ftr" sz="quarter" idx="34"/>
          </p:nvPr>
        </p:nvSpPr>
        <p:spPr/>
        <p:txBody>
          <a:bodyPr/>
          <a:lstStyle/>
          <a:p>
            <a:endParaRPr lang="nb-NO" dirty="0"/>
          </a:p>
        </p:txBody>
      </p:sp>
      <p:sp>
        <p:nvSpPr>
          <p:cNvPr id="10" name="Slide Number Placeholder 9">
            <a:extLst>
              <a:ext uri="{FF2B5EF4-FFF2-40B4-BE49-F238E27FC236}">
                <a16:creationId xmlns:a16="http://schemas.microsoft.com/office/drawing/2014/main" id="{FA7972B2-D533-401B-8556-469D52E0F4DD}"/>
              </a:ext>
            </a:extLst>
          </p:cNvPr>
          <p:cNvSpPr>
            <a:spLocks noGrp="1"/>
          </p:cNvSpPr>
          <p:nvPr>
            <p:ph type="sldNum" sz="quarter" idx="35"/>
          </p:nvPr>
        </p:nvSpPr>
        <p:spPr/>
        <p:txBody>
          <a:bodyPr/>
          <a:lstStyle/>
          <a:p>
            <a:r>
              <a:rPr lang="en-US"/>
              <a:t>Side </a:t>
            </a:r>
            <a:fld id="{5251F420-7306-4E7C-A79E-F31A38F7D392}" type="slidenum">
              <a:rPr lang="en-US" smtClean="0"/>
              <a:pPr/>
              <a:t>‹#›</a:t>
            </a:fld>
            <a:endParaRPr lang="en-US" dirty="0"/>
          </a:p>
        </p:txBody>
      </p:sp>
      <p:sp>
        <p:nvSpPr>
          <p:cNvPr id="12" name="addin_colorbox" hidden="1">
            <a:extLst>
              <a:ext uri="{FF2B5EF4-FFF2-40B4-BE49-F238E27FC236}">
                <a16:creationId xmlns:a16="http://schemas.microsoft.com/office/drawing/2014/main" id="{1F56F7F2-0BBD-484C-9008-B8C0CB7D240F}"/>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3" name="addin_title" hidden="1">
            <a:extLst>
              <a:ext uri="{FF2B5EF4-FFF2-40B4-BE49-F238E27FC236}">
                <a16:creationId xmlns:a16="http://schemas.microsoft.com/office/drawing/2014/main" id="{BE45413D-3777-488C-9081-98CD311209BA}"/>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4" name="addin_text" hidden="1">
            <a:extLst>
              <a:ext uri="{FF2B5EF4-FFF2-40B4-BE49-F238E27FC236}">
                <a16:creationId xmlns:a16="http://schemas.microsoft.com/office/drawing/2014/main" id="{4BD0960F-BF1F-4126-A3F8-B418D42FDE7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5" name="addin_image" hidden="1">
            <a:extLst>
              <a:ext uri="{FF2B5EF4-FFF2-40B4-BE49-F238E27FC236}">
                <a16:creationId xmlns:a16="http://schemas.microsoft.com/office/drawing/2014/main" id="{C39DDD84-E44A-46C8-A71C-34C426FB8C92}"/>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6" name="addin_grouplist" hidden="1">
            <a:extLst>
              <a:ext uri="{FF2B5EF4-FFF2-40B4-BE49-F238E27FC236}">
                <a16:creationId xmlns:a16="http://schemas.microsoft.com/office/drawing/2014/main" id="{AEDE561B-E28A-4695-BEA3-2B6278A31E9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7" name="addin_logo" hidden="1">
            <a:extLst>
              <a:ext uri="{FF2B5EF4-FFF2-40B4-BE49-F238E27FC236}">
                <a16:creationId xmlns:a16="http://schemas.microsoft.com/office/drawing/2014/main" id="{2AAC8E8D-4887-45BD-9C03-DA53C4A7934B}"/>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18" name="addin_fillplaceholders" hidden="1">
            <a:extLst>
              <a:ext uri="{FF2B5EF4-FFF2-40B4-BE49-F238E27FC236}">
                <a16:creationId xmlns:a16="http://schemas.microsoft.com/office/drawing/2014/main" id="{CBAE5DC2-094D-4983-A93E-68A430FDFDA5}"/>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19" name="addin_colorlist" hidden="1">
            <a:extLst>
              <a:ext uri="{FF2B5EF4-FFF2-40B4-BE49-F238E27FC236}">
                <a16:creationId xmlns:a16="http://schemas.microsoft.com/office/drawing/2014/main" id="{9821EDDB-6D76-4A0C-A80A-8E839D9FFA70}"/>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20" name="addin_background" hidden="1">
            <a:extLst>
              <a:ext uri="{FF2B5EF4-FFF2-40B4-BE49-F238E27FC236}">
                <a16:creationId xmlns:a16="http://schemas.microsoft.com/office/drawing/2014/main" id="{F537A33B-63F9-4866-8A22-F1702265B04E}"/>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21" name="Title 1">
            <a:extLst>
              <a:ext uri="{FF2B5EF4-FFF2-40B4-BE49-F238E27FC236}">
                <a16:creationId xmlns:a16="http://schemas.microsoft.com/office/drawing/2014/main" id="{9602F61A-9452-4566-BD44-010DF2575066}"/>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22" name="Subtitle 2">
            <a:extLst>
              <a:ext uri="{FF2B5EF4-FFF2-40B4-BE49-F238E27FC236}">
                <a16:creationId xmlns:a16="http://schemas.microsoft.com/office/drawing/2014/main" id="{3374CAD7-B62E-4CF1-AD5A-43232DD10E25}"/>
              </a:ext>
            </a:extLst>
          </p:cNvPr>
          <p:cNvSpPr>
            <a:spLocks noGrp="1"/>
          </p:cNvSpPr>
          <p:nvPr>
            <p:ph type="subTitle" idx="13"/>
          </p:nvPr>
        </p:nvSpPr>
        <p:spPr>
          <a:xfrm>
            <a:off x="360045" y="1082726"/>
            <a:ext cx="5489213"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9" name="Content Placeholder 3">
            <a:extLst>
              <a:ext uri="{FF2B5EF4-FFF2-40B4-BE49-F238E27FC236}">
                <a16:creationId xmlns:a16="http://schemas.microsoft.com/office/drawing/2014/main" id="{E8C4F134-43A3-438E-88E2-D8FF0EDE7A13}"/>
              </a:ext>
            </a:extLst>
          </p:cNvPr>
          <p:cNvSpPr>
            <a:spLocks noGrp="1"/>
          </p:cNvSpPr>
          <p:nvPr>
            <p:ph sz="half" idx="29"/>
          </p:nvPr>
        </p:nvSpPr>
        <p:spPr>
          <a:xfrm>
            <a:off x="360045" y="1757498"/>
            <a:ext cx="5489213" cy="4301103"/>
          </a:xfrm>
          <a:effectLst>
            <a:outerShdw blurRad="50800" dist="50800" dir="5400000" algn="ctr" rotWithShape="0">
              <a:srgbClr val="010000">
                <a:alpha val="0"/>
              </a:srgbClr>
            </a:outerShdw>
          </a:effectLst>
        </p:spPr>
        <p:txBody>
          <a:bodyPr/>
          <a:lstStyle>
            <a:lvl1pPr>
              <a:defRPr sz="2400"/>
            </a:lvl1pPr>
            <a:lvl2pPr>
              <a:defRPr sz="2000"/>
            </a:lvl2pPr>
            <a:lvl3pPr>
              <a:defRPr sz="2000"/>
            </a:lvl3pPr>
            <a:lvl4pPr>
              <a:defRPr sz="2000"/>
            </a:lvl4pPr>
            <a:lvl5pPr>
              <a:defRPr sz="20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3" name="Text Placeholder 2">
            <a:extLst>
              <a:ext uri="{FF2B5EF4-FFF2-40B4-BE49-F238E27FC236}">
                <a16:creationId xmlns:a16="http://schemas.microsoft.com/office/drawing/2014/main" id="{3B4003BB-F04C-4A8B-BC54-5FDD5D30356E}"/>
              </a:ext>
            </a:extLst>
          </p:cNvPr>
          <p:cNvSpPr>
            <a:spLocks noGrp="1"/>
          </p:cNvSpPr>
          <p:nvPr>
            <p:ph type="body" sz="quarter" idx="32"/>
          </p:nvPr>
        </p:nvSpPr>
        <p:spPr>
          <a:xfrm>
            <a:off x="6342741" y="1076623"/>
            <a:ext cx="5489213" cy="494749"/>
          </a:xfrm>
        </p:spPr>
        <p:txBody>
          <a:bodyPr/>
          <a:lstStyle>
            <a:lvl1pPr marL="0" indent="0">
              <a:buNone/>
              <a:defRPr lang="en-US" sz="1800" kern="1200" dirty="0">
                <a:solidFill>
                  <a:schemeClr val="tx1"/>
                </a:solidFill>
                <a:latin typeface="+mn-lt"/>
                <a:ea typeface="+mn-ea"/>
                <a:cs typeface="+mn-cs"/>
              </a:defRPr>
            </a:lvl1pPr>
          </a:lstStyle>
          <a:p>
            <a:pPr lvl="0"/>
            <a:r>
              <a:rPr lang="en-US"/>
              <a:t>Click to edit Master text styles</a:t>
            </a:r>
          </a:p>
        </p:txBody>
      </p:sp>
      <p:sp>
        <p:nvSpPr>
          <p:cNvPr id="7" name="Content Placeholder 3">
            <a:extLst>
              <a:ext uri="{FF2B5EF4-FFF2-40B4-BE49-F238E27FC236}">
                <a16:creationId xmlns:a16="http://schemas.microsoft.com/office/drawing/2014/main" id="{A0524D80-7434-47CB-8898-52900F44078A}"/>
              </a:ext>
            </a:extLst>
          </p:cNvPr>
          <p:cNvSpPr>
            <a:spLocks noGrp="1"/>
          </p:cNvSpPr>
          <p:nvPr>
            <p:ph sz="half" idx="31"/>
          </p:nvPr>
        </p:nvSpPr>
        <p:spPr>
          <a:xfrm>
            <a:off x="6342741" y="1757498"/>
            <a:ext cx="5489213" cy="4301395"/>
          </a:xfrm>
          <a:effectLst>
            <a:outerShdw blurRad="50800" dist="50800" dir="5400000" algn="ctr" rotWithShape="0">
              <a:srgbClr val="010000">
                <a:alpha val="0"/>
              </a:srgbClr>
            </a:outerShdw>
          </a:effectLst>
        </p:spPr>
        <p:txBody>
          <a:bodyPr/>
          <a:lstStyle>
            <a:lvl1pPr>
              <a:defRPr sz="2400"/>
            </a:lvl1pPr>
            <a:lvl2pPr>
              <a:defRPr sz="2000"/>
            </a:lvl2pPr>
            <a:lvl3pPr>
              <a:defRPr sz="2000"/>
            </a:lvl3pPr>
            <a:lvl4pPr>
              <a:defRPr sz="2000"/>
            </a:lvl4pPr>
            <a:lvl5pPr>
              <a:defRPr sz="20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Tree>
    <p:extLst>
      <p:ext uri="{BB962C8B-B14F-4D97-AF65-F5344CB8AC3E}">
        <p14:creationId xmlns:p14="http://schemas.microsoft.com/office/powerpoint/2010/main" val="31200161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ilde høyre">
    <p:spTree>
      <p:nvGrpSpPr>
        <p:cNvPr id="1" name=""/>
        <p:cNvGrpSpPr/>
        <p:nvPr/>
      </p:nvGrpSpPr>
      <p:grpSpPr>
        <a:xfrm>
          <a:off x="0" y="0"/>
          <a:ext cx="0" cy="0"/>
          <a:chOff x="0" y="0"/>
          <a:chExt cx="0" cy="0"/>
        </a:xfrm>
      </p:grpSpPr>
      <p:sp>
        <p:nvSpPr>
          <p:cNvPr id="11" name="Footer Placeholder 4">
            <a:extLst>
              <a:ext uri="{FF2B5EF4-FFF2-40B4-BE49-F238E27FC236}">
                <a16:creationId xmlns:a16="http://schemas.microsoft.com/office/drawing/2014/main" id="{E9125386-EE30-45FB-BA78-8A032E308E25}"/>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12" name="Title 1">
            <a:extLst>
              <a:ext uri="{FF2B5EF4-FFF2-40B4-BE49-F238E27FC236}">
                <a16:creationId xmlns:a16="http://schemas.microsoft.com/office/drawing/2014/main" id="{3E75BE49-6169-4B52-B8E0-67F87720CC1B}"/>
              </a:ext>
            </a:extLst>
          </p:cNvPr>
          <p:cNvSpPr>
            <a:spLocks noGrp="1"/>
          </p:cNvSpPr>
          <p:nvPr>
            <p:ph type="title"/>
          </p:nvPr>
        </p:nvSpPr>
        <p:spPr>
          <a:xfrm>
            <a:off x="360044" y="360045"/>
            <a:ext cx="5489214" cy="542658"/>
          </a:xfrm>
        </p:spPr>
        <p:txBody>
          <a:bodyPr/>
          <a:lstStyle>
            <a:lvl1pPr>
              <a:defRPr sz="3500"/>
            </a:lvl1pPr>
          </a:lstStyle>
          <a:p>
            <a:r>
              <a:rPr lang="en-US" noProof="0"/>
              <a:t>Click to edit Master title style</a:t>
            </a:r>
            <a:endParaRPr lang="nb-NO" noProof="0" dirty="0"/>
          </a:p>
        </p:txBody>
      </p:sp>
      <p:sp>
        <p:nvSpPr>
          <p:cNvPr id="13" name="Subtitle 2">
            <a:extLst>
              <a:ext uri="{FF2B5EF4-FFF2-40B4-BE49-F238E27FC236}">
                <a16:creationId xmlns:a16="http://schemas.microsoft.com/office/drawing/2014/main" id="{DF549456-9E1A-4F2D-AB8B-11B375FF1CCA}"/>
              </a:ext>
            </a:extLst>
          </p:cNvPr>
          <p:cNvSpPr>
            <a:spLocks noGrp="1"/>
          </p:cNvSpPr>
          <p:nvPr>
            <p:ph type="subTitle" idx="13"/>
          </p:nvPr>
        </p:nvSpPr>
        <p:spPr>
          <a:xfrm>
            <a:off x="360044" y="1082726"/>
            <a:ext cx="5489214"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2" name="Content Placeholder 1">
            <a:extLst>
              <a:ext uri="{FF2B5EF4-FFF2-40B4-BE49-F238E27FC236}">
                <a16:creationId xmlns:a16="http://schemas.microsoft.com/office/drawing/2014/main" id="{32305472-2CA1-4284-9F6B-FAE83898D055}"/>
              </a:ext>
            </a:extLst>
          </p:cNvPr>
          <p:cNvSpPr>
            <a:spLocks noGrp="1"/>
          </p:cNvSpPr>
          <p:nvPr>
            <p:ph sz="quarter" idx="30"/>
          </p:nvPr>
        </p:nvSpPr>
        <p:spPr>
          <a:xfrm>
            <a:off x="360044" y="1757499"/>
            <a:ext cx="5489214" cy="4301103"/>
          </a:xfrm>
          <a:prstGeom prst="rect">
            <a:avLst/>
          </a:prstGeom>
          <a:effectLst>
            <a:outerShdw blurRad="50800" dist="50800" dir="5400000" algn="ctr" rotWithShape="0">
              <a:srgbClr val="010000">
                <a:alpha val="0"/>
              </a:srgbClr>
            </a:outerShdw>
          </a:effectLst>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7679219" y="360045"/>
            <a:ext cx="4152735" cy="5325998"/>
          </a:xfrm>
          <a:noFill/>
        </p:spPr>
        <p:txBody>
          <a:bodyPr/>
          <a:lstStyle>
            <a:lvl1pPr>
              <a:buNone/>
              <a:defRPr/>
            </a:lvl1pPr>
          </a:lstStyle>
          <a:p>
            <a:r>
              <a:rPr lang="en-US"/>
              <a:t>Click icon to add picture</a:t>
            </a:r>
            <a:endParaRPr lang="en-US" dirty="0"/>
          </a:p>
        </p:txBody>
      </p:sp>
      <p:sp>
        <p:nvSpPr>
          <p:cNvPr id="18" name="Text Placeholder 12">
            <a:extLst>
              <a:ext uri="{FF2B5EF4-FFF2-40B4-BE49-F238E27FC236}">
                <a16:creationId xmlns:a16="http://schemas.microsoft.com/office/drawing/2014/main" id="{51192628-F328-404D-8EFE-7A0B924C2142}"/>
              </a:ext>
            </a:extLst>
          </p:cNvPr>
          <p:cNvSpPr>
            <a:spLocks noGrp="1"/>
          </p:cNvSpPr>
          <p:nvPr>
            <p:ph type="body" sz="quarter" idx="16" hasCustomPrompt="1"/>
          </p:nvPr>
        </p:nvSpPr>
        <p:spPr>
          <a:xfrm>
            <a:off x="7679218" y="5870278"/>
            <a:ext cx="4152735" cy="182608"/>
          </a:xfrm>
        </p:spPr>
        <p:txBody>
          <a:bodyPr/>
          <a:lstStyle>
            <a:lvl1pPr marL="0" indent="0" algn="r">
              <a:buNone/>
              <a:defRPr sz="750">
                <a:solidFill>
                  <a:srgbClr val="524B48"/>
                </a:solidFill>
              </a:defRPr>
            </a:lvl1pPr>
          </a:lstStyle>
          <a:p>
            <a:pPr lvl="0"/>
            <a:r>
              <a:rPr lang="nb-NO" dirty="0"/>
              <a:t>Fotokreditt / Bildetekst</a:t>
            </a:r>
            <a:endParaRPr lang="en-US" dirty="0"/>
          </a:p>
        </p:txBody>
      </p:sp>
      <p:sp>
        <p:nvSpPr>
          <p:cNvPr id="10" name="addin_colorbox" hidden="1">
            <a:extLst>
              <a:ext uri="{FF2B5EF4-FFF2-40B4-BE49-F238E27FC236}">
                <a16:creationId xmlns:a16="http://schemas.microsoft.com/office/drawing/2014/main" id="{FFC296E0-39D4-4AF3-8EEB-7A54677345E2}"/>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4" name="addin_title" hidden="1">
            <a:extLst>
              <a:ext uri="{FF2B5EF4-FFF2-40B4-BE49-F238E27FC236}">
                <a16:creationId xmlns:a16="http://schemas.microsoft.com/office/drawing/2014/main" id="{89F5F7C1-30CB-486A-A1AB-777F98EC9EB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6" name="addin_text" hidden="1">
            <a:extLst>
              <a:ext uri="{FF2B5EF4-FFF2-40B4-BE49-F238E27FC236}">
                <a16:creationId xmlns:a16="http://schemas.microsoft.com/office/drawing/2014/main" id="{146F2B9F-A380-47D0-81A1-BF6A05CCD5A3}"/>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7" name="addin_image" hidden="1">
            <a:extLst>
              <a:ext uri="{FF2B5EF4-FFF2-40B4-BE49-F238E27FC236}">
                <a16:creationId xmlns:a16="http://schemas.microsoft.com/office/drawing/2014/main" id="{B18746CE-F568-4AB2-858E-6BA5E8D117B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9" name="addin_grouplist" hidden="1">
            <a:extLst>
              <a:ext uri="{FF2B5EF4-FFF2-40B4-BE49-F238E27FC236}">
                <a16:creationId xmlns:a16="http://schemas.microsoft.com/office/drawing/2014/main" id="{A968A5A2-9154-4A90-8322-5433B94336E0}"/>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0" name="addin_logo" hidden="1">
            <a:extLst>
              <a:ext uri="{FF2B5EF4-FFF2-40B4-BE49-F238E27FC236}">
                <a16:creationId xmlns:a16="http://schemas.microsoft.com/office/drawing/2014/main" id="{B3EE9CD2-1CBB-48EF-8EDE-E560A4F427D0}"/>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1" name="addin_fillplaceholders" hidden="1">
            <a:extLst>
              <a:ext uri="{FF2B5EF4-FFF2-40B4-BE49-F238E27FC236}">
                <a16:creationId xmlns:a16="http://schemas.microsoft.com/office/drawing/2014/main" id="{69CC9A44-6E07-4DB9-A3DF-6C14488300B1}"/>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22" name="addin_colorlist" hidden="1">
            <a:extLst>
              <a:ext uri="{FF2B5EF4-FFF2-40B4-BE49-F238E27FC236}">
                <a16:creationId xmlns:a16="http://schemas.microsoft.com/office/drawing/2014/main" id="{216821DD-975F-4F3D-9D04-19B2277FA237}"/>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23" name="addin_background" hidden="1">
            <a:extLst>
              <a:ext uri="{FF2B5EF4-FFF2-40B4-BE49-F238E27FC236}">
                <a16:creationId xmlns:a16="http://schemas.microsoft.com/office/drawing/2014/main" id="{982A5CB8-CD5B-4CA2-8CE7-B095D5C741A5}"/>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39499861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nnhold">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677B9B8B-41DA-40B7-A3EE-81571DB48AF8}"/>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9" name="addin_colorbox" hidden="1">
            <a:extLst>
              <a:ext uri="{FF2B5EF4-FFF2-40B4-BE49-F238E27FC236}">
                <a16:creationId xmlns:a16="http://schemas.microsoft.com/office/drawing/2014/main" id="{03278B68-CC85-45D7-BC07-7A767805E255}"/>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0" name="addin_title" hidden="1">
            <a:extLst>
              <a:ext uri="{FF2B5EF4-FFF2-40B4-BE49-F238E27FC236}">
                <a16:creationId xmlns:a16="http://schemas.microsoft.com/office/drawing/2014/main" id="{8FCE75F0-EE57-496E-8BA4-489EBB8E5AF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1" name="addin_text" hidden="1">
            <a:extLst>
              <a:ext uri="{FF2B5EF4-FFF2-40B4-BE49-F238E27FC236}">
                <a16:creationId xmlns:a16="http://schemas.microsoft.com/office/drawing/2014/main" id="{269FBB4E-8C52-436E-BA48-6940B6731E12}"/>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2" name="addin_image" hidden="1">
            <a:extLst>
              <a:ext uri="{FF2B5EF4-FFF2-40B4-BE49-F238E27FC236}">
                <a16:creationId xmlns:a16="http://schemas.microsoft.com/office/drawing/2014/main" id="{42EA8043-85A0-4D8F-8348-BA355A7B5FF5}"/>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3" name="addin_grouplist" hidden="1">
            <a:extLst>
              <a:ext uri="{FF2B5EF4-FFF2-40B4-BE49-F238E27FC236}">
                <a16:creationId xmlns:a16="http://schemas.microsoft.com/office/drawing/2014/main" id="{E563CD6A-A576-44D3-8CC3-9114D5916720}"/>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4" name="addin_logo" hidden="1">
            <a:extLst>
              <a:ext uri="{FF2B5EF4-FFF2-40B4-BE49-F238E27FC236}">
                <a16:creationId xmlns:a16="http://schemas.microsoft.com/office/drawing/2014/main" id="{9CF18725-D8DB-4F08-9D16-41237AACFD4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16" name="addin_fillplaceholders" hidden="1">
            <a:extLst>
              <a:ext uri="{FF2B5EF4-FFF2-40B4-BE49-F238E27FC236}">
                <a16:creationId xmlns:a16="http://schemas.microsoft.com/office/drawing/2014/main" id="{991EC08D-EFD8-4694-9D89-D08AFA1A309F}"/>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17" name="addin_colorlist" hidden="1">
            <a:extLst>
              <a:ext uri="{FF2B5EF4-FFF2-40B4-BE49-F238E27FC236}">
                <a16:creationId xmlns:a16="http://schemas.microsoft.com/office/drawing/2014/main" id="{FD0BFB97-1416-4EB5-9378-C644C455BF7D}"/>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18" name="addin_background" hidden="1">
            <a:extLst>
              <a:ext uri="{FF2B5EF4-FFF2-40B4-BE49-F238E27FC236}">
                <a16:creationId xmlns:a16="http://schemas.microsoft.com/office/drawing/2014/main" id="{1EE69F7B-96E4-4D08-8544-715743B31CD2}"/>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8" name="Title 1">
            <a:extLst>
              <a:ext uri="{FF2B5EF4-FFF2-40B4-BE49-F238E27FC236}">
                <a16:creationId xmlns:a16="http://schemas.microsoft.com/office/drawing/2014/main" id="{EA672648-934A-4F12-93E6-1D228EB52827}"/>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2" name="Content Placeholder 1">
            <a:extLst>
              <a:ext uri="{FF2B5EF4-FFF2-40B4-BE49-F238E27FC236}">
                <a16:creationId xmlns:a16="http://schemas.microsoft.com/office/drawing/2014/main" id="{B44269EB-52A0-4947-98BF-6FDC43498788}"/>
              </a:ext>
            </a:extLst>
          </p:cNvPr>
          <p:cNvSpPr>
            <a:spLocks noGrp="1"/>
          </p:cNvSpPr>
          <p:nvPr>
            <p:ph sz="quarter" idx="28"/>
          </p:nvPr>
        </p:nvSpPr>
        <p:spPr>
          <a:xfrm>
            <a:off x="360044" y="1082726"/>
            <a:ext cx="11471910" cy="4817312"/>
          </a:xfrm>
          <a:prstGeom prst="rect">
            <a:avLst/>
          </a:prstGeom>
          <a:effectLst>
            <a:outerShdw blurRad="50800" dist="50800" dir="5400000" algn="ctr" rotWithShape="0">
              <a:srgbClr val="010000">
                <a:alpha val="0"/>
              </a:srgbClr>
            </a:outerShdw>
          </a:effectLst>
        </p:spPr>
        <p:txBody>
          <a:bodyPr lIns="0" tIns="0" rIns="0" bIns="0"/>
          <a:lstStyle>
            <a:lvl1pPr marL="125438" indent="-125438" algn="l">
              <a:lnSpc>
                <a:spcPct val="100000"/>
              </a:lnSpc>
              <a:spcBef>
                <a:spcPts val="1150"/>
              </a:spcBef>
              <a:spcAft>
                <a:spcPts val="0"/>
              </a:spcAft>
              <a:buClrTx/>
              <a:buFontTx/>
              <a:buNone/>
              <a:defRPr sz="2400" b="0" i="0" u="none" cap="none">
                <a:solidFill>
                  <a:srgbClr val="000000"/>
                </a:solidFill>
                <a:latin typeface="+mn-lt"/>
              </a:defRPr>
            </a:lvl1pPr>
          </a:lstStyle>
          <a:p>
            <a:pPr lvl="0"/>
            <a:r>
              <a:rPr lang="en-US"/>
              <a:t>Click to edit Master text styles</a:t>
            </a:r>
          </a:p>
        </p:txBody>
      </p:sp>
    </p:spTree>
    <p:extLst>
      <p:ext uri="{BB962C8B-B14F-4D97-AF65-F5344CB8AC3E}">
        <p14:creationId xmlns:p14="http://schemas.microsoft.com/office/powerpoint/2010/main" val="15867015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re tekstbokser med ingress">
    <p:spTree>
      <p:nvGrpSpPr>
        <p:cNvPr id="1" name=""/>
        <p:cNvGrpSpPr/>
        <p:nvPr/>
      </p:nvGrpSpPr>
      <p:grpSpPr>
        <a:xfrm>
          <a:off x="0" y="0"/>
          <a:ext cx="0" cy="0"/>
          <a:chOff x="0" y="0"/>
          <a:chExt cx="0" cy="0"/>
        </a:xfrm>
      </p:grpSpPr>
      <p:sp>
        <p:nvSpPr>
          <p:cNvPr id="17" name="Footer Placeholder 4">
            <a:extLst>
              <a:ext uri="{FF2B5EF4-FFF2-40B4-BE49-F238E27FC236}">
                <a16:creationId xmlns:a16="http://schemas.microsoft.com/office/drawing/2014/main" id="{3EB74F5A-3F59-4167-9DC8-330443F35572}"/>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21" name="addin_colorbox" hidden="1">
            <a:extLst>
              <a:ext uri="{FF2B5EF4-FFF2-40B4-BE49-F238E27FC236}">
                <a16:creationId xmlns:a16="http://schemas.microsoft.com/office/drawing/2014/main" id="{85B29458-A561-422C-8B22-C9C8019F05AF}"/>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22" name="addin_title" hidden="1">
            <a:extLst>
              <a:ext uri="{FF2B5EF4-FFF2-40B4-BE49-F238E27FC236}">
                <a16:creationId xmlns:a16="http://schemas.microsoft.com/office/drawing/2014/main" id="{6DA48910-8F44-454E-B43A-1B5C4C20B24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3" name="addin_text" hidden="1">
            <a:extLst>
              <a:ext uri="{FF2B5EF4-FFF2-40B4-BE49-F238E27FC236}">
                <a16:creationId xmlns:a16="http://schemas.microsoft.com/office/drawing/2014/main" id="{36112E3C-28E7-406C-A89C-679F16136B2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4" name="addin_image" hidden="1">
            <a:extLst>
              <a:ext uri="{FF2B5EF4-FFF2-40B4-BE49-F238E27FC236}">
                <a16:creationId xmlns:a16="http://schemas.microsoft.com/office/drawing/2014/main" id="{6A60E72D-08B9-476D-AFC3-4789C7CAB3EA}"/>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5" name="addin_grouplist" hidden="1">
            <a:extLst>
              <a:ext uri="{FF2B5EF4-FFF2-40B4-BE49-F238E27FC236}">
                <a16:creationId xmlns:a16="http://schemas.microsoft.com/office/drawing/2014/main" id="{21C3A9AD-504F-4B89-8A17-FC25321E0370}"/>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6" name="addin_logo" hidden="1">
            <a:extLst>
              <a:ext uri="{FF2B5EF4-FFF2-40B4-BE49-F238E27FC236}">
                <a16:creationId xmlns:a16="http://schemas.microsoft.com/office/drawing/2014/main" id="{E4836D3F-D357-451D-AE6E-7EB69FA7FED5}"/>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7" name="addin_fillplaceholders" hidden="1">
            <a:extLst>
              <a:ext uri="{FF2B5EF4-FFF2-40B4-BE49-F238E27FC236}">
                <a16:creationId xmlns:a16="http://schemas.microsoft.com/office/drawing/2014/main" id="{0F33A6D9-8DA0-41B8-8049-5CD7B9C6A30E}"/>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28" name="addin_colorlist" hidden="1">
            <a:extLst>
              <a:ext uri="{FF2B5EF4-FFF2-40B4-BE49-F238E27FC236}">
                <a16:creationId xmlns:a16="http://schemas.microsoft.com/office/drawing/2014/main" id="{98539226-B5F3-4B78-ACC7-33FC0BA3232C}"/>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29" name="addin_background" hidden="1">
            <a:extLst>
              <a:ext uri="{FF2B5EF4-FFF2-40B4-BE49-F238E27FC236}">
                <a16:creationId xmlns:a16="http://schemas.microsoft.com/office/drawing/2014/main" id="{733187ED-462E-47AF-B84E-AD47047EA58C}"/>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20" name="Title 1">
            <a:extLst>
              <a:ext uri="{FF2B5EF4-FFF2-40B4-BE49-F238E27FC236}">
                <a16:creationId xmlns:a16="http://schemas.microsoft.com/office/drawing/2014/main" id="{69DB1BE3-558A-48DC-BDC0-99721DB83C28}"/>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14" name="Text Placeholder 21">
            <a:extLst>
              <a:ext uri="{FF2B5EF4-FFF2-40B4-BE49-F238E27FC236}">
                <a16:creationId xmlns:a16="http://schemas.microsoft.com/office/drawing/2014/main" id="{A53454CC-87E9-4EB8-A148-E8917C513AF2}"/>
              </a:ext>
            </a:extLst>
          </p:cNvPr>
          <p:cNvSpPr>
            <a:spLocks noGrp="1"/>
          </p:cNvSpPr>
          <p:nvPr>
            <p:ph type="body" sz="quarter" idx="28"/>
          </p:nvPr>
        </p:nvSpPr>
        <p:spPr>
          <a:xfrm>
            <a:off x="360043"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8" name="Text Placeholder 7">
            <a:extLst>
              <a:ext uri="{FF2B5EF4-FFF2-40B4-BE49-F238E27FC236}">
                <a16:creationId xmlns:a16="http://schemas.microsoft.com/office/drawing/2014/main" id="{D9B68EB7-26DD-44B0-B503-B133010AD6D9}"/>
              </a:ext>
            </a:extLst>
          </p:cNvPr>
          <p:cNvSpPr>
            <a:spLocks noGrp="1"/>
          </p:cNvSpPr>
          <p:nvPr>
            <p:ph type="body" sz="quarter" idx="29"/>
          </p:nvPr>
        </p:nvSpPr>
        <p:spPr>
          <a:xfrm>
            <a:off x="360043" y="1754970"/>
            <a:ext cx="3541314"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Content Placeholder 1">
            <a:extLst>
              <a:ext uri="{FF2B5EF4-FFF2-40B4-BE49-F238E27FC236}">
                <a16:creationId xmlns:a16="http://schemas.microsoft.com/office/drawing/2014/main" id="{57060C8D-FB51-4745-B5BA-28C1605AFCAA}"/>
              </a:ext>
            </a:extLst>
          </p:cNvPr>
          <p:cNvSpPr>
            <a:spLocks noGrp="1"/>
          </p:cNvSpPr>
          <p:nvPr>
            <p:ph sz="quarter" idx="38"/>
          </p:nvPr>
        </p:nvSpPr>
        <p:spPr>
          <a:xfrm>
            <a:off x="360043" y="2756383"/>
            <a:ext cx="3541314" cy="2875433"/>
          </a:xfrm>
          <a:prstGeom prst="rect">
            <a:avLst/>
          </a:prstGeom>
          <a:effectLst>
            <a:outerShdw blurRad="50800" dist="50800" dir="5400000" algn="ctr" rotWithShape="0">
              <a:srgbClr val="010000">
                <a:alpha val="0"/>
              </a:srgbClr>
            </a:outerShdw>
          </a:effectLst>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6" name="Text Placeholder 21">
            <a:extLst>
              <a:ext uri="{FF2B5EF4-FFF2-40B4-BE49-F238E27FC236}">
                <a16:creationId xmlns:a16="http://schemas.microsoft.com/office/drawing/2014/main" id="{04FE8AE5-898D-4838-B222-D9178BD54890}"/>
              </a:ext>
            </a:extLst>
          </p:cNvPr>
          <p:cNvSpPr>
            <a:spLocks noGrp="1"/>
          </p:cNvSpPr>
          <p:nvPr>
            <p:ph type="body" sz="quarter" idx="20"/>
          </p:nvPr>
        </p:nvSpPr>
        <p:spPr>
          <a:xfrm>
            <a:off x="4333839"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11" name="Text Placeholder 10">
            <a:extLst>
              <a:ext uri="{FF2B5EF4-FFF2-40B4-BE49-F238E27FC236}">
                <a16:creationId xmlns:a16="http://schemas.microsoft.com/office/drawing/2014/main" id="{23871769-9C00-4F59-9847-667CD9B433BA}"/>
              </a:ext>
            </a:extLst>
          </p:cNvPr>
          <p:cNvSpPr>
            <a:spLocks noGrp="1"/>
          </p:cNvSpPr>
          <p:nvPr>
            <p:ph type="body" sz="quarter" idx="32"/>
          </p:nvPr>
        </p:nvSpPr>
        <p:spPr>
          <a:xfrm>
            <a:off x="4333840" y="1754970"/>
            <a:ext cx="3541314"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Content Placeholder 2">
            <a:extLst>
              <a:ext uri="{FF2B5EF4-FFF2-40B4-BE49-F238E27FC236}">
                <a16:creationId xmlns:a16="http://schemas.microsoft.com/office/drawing/2014/main" id="{89CBB1FA-9857-4CD5-A348-3131F0AEB2D9}"/>
              </a:ext>
            </a:extLst>
          </p:cNvPr>
          <p:cNvSpPr>
            <a:spLocks noGrp="1"/>
          </p:cNvSpPr>
          <p:nvPr>
            <p:ph sz="quarter" idx="39"/>
          </p:nvPr>
        </p:nvSpPr>
        <p:spPr>
          <a:xfrm>
            <a:off x="4333839" y="2756383"/>
            <a:ext cx="3541314" cy="2875433"/>
          </a:xfrm>
          <a:prstGeom prst="rect">
            <a:avLst/>
          </a:prstGeom>
          <a:effectLst>
            <a:outerShdw blurRad="50800" dist="50800" dir="5400000" algn="ctr" rotWithShape="0">
              <a:srgbClr val="010000">
                <a:alpha val="0"/>
              </a:srgbClr>
            </a:outerShdw>
          </a:effectLst>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8" name="Text Placeholder 21">
            <a:extLst>
              <a:ext uri="{FF2B5EF4-FFF2-40B4-BE49-F238E27FC236}">
                <a16:creationId xmlns:a16="http://schemas.microsoft.com/office/drawing/2014/main" id="{734C1ED4-971E-4006-9901-E3C5A2D1ADFA}"/>
              </a:ext>
            </a:extLst>
          </p:cNvPr>
          <p:cNvSpPr>
            <a:spLocks noGrp="1"/>
          </p:cNvSpPr>
          <p:nvPr>
            <p:ph type="body" sz="quarter" idx="18"/>
          </p:nvPr>
        </p:nvSpPr>
        <p:spPr>
          <a:xfrm>
            <a:off x="8287512"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12" name="Text Placeholder 11">
            <a:extLst>
              <a:ext uri="{FF2B5EF4-FFF2-40B4-BE49-F238E27FC236}">
                <a16:creationId xmlns:a16="http://schemas.microsoft.com/office/drawing/2014/main" id="{17F28ED8-40A8-43F5-9C35-FA0A7A4B7B0A}"/>
              </a:ext>
            </a:extLst>
          </p:cNvPr>
          <p:cNvSpPr>
            <a:spLocks noGrp="1"/>
          </p:cNvSpPr>
          <p:nvPr>
            <p:ph type="body" sz="quarter" idx="33"/>
          </p:nvPr>
        </p:nvSpPr>
        <p:spPr>
          <a:xfrm>
            <a:off x="8287512" y="1754970"/>
            <a:ext cx="3541314"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5F835DB0-47DB-4C8D-91B7-06E75EAC9A45}"/>
              </a:ext>
            </a:extLst>
          </p:cNvPr>
          <p:cNvSpPr>
            <a:spLocks noGrp="1"/>
          </p:cNvSpPr>
          <p:nvPr>
            <p:ph sz="quarter" idx="40"/>
          </p:nvPr>
        </p:nvSpPr>
        <p:spPr>
          <a:xfrm>
            <a:off x="8284384" y="2756383"/>
            <a:ext cx="3541314" cy="2875433"/>
          </a:xfrm>
          <a:prstGeom prst="rect">
            <a:avLst/>
          </a:prstGeom>
          <a:effectLst>
            <a:outerShdw blurRad="50800" dist="50800" dir="5400000" algn="ctr" rotWithShape="0">
              <a:srgbClr val="010000">
                <a:alpha val="0"/>
              </a:srgbClr>
            </a:outerShdw>
          </a:effectLst>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707152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re bilder topp">
    <p:spTree>
      <p:nvGrpSpPr>
        <p:cNvPr id="1" name=""/>
        <p:cNvGrpSpPr/>
        <p:nvPr/>
      </p:nvGrpSpPr>
      <p:grpSpPr>
        <a:xfrm>
          <a:off x="0" y="0"/>
          <a:ext cx="0" cy="0"/>
          <a:chOff x="0" y="0"/>
          <a:chExt cx="0" cy="0"/>
        </a:xfrm>
      </p:grpSpPr>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19" name="addin_colorbox" hidden="1">
            <a:extLst>
              <a:ext uri="{FF2B5EF4-FFF2-40B4-BE49-F238E27FC236}">
                <a16:creationId xmlns:a16="http://schemas.microsoft.com/office/drawing/2014/main" id="{8CF651E2-DD60-4E17-88DC-C480178AFF58}"/>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20" name="addin_title" hidden="1">
            <a:extLst>
              <a:ext uri="{FF2B5EF4-FFF2-40B4-BE49-F238E27FC236}">
                <a16:creationId xmlns:a16="http://schemas.microsoft.com/office/drawing/2014/main" id="{011245F7-98B6-4B20-8174-39F84E37606A}"/>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1" name="addin_text" hidden="1">
            <a:extLst>
              <a:ext uri="{FF2B5EF4-FFF2-40B4-BE49-F238E27FC236}">
                <a16:creationId xmlns:a16="http://schemas.microsoft.com/office/drawing/2014/main" id="{EF2396E3-07AF-47C0-BEC4-D981BDC140A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2" name="addin_image" hidden="1">
            <a:extLst>
              <a:ext uri="{FF2B5EF4-FFF2-40B4-BE49-F238E27FC236}">
                <a16:creationId xmlns:a16="http://schemas.microsoft.com/office/drawing/2014/main" id="{70F848C3-1BE5-4A26-AC5E-2192AC85CDF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5" name="addin_grouplist" hidden="1">
            <a:extLst>
              <a:ext uri="{FF2B5EF4-FFF2-40B4-BE49-F238E27FC236}">
                <a16:creationId xmlns:a16="http://schemas.microsoft.com/office/drawing/2014/main" id="{CCBBBF12-7B28-49C5-B8F6-E0FB7DE6EC0C}"/>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6" name="addin_logo" hidden="1">
            <a:extLst>
              <a:ext uri="{FF2B5EF4-FFF2-40B4-BE49-F238E27FC236}">
                <a16:creationId xmlns:a16="http://schemas.microsoft.com/office/drawing/2014/main" id="{353CF5D9-1BFC-418E-90A2-3300A6EAE3EE}"/>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7" name="addin_fillplaceholders" hidden="1">
            <a:extLst>
              <a:ext uri="{FF2B5EF4-FFF2-40B4-BE49-F238E27FC236}">
                <a16:creationId xmlns:a16="http://schemas.microsoft.com/office/drawing/2014/main" id="{30BAAD75-8F68-4A50-98F1-FAB2F09878E0}"/>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28" name="addin_colorlist" hidden="1">
            <a:extLst>
              <a:ext uri="{FF2B5EF4-FFF2-40B4-BE49-F238E27FC236}">
                <a16:creationId xmlns:a16="http://schemas.microsoft.com/office/drawing/2014/main" id="{9818083F-C741-41DF-96D3-CC32C9FA32AD}"/>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29" name="addin_background" hidden="1">
            <a:extLst>
              <a:ext uri="{FF2B5EF4-FFF2-40B4-BE49-F238E27FC236}">
                <a16:creationId xmlns:a16="http://schemas.microsoft.com/office/drawing/2014/main" id="{55AE3439-8B84-48C9-BD26-13BD97C0EA24}"/>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18" name="Title 1">
            <a:extLst>
              <a:ext uri="{FF2B5EF4-FFF2-40B4-BE49-F238E27FC236}">
                <a16:creationId xmlns:a16="http://schemas.microsoft.com/office/drawing/2014/main" id="{15333E61-2FC3-40D9-82CA-9B321075AF5F}"/>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37" name="Picture Placeholder 4">
            <a:extLst>
              <a:ext uri="{FF2B5EF4-FFF2-40B4-BE49-F238E27FC236}">
                <a16:creationId xmlns:a16="http://schemas.microsoft.com/office/drawing/2014/main" id="{8DB62B9B-DA6F-4B28-8109-CB17B37FC575}"/>
              </a:ext>
            </a:extLst>
          </p:cNvPr>
          <p:cNvSpPr>
            <a:spLocks noGrp="1"/>
          </p:cNvSpPr>
          <p:nvPr>
            <p:ph type="pic" sz="quarter" idx="30"/>
          </p:nvPr>
        </p:nvSpPr>
        <p:spPr>
          <a:xfrm>
            <a:off x="360044" y="1085197"/>
            <a:ext cx="3576295" cy="1523583"/>
          </a:xfrm>
          <a:noFill/>
        </p:spPr>
        <p:txBody>
          <a:bodyPr/>
          <a:lstStyle>
            <a:lvl1pPr>
              <a:buNone/>
              <a:defRPr/>
            </a:lvl1pPr>
          </a:lstStyle>
          <a:p>
            <a:r>
              <a:rPr lang="en-US"/>
              <a:t>Click icon to add picture</a:t>
            </a:r>
            <a:endParaRPr lang="en-US" dirty="0"/>
          </a:p>
        </p:txBody>
      </p:sp>
      <p:sp>
        <p:nvSpPr>
          <p:cNvPr id="35" name="Text Placeholder 21">
            <a:extLst>
              <a:ext uri="{FF2B5EF4-FFF2-40B4-BE49-F238E27FC236}">
                <a16:creationId xmlns:a16="http://schemas.microsoft.com/office/drawing/2014/main" id="{D77A5E11-842C-4FB6-815C-DFB3ABB62700}"/>
              </a:ext>
            </a:extLst>
          </p:cNvPr>
          <p:cNvSpPr>
            <a:spLocks noGrp="1"/>
          </p:cNvSpPr>
          <p:nvPr>
            <p:ph type="body" sz="quarter" idx="28"/>
          </p:nvPr>
        </p:nvSpPr>
        <p:spPr>
          <a:xfrm>
            <a:off x="360044" y="2791274"/>
            <a:ext cx="3576295"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36" name="Content Placeholder 3">
            <a:extLst>
              <a:ext uri="{FF2B5EF4-FFF2-40B4-BE49-F238E27FC236}">
                <a16:creationId xmlns:a16="http://schemas.microsoft.com/office/drawing/2014/main" id="{608D3BA1-A495-4A81-AEDF-108083B425F7}"/>
              </a:ext>
            </a:extLst>
          </p:cNvPr>
          <p:cNvSpPr>
            <a:spLocks noGrp="1"/>
          </p:cNvSpPr>
          <p:nvPr>
            <p:ph sz="half" idx="29"/>
          </p:nvPr>
        </p:nvSpPr>
        <p:spPr>
          <a:xfrm>
            <a:off x="360044" y="3466045"/>
            <a:ext cx="3576295" cy="2202913"/>
          </a:xfrm>
          <a:effectLst>
            <a:outerShdw blurRad="50800" dist="50800" dir="5400000" algn="ctr" rotWithShape="0">
              <a:srgbClr val="010000">
                <a:alpha val="0"/>
              </a:srgbClr>
            </a:outerShdw>
          </a:effectLst>
        </p:spPr>
        <p:txBody>
          <a:bodyPr/>
          <a:lstStyle>
            <a:lvl1pPr>
              <a:defRPr sz="2400"/>
            </a:lvl1pPr>
            <a:lvl2pPr>
              <a:defRPr sz="2400"/>
            </a:lvl2pPr>
            <a:lvl3pPr>
              <a:defRPr sz="2400"/>
            </a:lvl3pPr>
            <a:lvl4pPr>
              <a:defRPr sz="2400"/>
            </a:lvl4pPr>
            <a:lvl5pPr>
              <a:defRPr sz="24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34" name="Picture Placeholder 4">
            <a:extLst>
              <a:ext uri="{FF2B5EF4-FFF2-40B4-BE49-F238E27FC236}">
                <a16:creationId xmlns:a16="http://schemas.microsoft.com/office/drawing/2014/main" id="{8DBA5C73-7C13-4B90-AB3C-33800055D04C}"/>
              </a:ext>
            </a:extLst>
          </p:cNvPr>
          <p:cNvSpPr>
            <a:spLocks noGrp="1"/>
          </p:cNvSpPr>
          <p:nvPr>
            <p:ph type="pic" sz="quarter" idx="27"/>
          </p:nvPr>
        </p:nvSpPr>
        <p:spPr>
          <a:xfrm>
            <a:off x="4319317" y="1085197"/>
            <a:ext cx="3576295" cy="1523583"/>
          </a:xfrm>
          <a:noFill/>
        </p:spPr>
        <p:txBody>
          <a:bodyPr/>
          <a:lstStyle>
            <a:lvl1pPr>
              <a:buNone/>
              <a:defRPr/>
            </a:lvl1pPr>
          </a:lstStyle>
          <a:p>
            <a:r>
              <a:rPr lang="en-US"/>
              <a:t>Click icon to add picture</a:t>
            </a:r>
            <a:endParaRPr lang="en-US" dirty="0"/>
          </a:p>
        </p:txBody>
      </p:sp>
      <p:sp>
        <p:nvSpPr>
          <p:cNvPr id="32" name="Text Placeholder 21">
            <a:extLst>
              <a:ext uri="{FF2B5EF4-FFF2-40B4-BE49-F238E27FC236}">
                <a16:creationId xmlns:a16="http://schemas.microsoft.com/office/drawing/2014/main" id="{A5F10688-3BD3-4100-93E4-DF84C9CFDBE2}"/>
              </a:ext>
            </a:extLst>
          </p:cNvPr>
          <p:cNvSpPr>
            <a:spLocks noGrp="1"/>
          </p:cNvSpPr>
          <p:nvPr>
            <p:ph type="body" sz="quarter" idx="25"/>
          </p:nvPr>
        </p:nvSpPr>
        <p:spPr>
          <a:xfrm>
            <a:off x="4319317" y="2791274"/>
            <a:ext cx="3576295"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33" name="Content Placeholder 3">
            <a:extLst>
              <a:ext uri="{FF2B5EF4-FFF2-40B4-BE49-F238E27FC236}">
                <a16:creationId xmlns:a16="http://schemas.microsoft.com/office/drawing/2014/main" id="{3F640CBC-9652-48BE-BF08-FD238D950C8A}"/>
              </a:ext>
            </a:extLst>
          </p:cNvPr>
          <p:cNvSpPr>
            <a:spLocks noGrp="1"/>
          </p:cNvSpPr>
          <p:nvPr>
            <p:ph sz="half" idx="26"/>
          </p:nvPr>
        </p:nvSpPr>
        <p:spPr>
          <a:xfrm>
            <a:off x="4319318" y="3466046"/>
            <a:ext cx="3576295" cy="2202913"/>
          </a:xfrm>
          <a:effectLst>
            <a:outerShdw blurRad="50800" dist="50800" dir="5400000" algn="ctr" rotWithShape="0">
              <a:srgbClr val="010000">
                <a:alpha val="0"/>
              </a:srgbClr>
            </a:outerShdw>
          </a:effectLst>
        </p:spPr>
        <p:txBody>
          <a:bodyPr/>
          <a:lstStyle>
            <a:lvl1pPr>
              <a:defRPr sz="2400"/>
            </a:lvl1pPr>
            <a:lvl2pPr>
              <a:defRPr sz="2400"/>
            </a:lvl2pPr>
            <a:lvl3pPr>
              <a:defRPr sz="2400"/>
            </a:lvl3pPr>
            <a:lvl4pPr>
              <a:defRPr sz="2400"/>
            </a:lvl4pPr>
            <a:lvl5pPr>
              <a:defRPr sz="24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24" name="Picture Placeholder 4">
            <a:extLst>
              <a:ext uri="{FF2B5EF4-FFF2-40B4-BE49-F238E27FC236}">
                <a16:creationId xmlns:a16="http://schemas.microsoft.com/office/drawing/2014/main" id="{A93925D5-5699-4BE0-AEE8-00634046ACBA}"/>
              </a:ext>
            </a:extLst>
          </p:cNvPr>
          <p:cNvSpPr>
            <a:spLocks noGrp="1"/>
          </p:cNvSpPr>
          <p:nvPr>
            <p:ph type="pic" sz="quarter" idx="24"/>
          </p:nvPr>
        </p:nvSpPr>
        <p:spPr>
          <a:xfrm>
            <a:off x="8255658" y="1085197"/>
            <a:ext cx="3576295" cy="1523583"/>
          </a:xfrm>
          <a:noFill/>
        </p:spPr>
        <p:txBody>
          <a:bodyPr/>
          <a:lstStyle>
            <a:lvl1pPr>
              <a:buNone/>
              <a:defRPr/>
            </a:lvl1pPr>
          </a:lstStyle>
          <a:p>
            <a:r>
              <a:rPr lang="en-US"/>
              <a:t>Click icon to add picture</a:t>
            </a:r>
            <a:endParaRPr lang="en-US" dirty="0"/>
          </a:p>
        </p:txBody>
      </p:sp>
      <p:sp>
        <p:nvSpPr>
          <p:cNvPr id="23" name="Text Placeholder 21">
            <a:extLst>
              <a:ext uri="{FF2B5EF4-FFF2-40B4-BE49-F238E27FC236}">
                <a16:creationId xmlns:a16="http://schemas.microsoft.com/office/drawing/2014/main" id="{7F0F2B16-0190-4211-A226-C7673C0595F2}"/>
              </a:ext>
            </a:extLst>
          </p:cNvPr>
          <p:cNvSpPr>
            <a:spLocks noGrp="1"/>
          </p:cNvSpPr>
          <p:nvPr>
            <p:ph type="body" sz="quarter" idx="18"/>
          </p:nvPr>
        </p:nvSpPr>
        <p:spPr>
          <a:xfrm>
            <a:off x="8255658" y="2791274"/>
            <a:ext cx="3576295"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8255659" y="3466046"/>
            <a:ext cx="3576295" cy="2202913"/>
          </a:xfrm>
          <a:effectLst>
            <a:outerShdw blurRad="50800" dist="50800" dir="5400000" algn="ctr" rotWithShape="0">
              <a:srgbClr val="010000">
                <a:alpha val="0"/>
              </a:srgbClr>
            </a:outerShdw>
          </a:effectLst>
        </p:spPr>
        <p:txBody>
          <a:bodyPr/>
          <a:lstStyle>
            <a:lvl1pPr>
              <a:defRPr sz="2400"/>
            </a:lvl1pPr>
            <a:lvl2pPr>
              <a:defRPr sz="2400"/>
            </a:lvl2pPr>
            <a:lvl3pPr>
              <a:defRPr sz="2400"/>
            </a:lvl3pPr>
            <a:lvl4pPr>
              <a:defRPr sz="2400"/>
            </a:lvl4pPr>
            <a:lvl5pPr>
              <a:defRPr sz="24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16" name="Footer Placeholder 4">
            <a:extLst>
              <a:ext uri="{FF2B5EF4-FFF2-40B4-BE49-F238E27FC236}">
                <a16:creationId xmlns:a16="http://schemas.microsoft.com/office/drawing/2014/main" id="{536D8A58-B677-4BBF-8564-3532CB713FA1}"/>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Tree>
    <p:extLst>
      <p:ext uri="{BB962C8B-B14F-4D97-AF65-F5344CB8AC3E}">
        <p14:creationId xmlns:p14="http://schemas.microsoft.com/office/powerpoint/2010/main" val="28184599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ire tekstbokser">
    <p:spTree>
      <p:nvGrpSpPr>
        <p:cNvPr id="1" name=""/>
        <p:cNvGrpSpPr/>
        <p:nvPr/>
      </p:nvGrpSpPr>
      <p:grpSpPr>
        <a:xfrm>
          <a:off x="0" y="0"/>
          <a:ext cx="0" cy="0"/>
          <a:chOff x="0" y="0"/>
          <a:chExt cx="0" cy="0"/>
        </a:xfrm>
      </p:grpSpPr>
      <p:sp>
        <p:nvSpPr>
          <p:cNvPr id="16" name="Footer Placeholder 4">
            <a:extLst>
              <a:ext uri="{FF2B5EF4-FFF2-40B4-BE49-F238E27FC236}">
                <a16:creationId xmlns:a16="http://schemas.microsoft.com/office/drawing/2014/main" id="{AE5EE307-16A7-4BB4-826C-FE03F2BC5A6B}"/>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18" name="addin_colorbox" hidden="1">
            <a:extLst>
              <a:ext uri="{FF2B5EF4-FFF2-40B4-BE49-F238E27FC236}">
                <a16:creationId xmlns:a16="http://schemas.microsoft.com/office/drawing/2014/main" id="{68D8861A-56FC-49BC-BC70-59F04372E49F}"/>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9" name="addin_title" hidden="1">
            <a:extLst>
              <a:ext uri="{FF2B5EF4-FFF2-40B4-BE49-F238E27FC236}">
                <a16:creationId xmlns:a16="http://schemas.microsoft.com/office/drawing/2014/main" id="{3435CB16-27EC-4FA8-AFCE-C153EAACC1A8}"/>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0" name="addin_text" hidden="1">
            <a:extLst>
              <a:ext uri="{FF2B5EF4-FFF2-40B4-BE49-F238E27FC236}">
                <a16:creationId xmlns:a16="http://schemas.microsoft.com/office/drawing/2014/main" id="{EAA5BB91-F0F7-40F1-B570-8C015BFB6B14}"/>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1" name="addin_image" hidden="1">
            <a:extLst>
              <a:ext uri="{FF2B5EF4-FFF2-40B4-BE49-F238E27FC236}">
                <a16:creationId xmlns:a16="http://schemas.microsoft.com/office/drawing/2014/main" id="{314857CC-CD3A-4093-9A62-A81D04F21733}"/>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2" name="addin_grouplist" hidden="1">
            <a:extLst>
              <a:ext uri="{FF2B5EF4-FFF2-40B4-BE49-F238E27FC236}">
                <a16:creationId xmlns:a16="http://schemas.microsoft.com/office/drawing/2014/main" id="{CD991C7D-082B-4C2A-9D04-5C93FD4BFAF9}"/>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6" name="addin_logo" hidden="1">
            <a:extLst>
              <a:ext uri="{FF2B5EF4-FFF2-40B4-BE49-F238E27FC236}">
                <a16:creationId xmlns:a16="http://schemas.microsoft.com/office/drawing/2014/main" id="{CDE1D328-C358-480F-B3D9-0D7F90E1FCD9}"/>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7" name="addin_fillplaceholders" hidden="1">
            <a:extLst>
              <a:ext uri="{FF2B5EF4-FFF2-40B4-BE49-F238E27FC236}">
                <a16:creationId xmlns:a16="http://schemas.microsoft.com/office/drawing/2014/main" id="{F6A83423-DC11-43BA-B76B-FDF05773D562}"/>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28" name="addin_colorlist" hidden="1">
            <a:extLst>
              <a:ext uri="{FF2B5EF4-FFF2-40B4-BE49-F238E27FC236}">
                <a16:creationId xmlns:a16="http://schemas.microsoft.com/office/drawing/2014/main" id="{6A73BA5A-B3F5-4DE9-BB13-AF73702D706D}"/>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29" name="addin_background" hidden="1">
            <a:extLst>
              <a:ext uri="{FF2B5EF4-FFF2-40B4-BE49-F238E27FC236}">
                <a16:creationId xmlns:a16="http://schemas.microsoft.com/office/drawing/2014/main" id="{9FE72A3E-01F8-412E-8E98-2BDAA4A674B4}"/>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23" name="Title 1">
            <a:extLst>
              <a:ext uri="{FF2B5EF4-FFF2-40B4-BE49-F238E27FC236}">
                <a16:creationId xmlns:a16="http://schemas.microsoft.com/office/drawing/2014/main" id="{58AF55B9-1670-44D0-B63B-7F29554D4D19}"/>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24" name="Subtitle 2">
            <a:extLst>
              <a:ext uri="{FF2B5EF4-FFF2-40B4-BE49-F238E27FC236}">
                <a16:creationId xmlns:a16="http://schemas.microsoft.com/office/drawing/2014/main" id="{91211FBE-673D-4273-A607-B348AAB51CAD}"/>
              </a:ext>
            </a:extLst>
          </p:cNvPr>
          <p:cNvSpPr>
            <a:spLocks noGrp="1"/>
          </p:cNvSpPr>
          <p:nvPr>
            <p:ph type="subTitle" idx="13"/>
          </p:nvPr>
        </p:nvSpPr>
        <p:spPr>
          <a:xfrm>
            <a:off x="360044" y="1082726"/>
            <a:ext cx="11471910"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46" name="Text Placeholder 21">
            <a:extLst>
              <a:ext uri="{FF2B5EF4-FFF2-40B4-BE49-F238E27FC236}">
                <a16:creationId xmlns:a16="http://schemas.microsoft.com/office/drawing/2014/main" id="{B72D2E40-18A8-4D11-A79B-F130A143E05C}"/>
              </a:ext>
            </a:extLst>
          </p:cNvPr>
          <p:cNvSpPr>
            <a:spLocks noGrp="1"/>
          </p:cNvSpPr>
          <p:nvPr>
            <p:ph type="body" sz="quarter" idx="30"/>
          </p:nvPr>
        </p:nvSpPr>
        <p:spPr>
          <a:xfrm>
            <a:off x="360043"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en-US"/>
              <a:t>Click to edit Master text styles</a:t>
            </a:r>
          </a:p>
        </p:txBody>
      </p:sp>
      <p:sp>
        <p:nvSpPr>
          <p:cNvPr id="45" name="Content Placeholder 3">
            <a:extLst>
              <a:ext uri="{FF2B5EF4-FFF2-40B4-BE49-F238E27FC236}">
                <a16:creationId xmlns:a16="http://schemas.microsoft.com/office/drawing/2014/main" id="{FBF46E5C-C7CD-4024-B778-D17BB07C10CB}"/>
              </a:ext>
            </a:extLst>
          </p:cNvPr>
          <p:cNvSpPr>
            <a:spLocks noGrp="1"/>
          </p:cNvSpPr>
          <p:nvPr>
            <p:ph sz="half" idx="29"/>
          </p:nvPr>
        </p:nvSpPr>
        <p:spPr>
          <a:xfrm>
            <a:off x="360043"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44" name="Text Placeholder 21">
            <a:extLst>
              <a:ext uri="{FF2B5EF4-FFF2-40B4-BE49-F238E27FC236}">
                <a16:creationId xmlns:a16="http://schemas.microsoft.com/office/drawing/2014/main" id="{3E2AF5D0-334B-4117-BADC-AC9D08C21C55}"/>
              </a:ext>
            </a:extLst>
          </p:cNvPr>
          <p:cNvSpPr>
            <a:spLocks noGrp="1"/>
          </p:cNvSpPr>
          <p:nvPr>
            <p:ph type="body" sz="quarter" idx="28"/>
          </p:nvPr>
        </p:nvSpPr>
        <p:spPr>
          <a:xfrm>
            <a:off x="3303805"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en-US"/>
              <a:t>Click to edit Master text styles</a:t>
            </a:r>
          </a:p>
        </p:txBody>
      </p:sp>
      <p:sp>
        <p:nvSpPr>
          <p:cNvPr id="43" name="Content Placeholder 3">
            <a:extLst>
              <a:ext uri="{FF2B5EF4-FFF2-40B4-BE49-F238E27FC236}">
                <a16:creationId xmlns:a16="http://schemas.microsoft.com/office/drawing/2014/main" id="{542EDCC5-87FC-4341-AA76-9AE955848C54}"/>
              </a:ext>
            </a:extLst>
          </p:cNvPr>
          <p:cNvSpPr>
            <a:spLocks noGrp="1"/>
          </p:cNvSpPr>
          <p:nvPr>
            <p:ph sz="half" idx="27"/>
          </p:nvPr>
        </p:nvSpPr>
        <p:spPr>
          <a:xfrm>
            <a:off x="3303805"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42" name="Text Placeholder 21">
            <a:extLst>
              <a:ext uri="{FF2B5EF4-FFF2-40B4-BE49-F238E27FC236}">
                <a16:creationId xmlns:a16="http://schemas.microsoft.com/office/drawing/2014/main" id="{B6D298D6-0193-4F36-B987-5B03BFD64A79}"/>
              </a:ext>
            </a:extLst>
          </p:cNvPr>
          <p:cNvSpPr>
            <a:spLocks noGrp="1"/>
          </p:cNvSpPr>
          <p:nvPr>
            <p:ph type="body" sz="quarter" idx="26"/>
          </p:nvPr>
        </p:nvSpPr>
        <p:spPr>
          <a:xfrm>
            <a:off x="6205961"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en-US"/>
              <a:t>Click to edit Master text styles</a:t>
            </a:r>
          </a:p>
        </p:txBody>
      </p:sp>
      <p:sp>
        <p:nvSpPr>
          <p:cNvPr id="41" name="Content Placeholder 3">
            <a:extLst>
              <a:ext uri="{FF2B5EF4-FFF2-40B4-BE49-F238E27FC236}">
                <a16:creationId xmlns:a16="http://schemas.microsoft.com/office/drawing/2014/main" id="{E25FBBCD-FAB3-496C-9023-BEA9649A7EA4}"/>
              </a:ext>
            </a:extLst>
          </p:cNvPr>
          <p:cNvSpPr>
            <a:spLocks noGrp="1"/>
          </p:cNvSpPr>
          <p:nvPr>
            <p:ph sz="half" idx="25"/>
          </p:nvPr>
        </p:nvSpPr>
        <p:spPr>
          <a:xfrm>
            <a:off x="6205961"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25" name="Text Placeholder 21">
            <a:extLst>
              <a:ext uri="{FF2B5EF4-FFF2-40B4-BE49-F238E27FC236}">
                <a16:creationId xmlns:a16="http://schemas.microsoft.com/office/drawing/2014/main" id="{84EBD52D-9372-4482-9683-865699B9658F}"/>
              </a:ext>
            </a:extLst>
          </p:cNvPr>
          <p:cNvSpPr>
            <a:spLocks noGrp="1"/>
          </p:cNvSpPr>
          <p:nvPr>
            <p:ph type="body" sz="quarter" idx="24"/>
          </p:nvPr>
        </p:nvSpPr>
        <p:spPr>
          <a:xfrm>
            <a:off x="9108118"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en-US"/>
              <a:t>Click to edit Master text styles</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9108117"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Tree>
    <p:extLst>
      <p:ext uri="{BB962C8B-B14F-4D97-AF65-F5344CB8AC3E}">
        <p14:creationId xmlns:p14="http://schemas.microsoft.com/office/powerpoint/2010/main" val="158911089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Fire bilder topp">
    <p:spTree>
      <p:nvGrpSpPr>
        <p:cNvPr id="1" name=""/>
        <p:cNvGrpSpPr/>
        <p:nvPr/>
      </p:nvGrpSpPr>
      <p:grpSpPr>
        <a:xfrm>
          <a:off x="0" y="0"/>
          <a:ext cx="0" cy="0"/>
          <a:chOff x="0" y="0"/>
          <a:chExt cx="0" cy="0"/>
        </a:xfrm>
      </p:grpSpPr>
      <p:sp>
        <p:nvSpPr>
          <p:cNvPr id="19" name="Footer Placeholder 4">
            <a:extLst>
              <a:ext uri="{FF2B5EF4-FFF2-40B4-BE49-F238E27FC236}">
                <a16:creationId xmlns:a16="http://schemas.microsoft.com/office/drawing/2014/main" id="{9C3F215E-98D7-4E75-AF2C-6DC421F9F514}"/>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24" name="addin_colorbox" hidden="1">
            <a:extLst>
              <a:ext uri="{FF2B5EF4-FFF2-40B4-BE49-F238E27FC236}">
                <a16:creationId xmlns:a16="http://schemas.microsoft.com/office/drawing/2014/main" id="{CCB23F58-B073-414A-9542-826ED845D63A}"/>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31" name="addin_title" hidden="1">
            <a:extLst>
              <a:ext uri="{FF2B5EF4-FFF2-40B4-BE49-F238E27FC236}">
                <a16:creationId xmlns:a16="http://schemas.microsoft.com/office/drawing/2014/main" id="{E0B8CF1B-2796-41B4-98A5-9AA3E93611FE}"/>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32" name="addin_text" hidden="1">
            <a:extLst>
              <a:ext uri="{FF2B5EF4-FFF2-40B4-BE49-F238E27FC236}">
                <a16:creationId xmlns:a16="http://schemas.microsoft.com/office/drawing/2014/main" id="{F306296F-A7F1-41BF-B943-C7D7FA147811}"/>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33" name="addin_image" hidden="1">
            <a:extLst>
              <a:ext uri="{FF2B5EF4-FFF2-40B4-BE49-F238E27FC236}">
                <a16:creationId xmlns:a16="http://schemas.microsoft.com/office/drawing/2014/main" id="{C5CBAE70-7714-47C3-82CB-B11634DACAEB}"/>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34" name="addin_grouplist" hidden="1">
            <a:extLst>
              <a:ext uri="{FF2B5EF4-FFF2-40B4-BE49-F238E27FC236}">
                <a16:creationId xmlns:a16="http://schemas.microsoft.com/office/drawing/2014/main" id="{99881E91-E858-4E37-8704-3C1818D3175A}"/>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35" name="addin_logo" hidden="1">
            <a:extLst>
              <a:ext uri="{FF2B5EF4-FFF2-40B4-BE49-F238E27FC236}">
                <a16:creationId xmlns:a16="http://schemas.microsoft.com/office/drawing/2014/main" id="{D574164F-9CA4-4A10-8C31-D4E2B17D20C6}"/>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36" name="addin_fillplaceholders" hidden="1">
            <a:extLst>
              <a:ext uri="{FF2B5EF4-FFF2-40B4-BE49-F238E27FC236}">
                <a16:creationId xmlns:a16="http://schemas.microsoft.com/office/drawing/2014/main" id="{36B7DCBD-44E1-493E-85B0-E828E93D937C}"/>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37" name="addin_colorlist" hidden="1">
            <a:extLst>
              <a:ext uri="{FF2B5EF4-FFF2-40B4-BE49-F238E27FC236}">
                <a16:creationId xmlns:a16="http://schemas.microsoft.com/office/drawing/2014/main" id="{E563F0D4-11F4-42DD-9931-F4F51432C39A}"/>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38" name="addin_background" hidden="1">
            <a:extLst>
              <a:ext uri="{FF2B5EF4-FFF2-40B4-BE49-F238E27FC236}">
                <a16:creationId xmlns:a16="http://schemas.microsoft.com/office/drawing/2014/main" id="{6A47E99E-21A0-4BFE-92CC-423622BC33AB}"/>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23" name="Title 1">
            <a:extLst>
              <a:ext uri="{FF2B5EF4-FFF2-40B4-BE49-F238E27FC236}">
                <a16:creationId xmlns:a16="http://schemas.microsoft.com/office/drawing/2014/main" id="{EF847B60-F309-4884-9832-357BAAD65810}"/>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21" name="Picture Placeholder 4">
            <a:extLst>
              <a:ext uri="{FF2B5EF4-FFF2-40B4-BE49-F238E27FC236}">
                <a16:creationId xmlns:a16="http://schemas.microsoft.com/office/drawing/2014/main" id="{DC80BDF2-BFAE-4432-9B71-EC93BBDB2643}"/>
              </a:ext>
            </a:extLst>
          </p:cNvPr>
          <p:cNvSpPr>
            <a:spLocks noGrp="1"/>
          </p:cNvSpPr>
          <p:nvPr>
            <p:ph type="pic" sz="quarter" idx="23"/>
          </p:nvPr>
        </p:nvSpPr>
        <p:spPr>
          <a:xfrm>
            <a:off x="360043" y="1081366"/>
            <a:ext cx="2736980" cy="1523583"/>
          </a:xfrm>
          <a:noFill/>
        </p:spPr>
        <p:txBody>
          <a:bodyPr/>
          <a:lstStyle>
            <a:lvl1pPr>
              <a:buNone/>
              <a:defRPr/>
            </a:lvl1pPr>
          </a:lstStyle>
          <a:p>
            <a:r>
              <a:rPr lang="en-US"/>
              <a:t>Click icon to add picture</a:t>
            </a:r>
            <a:endParaRPr lang="en-US" dirty="0"/>
          </a:p>
        </p:txBody>
      </p:sp>
      <p:sp>
        <p:nvSpPr>
          <p:cNvPr id="16" name="Subtitle 2">
            <a:extLst>
              <a:ext uri="{FF2B5EF4-FFF2-40B4-BE49-F238E27FC236}">
                <a16:creationId xmlns:a16="http://schemas.microsoft.com/office/drawing/2014/main" id="{11FE7522-682F-43A2-922B-D0B51A4624B9}"/>
              </a:ext>
            </a:extLst>
          </p:cNvPr>
          <p:cNvSpPr>
            <a:spLocks noGrp="1"/>
          </p:cNvSpPr>
          <p:nvPr>
            <p:ph type="subTitle" idx="13"/>
          </p:nvPr>
        </p:nvSpPr>
        <p:spPr>
          <a:xfrm>
            <a:off x="360043" y="2790811"/>
            <a:ext cx="2736980" cy="318644"/>
          </a:xfrm>
        </p:spPr>
        <p:txBody>
          <a:bodyPr anchor="t"/>
          <a:lstStyle>
            <a:lvl1pPr marL="0" indent="0" algn="l">
              <a:buNone/>
              <a:defRPr sz="15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30" name="Content Placeholder 3">
            <a:extLst>
              <a:ext uri="{FF2B5EF4-FFF2-40B4-BE49-F238E27FC236}">
                <a16:creationId xmlns:a16="http://schemas.microsoft.com/office/drawing/2014/main" id="{480D74DD-4A50-49DD-9306-A23A22079643}"/>
              </a:ext>
            </a:extLst>
          </p:cNvPr>
          <p:cNvSpPr>
            <a:spLocks noGrp="1"/>
          </p:cNvSpPr>
          <p:nvPr>
            <p:ph sz="half" idx="30"/>
          </p:nvPr>
        </p:nvSpPr>
        <p:spPr>
          <a:xfrm>
            <a:off x="360043" y="3292760"/>
            <a:ext cx="2736980" cy="237619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5" name="Picture Placeholder 4">
            <a:extLst>
              <a:ext uri="{FF2B5EF4-FFF2-40B4-BE49-F238E27FC236}">
                <a16:creationId xmlns:a16="http://schemas.microsoft.com/office/drawing/2014/main" id="{E388075E-3AFC-4298-92EB-455858EE4D00}"/>
              </a:ext>
            </a:extLst>
          </p:cNvPr>
          <p:cNvSpPr>
            <a:spLocks noGrp="1"/>
          </p:cNvSpPr>
          <p:nvPr>
            <p:ph type="pic" sz="quarter" idx="22"/>
          </p:nvPr>
        </p:nvSpPr>
        <p:spPr>
          <a:xfrm>
            <a:off x="3286576" y="1081366"/>
            <a:ext cx="2736980" cy="1523583"/>
          </a:xfrm>
          <a:noFill/>
        </p:spPr>
        <p:txBody>
          <a:bodyPr/>
          <a:lstStyle>
            <a:lvl1pPr>
              <a:buNone/>
              <a:defRPr/>
            </a:lvl1pPr>
          </a:lstStyle>
          <a:p>
            <a:r>
              <a:rPr lang="en-US"/>
              <a:t>Click icon to add picture</a:t>
            </a:r>
            <a:endParaRPr lang="en-US" dirty="0"/>
          </a:p>
        </p:txBody>
      </p:sp>
      <p:sp>
        <p:nvSpPr>
          <p:cNvPr id="22" name="Text Placeholder 21">
            <a:extLst>
              <a:ext uri="{FF2B5EF4-FFF2-40B4-BE49-F238E27FC236}">
                <a16:creationId xmlns:a16="http://schemas.microsoft.com/office/drawing/2014/main" id="{C5EE1A38-0897-4573-99F1-2AAFFB9267F8}"/>
              </a:ext>
            </a:extLst>
          </p:cNvPr>
          <p:cNvSpPr>
            <a:spLocks noGrp="1"/>
          </p:cNvSpPr>
          <p:nvPr>
            <p:ph type="body" sz="quarter" idx="17"/>
          </p:nvPr>
        </p:nvSpPr>
        <p:spPr>
          <a:xfrm>
            <a:off x="3286576" y="2790811"/>
            <a:ext cx="2736980" cy="318644"/>
          </a:xfrm>
        </p:spPr>
        <p:txBody>
          <a:bodyPr anchor="t"/>
          <a:lstStyle>
            <a:lvl1pPr>
              <a:buNone/>
              <a:defRPr lang="en-US" sz="1500" kern="1200" dirty="0">
                <a:solidFill>
                  <a:schemeClr val="tx1"/>
                </a:solidFill>
                <a:latin typeface="+mn-lt"/>
                <a:ea typeface="+mn-ea"/>
                <a:cs typeface="+mn-cs"/>
              </a:defRPr>
            </a:lvl1pPr>
          </a:lstStyle>
          <a:p>
            <a:pPr lvl="0"/>
            <a:r>
              <a:rPr lang="en-US"/>
              <a:t>Click to edit Master text styles</a:t>
            </a:r>
          </a:p>
        </p:txBody>
      </p:sp>
      <p:sp>
        <p:nvSpPr>
          <p:cNvPr id="29" name="Content Placeholder 3">
            <a:extLst>
              <a:ext uri="{FF2B5EF4-FFF2-40B4-BE49-F238E27FC236}">
                <a16:creationId xmlns:a16="http://schemas.microsoft.com/office/drawing/2014/main" id="{71E44F0B-F496-4E85-AC77-361685F3DAE7}"/>
              </a:ext>
            </a:extLst>
          </p:cNvPr>
          <p:cNvSpPr>
            <a:spLocks noGrp="1"/>
          </p:cNvSpPr>
          <p:nvPr>
            <p:ph sz="half" idx="29"/>
          </p:nvPr>
        </p:nvSpPr>
        <p:spPr>
          <a:xfrm>
            <a:off x="3286576" y="3292761"/>
            <a:ext cx="2736980" cy="237619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25" name="Picture Placeholder 4">
            <a:extLst>
              <a:ext uri="{FF2B5EF4-FFF2-40B4-BE49-F238E27FC236}">
                <a16:creationId xmlns:a16="http://schemas.microsoft.com/office/drawing/2014/main" id="{3D1BDEE6-8393-45A2-903D-6459074B303C}"/>
              </a:ext>
            </a:extLst>
          </p:cNvPr>
          <p:cNvSpPr>
            <a:spLocks noGrp="1"/>
          </p:cNvSpPr>
          <p:nvPr>
            <p:ph type="pic" sz="quarter" idx="25"/>
          </p:nvPr>
        </p:nvSpPr>
        <p:spPr>
          <a:xfrm>
            <a:off x="6192987" y="1081366"/>
            <a:ext cx="2736980" cy="1523583"/>
          </a:xfrm>
          <a:noFill/>
        </p:spPr>
        <p:txBody>
          <a:bodyPr/>
          <a:lstStyle>
            <a:lvl1pPr>
              <a:buNone/>
              <a:defRPr/>
            </a:lvl1pPr>
          </a:lstStyle>
          <a:p>
            <a:r>
              <a:rPr lang="en-US"/>
              <a:t>Click icon to add picture</a:t>
            </a:r>
            <a:endParaRPr lang="en-US" dirty="0"/>
          </a:p>
        </p:txBody>
      </p:sp>
      <p:sp>
        <p:nvSpPr>
          <p:cNvPr id="20" name="Text Placeholder 21">
            <a:extLst>
              <a:ext uri="{FF2B5EF4-FFF2-40B4-BE49-F238E27FC236}">
                <a16:creationId xmlns:a16="http://schemas.microsoft.com/office/drawing/2014/main" id="{2D7B525A-A39D-4409-889F-3E50319F94F3}"/>
              </a:ext>
            </a:extLst>
          </p:cNvPr>
          <p:cNvSpPr>
            <a:spLocks noGrp="1"/>
          </p:cNvSpPr>
          <p:nvPr>
            <p:ph type="body" sz="quarter" idx="24"/>
          </p:nvPr>
        </p:nvSpPr>
        <p:spPr>
          <a:xfrm>
            <a:off x="6192987" y="2790811"/>
            <a:ext cx="2736980" cy="318644"/>
          </a:xfrm>
        </p:spPr>
        <p:txBody>
          <a:bodyPr anchor="t"/>
          <a:lstStyle>
            <a:lvl1pPr>
              <a:buNone/>
              <a:defRPr lang="en-US" sz="1500" kern="1200" dirty="0">
                <a:solidFill>
                  <a:schemeClr val="tx1"/>
                </a:solidFill>
                <a:latin typeface="+mn-lt"/>
                <a:ea typeface="+mn-ea"/>
                <a:cs typeface="+mn-cs"/>
              </a:defRPr>
            </a:lvl1pPr>
          </a:lstStyle>
          <a:p>
            <a:pPr lvl="0"/>
            <a:r>
              <a:rPr lang="en-US"/>
              <a:t>Click to edit Master text styles</a:t>
            </a:r>
          </a:p>
        </p:txBody>
      </p:sp>
      <p:sp>
        <p:nvSpPr>
          <p:cNvPr id="28" name="Content Placeholder 3">
            <a:extLst>
              <a:ext uri="{FF2B5EF4-FFF2-40B4-BE49-F238E27FC236}">
                <a16:creationId xmlns:a16="http://schemas.microsoft.com/office/drawing/2014/main" id="{A3C6FFF7-1BD6-4C2E-949A-7AEAD2340CC4}"/>
              </a:ext>
            </a:extLst>
          </p:cNvPr>
          <p:cNvSpPr>
            <a:spLocks noGrp="1"/>
          </p:cNvSpPr>
          <p:nvPr>
            <p:ph sz="half" idx="28"/>
          </p:nvPr>
        </p:nvSpPr>
        <p:spPr>
          <a:xfrm>
            <a:off x="6192987" y="3292761"/>
            <a:ext cx="2736980" cy="237619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9094974" y="1081366"/>
            <a:ext cx="2736980" cy="1523583"/>
          </a:xfrm>
          <a:noFill/>
        </p:spPr>
        <p:txBody>
          <a:bodyPr/>
          <a:lstStyle>
            <a:lvl1pPr>
              <a:buNone/>
              <a:defRPr/>
            </a:lvl1pPr>
          </a:lstStyle>
          <a:p>
            <a:r>
              <a:rPr lang="en-US"/>
              <a:t>Click icon to add picture</a:t>
            </a:r>
            <a:endParaRPr lang="en-US" dirty="0"/>
          </a:p>
        </p:txBody>
      </p:sp>
      <p:sp>
        <p:nvSpPr>
          <p:cNvPr id="26" name="Text Placeholder 21">
            <a:extLst>
              <a:ext uri="{FF2B5EF4-FFF2-40B4-BE49-F238E27FC236}">
                <a16:creationId xmlns:a16="http://schemas.microsoft.com/office/drawing/2014/main" id="{22AA6F0B-4FE7-4E1E-A833-9372AA448897}"/>
              </a:ext>
            </a:extLst>
          </p:cNvPr>
          <p:cNvSpPr>
            <a:spLocks noGrp="1"/>
          </p:cNvSpPr>
          <p:nvPr>
            <p:ph type="body" sz="quarter" idx="26"/>
          </p:nvPr>
        </p:nvSpPr>
        <p:spPr>
          <a:xfrm>
            <a:off x="9094974" y="2790811"/>
            <a:ext cx="2716858" cy="318644"/>
          </a:xfrm>
        </p:spPr>
        <p:txBody>
          <a:bodyPr anchor="t"/>
          <a:lstStyle>
            <a:lvl1pPr>
              <a:buNone/>
              <a:defRPr lang="en-US" sz="1500" kern="1200" dirty="0">
                <a:solidFill>
                  <a:schemeClr val="tx1"/>
                </a:solidFill>
                <a:latin typeface="+mn-lt"/>
                <a:ea typeface="+mn-ea"/>
                <a:cs typeface="+mn-cs"/>
              </a:defRPr>
            </a:lvl1pPr>
          </a:lstStyle>
          <a:p>
            <a:pPr lvl="0"/>
            <a:r>
              <a:rPr lang="en-US"/>
              <a:t>Click to edit Master text styles</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9094974" y="3292761"/>
            <a:ext cx="2736980" cy="2376197"/>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Tree>
    <p:extLst>
      <p:ext uri="{BB962C8B-B14F-4D97-AF65-F5344CB8AC3E}">
        <p14:creationId xmlns:p14="http://schemas.microsoft.com/office/powerpoint/2010/main" val="10289949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o bilder ">
    <p:spTree>
      <p:nvGrpSpPr>
        <p:cNvPr id="1" name=""/>
        <p:cNvGrpSpPr/>
        <p:nvPr/>
      </p:nvGrpSpPr>
      <p:grpSpPr>
        <a:xfrm>
          <a:off x="0" y="0"/>
          <a:ext cx="0" cy="0"/>
          <a:chOff x="0" y="0"/>
          <a:chExt cx="0" cy="0"/>
        </a:xfrm>
      </p:grpSpPr>
      <p:sp>
        <p:nvSpPr>
          <p:cNvPr id="10" name="Footer Placeholder 4">
            <a:extLst>
              <a:ext uri="{FF2B5EF4-FFF2-40B4-BE49-F238E27FC236}">
                <a16:creationId xmlns:a16="http://schemas.microsoft.com/office/drawing/2014/main" id="{E78C22F4-77A5-4B84-BD5E-2A59A32FB505}"/>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8" name="Slide Number Placeholder 17">
            <a:extLst>
              <a:ext uri="{FF2B5EF4-FFF2-40B4-BE49-F238E27FC236}">
                <a16:creationId xmlns:a16="http://schemas.microsoft.com/office/drawing/2014/main" id="{FAE41322-259C-45E1-8EBA-CD9AEBC31A7F}"/>
              </a:ext>
            </a:extLst>
          </p:cNvPr>
          <p:cNvSpPr>
            <a:spLocks noGrp="1"/>
          </p:cNvSpPr>
          <p:nvPr>
            <p:ph type="sldNum" sz="quarter" idx="19"/>
          </p:nvPr>
        </p:nvSpPr>
        <p:spPr/>
        <p:txBody>
          <a:bodyPr/>
          <a:lstStyle/>
          <a:p>
            <a:r>
              <a:rPr lang="en-US"/>
              <a:t>Side </a:t>
            </a:r>
            <a:fld id="{5251F420-7306-4E7C-A79E-F31A38F7D392}" type="slidenum">
              <a:rPr lang="en-US" smtClean="0"/>
              <a:pPr/>
              <a:t>‹#›</a:t>
            </a:fld>
            <a:endParaRPr lang="en-US" dirty="0"/>
          </a:p>
        </p:txBody>
      </p:sp>
      <p:sp>
        <p:nvSpPr>
          <p:cNvPr id="11" name="Title 1">
            <a:extLst>
              <a:ext uri="{FF2B5EF4-FFF2-40B4-BE49-F238E27FC236}">
                <a16:creationId xmlns:a16="http://schemas.microsoft.com/office/drawing/2014/main" id="{84C2A117-22FA-459F-976D-25DB69F1580C}"/>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12" name="Subtitle 2">
            <a:extLst>
              <a:ext uri="{FF2B5EF4-FFF2-40B4-BE49-F238E27FC236}">
                <a16:creationId xmlns:a16="http://schemas.microsoft.com/office/drawing/2014/main" id="{547B788B-9E9A-45A9-B357-364F5972A249}"/>
              </a:ext>
            </a:extLst>
          </p:cNvPr>
          <p:cNvSpPr>
            <a:spLocks noGrp="1"/>
          </p:cNvSpPr>
          <p:nvPr>
            <p:ph type="subTitle" idx="13"/>
          </p:nvPr>
        </p:nvSpPr>
        <p:spPr>
          <a:xfrm>
            <a:off x="360044" y="1082726"/>
            <a:ext cx="11471910"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2" name="Picture Placeholder 1">
            <a:extLst>
              <a:ext uri="{FF2B5EF4-FFF2-40B4-BE49-F238E27FC236}">
                <a16:creationId xmlns:a16="http://schemas.microsoft.com/office/drawing/2014/main" id="{D0001077-9CBF-4E3B-BC21-E948C160E969}"/>
              </a:ext>
            </a:extLst>
          </p:cNvPr>
          <p:cNvSpPr>
            <a:spLocks noGrp="1"/>
          </p:cNvSpPr>
          <p:nvPr>
            <p:ph type="pic" sz="quarter" idx="20"/>
          </p:nvPr>
        </p:nvSpPr>
        <p:spPr>
          <a:xfrm>
            <a:off x="360044" y="1757497"/>
            <a:ext cx="5611759" cy="3920059"/>
          </a:xfrm>
          <a:prstGeom prst="rect">
            <a:avLst/>
          </a:prstGeom>
          <a:noFill/>
        </p:spPr>
        <p:txBody>
          <a:bodyPr lIns="0" tIns="0" rIns="0" bIns="0"/>
          <a:lstStyle>
            <a:lvl1pPr>
              <a:buNone/>
              <a:defRPr/>
            </a:lvl1pPr>
          </a:lstStyle>
          <a:p>
            <a:r>
              <a:rPr lang="en-US"/>
              <a:t>Click icon to add picture</a:t>
            </a:r>
            <a:endParaRPr lang="en-US" dirty="0"/>
          </a:p>
        </p:txBody>
      </p:sp>
      <p:sp>
        <p:nvSpPr>
          <p:cNvPr id="13" name="Text Placeholder 12">
            <a:extLst>
              <a:ext uri="{FF2B5EF4-FFF2-40B4-BE49-F238E27FC236}">
                <a16:creationId xmlns:a16="http://schemas.microsoft.com/office/drawing/2014/main" id="{D41D3FFA-A749-48E7-93B6-E3608A598DAF}"/>
              </a:ext>
            </a:extLst>
          </p:cNvPr>
          <p:cNvSpPr>
            <a:spLocks noGrp="1"/>
          </p:cNvSpPr>
          <p:nvPr>
            <p:ph type="body" sz="quarter" idx="15" hasCustomPrompt="1"/>
          </p:nvPr>
        </p:nvSpPr>
        <p:spPr>
          <a:xfrm>
            <a:off x="360045" y="5875993"/>
            <a:ext cx="5611759" cy="182608"/>
          </a:xfrm>
        </p:spPr>
        <p:txBody>
          <a:bodyPr/>
          <a:lstStyle>
            <a:lvl1pPr marL="0" indent="0" algn="r">
              <a:buNone/>
              <a:defRPr sz="750">
                <a:solidFill>
                  <a:srgbClr val="524B48"/>
                </a:solidFill>
              </a:defRPr>
            </a:lvl1pPr>
          </a:lstStyle>
          <a:p>
            <a:pPr lvl="0"/>
            <a:r>
              <a:rPr lang="nb-NO" dirty="0"/>
              <a:t>Fotokreditt / Bildetekst</a:t>
            </a:r>
            <a:endParaRPr lang="en-US" dirty="0"/>
          </a:p>
        </p:txBody>
      </p:sp>
      <p:sp>
        <p:nvSpPr>
          <p:cNvPr id="3" name="Picture Placeholder 2">
            <a:extLst>
              <a:ext uri="{FF2B5EF4-FFF2-40B4-BE49-F238E27FC236}">
                <a16:creationId xmlns:a16="http://schemas.microsoft.com/office/drawing/2014/main" id="{BB89F89F-F92D-4257-8097-9A576478EB56}"/>
              </a:ext>
            </a:extLst>
          </p:cNvPr>
          <p:cNvSpPr>
            <a:spLocks noGrp="1"/>
          </p:cNvSpPr>
          <p:nvPr>
            <p:ph type="pic" sz="quarter" idx="21"/>
          </p:nvPr>
        </p:nvSpPr>
        <p:spPr>
          <a:xfrm>
            <a:off x="6220199" y="1757497"/>
            <a:ext cx="5611759" cy="3920059"/>
          </a:xfrm>
          <a:prstGeom prst="rect">
            <a:avLst/>
          </a:prstGeom>
          <a:noFill/>
        </p:spPr>
        <p:txBody>
          <a:bodyPr lIns="0" tIns="0" rIns="0" bIns="0"/>
          <a:lstStyle>
            <a:lvl1pPr>
              <a:buNone/>
              <a:defRPr/>
            </a:lvl1pPr>
          </a:lstStyle>
          <a:p>
            <a:r>
              <a:rPr lang="en-US"/>
              <a:t>Click icon to add picture</a:t>
            </a:r>
            <a:endParaRPr lang="en-US" dirty="0"/>
          </a:p>
        </p:txBody>
      </p:sp>
      <p:sp>
        <p:nvSpPr>
          <p:cNvPr id="14" name="Text Placeholder 12">
            <a:extLst>
              <a:ext uri="{FF2B5EF4-FFF2-40B4-BE49-F238E27FC236}">
                <a16:creationId xmlns:a16="http://schemas.microsoft.com/office/drawing/2014/main" id="{BD368394-9DFE-49F7-8B3A-C5D11ABAF3C1}"/>
              </a:ext>
            </a:extLst>
          </p:cNvPr>
          <p:cNvSpPr>
            <a:spLocks noGrp="1"/>
          </p:cNvSpPr>
          <p:nvPr>
            <p:ph type="body" sz="quarter" idx="16" hasCustomPrompt="1"/>
          </p:nvPr>
        </p:nvSpPr>
        <p:spPr>
          <a:xfrm>
            <a:off x="6220199" y="5875993"/>
            <a:ext cx="5611759" cy="182608"/>
          </a:xfrm>
        </p:spPr>
        <p:txBody>
          <a:bodyPr/>
          <a:lstStyle>
            <a:lvl1pPr marL="0" indent="0" algn="r">
              <a:buNone/>
              <a:defRPr sz="750">
                <a:solidFill>
                  <a:srgbClr val="524B48"/>
                </a:solidFill>
              </a:defRPr>
            </a:lvl1pPr>
          </a:lstStyle>
          <a:p>
            <a:pPr lvl="0"/>
            <a:r>
              <a:rPr lang="nb-NO" dirty="0"/>
              <a:t>Fotokreditt / Bildetekst</a:t>
            </a:r>
            <a:endParaRPr lang="en-US" dirty="0"/>
          </a:p>
        </p:txBody>
      </p:sp>
      <p:sp>
        <p:nvSpPr>
          <p:cNvPr id="15" name="addin_colorlist" hidden="1">
            <a:extLst>
              <a:ext uri="{FF2B5EF4-FFF2-40B4-BE49-F238E27FC236}">
                <a16:creationId xmlns:a16="http://schemas.microsoft.com/office/drawing/2014/main" id="{12E1D021-9BB6-483B-B0CA-ABB02941583E}"/>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endParaRPr lang="nb-NO" dirty="0"/>
          </a:p>
        </p:txBody>
      </p:sp>
      <p:sp>
        <p:nvSpPr>
          <p:cNvPr id="16" name="addin_background" hidden="1">
            <a:extLst>
              <a:ext uri="{FF2B5EF4-FFF2-40B4-BE49-F238E27FC236}">
                <a16:creationId xmlns:a16="http://schemas.microsoft.com/office/drawing/2014/main" id="{AE6A6AFF-72F2-4BDB-94A3-D92B38AC6AE6}"/>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19139036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re bilder">
    <p:spTree>
      <p:nvGrpSpPr>
        <p:cNvPr id="1" name=""/>
        <p:cNvGrpSpPr/>
        <p:nvPr/>
      </p:nvGrpSpPr>
      <p:grpSpPr>
        <a:xfrm>
          <a:off x="0" y="0"/>
          <a:ext cx="0" cy="0"/>
          <a:chOff x="0" y="0"/>
          <a:chExt cx="0" cy="0"/>
        </a:xfrm>
      </p:grpSpPr>
      <p:sp>
        <p:nvSpPr>
          <p:cNvPr id="11" name="Footer Placeholder 4">
            <a:extLst>
              <a:ext uri="{FF2B5EF4-FFF2-40B4-BE49-F238E27FC236}">
                <a16:creationId xmlns:a16="http://schemas.microsoft.com/office/drawing/2014/main" id="{BBD9063C-F778-46E7-8697-C72B9C1AA8F0}"/>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dirty="0"/>
              <a:t>Side </a:t>
            </a:r>
            <a:fld id="{5251F420-7306-4E7C-A79E-F31A38F7D392}" type="slidenum">
              <a:rPr lang="en-US" smtClean="0"/>
              <a:pPr/>
              <a:t>‹#›</a:t>
            </a:fld>
            <a:endParaRPr lang="en-US" dirty="0"/>
          </a:p>
        </p:txBody>
      </p:sp>
      <p:sp>
        <p:nvSpPr>
          <p:cNvPr id="18" name="addin_colorlist" hidden="1">
            <a:extLst>
              <a:ext uri="{FF2B5EF4-FFF2-40B4-BE49-F238E27FC236}">
                <a16:creationId xmlns:a16="http://schemas.microsoft.com/office/drawing/2014/main" id="{192BE3FC-33A9-40BC-A479-57A961956F20}"/>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endParaRPr lang="nb-NO" dirty="0"/>
          </a:p>
        </p:txBody>
      </p:sp>
      <p:sp>
        <p:nvSpPr>
          <p:cNvPr id="19" name="addin_background" hidden="1">
            <a:extLst>
              <a:ext uri="{FF2B5EF4-FFF2-40B4-BE49-F238E27FC236}">
                <a16:creationId xmlns:a16="http://schemas.microsoft.com/office/drawing/2014/main" id="{0622262C-05D6-4FA9-AC81-A220F5343306}"/>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16" name="Title 1">
            <a:extLst>
              <a:ext uri="{FF2B5EF4-FFF2-40B4-BE49-F238E27FC236}">
                <a16:creationId xmlns:a16="http://schemas.microsoft.com/office/drawing/2014/main" id="{1457E567-3EF4-4752-87D8-A632A0518AA3}"/>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12" name="Text Placeholder 21">
            <a:extLst>
              <a:ext uri="{FF2B5EF4-FFF2-40B4-BE49-F238E27FC236}">
                <a16:creationId xmlns:a16="http://schemas.microsoft.com/office/drawing/2014/main" id="{BCBAFB08-AF77-436F-9BD6-4080968E01EC}"/>
              </a:ext>
            </a:extLst>
          </p:cNvPr>
          <p:cNvSpPr>
            <a:spLocks noGrp="1"/>
          </p:cNvSpPr>
          <p:nvPr>
            <p:ph type="body" sz="quarter" idx="29"/>
          </p:nvPr>
        </p:nvSpPr>
        <p:spPr>
          <a:xfrm>
            <a:off x="360043"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8" name="Picture Placeholder 7">
            <a:extLst>
              <a:ext uri="{FF2B5EF4-FFF2-40B4-BE49-F238E27FC236}">
                <a16:creationId xmlns:a16="http://schemas.microsoft.com/office/drawing/2014/main" id="{E37AE244-E30D-4FB2-98A6-B9EC37B05A95}"/>
              </a:ext>
            </a:extLst>
          </p:cNvPr>
          <p:cNvSpPr>
            <a:spLocks noGrp="1"/>
          </p:cNvSpPr>
          <p:nvPr>
            <p:ph type="pic" sz="quarter" idx="26"/>
          </p:nvPr>
        </p:nvSpPr>
        <p:spPr>
          <a:xfrm>
            <a:off x="360043" y="1754970"/>
            <a:ext cx="3541314" cy="3913988"/>
          </a:xfrm>
          <a:prstGeom prst="rect">
            <a:avLst/>
          </a:prstGeom>
          <a:noFill/>
        </p:spPr>
        <p:txBody>
          <a:bodyPr lIns="0" tIns="0" rIns="0" bIns="0"/>
          <a:lstStyle/>
          <a:p>
            <a:r>
              <a:rPr lang="en-US"/>
              <a:t>Click icon to add picture</a:t>
            </a:r>
            <a:endParaRPr lang="en-US" dirty="0"/>
          </a:p>
        </p:txBody>
      </p:sp>
      <p:sp>
        <p:nvSpPr>
          <p:cNvPr id="13" name="Text Placeholder 21">
            <a:extLst>
              <a:ext uri="{FF2B5EF4-FFF2-40B4-BE49-F238E27FC236}">
                <a16:creationId xmlns:a16="http://schemas.microsoft.com/office/drawing/2014/main" id="{C92CEF28-9974-4654-BC4B-16683224EB29}"/>
              </a:ext>
            </a:extLst>
          </p:cNvPr>
          <p:cNvSpPr>
            <a:spLocks noGrp="1"/>
          </p:cNvSpPr>
          <p:nvPr>
            <p:ph type="body" sz="quarter" idx="20"/>
          </p:nvPr>
        </p:nvSpPr>
        <p:spPr>
          <a:xfrm>
            <a:off x="4333839"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9" name="Picture Placeholder 8">
            <a:extLst>
              <a:ext uri="{FF2B5EF4-FFF2-40B4-BE49-F238E27FC236}">
                <a16:creationId xmlns:a16="http://schemas.microsoft.com/office/drawing/2014/main" id="{4CA0C917-5130-4608-85A6-627EB2AFD5D9}"/>
              </a:ext>
            </a:extLst>
          </p:cNvPr>
          <p:cNvSpPr>
            <a:spLocks noGrp="1"/>
          </p:cNvSpPr>
          <p:nvPr>
            <p:ph type="pic" sz="quarter" idx="27"/>
          </p:nvPr>
        </p:nvSpPr>
        <p:spPr>
          <a:xfrm>
            <a:off x="4333839" y="1754970"/>
            <a:ext cx="3541314" cy="3913988"/>
          </a:xfrm>
          <a:prstGeom prst="rect">
            <a:avLst/>
          </a:prstGeom>
          <a:noFill/>
        </p:spPr>
        <p:txBody>
          <a:bodyPr lIns="0" tIns="0" rIns="0" bIns="0"/>
          <a:lstStyle/>
          <a:p>
            <a:r>
              <a:rPr lang="en-US"/>
              <a:t>Click icon to add picture</a:t>
            </a:r>
            <a:endParaRPr lang="en-US" dirty="0"/>
          </a:p>
        </p:txBody>
      </p:sp>
      <p:sp>
        <p:nvSpPr>
          <p:cNvPr id="14" name="Text Placeholder 21">
            <a:extLst>
              <a:ext uri="{FF2B5EF4-FFF2-40B4-BE49-F238E27FC236}">
                <a16:creationId xmlns:a16="http://schemas.microsoft.com/office/drawing/2014/main" id="{74EB04B7-23CB-400A-AA85-FD8B359FC6B7}"/>
              </a:ext>
            </a:extLst>
          </p:cNvPr>
          <p:cNvSpPr>
            <a:spLocks noGrp="1"/>
          </p:cNvSpPr>
          <p:nvPr>
            <p:ph type="body" sz="quarter" idx="18"/>
          </p:nvPr>
        </p:nvSpPr>
        <p:spPr>
          <a:xfrm>
            <a:off x="8287512"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10" name="Picture Placeholder 9">
            <a:extLst>
              <a:ext uri="{FF2B5EF4-FFF2-40B4-BE49-F238E27FC236}">
                <a16:creationId xmlns:a16="http://schemas.microsoft.com/office/drawing/2014/main" id="{B0C61C4C-3830-4483-B223-21FD6F02122E}"/>
              </a:ext>
            </a:extLst>
          </p:cNvPr>
          <p:cNvSpPr>
            <a:spLocks noGrp="1"/>
          </p:cNvSpPr>
          <p:nvPr>
            <p:ph type="pic" sz="quarter" idx="28"/>
          </p:nvPr>
        </p:nvSpPr>
        <p:spPr>
          <a:xfrm>
            <a:off x="8287512" y="1754970"/>
            <a:ext cx="3541314" cy="3913988"/>
          </a:xfrm>
          <a:prstGeom prst="rect">
            <a:avLst/>
          </a:prstGeom>
          <a:noFill/>
        </p:spPr>
        <p:txBody>
          <a:bodyPr lIns="0" tIns="0" rIns="0" bIns="0"/>
          <a:lstStyle/>
          <a:p>
            <a:r>
              <a:rPr lang="en-US"/>
              <a:t>Click icon to add picture</a:t>
            </a:r>
            <a:endParaRPr lang="en-US" dirty="0"/>
          </a:p>
        </p:txBody>
      </p:sp>
    </p:spTree>
    <p:extLst>
      <p:ext uri="{BB962C8B-B14F-4D97-AF65-F5344CB8AC3E}">
        <p14:creationId xmlns:p14="http://schemas.microsoft.com/office/powerpoint/2010/main" val="210921212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Stort bilde utfyllende">
    <p:spTree>
      <p:nvGrpSpPr>
        <p:cNvPr id="1" name=""/>
        <p:cNvGrpSpPr/>
        <p:nvPr/>
      </p:nvGrpSpPr>
      <p:grpSpPr>
        <a:xfrm>
          <a:off x="0" y="0"/>
          <a:ext cx="0" cy="0"/>
          <a:chOff x="0" y="0"/>
          <a:chExt cx="0" cy="0"/>
        </a:xfrm>
      </p:grpSpPr>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0" y="1262748"/>
            <a:ext cx="12192000" cy="5595252"/>
          </a:xfrm>
          <a:noFill/>
        </p:spPr>
        <p:txBody>
          <a:bodyPr/>
          <a:lstStyle>
            <a:lvl1pPr>
              <a:buNone/>
              <a:defRPr/>
            </a:lvl1pPr>
          </a:lstStyle>
          <a:p>
            <a:r>
              <a:rPr lang="en-US"/>
              <a:t>Click icon to add picture</a:t>
            </a:r>
            <a:endParaRPr lang="en-US" dirty="0"/>
          </a:p>
        </p:txBody>
      </p:sp>
      <p:sp>
        <p:nvSpPr>
          <p:cNvPr id="5" name="Text Placeholder 4" descr="Logo Universitetet i oslo">
            <a:extLst>
              <a:ext uri="{FF2B5EF4-FFF2-40B4-BE49-F238E27FC236}">
                <a16:creationId xmlns:a16="http://schemas.microsoft.com/office/drawing/2014/main" id="{47006D2C-998F-4DB7-B481-B9B3DCDC0DAF}"/>
              </a:ext>
            </a:extLst>
          </p:cNvPr>
          <p:cNvSpPr>
            <a:spLocks noGrp="1"/>
          </p:cNvSpPr>
          <p:nvPr>
            <p:ph type="body" sz="quarter" idx="28" hasCustomPrompt="1"/>
          </p:nvPr>
        </p:nvSpPr>
        <p:spPr>
          <a:xfrm>
            <a:off x="381001" y="6280142"/>
            <a:ext cx="1021262" cy="202980"/>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dirty="0"/>
              <a:t> </a:t>
            </a:r>
            <a:endParaRPr lang="en-US" dirty="0"/>
          </a:p>
        </p:txBody>
      </p:sp>
      <p:sp>
        <p:nvSpPr>
          <p:cNvPr id="6" name="addin_colorlist" hidden="1">
            <a:extLst>
              <a:ext uri="{FF2B5EF4-FFF2-40B4-BE49-F238E27FC236}">
                <a16:creationId xmlns:a16="http://schemas.microsoft.com/office/drawing/2014/main" id="{9A57ABF8-B03C-45E1-8D60-C254AB41F39B}"/>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endParaRPr lang="nb-NO" dirty="0"/>
          </a:p>
        </p:txBody>
      </p:sp>
      <p:sp>
        <p:nvSpPr>
          <p:cNvPr id="8" name="addin_background" hidden="1">
            <a:extLst>
              <a:ext uri="{FF2B5EF4-FFF2-40B4-BE49-F238E27FC236}">
                <a16:creationId xmlns:a16="http://schemas.microsoft.com/office/drawing/2014/main" id="{055166DC-2EAE-49E7-B441-171CC1D8ADC6}"/>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7" name="Title 1">
            <a:extLst>
              <a:ext uri="{FF2B5EF4-FFF2-40B4-BE49-F238E27FC236}">
                <a16:creationId xmlns:a16="http://schemas.microsoft.com/office/drawing/2014/main" id="{E61FD05B-C54B-4336-9FA5-A6AE69EA8389}"/>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Tree>
    <p:extLst>
      <p:ext uri="{BB962C8B-B14F-4D97-AF65-F5344CB8AC3E}">
        <p14:creationId xmlns:p14="http://schemas.microsoft.com/office/powerpoint/2010/main" val="3705554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38BD289F-AA6B-4FB2-A81B-530238144847}"/>
              </a:ext>
            </a:extLst>
          </p:cNvPr>
          <p:cNvSpPr>
            <a:spLocks noGrp="1"/>
          </p:cNvSpPr>
          <p:nvPr>
            <p:ph type="ftr" sz="quarter" idx="11"/>
          </p:nvPr>
        </p:nvSpPr>
        <p:spPr/>
        <p:txBody>
          <a:bodyPr/>
          <a:lstStyle/>
          <a:p>
            <a:endParaRPr lang="nb-NO" dirty="0"/>
          </a:p>
        </p:txBody>
      </p:sp>
      <p:sp>
        <p:nvSpPr>
          <p:cNvPr id="7" name="Slide Number Placeholder 6">
            <a:extLst>
              <a:ext uri="{FF2B5EF4-FFF2-40B4-BE49-F238E27FC236}">
                <a16:creationId xmlns:a16="http://schemas.microsoft.com/office/drawing/2014/main" id="{5AD1492D-B242-4BDE-940A-6ED6C625F811}"/>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4" name="addin_colorlist" hidden="1">
            <a:extLst>
              <a:ext uri="{FF2B5EF4-FFF2-40B4-BE49-F238E27FC236}">
                <a16:creationId xmlns:a16="http://schemas.microsoft.com/office/drawing/2014/main" id="{D3E5644C-DB70-4CBC-AC2B-038E4820ABBB}"/>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endParaRPr lang="nb-NO" dirty="0"/>
          </a:p>
        </p:txBody>
      </p:sp>
      <p:sp>
        <p:nvSpPr>
          <p:cNvPr id="5" name="addin_background" hidden="1">
            <a:extLst>
              <a:ext uri="{FF2B5EF4-FFF2-40B4-BE49-F238E27FC236}">
                <a16:creationId xmlns:a16="http://schemas.microsoft.com/office/drawing/2014/main" id="{3749FA81-9AD1-411B-9F14-0795464A48CC}"/>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47498942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3.sv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ags" Target="../tags/tag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oleObject" Target="../embeddings/oleObject1.bin"/><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A22D069C-C025-484F-B809-F6C0328593D2}"/>
              </a:ext>
            </a:extLst>
          </p:cNvPr>
          <p:cNvGraphicFramePr>
            <a:graphicFrameLocks noChangeAspect="1"/>
          </p:cNvGraphicFramePr>
          <p:nvPr userDrawn="1">
            <p:custDataLst>
              <p:tags r:id="rId29"/>
            </p:custDataLst>
            <p:extLst>
              <p:ext uri="{D42A27DB-BD31-4B8C-83A1-F6EECF244321}">
                <p14:modId xmlns:p14="http://schemas.microsoft.com/office/powerpoint/2010/main" val="28017091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0" imgW="339" imgH="343" progId="TCLayout.ActiveDocument.1">
                  <p:embed/>
                </p:oleObj>
              </mc:Choice>
              <mc:Fallback>
                <p:oleObj name="think-cell Slide" r:id="rId30" imgW="339" imgH="343" progId="TCLayout.ActiveDocument.1">
                  <p:embed/>
                  <p:pic>
                    <p:nvPicPr>
                      <p:cNvPr id="0" name=""/>
                      <p:cNvPicPr/>
                      <p:nvPr/>
                    </p:nvPicPr>
                    <p:blipFill>
                      <a:blip r:embed="rId31"/>
                      <a:stretch>
                        <a:fillRect/>
                      </a:stretch>
                    </p:blipFill>
                    <p:spPr>
                      <a:xfrm>
                        <a:off x="1588" y="1588"/>
                        <a:ext cx="1588" cy="1588"/>
                      </a:xfrm>
                      <a:prstGeom prst="rect">
                        <a:avLst/>
                      </a:prstGeom>
                    </p:spPr>
                  </p:pic>
                </p:oleObj>
              </mc:Fallback>
            </mc:AlternateContent>
          </a:graphicData>
        </a:graphic>
      </p:graphicFrame>
      <p:sp>
        <p:nvSpPr>
          <p:cNvPr id="2" name="Title Placeholder 1"/>
          <p:cNvSpPr>
            <a:spLocks noGrp="1"/>
          </p:cNvSpPr>
          <p:nvPr>
            <p:ph type="title"/>
          </p:nvPr>
        </p:nvSpPr>
        <p:spPr>
          <a:xfrm>
            <a:off x="294432" y="-180924"/>
            <a:ext cx="10515600" cy="1325563"/>
          </a:xfrm>
          <a:prstGeom prst="rect">
            <a:avLst/>
          </a:prstGeom>
        </p:spPr>
        <p:txBody>
          <a:bodyPr vert="horz" lIns="0" tIns="0" rIns="0" bIns="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382529" y="1711312"/>
            <a:ext cx="5563433" cy="4351338"/>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096000" y="6263528"/>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266367" y="6263528"/>
            <a:ext cx="599469" cy="365125"/>
          </a:xfrm>
          <a:prstGeom prst="rect">
            <a:avLst/>
          </a:prstGeom>
        </p:spPr>
        <p:txBody>
          <a:bodyPr vert="horz" lIns="91440" tIns="45720" rIns="91440" bIns="45720" rtlCol="0" anchor="ctr"/>
          <a:lstStyle>
            <a:lvl1pPr algn="r">
              <a:defRPr sz="750">
                <a:solidFill>
                  <a:srgbClr val="524B48"/>
                </a:solidFill>
              </a:defRPr>
            </a:lvl1pPr>
          </a:lstStyle>
          <a:p>
            <a:r>
              <a:rPr lang="en-US" dirty="0"/>
              <a:t>Side </a:t>
            </a:r>
            <a:fld id="{5251F420-7306-4E7C-A79E-F31A38F7D392}" type="slidenum">
              <a:rPr lang="en-US" smtClean="0"/>
              <a:pPr/>
              <a:t>‹#›</a:t>
            </a:fld>
            <a:endParaRPr lang="en-US" dirty="0"/>
          </a:p>
        </p:txBody>
      </p:sp>
      <p:pic>
        <p:nvPicPr>
          <p:cNvPr id="11" name="Graphic 10" descr="Logo Universitet i oslo">
            <a:extLst>
              <a:ext uri="{FF2B5EF4-FFF2-40B4-BE49-F238E27FC236}">
                <a16:creationId xmlns:a16="http://schemas.microsoft.com/office/drawing/2014/main" id="{C0E4FBEC-28F7-4C61-8732-186A1AAD3429}"/>
              </a:ext>
            </a:extLst>
          </p:cNvPr>
          <p:cNvPicPr>
            <a:picLocks noChangeAspect="1"/>
          </p:cNvPicPr>
          <p:nvPr userDrawn="1"/>
        </p:nvPicPr>
        <p:blipFill>
          <a:blip r:embed="rId32">
            <a:extLst>
              <a:ext uri="{96DAC541-7B7A-43D3-8B79-37D633B846F1}">
                <asvg:svgBlip xmlns:asvg="http://schemas.microsoft.com/office/drawing/2016/SVG/main" r:embed="rId33"/>
              </a:ext>
            </a:extLst>
          </a:blip>
          <a:stretch>
            <a:fillRect/>
          </a:stretch>
        </p:blipFill>
        <p:spPr>
          <a:xfrm>
            <a:off x="381001" y="6280142"/>
            <a:ext cx="1021262" cy="202980"/>
          </a:xfrm>
          <a:prstGeom prst="rect">
            <a:avLst/>
          </a:prstGeom>
        </p:spPr>
      </p:pic>
      <p:sp>
        <p:nvSpPr>
          <p:cNvPr id="9" name="Footer Placeholder 4">
            <a:extLst>
              <a:ext uri="{FF2B5EF4-FFF2-40B4-BE49-F238E27FC236}">
                <a16:creationId xmlns:a16="http://schemas.microsoft.com/office/drawing/2014/main" id="{45F9D6C5-6F73-4568-92A3-43149586B002}"/>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8" name="addin_colorpicker" hidden="1">
            <a:extLst>
              <a:ext uri="{FF2B5EF4-FFF2-40B4-BE49-F238E27FC236}">
                <a16:creationId xmlns:a16="http://schemas.microsoft.com/office/drawing/2014/main" id="{EC6BC642-49C3-4139-8F38-A96E75EE0920}"/>
              </a:ext>
            </a:extLst>
          </p:cNvPr>
          <p:cNvSpPr/>
          <p:nvPr userDrawn="1"/>
        </p:nvSpPr>
        <p:spPr>
          <a:xfrm>
            <a:off x="2486668" y="-1436292"/>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addin_colorpicker</a:t>
            </a:r>
          </a:p>
        </p:txBody>
      </p:sp>
    </p:spTree>
    <p:extLst>
      <p:ext uri="{BB962C8B-B14F-4D97-AF65-F5344CB8AC3E}">
        <p14:creationId xmlns:p14="http://schemas.microsoft.com/office/powerpoint/2010/main" val="3392286848"/>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9" r:id="rId5"/>
    <p:sldLayoutId id="2147483726" r:id="rId6"/>
    <p:sldLayoutId id="2147483727" r:id="rId7"/>
    <p:sldLayoutId id="2147483728" r:id="rId8"/>
    <p:sldLayoutId id="2147483721" r:id="rId9"/>
    <p:sldLayoutId id="2147483720" r:id="rId10"/>
    <p:sldLayoutId id="2147483719" r:id="rId11"/>
    <p:sldLayoutId id="2147483701" r:id="rId12"/>
    <p:sldLayoutId id="2147483702" r:id="rId13"/>
    <p:sldLayoutId id="2147483704" r:id="rId14"/>
    <p:sldLayoutId id="2147483706" r:id="rId15"/>
    <p:sldLayoutId id="2147483716" r:id="rId16"/>
    <p:sldLayoutId id="2147483717" r:id="rId17"/>
    <p:sldLayoutId id="2147483713" r:id="rId18"/>
    <p:sldLayoutId id="2147483714" r:id="rId19"/>
    <p:sldLayoutId id="2147483709" r:id="rId20"/>
    <p:sldLayoutId id="2147483710" r:id="rId21"/>
    <p:sldLayoutId id="2147483711" r:id="rId22"/>
    <p:sldLayoutId id="2147483712" r:id="rId23"/>
    <p:sldLayoutId id="2147483707" r:id="rId24"/>
    <p:sldLayoutId id="2147483708" r:id="rId25"/>
    <p:sldLayoutId id="2147483715" r:id="rId26"/>
    <p:sldLayoutId id="2147483718" r:id="rId27"/>
  </p:sldLayoutIdLst>
  <p:hf hdr="0"/>
  <p:txStyles>
    <p:titleStyle>
      <a:lvl1pPr algn="l" defTabSz="914446" rtl="0" eaLnBrk="1" latinLnBrk="0" hangingPunct="1">
        <a:lnSpc>
          <a:spcPct val="90000"/>
        </a:lnSpc>
        <a:spcBef>
          <a:spcPct val="0"/>
        </a:spcBef>
        <a:buNone/>
        <a:defRPr sz="3500" kern="1200">
          <a:solidFill>
            <a:schemeClr val="tx1"/>
          </a:solidFill>
          <a:latin typeface="+mj-lt"/>
          <a:ea typeface="+mj-ea"/>
          <a:cs typeface="+mj-cs"/>
        </a:defRPr>
      </a:lvl1pPr>
    </p:titleStyle>
    <p:bodyStyle>
      <a:lvl1pPr marL="288000" indent="-288000" algn="l" defTabSz="914446" rtl="0" eaLnBrk="1" latinLnBrk="0" hangingPunct="1">
        <a:lnSpc>
          <a:spcPct val="100000"/>
        </a:lnSpc>
        <a:spcBef>
          <a:spcPts val="1150"/>
        </a:spcBef>
        <a:buFont typeface="Wingdings" panose="05000000000000000000" pitchFamily="2" charset="2"/>
        <a:buChar char="§"/>
        <a:defRPr sz="2400" kern="1200">
          <a:solidFill>
            <a:schemeClr val="tx1"/>
          </a:solidFill>
          <a:latin typeface="+mn-lt"/>
          <a:ea typeface="+mn-ea"/>
          <a:cs typeface="+mn-cs"/>
        </a:defRPr>
      </a:lvl1pPr>
      <a:lvl2pPr marL="685834"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2pPr>
      <a:lvl3pPr marL="1143057"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3pPr>
      <a:lvl4pPr marL="1600280"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4pPr>
      <a:lvl5pPr marL="2057503"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8"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3.png"/><Relationship Id="rId2" Type="http://schemas.openxmlformats.org/officeDocument/2006/relationships/diagramData" Target="../diagrams/data1.xml"/><Relationship Id="rId1" Type="http://schemas.openxmlformats.org/officeDocument/2006/relationships/slideLayout" Target="../slideLayouts/slideLayout1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hyperlink" Target="https://rapport-dv.uhad.no/#/workbooks/4291/views" TargetMode="External"/><Relationship Id="rId2" Type="http://schemas.openxmlformats.org/officeDocument/2006/relationships/notesSlide" Target="../notesSlides/notesSlide1.xml"/><Relationship Id="rId1" Type="http://schemas.openxmlformats.org/officeDocument/2006/relationships/slideLayout" Target="../slideLayouts/slideLayout16.xml"/><Relationship Id="rId6" Type="http://schemas.openxmlformats.org/officeDocument/2006/relationships/image" Target="../media/image24.png"/><Relationship Id="rId5" Type="http://schemas.openxmlformats.org/officeDocument/2006/relationships/hyperlink" Target="https://rapport-dv.uhad.no/#/views/Studieprogramledere_UiO_UTKAST_NY/Tabellgjennomstrmningstall?:iid=1" TargetMode="External"/><Relationship Id="rId4" Type="http://schemas.openxmlformats.org/officeDocument/2006/relationships/hyperlink" Target="https://rapport-dv.uhad.no/#/views/Studieprogramledere_UiO_UTKAST_NY/Tabellskningogopptak?:iid=1"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rapport-dv.uhad.no/#/views/403_studiepoengprstudentGSTHK/TabellStudiepoengprstudent?:iid=2" TargetMode="External"/><Relationship Id="rId2" Type="http://schemas.openxmlformats.org/officeDocument/2006/relationships/hyperlink" Target="https://rapport-dv.uhad.no/#/workbooks/5359/views" TargetMode="External"/><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2" Type="http://schemas.openxmlformats.org/officeDocument/2006/relationships/hyperlink" Target="https://rapport-dv.uhad.no/#/views/005_Indikatorrapportforvurderingavstudieportefljenutkast/Forside?:iid=1" TargetMode="External"/><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5.png"/><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descr="A book on a table&#10;&#10;Description automatically generated">
            <a:extLst>
              <a:ext uri="{FF2B5EF4-FFF2-40B4-BE49-F238E27FC236}">
                <a16:creationId xmlns:a16="http://schemas.microsoft.com/office/drawing/2014/main" id="{71D077C6-669D-815F-E338-10D71575B84E}"/>
              </a:ext>
            </a:extLst>
          </p:cNvPr>
          <p:cNvPicPr>
            <a:picLocks noChangeAspect="1"/>
          </p:cNvPicPr>
          <p:nvPr/>
        </p:nvPicPr>
        <p:blipFill>
          <a:blip r:embed="rId2"/>
          <a:srcRect l="23189" r="27745"/>
          <a:stretch/>
        </p:blipFill>
        <p:spPr>
          <a:xfrm>
            <a:off x="6209880" y="10"/>
            <a:ext cx="5982120" cy="6857990"/>
          </a:xfrm>
          <a:prstGeom prst="rect">
            <a:avLst/>
          </a:prstGeom>
          <a:noFill/>
        </p:spPr>
      </p:pic>
      <p:sp>
        <p:nvSpPr>
          <p:cNvPr id="29" name="Text Placeholder 3">
            <a:extLst>
              <a:ext uri="{FF2B5EF4-FFF2-40B4-BE49-F238E27FC236}">
                <a16:creationId xmlns:a16="http://schemas.microsoft.com/office/drawing/2014/main" id="{AF59BAA0-C3B1-E311-FA01-D09D91FDD2B9}"/>
              </a:ext>
            </a:extLst>
          </p:cNvPr>
          <p:cNvSpPr>
            <a:spLocks noGrp="1"/>
          </p:cNvSpPr>
          <p:nvPr>
            <p:ph type="body" sz="quarter" idx="14"/>
          </p:nvPr>
        </p:nvSpPr>
        <p:spPr>
          <a:xfrm>
            <a:off x="6286765" y="5707028"/>
            <a:ext cx="1025436" cy="1025421"/>
          </a:xfrm>
        </p:spPr>
        <p:txBody>
          <a:bodyPr/>
          <a:lstStyle/>
          <a:p>
            <a:endParaRPr lang="en-US" dirty="0"/>
          </a:p>
        </p:txBody>
      </p:sp>
      <p:sp>
        <p:nvSpPr>
          <p:cNvPr id="2" name="Title 1">
            <a:extLst>
              <a:ext uri="{FF2B5EF4-FFF2-40B4-BE49-F238E27FC236}">
                <a16:creationId xmlns:a16="http://schemas.microsoft.com/office/drawing/2014/main" id="{21ED5A72-6E63-5407-BB95-46D262C0E85B}"/>
              </a:ext>
            </a:extLst>
          </p:cNvPr>
          <p:cNvSpPr>
            <a:spLocks noGrp="1"/>
          </p:cNvSpPr>
          <p:nvPr>
            <p:ph type="title"/>
          </p:nvPr>
        </p:nvSpPr>
        <p:spPr>
          <a:xfrm>
            <a:off x="379038" y="1107859"/>
            <a:ext cx="5716962" cy="1214717"/>
          </a:xfrm>
        </p:spPr>
        <p:txBody>
          <a:bodyPr anchor="t">
            <a:normAutofit/>
          </a:bodyPr>
          <a:lstStyle/>
          <a:p>
            <a:pPr>
              <a:lnSpc>
                <a:spcPct val="90000"/>
              </a:lnSpc>
              <a:buClr>
                <a:srgbClr val="000000"/>
              </a:buClr>
            </a:pPr>
            <a:r>
              <a:rPr lang="nb-NO" sz="4200" dirty="0"/>
              <a:t>Dialogmøte om studiekvalitet 2025</a:t>
            </a:r>
          </a:p>
        </p:txBody>
      </p:sp>
      <p:sp>
        <p:nvSpPr>
          <p:cNvPr id="31" name="Text Placeholder 5">
            <a:extLst>
              <a:ext uri="{FF2B5EF4-FFF2-40B4-BE49-F238E27FC236}">
                <a16:creationId xmlns:a16="http://schemas.microsoft.com/office/drawing/2014/main" id="{F34097EB-D9D4-92B3-986C-BD318CDD7705}"/>
              </a:ext>
            </a:extLst>
          </p:cNvPr>
          <p:cNvSpPr>
            <a:spLocks noGrp="1"/>
          </p:cNvSpPr>
          <p:nvPr>
            <p:ph type="body" sz="quarter" idx="18"/>
          </p:nvPr>
        </p:nvSpPr>
        <p:spPr>
          <a:xfrm>
            <a:off x="379038" y="2447938"/>
            <a:ext cx="5716962" cy="474906"/>
          </a:xfrm>
        </p:spPr>
        <p:txBody>
          <a:bodyPr/>
          <a:lstStyle/>
          <a:p>
            <a:r>
              <a:rPr lang="en-US" dirty="0"/>
              <a:t>Agenda</a:t>
            </a:r>
          </a:p>
        </p:txBody>
      </p:sp>
      <p:sp>
        <p:nvSpPr>
          <p:cNvPr id="21" name="Text Placeholder 20">
            <a:extLst>
              <a:ext uri="{FF2B5EF4-FFF2-40B4-BE49-F238E27FC236}">
                <a16:creationId xmlns:a16="http://schemas.microsoft.com/office/drawing/2014/main" id="{AC87E88C-00CB-CCCC-2F97-AEC622DB88B1}"/>
              </a:ext>
            </a:extLst>
          </p:cNvPr>
          <p:cNvSpPr>
            <a:spLocks noGrp="1"/>
          </p:cNvSpPr>
          <p:nvPr>
            <p:ph type="body" sz="quarter" idx="15"/>
          </p:nvPr>
        </p:nvSpPr>
        <p:spPr>
          <a:xfrm>
            <a:off x="379038" y="4395601"/>
            <a:ext cx="5716962" cy="298319"/>
          </a:xfrm>
          <a:ln>
            <a:solidFill>
              <a:schemeClr val="tx1"/>
            </a:solidFill>
          </a:ln>
        </p:spPr>
        <p:txBody>
          <a:bodyPr>
            <a:noAutofit/>
          </a:bodyPr>
          <a:lstStyle/>
          <a:p>
            <a:pPr>
              <a:spcBef>
                <a:spcPts val="0"/>
              </a:spcBef>
              <a:spcAft>
                <a:spcPts val="600"/>
              </a:spcAft>
            </a:pPr>
            <a:r>
              <a:rPr lang="nb-NO" sz="1800" dirty="0"/>
              <a:t>Institutt:</a:t>
            </a:r>
          </a:p>
        </p:txBody>
      </p:sp>
      <p:sp>
        <p:nvSpPr>
          <p:cNvPr id="8" name="Text Placeholder 7">
            <a:extLst>
              <a:ext uri="{FF2B5EF4-FFF2-40B4-BE49-F238E27FC236}">
                <a16:creationId xmlns:a16="http://schemas.microsoft.com/office/drawing/2014/main" id="{45B1BA0B-7ABC-97D7-2891-565276D30352}"/>
              </a:ext>
            </a:extLst>
          </p:cNvPr>
          <p:cNvSpPr>
            <a:spLocks noGrp="1"/>
          </p:cNvSpPr>
          <p:nvPr>
            <p:ph type="body" sz="quarter" idx="16"/>
          </p:nvPr>
        </p:nvSpPr>
        <p:spPr>
          <a:xfrm>
            <a:off x="379038" y="163099"/>
            <a:ext cx="5716962" cy="226283"/>
          </a:xfrm>
        </p:spPr>
        <p:txBody>
          <a:bodyPr>
            <a:normAutofit/>
          </a:bodyPr>
          <a:lstStyle/>
          <a:p>
            <a:pPr>
              <a:lnSpc>
                <a:spcPct val="90000"/>
              </a:lnSpc>
            </a:pPr>
            <a:r>
              <a:rPr lang="nb-NO" sz="1600" dirty="0"/>
              <a:t>Det matematisk-naturvitenskapelige fakultet</a:t>
            </a:r>
          </a:p>
        </p:txBody>
      </p:sp>
      <p:sp>
        <p:nvSpPr>
          <p:cNvPr id="7" name="Date Placeholder 6">
            <a:extLst>
              <a:ext uri="{FF2B5EF4-FFF2-40B4-BE49-F238E27FC236}">
                <a16:creationId xmlns:a16="http://schemas.microsoft.com/office/drawing/2014/main" id="{1FE0839F-7AF7-4025-2280-C28576AD398B}"/>
              </a:ext>
            </a:extLst>
          </p:cNvPr>
          <p:cNvSpPr>
            <a:spLocks noGrp="1"/>
          </p:cNvSpPr>
          <p:nvPr>
            <p:ph type="dt" sz="half" idx="10"/>
          </p:nvPr>
        </p:nvSpPr>
        <p:spPr>
          <a:xfrm>
            <a:off x="379038" y="4752709"/>
            <a:ext cx="5716962" cy="298319"/>
          </a:xfrm>
          <a:ln>
            <a:solidFill>
              <a:schemeClr val="tx1"/>
            </a:solidFill>
          </a:ln>
        </p:spPr>
        <p:txBody>
          <a:bodyPr anchor="ctr">
            <a:normAutofit/>
          </a:bodyPr>
          <a:lstStyle/>
          <a:p>
            <a:pPr>
              <a:spcAft>
                <a:spcPts val="600"/>
              </a:spcAft>
              <a:buClr>
                <a:srgbClr val="000000"/>
              </a:buClr>
            </a:pPr>
            <a:r>
              <a:rPr lang="en-US" sz="1800" dirty="0"/>
              <a:t>Dato:</a:t>
            </a:r>
          </a:p>
        </p:txBody>
      </p:sp>
    </p:spTree>
    <p:extLst>
      <p:ext uri="{BB962C8B-B14F-4D97-AF65-F5344CB8AC3E}">
        <p14:creationId xmlns:p14="http://schemas.microsoft.com/office/powerpoint/2010/main" val="13361318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3B8929BB-B9D5-7031-A589-0EF47F79C86E}"/>
              </a:ext>
            </a:extLst>
          </p:cNvPr>
          <p:cNvSpPr>
            <a:spLocks noGrp="1"/>
          </p:cNvSpPr>
          <p:nvPr>
            <p:ph type="title"/>
          </p:nvPr>
        </p:nvSpPr>
        <p:spPr/>
        <p:txBody>
          <a:bodyPr/>
          <a:lstStyle/>
          <a:p>
            <a:r>
              <a:rPr lang="nb-NO" dirty="0"/>
              <a:t>Møtetidspunkter:</a:t>
            </a:r>
          </a:p>
        </p:txBody>
      </p:sp>
      <p:sp>
        <p:nvSpPr>
          <p:cNvPr id="11" name="Content Placeholder 10">
            <a:extLst>
              <a:ext uri="{FF2B5EF4-FFF2-40B4-BE49-F238E27FC236}">
                <a16:creationId xmlns:a16="http://schemas.microsoft.com/office/drawing/2014/main" id="{187F4D15-83CC-D896-90A2-9F63325707E0}"/>
              </a:ext>
            </a:extLst>
          </p:cNvPr>
          <p:cNvSpPr>
            <a:spLocks noGrp="1"/>
          </p:cNvSpPr>
          <p:nvPr>
            <p:ph sz="quarter" idx="28"/>
          </p:nvPr>
        </p:nvSpPr>
        <p:spPr>
          <a:xfrm>
            <a:off x="360044" y="994142"/>
            <a:ext cx="11471910" cy="5033863"/>
          </a:xfrm>
        </p:spPr>
        <p:txBody>
          <a:bodyPr/>
          <a:lstStyle/>
          <a:p>
            <a:pPr marL="342900" indent="-342900">
              <a:buFont typeface="Arial" panose="020B0604020202020204" pitchFamily="34" charset="0"/>
              <a:buChar char="•"/>
            </a:pPr>
            <a:r>
              <a:rPr lang="nb-NO" sz="2000" dirty="0"/>
              <a:t>16. sept. kl.13:00-14:30 Matematisk institutt</a:t>
            </a:r>
          </a:p>
          <a:p>
            <a:pPr marL="342900" indent="-342900">
              <a:buFont typeface="Arial" panose="020B0604020202020204" pitchFamily="34" charset="0"/>
              <a:buChar char="•"/>
            </a:pPr>
            <a:r>
              <a:rPr lang="nb-NO" sz="2000" dirty="0"/>
              <a:t>19. sept. kl.10:00-11:30 Institutt for teoretisk astrofysikk</a:t>
            </a:r>
          </a:p>
          <a:p>
            <a:pPr marL="342900" indent="-342900">
              <a:buFont typeface="Arial" panose="020B0604020202020204" pitchFamily="34" charset="0"/>
              <a:buChar char="•"/>
            </a:pPr>
            <a:r>
              <a:rPr lang="nb-NO" sz="2000" dirty="0"/>
              <a:t>07. okt. kl.12:00-13:30 Kjemisk institutt, ØU52</a:t>
            </a:r>
          </a:p>
          <a:p>
            <a:pPr marL="342900" indent="-342900">
              <a:buFont typeface="Arial" panose="020B0604020202020204" pitchFamily="34" charset="0"/>
              <a:buChar char="•"/>
            </a:pPr>
            <a:r>
              <a:rPr lang="nb-NO" sz="2000" dirty="0"/>
              <a:t>09. okt. kl.10:00-11:30 Institutt for geofag</a:t>
            </a:r>
          </a:p>
          <a:p>
            <a:pPr marL="342900" indent="-342900">
              <a:buFont typeface="Arial" panose="020B0604020202020204" pitchFamily="34" charset="0"/>
              <a:buChar char="•"/>
            </a:pPr>
            <a:r>
              <a:rPr lang="nb-NO" sz="2000" dirty="0"/>
              <a:t>09. okt. kl.13:00-14:30 Farmasøytisk institutt, 298B</a:t>
            </a:r>
          </a:p>
          <a:p>
            <a:pPr marL="342900" indent="-342900">
              <a:buFont typeface="Arial" panose="020B0604020202020204" pitchFamily="34" charset="0"/>
              <a:buChar char="•"/>
            </a:pPr>
            <a:r>
              <a:rPr lang="nb-NO" sz="2000" dirty="0"/>
              <a:t>10. okt. kl. 14:30-16:00 Naturfagsenteret, Ø286</a:t>
            </a:r>
          </a:p>
          <a:p>
            <a:pPr marL="342900" indent="-342900">
              <a:buFont typeface="Arial" panose="020B0604020202020204" pitchFamily="34" charset="0"/>
              <a:buChar char="•"/>
            </a:pPr>
            <a:r>
              <a:rPr lang="nb-NO" sz="2000" dirty="0"/>
              <a:t>16. okt. kl.13:30-15:00 Institutt for biovitenskap, KBH 1220</a:t>
            </a:r>
          </a:p>
          <a:p>
            <a:pPr marL="342900" indent="-342900">
              <a:buFont typeface="Arial" panose="020B0604020202020204" pitchFamily="34" charset="0"/>
              <a:buChar char="•"/>
            </a:pPr>
            <a:r>
              <a:rPr lang="nb-NO" sz="2000" dirty="0"/>
              <a:t>29. okt. kl.10:30-12:00 Fysisk institutt</a:t>
            </a:r>
          </a:p>
          <a:p>
            <a:pPr marL="342900" indent="-342900">
              <a:buFont typeface="Arial" panose="020B0604020202020204" pitchFamily="34" charset="0"/>
              <a:buChar char="•"/>
            </a:pPr>
            <a:r>
              <a:rPr lang="nb-NO" sz="2000" dirty="0"/>
              <a:t>29. okt. kl. 13:00-14:30 Institutt for teknologisystemer</a:t>
            </a:r>
          </a:p>
          <a:p>
            <a:pPr marL="342900" indent="-342900">
              <a:buFont typeface="Arial" panose="020B0604020202020204" pitchFamily="34" charset="0"/>
              <a:buChar char="•"/>
            </a:pPr>
            <a:r>
              <a:rPr lang="nb-NO" sz="2000" dirty="0"/>
              <a:t>30. okt. kl.10:00-11:30 Institutt for informatikk</a:t>
            </a:r>
          </a:p>
          <a:p>
            <a:endParaRPr lang="nb-NO" dirty="0"/>
          </a:p>
        </p:txBody>
      </p:sp>
      <p:sp>
        <p:nvSpPr>
          <p:cNvPr id="13" name="TextBox 12">
            <a:extLst>
              <a:ext uri="{FF2B5EF4-FFF2-40B4-BE49-F238E27FC236}">
                <a16:creationId xmlns:a16="http://schemas.microsoft.com/office/drawing/2014/main" id="{77F720FD-136E-CCB1-D6E0-05DCE770F4FC}"/>
              </a:ext>
            </a:extLst>
          </p:cNvPr>
          <p:cNvSpPr txBox="1"/>
          <p:nvPr/>
        </p:nvSpPr>
        <p:spPr>
          <a:xfrm>
            <a:off x="11286905" y="6267123"/>
            <a:ext cx="545049" cy="230832"/>
          </a:xfrm>
          <a:prstGeom prst="rect">
            <a:avLst/>
          </a:prstGeom>
          <a:noFill/>
        </p:spPr>
        <p:txBody>
          <a:bodyPr wrap="square">
            <a:spAutoFit/>
          </a:bodyPr>
          <a:lstStyle/>
          <a:p>
            <a:r>
              <a:rPr lang="en-US" dirty="0"/>
              <a:t>Side </a:t>
            </a:r>
            <a:fld id="{5251F420-7306-4E7C-A79E-F31A38F7D392}" type="slidenum">
              <a:rPr lang="en-US" smtClean="0"/>
              <a:pPr/>
              <a:t>2</a:t>
            </a:fld>
            <a:endParaRPr lang="en-US" dirty="0"/>
          </a:p>
        </p:txBody>
      </p:sp>
      <p:sp>
        <p:nvSpPr>
          <p:cNvPr id="2" name="Rektangel 1">
            <a:extLst>
              <a:ext uri="{FF2B5EF4-FFF2-40B4-BE49-F238E27FC236}">
                <a16:creationId xmlns:a16="http://schemas.microsoft.com/office/drawing/2014/main" id="{4C2B6662-E990-9CBF-E7B1-E825344D0122}"/>
              </a:ext>
            </a:extLst>
          </p:cNvPr>
          <p:cNvSpPr/>
          <p:nvPr/>
        </p:nvSpPr>
        <p:spPr>
          <a:xfrm>
            <a:off x="195492" y="6148552"/>
            <a:ext cx="1393672" cy="43512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9688397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62AFC48-11A5-75BE-AE2C-A2DB34463D60}"/>
              </a:ext>
            </a:extLst>
          </p:cNvPr>
          <p:cNvSpPr>
            <a:spLocks noGrp="1"/>
          </p:cNvSpPr>
          <p:nvPr>
            <p:ph type="sldNum" sz="quarter" idx="12"/>
          </p:nvPr>
        </p:nvSpPr>
        <p:spPr>
          <a:xfrm>
            <a:off x="11266367" y="6263528"/>
            <a:ext cx="599469" cy="365125"/>
          </a:xfrm>
        </p:spPr>
        <p:txBody>
          <a:bodyPr anchor="ctr">
            <a:normAutofit/>
          </a:bodyPr>
          <a:lstStyle/>
          <a:p>
            <a:pPr>
              <a:spcAft>
                <a:spcPts val="600"/>
              </a:spcAft>
            </a:pPr>
            <a:r>
              <a:rPr lang="en-US"/>
              <a:t>Side </a:t>
            </a:r>
            <a:fld id="{5251F420-7306-4E7C-A79E-F31A38F7D392}" type="slidenum">
              <a:rPr lang="en-US" smtClean="0"/>
              <a:pPr>
                <a:spcAft>
                  <a:spcPts val="600"/>
                </a:spcAft>
              </a:pPr>
              <a:t>3</a:t>
            </a:fld>
            <a:endParaRPr lang="en-US"/>
          </a:p>
        </p:txBody>
      </p:sp>
      <p:sp>
        <p:nvSpPr>
          <p:cNvPr id="4" name="Title 3">
            <a:extLst>
              <a:ext uri="{FF2B5EF4-FFF2-40B4-BE49-F238E27FC236}">
                <a16:creationId xmlns:a16="http://schemas.microsoft.com/office/drawing/2014/main" id="{AC7FBAFE-7005-7B0A-1520-FBC5903B5F46}"/>
              </a:ext>
            </a:extLst>
          </p:cNvPr>
          <p:cNvSpPr>
            <a:spLocks noGrp="1"/>
          </p:cNvSpPr>
          <p:nvPr>
            <p:ph type="title"/>
          </p:nvPr>
        </p:nvSpPr>
        <p:spPr>
          <a:xfrm>
            <a:off x="360044" y="360045"/>
            <a:ext cx="11471910" cy="542658"/>
          </a:xfrm>
        </p:spPr>
        <p:txBody>
          <a:bodyPr anchor="t">
            <a:normAutofit/>
          </a:bodyPr>
          <a:lstStyle/>
          <a:p>
            <a:r>
              <a:rPr lang="nb-NO" dirty="0"/>
              <a:t>Formål:</a:t>
            </a:r>
          </a:p>
        </p:txBody>
      </p:sp>
      <p:graphicFrame>
        <p:nvGraphicFramePr>
          <p:cNvPr id="7" name="Content Placeholder 4">
            <a:extLst>
              <a:ext uri="{FF2B5EF4-FFF2-40B4-BE49-F238E27FC236}">
                <a16:creationId xmlns:a16="http://schemas.microsoft.com/office/drawing/2014/main" id="{5C06BADB-C120-C3FE-BDA6-89837E8B9631}"/>
              </a:ext>
            </a:extLst>
          </p:cNvPr>
          <p:cNvGraphicFramePr>
            <a:graphicFrameLocks noGrp="1"/>
          </p:cNvGraphicFramePr>
          <p:nvPr>
            <p:ph sz="quarter" idx="28"/>
            <p:extLst>
              <p:ext uri="{D42A27DB-BD31-4B8C-83A1-F6EECF244321}">
                <p14:modId xmlns:p14="http://schemas.microsoft.com/office/powerpoint/2010/main" val="3651997262"/>
              </p:ext>
            </p:extLst>
          </p:nvPr>
        </p:nvGraphicFramePr>
        <p:xfrm>
          <a:off x="360044" y="1082726"/>
          <a:ext cx="11471910" cy="48173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 name="Bilde 1">
            <a:extLst>
              <a:ext uri="{FF2B5EF4-FFF2-40B4-BE49-F238E27FC236}">
                <a16:creationId xmlns:a16="http://schemas.microsoft.com/office/drawing/2014/main" id="{1453CB48-21A2-0AD2-E960-BADB695519F8}"/>
              </a:ext>
            </a:extLst>
          </p:cNvPr>
          <p:cNvPicPr>
            <a:picLocks noChangeAspect="1"/>
          </p:cNvPicPr>
          <p:nvPr/>
        </p:nvPicPr>
        <p:blipFill>
          <a:blip r:embed="rId7"/>
          <a:stretch>
            <a:fillRect/>
          </a:stretch>
        </p:blipFill>
        <p:spPr>
          <a:xfrm>
            <a:off x="360044" y="6052908"/>
            <a:ext cx="1408298" cy="445047"/>
          </a:xfrm>
          <a:prstGeom prst="rect">
            <a:avLst/>
          </a:prstGeom>
        </p:spPr>
      </p:pic>
    </p:spTree>
    <p:extLst>
      <p:ext uri="{BB962C8B-B14F-4D97-AF65-F5344CB8AC3E}">
        <p14:creationId xmlns:p14="http://schemas.microsoft.com/office/powerpoint/2010/main" val="38469107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55BB005-C133-8ADD-AA16-4E043227771A}"/>
              </a:ext>
            </a:extLst>
          </p:cNvPr>
          <p:cNvSpPr>
            <a:spLocks noGrp="1"/>
          </p:cNvSpPr>
          <p:nvPr>
            <p:ph type="sldNum" sz="quarter" idx="33"/>
          </p:nvPr>
        </p:nvSpPr>
        <p:spPr>
          <a:xfrm>
            <a:off x="11266367" y="6263528"/>
            <a:ext cx="599469" cy="365125"/>
          </a:xfrm>
        </p:spPr>
        <p:txBody>
          <a:bodyPr vert="horz" lIns="91440" tIns="45720" rIns="91440" bIns="45720" rtlCol="0" anchor="ctr">
            <a:normAutofit/>
          </a:bodyPr>
          <a:lstStyle/>
          <a:p>
            <a:pPr>
              <a:spcAft>
                <a:spcPts val="600"/>
              </a:spcAft>
            </a:pPr>
            <a:r>
              <a:rPr lang="en-US"/>
              <a:t>Side </a:t>
            </a:r>
            <a:fld id="{5251F420-7306-4E7C-A79E-F31A38F7D392}" type="slidenum">
              <a:rPr lang="en-US" smtClean="0"/>
              <a:pPr>
                <a:spcAft>
                  <a:spcPts val="600"/>
                </a:spcAft>
              </a:pPr>
              <a:t>4</a:t>
            </a:fld>
            <a:endParaRPr lang="en-US"/>
          </a:p>
        </p:txBody>
      </p:sp>
      <p:sp>
        <p:nvSpPr>
          <p:cNvPr id="4" name="Title 3">
            <a:extLst>
              <a:ext uri="{FF2B5EF4-FFF2-40B4-BE49-F238E27FC236}">
                <a16:creationId xmlns:a16="http://schemas.microsoft.com/office/drawing/2014/main" id="{FB98B870-2CFE-E9EC-FA74-937CA35ABD75}"/>
              </a:ext>
            </a:extLst>
          </p:cNvPr>
          <p:cNvSpPr>
            <a:spLocks noGrp="1"/>
          </p:cNvSpPr>
          <p:nvPr>
            <p:ph type="title"/>
          </p:nvPr>
        </p:nvSpPr>
        <p:spPr>
          <a:xfrm>
            <a:off x="360044" y="360045"/>
            <a:ext cx="11471910" cy="542658"/>
          </a:xfrm>
        </p:spPr>
        <p:txBody>
          <a:bodyPr anchor="ctr">
            <a:normAutofit/>
          </a:bodyPr>
          <a:lstStyle/>
          <a:p>
            <a:r>
              <a:rPr lang="nb-NO" dirty="0"/>
              <a:t>Agenda 2025</a:t>
            </a:r>
          </a:p>
        </p:txBody>
      </p:sp>
      <p:sp>
        <p:nvSpPr>
          <p:cNvPr id="5" name="Content Placeholder 4">
            <a:extLst>
              <a:ext uri="{FF2B5EF4-FFF2-40B4-BE49-F238E27FC236}">
                <a16:creationId xmlns:a16="http://schemas.microsoft.com/office/drawing/2014/main" id="{02266CA5-9E69-57BC-521A-C35068C653C9}"/>
              </a:ext>
            </a:extLst>
          </p:cNvPr>
          <p:cNvSpPr>
            <a:spLocks noGrp="1"/>
          </p:cNvSpPr>
          <p:nvPr>
            <p:ph sz="half" idx="30"/>
          </p:nvPr>
        </p:nvSpPr>
        <p:spPr>
          <a:xfrm>
            <a:off x="360044" y="1757498"/>
            <a:ext cx="5640705" cy="4301103"/>
          </a:xfrm>
        </p:spPr>
        <p:txBody>
          <a:bodyPr>
            <a:normAutofit/>
          </a:bodyPr>
          <a:lstStyle/>
          <a:p>
            <a:pPr marL="285750" indent="-285750">
              <a:buFont typeface="Arial" panose="020B0604020202020204" pitchFamily="34" charset="0"/>
              <a:buChar char="•"/>
            </a:pPr>
            <a:r>
              <a:rPr lang="nb-NO" dirty="0"/>
              <a:t>Arbeid med utdanningskvalitet ved instituttet/programmene (35 min)</a:t>
            </a:r>
          </a:p>
          <a:p>
            <a:pPr marL="285750" indent="-285750">
              <a:buFont typeface="Arial" panose="020B0604020202020204" pitchFamily="34" charset="0"/>
              <a:buChar char="•"/>
            </a:pPr>
            <a:r>
              <a:rPr lang="nb-NO" dirty="0"/>
              <a:t>Læringsmiljø (15 min)</a:t>
            </a:r>
          </a:p>
          <a:p>
            <a:pPr marL="285750" indent="-285750">
              <a:buFont typeface="Arial" panose="020B0604020202020204" pitchFamily="34" charset="0"/>
              <a:buChar char="•"/>
            </a:pPr>
            <a:r>
              <a:rPr lang="nb-NO" dirty="0"/>
              <a:t>Ansattkultur og erfaringsdeling (10 min)</a:t>
            </a:r>
          </a:p>
          <a:p>
            <a:pPr marL="285750" indent="-285750">
              <a:buFont typeface="Arial" panose="020B0604020202020204" pitchFamily="34" charset="0"/>
              <a:buChar char="•"/>
            </a:pPr>
            <a:r>
              <a:rPr lang="nb-NO" dirty="0"/>
              <a:t>Ph.d.-utdanningen (minimum 15 min)</a:t>
            </a:r>
          </a:p>
          <a:p>
            <a:pPr marL="285750" indent="-285750">
              <a:buFont typeface="Arial" panose="020B0604020202020204" pitchFamily="34" charset="0"/>
              <a:buChar char="•"/>
            </a:pPr>
            <a:r>
              <a:rPr lang="nb-NO" dirty="0"/>
              <a:t>Eventuelt (15 min)</a:t>
            </a:r>
          </a:p>
          <a:p>
            <a:endParaRPr lang="nb-NO" dirty="0"/>
          </a:p>
        </p:txBody>
      </p:sp>
      <p:sp>
        <p:nvSpPr>
          <p:cNvPr id="6" name="TextBox 5">
            <a:extLst>
              <a:ext uri="{FF2B5EF4-FFF2-40B4-BE49-F238E27FC236}">
                <a16:creationId xmlns:a16="http://schemas.microsoft.com/office/drawing/2014/main" id="{949D2D6D-D246-4E59-A544-8F133ABE84A9}"/>
              </a:ext>
            </a:extLst>
          </p:cNvPr>
          <p:cNvSpPr txBox="1"/>
          <p:nvPr/>
        </p:nvSpPr>
        <p:spPr>
          <a:xfrm>
            <a:off x="6191249" y="1672496"/>
            <a:ext cx="5640705" cy="3513008"/>
          </a:xfrm>
          <a:prstGeom prst="rect">
            <a:avLst/>
          </a:prstGeom>
          <a:effectLst>
            <a:outerShdw blurRad="50800" dist="50800" dir="5400000" algn="ctr" rotWithShape="0">
              <a:srgbClr val="010000">
                <a:alpha val="0"/>
              </a:srgbClr>
            </a:outerShdw>
          </a:effectLst>
        </p:spPr>
        <p:txBody>
          <a:bodyPr rtlCol="0">
            <a:normAutofit/>
          </a:bodyPr>
          <a:lstStyle/>
          <a:p>
            <a:pPr>
              <a:lnSpc>
                <a:spcPct val="90000"/>
              </a:lnSpc>
              <a:spcAft>
                <a:spcPts val="600"/>
              </a:spcAft>
            </a:pPr>
            <a:r>
              <a:rPr lang="en-US" sz="1500" kern="1200" dirty="0"/>
              <a:t>Alle de fire </a:t>
            </a:r>
            <a:r>
              <a:rPr lang="en-US" sz="1500" kern="1200" dirty="0" err="1"/>
              <a:t>hovedpunktene</a:t>
            </a:r>
            <a:r>
              <a:rPr lang="en-US" sz="1500" kern="1200" dirty="0"/>
              <a:t> (</a:t>
            </a:r>
            <a:r>
              <a:rPr lang="en-US" sz="1500" kern="1200" dirty="0" err="1"/>
              <a:t>til</a:t>
            </a:r>
            <a:r>
              <a:rPr lang="en-US" sz="1500" kern="1200" dirty="0"/>
              <a:t> </a:t>
            </a:r>
            <a:r>
              <a:rPr lang="en-US" sz="1500" kern="1200" dirty="0" err="1"/>
              <a:t>venstre</a:t>
            </a:r>
            <a:r>
              <a:rPr lang="en-US" sz="1500" dirty="0"/>
              <a:t>)</a:t>
            </a:r>
            <a:r>
              <a:rPr lang="en-US" sz="1500" kern="1200" dirty="0"/>
              <a:t> </a:t>
            </a:r>
            <a:r>
              <a:rPr lang="en-US" sz="1500" kern="1200" dirty="0" err="1"/>
              <a:t>i</a:t>
            </a:r>
            <a:r>
              <a:rPr lang="en-US" sz="1500" kern="1200" dirty="0"/>
              <a:t> </a:t>
            </a:r>
            <a:r>
              <a:rPr lang="en-US" sz="1500" kern="1200" dirty="0" err="1"/>
              <a:t>agendaen</a:t>
            </a:r>
            <a:r>
              <a:rPr lang="en-US" sz="1500" kern="1200" dirty="0"/>
              <a:t> </a:t>
            </a:r>
            <a:r>
              <a:rPr lang="en-US" sz="1500" kern="1200" dirty="0" err="1"/>
              <a:t>skal</a:t>
            </a:r>
            <a:r>
              <a:rPr lang="en-US" sz="1500" kern="1200" dirty="0"/>
              <a:t> </a:t>
            </a:r>
            <a:r>
              <a:rPr lang="en-US" sz="1500" kern="1200" dirty="0" err="1"/>
              <a:t>besvares</a:t>
            </a:r>
            <a:r>
              <a:rPr lang="en-US" sz="1500" kern="1200" dirty="0"/>
              <a:t> </a:t>
            </a:r>
            <a:r>
              <a:rPr lang="en-US" sz="1500" kern="1200" dirty="0" err="1"/>
              <a:t>så</a:t>
            </a:r>
            <a:r>
              <a:rPr lang="en-US" sz="1500" kern="1200" dirty="0"/>
              <a:t> </a:t>
            </a:r>
            <a:r>
              <a:rPr lang="en-US" sz="1500" kern="1200" dirty="0" err="1"/>
              <a:t>langt</a:t>
            </a:r>
            <a:r>
              <a:rPr lang="en-US" sz="1500" kern="1200" dirty="0"/>
              <a:t> det er </a:t>
            </a:r>
            <a:r>
              <a:rPr lang="en-US" sz="1500" kern="1200" dirty="0" err="1"/>
              <a:t>mulig</a:t>
            </a:r>
            <a:r>
              <a:rPr lang="en-US" sz="1500" kern="1200" dirty="0"/>
              <a:t> — </a:t>
            </a:r>
            <a:r>
              <a:rPr lang="en-US" sz="1500" kern="1200" dirty="0" err="1"/>
              <a:t>dette</a:t>
            </a:r>
            <a:r>
              <a:rPr lang="en-US" sz="1500" kern="1200" dirty="0"/>
              <a:t> er </a:t>
            </a:r>
            <a:r>
              <a:rPr lang="en-US" sz="1500" kern="1200" dirty="0" err="1"/>
              <a:t>en</a:t>
            </a:r>
            <a:r>
              <a:rPr lang="en-US" sz="1500" kern="1200" dirty="0"/>
              <a:t> del av </a:t>
            </a:r>
            <a:r>
              <a:rPr lang="en-US" sz="1500" kern="1200" dirty="0" err="1"/>
              <a:t>vårt</a:t>
            </a:r>
            <a:r>
              <a:rPr lang="en-US" sz="1500" kern="1200" dirty="0"/>
              <a:t> </a:t>
            </a:r>
            <a:r>
              <a:rPr lang="en-US" sz="1500" kern="1200" dirty="0" err="1"/>
              <a:t>lovpålagte</a:t>
            </a:r>
            <a:r>
              <a:rPr lang="en-US" sz="1500" kern="1200" dirty="0"/>
              <a:t> </a:t>
            </a:r>
            <a:r>
              <a:rPr lang="en-US" sz="1500" kern="1200" dirty="0" err="1"/>
              <a:t>kvalitetssystem</a:t>
            </a:r>
            <a:r>
              <a:rPr lang="en-US" sz="1500" kern="1200" dirty="0"/>
              <a:t>. I </a:t>
            </a:r>
            <a:r>
              <a:rPr lang="en-US" sz="1500" kern="1200" dirty="0" err="1"/>
              <a:t>selve</a:t>
            </a:r>
            <a:r>
              <a:rPr lang="en-US" sz="1500" kern="1200" dirty="0"/>
              <a:t> </a:t>
            </a:r>
            <a:r>
              <a:rPr lang="en-US" sz="1500" kern="1200" dirty="0" err="1"/>
              <a:t>dialogmøtet</a:t>
            </a:r>
            <a:r>
              <a:rPr lang="en-US" sz="1500" kern="1200" dirty="0"/>
              <a:t> </a:t>
            </a:r>
            <a:r>
              <a:rPr lang="en-US" sz="1500" kern="1200" dirty="0" err="1"/>
              <a:t>velger</a:t>
            </a:r>
            <a:r>
              <a:rPr lang="en-US" sz="1500" kern="1200" dirty="0"/>
              <a:t> </a:t>
            </a:r>
            <a:r>
              <a:rPr lang="en-US" sz="1500" kern="1200" dirty="0" err="1"/>
              <a:t>dere</a:t>
            </a:r>
            <a:r>
              <a:rPr lang="en-US" sz="1500" kern="1200" dirty="0"/>
              <a:t> </a:t>
            </a:r>
            <a:r>
              <a:rPr lang="en-US" sz="1500" kern="1200" dirty="0" err="1"/>
              <a:t>hva</a:t>
            </a:r>
            <a:r>
              <a:rPr lang="en-US" sz="1500" kern="1200" dirty="0"/>
              <a:t> </a:t>
            </a:r>
            <a:r>
              <a:rPr lang="en-US" sz="1500" kern="1200" dirty="0" err="1"/>
              <a:t>som</a:t>
            </a:r>
            <a:r>
              <a:rPr lang="en-US" sz="1500" kern="1200" dirty="0"/>
              <a:t> </a:t>
            </a:r>
            <a:r>
              <a:rPr lang="en-US" sz="1500" kern="1200" dirty="0" err="1"/>
              <a:t>skal</a:t>
            </a:r>
            <a:r>
              <a:rPr lang="en-US" sz="1500" kern="1200" dirty="0"/>
              <a:t> </a:t>
            </a:r>
            <a:r>
              <a:rPr lang="en-US" sz="1500" kern="1200" dirty="0" err="1"/>
              <a:t>vektlegges</a:t>
            </a:r>
            <a:r>
              <a:rPr lang="en-US" sz="1500" kern="1200" dirty="0"/>
              <a:t> </a:t>
            </a:r>
            <a:r>
              <a:rPr lang="en-US" sz="1500" kern="1200" dirty="0" err="1"/>
              <a:t>innenfor</a:t>
            </a:r>
            <a:r>
              <a:rPr lang="en-US" sz="1500" kern="1200" dirty="0"/>
              <a:t> </a:t>
            </a:r>
            <a:r>
              <a:rPr lang="en-US" sz="1500" kern="1200" dirty="0" err="1"/>
              <a:t>hvert</a:t>
            </a:r>
            <a:r>
              <a:rPr lang="en-US" sz="1500" kern="1200" dirty="0"/>
              <a:t> </a:t>
            </a:r>
            <a:r>
              <a:rPr lang="en-US" sz="1500" kern="1200" dirty="0" err="1"/>
              <a:t>punkt</a:t>
            </a:r>
            <a:r>
              <a:rPr lang="en-US" sz="1500" kern="1200" dirty="0"/>
              <a:t>, om </a:t>
            </a:r>
            <a:r>
              <a:rPr lang="en-US" sz="1500" kern="1200" dirty="0" err="1"/>
              <a:t>dere</a:t>
            </a:r>
            <a:r>
              <a:rPr lang="en-US" sz="1500" kern="1200" dirty="0"/>
              <a:t> </a:t>
            </a:r>
            <a:r>
              <a:rPr lang="en-US" sz="1500" kern="1200" dirty="0" err="1"/>
              <a:t>mener</a:t>
            </a:r>
            <a:r>
              <a:rPr lang="en-US" sz="1500" kern="1200" dirty="0"/>
              <a:t> </a:t>
            </a:r>
            <a:r>
              <a:rPr lang="en-US" sz="1500" kern="1200" dirty="0" err="1"/>
              <a:t>dere</a:t>
            </a:r>
            <a:r>
              <a:rPr lang="en-US" sz="1500" kern="1200" dirty="0"/>
              <a:t> </a:t>
            </a:r>
            <a:r>
              <a:rPr lang="en-US" sz="1500" kern="1200" dirty="0" err="1"/>
              <a:t>har</a:t>
            </a:r>
            <a:r>
              <a:rPr lang="en-US" sz="1500" kern="1200" dirty="0"/>
              <a:t> </a:t>
            </a:r>
            <a:r>
              <a:rPr lang="en-US" sz="1500" kern="1200" dirty="0" err="1"/>
              <a:t>spesielle</a:t>
            </a:r>
            <a:r>
              <a:rPr lang="en-US" sz="1500" kern="1200" dirty="0"/>
              <a:t> </a:t>
            </a:r>
            <a:r>
              <a:rPr lang="en-US" sz="1500" kern="1200" dirty="0" err="1"/>
              <a:t>utfordringer</a:t>
            </a:r>
            <a:r>
              <a:rPr lang="en-US" sz="1500" kern="1200" dirty="0"/>
              <a:t> </a:t>
            </a:r>
            <a:r>
              <a:rPr lang="en-US" sz="1500" kern="1200" dirty="0" err="1"/>
              <a:t>eller</a:t>
            </a:r>
            <a:r>
              <a:rPr lang="en-US" sz="1500" kern="1200" dirty="0"/>
              <a:t> der </a:t>
            </a:r>
            <a:r>
              <a:rPr lang="en-US" sz="1500" kern="1200" dirty="0" err="1"/>
              <a:t>dere</a:t>
            </a:r>
            <a:r>
              <a:rPr lang="en-US" sz="1500" kern="1200" dirty="0"/>
              <a:t> </a:t>
            </a:r>
            <a:r>
              <a:rPr lang="en-US" sz="1500" kern="1200" dirty="0" err="1"/>
              <a:t>selv</a:t>
            </a:r>
            <a:r>
              <a:rPr lang="en-US" sz="1500" kern="1200" dirty="0"/>
              <a:t> </a:t>
            </a:r>
            <a:r>
              <a:rPr lang="en-US" sz="1500" kern="1200" dirty="0" err="1"/>
              <a:t>mener</a:t>
            </a:r>
            <a:r>
              <a:rPr lang="en-US" sz="1500" kern="1200" dirty="0"/>
              <a:t> det er </a:t>
            </a:r>
            <a:r>
              <a:rPr lang="en-US" sz="1500" kern="1200" dirty="0" err="1"/>
              <a:t>noe</a:t>
            </a:r>
            <a:r>
              <a:rPr lang="en-US" sz="1500" kern="1200" dirty="0"/>
              <a:t> </a:t>
            </a:r>
            <a:r>
              <a:rPr lang="en-US" sz="1500" kern="1200" dirty="0" err="1"/>
              <a:t>å</a:t>
            </a:r>
            <a:r>
              <a:rPr lang="en-US" sz="1500" kern="1200" dirty="0"/>
              <a:t> </a:t>
            </a:r>
            <a:r>
              <a:rPr lang="en-US" sz="1500" kern="1200" dirty="0" err="1"/>
              <a:t>fremheve</a:t>
            </a:r>
            <a:r>
              <a:rPr lang="en-US" sz="1500" kern="1200" dirty="0"/>
              <a:t> </a:t>
            </a:r>
            <a:r>
              <a:rPr lang="en-US" sz="1500" kern="1200" dirty="0" err="1"/>
              <a:t>spesielt</a:t>
            </a:r>
            <a:r>
              <a:rPr lang="en-US" sz="1500" kern="1200" dirty="0"/>
              <a:t>.</a:t>
            </a:r>
          </a:p>
          <a:p>
            <a:pPr>
              <a:lnSpc>
                <a:spcPct val="90000"/>
              </a:lnSpc>
              <a:spcAft>
                <a:spcPts val="600"/>
              </a:spcAft>
            </a:pPr>
            <a:endParaRPr lang="en-US" sz="1500" kern="1200" dirty="0"/>
          </a:p>
          <a:p>
            <a:pPr>
              <a:lnSpc>
                <a:spcPct val="90000"/>
              </a:lnSpc>
              <a:spcAft>
                <a:spcPts val="600"/>
              </a:spcAft>
            </a:pPr>
            <a:r>
              <a:rPr lang="en-US" sz="1500" kern="1200" dirty="0" err="1"/>
              <a:t>Etter</a:t>
            </a:r>
            <a:r>
              <a:rPr lang="en-US" sz="1500" kern="1200" dirty="0"/>
              <a:t> </a:t>
            </a:r>
            <a:r>
              <a:rPr lang="en-US" sz="1500" kern="1200" dirty="0" err="1"/>
              <a:t>dialogmøtet</a:t>
            </a:r>
            <a:r>
              <a:rPr lang="en-US" sz="1500" kern="1200" dirty="0"/>
              <a:t> </a:t>
            </a:r>
            <a:r>
              <a:rPr lang="en-US" sz="1500" kern="1200" dirty="0" err="1"/>
              <a:t>skal</a:t>
            </a:r>
            <a:r>
              <a:rPr lang="en-US" sz="1500" kern="1200" dirty="0"/>
              <a:t> </a:t>
            </a:r>
            <a:r>
              <a:rPr lang="en-US" sz="1500" kern="1200" dirty="0" err="1"/>
              <a:t>fakultetet</a:t>
            </a:r>
            <a:r>
              <a:rPr lang="en-US" sz="1500" kern="1200" dirty="0"/>
              <a:t> ha </a:t>
            </a:r>
            <a:r>
              <a:rPr lang="en-US" sz="1500" kern="1200" dirty="0" err="1"/>
              <a:t>en</a:t>
            </a:r>
            <a:r>
              <a:rPr lang="en-US" sz="1500" kern="1200" dirty="0"/>
              <a:t> kopi av </a:t>
            </a:r>
            <a:r>
              <a:rPr lang="en-US" sz="1500" kern="1200" dirty="0" err="1"/>
              <a:t>presentasjonen</a:t>
            </a:r>
            <a:r>
              <a:rPr lang="en-US" sz="1500" kern="1200" dirty="0"/>
              <a:t>, </a:t>
            </a:r>
            <a:r>
              <a:rPr lang="en-US" sz="1500" kern="1200" dirty="0" err="1"/>
              <a:t>også</a:t>
            </a:r>
            <a:r>
              <a:rPr lang="en-US" sz="1500" kern="1200" dirty="0"/>
              <a:t> </a:t>
            </a:r>
            <a:r>
              <a:rPr lang="en-US" sz="1500" kern="1200" dirty="0" err="1"/>
              <a:t>som</a:t>
            </a:r>
            <a:r>
              <a:rPr lang="en-US" sz="1500" kern="1200" dirty="0"/>
              <a:t> </a:t>
            </a:r>
            <a:r>
              <a:rPr lang="en-US" sz="1500" kern="1200" dirty="0" err="1"/>
              <a:t>en</a:t>
            </a:r>
            <a:r>
              <a:rPr lang="en-US" sz="1500" kern="1200" dirty="0"/>
              <a:t> del av </a:t>
            </a:r>
            <a:r>
              <a:rPr lang="en-US" sz="1500" kern="1200" dirty="0" err="1"/>
              <a:t>våre</a:t>
            </a:r>
            <a:r>
              <a:rPr lang="en-US" sz="1500" kern="1200" dirty="0"/>
              <a:t> </a:t>
            </a:r>
            <a:r>
              <a:rPr lang="en-US" sz="1500" kern="1200" dirty="0" err="1"/>
              <a:t>studiekvalitetsrutiner</a:t>
            </a:r>
            <a:r>
              <a:rPr lang="en-US" sz="1500" kern="1200" dirty="0"/>
              <a:t>. </a:t>
            </a:r>
            <a:r>
              <a:rPr lang="en-US" sz="1500" kern="1200" dirty="0" err="1"/>
              <a:t>Oppfølgingspunkter</a:t>
            </a:r>
            <a:r>
              <a:rPr lang="en-US" sz="1500" kern="1200" dirty="0"/>
              <a:t> </a:t>
            </a:r>
            <a:r>
              <a:rPr lang="en-US" sz="1500" kern="1200" dirty="0" err="1"/>
              <a:t>som</a:t>
            </a:r>
            <a:r>
              <a:rPr lang="en-US" sz="1500" kern="1200" dirty="0"/>
              <a:t> </a:t>
            </a:r>
            <a:r>
              <a:rPr lang="en-US" sz="1500" kern="1200" dirty="0" err="1"/>
              <a:t>fremkommer</a:t>
            </a:r>
            <a:r>
              <a:rPr lang="en-US" sz="1500" kern="1200" dirty="0"/>
              <a:t> under </a:t>
            </a:r>
            <a:r>
              <a:rPr lang="en-US" sz="1500" kern="1200" dirty="0" err="1"/>
              <a:t>møtet</a:t>
            </a:r>
            <a:r>
              <a:rPr lang="en-US" sz="1500" kern="1200" dirty="0"/>
              <a:t> </a:t>
            </a:r>
            <a:r>
              <a:rPr lang="en-US" sz="1500" kern="1200" dirty="0" err="1"/>
              <a:t>oppsummeres</a:t>
            </a:r>
            <a:r>
              <a:rPr lang="en-US" sz="1500" kern="1200" dirty="0"/>
              <a:t> av </a:t>
            </a:r>
            <a:r>
              <a:rPr lang="en-US" sz="1500" kern="1200" dirty="0" err="1"/>
              <a:t>fakultetet</a:t>
            </a:r>
            <a:r>
              <a:rPr lang="en-US" sz="1500" kern="1200" dirty="0"/>
              <a:t> </a:t>
            </a:r>
            <a:r>
              <a:rPr lang="en-US" sz="1500" kern="1200" dirty="0" err="1"/>
              <a:t>i</a:t>
            </a:r>
            <a:r>
              <a:rPr lang="en-US" sz="1500" kern="1200" dirty="0"/>
              <a:t> </a:t>
            </a:r>
            <a:r>
              <a:rPr lang="en-US" sz="1500" kern="1200" dirty="0" err="1"/>
              <a:t>eget</a:t>
            </a:r>
            <a:r>
              <a:rPr lang="en-US" sz="1500" kern="1200" dirty="0"/>
              <a:t> </a:t>
            </a:r>
            <a:r>
              <a:rPr lang="en-US" sz="1500" kern="1200" dirty="0" err="1"/>
              <a:t>referat</a:t>
            </a:r>
            <a:r>
              <a:rPr lang="en-US" sz="1500" kern="1200" dirty="0"/>
              <a:t> </a:t>
            </a:r>
            <a:r>
              <a:rPr lang="en-US" sz="1500" kern="1200" dirty="0" err="1"/>
              <a:t>i</a:t>
            </a:r>
            <a:r>
              <a:rPr lang="en-US" sz="1500" kern="1200" dirty="0"/>
              <a:t> </a:t>
            </a:r>
            <a:r>
              <a:rPr lang="en-US" sz="1500" kern="1200" dirty="0" err="1"/>
              <a:t>etterkant</a:t>
            </a:r>
            <a:r>
              <a:rPr lang="en-US" sz="1500" kern="1200" dirty="0"/>
              <a:t> av </a:t>
            </a:r>
            <a:r>
              <a:rPr lang="en-US" sz="1500" kern="1200" dirty="0" err="1"/>
              <a:t>møtet</a:t>
            </a:r>
            <a:r>
              <a:rPr lang="en-US" sz="1500" kern="1200" dirty="0"/>
              <a:t>.</a:t>
            </a:r>
          </a:p>
          <a:p>
            <a:pPr>
              <a:lnSpc>
                <a:spcPct val="90000"/>
              </a:lnSpc>
              <a:spcAft>
                <a:spcPts val="600"/>
              </a:spcAft>
            </a:pPr>
            <a:endParaRPr lang="en-US" sz="1500" kern="1200" dirty="0"/>
          </a:p>
          <a:p>
            <a:pPr>
              <a:lnSpc>
                <a:spcPct val="90000"/>
              </a:lnSpc>
              <a:spcAft>
                <a:spcPts val="600"/>
              </a:spcAft>
            </a:pPr>
            <a:r>
              <a:rPr lang="en-US" sz="1500" kern="1200" dirty="0" err="1"/>
              <a:t>Fakultetet</a:t>
            </a:r>
            <a:r>
              <a:rPr lang="en-US" sz="1500" kern="1200" dirty="0"/>
              <a:t> </a:t>
            </a:r>
            <a:r>
              <a:rPr lang="en-US" sz="1500" kern="1200" dirty="0" err="1"/>
              <a:t>gir</a:t>
            </a:r>
            <a:r>
              <a:rPr lang="en-US" sz="1500" kern="1200" dirty="0"/>
              <a:t> </a:t>
            </a:r>
            <a:r>
              <a:rPr lang="en-US" sz="1500" kern="1200" dirty="0" err="1"/>
              <a:t>en</a:t>
            </a:r>
            <a:r>
              <a:rPr lang="en-US" sz="1500" kern="1200" dirty="0"/>
              <a:t> </a:t>
            </a:r>
            <a:r>
              <a:rPr lang="en-US" sz="1500" kern="1200" dirty="0" err="1"/>
              <a:t>felles</a:t>
            </a:r>
            <a:r>
              <a:rPr lang="en-US" sz="1500" kern="1200" dirty="0"/>
              <a:t> </a:t>
            </a:r>
            <a:r>
              <a:rPr lang="en-US" sz="1500" kern="1200" dirty="0" err="1"/>
              <a:t>oppsummering</a:t>
            </a:r>
            <a:r>
              <a:rPr lang="en-US" sz="1500" kern="1200" dirty="0"/>
              <a:t> av alle </a:t>
            </a:r>
            <a:r>
              <a:rPr lang="en-US" sz="1500" kern="1200" dirty="0" err="1"/>
              <a:t>dialogmøtene</a:t>
            </a:r>
            <a:r>
              <a:rPr lang="en-US" sz="1500" kern="1200" dirty="0"/>
              <a:t> </a:t>
            </a:r>
            <a:r>
              <a:rPr lang="en-US" sz="1500" kern="1200" dirty="0" err="1"/>
              <a:t>i</a:t>
            </a:r>
            <a:r>
              <a:rPr lang="en-US" sz="1500" kern="1200" dirty="0"/>
              <a:t> </a:t>
            </a:r>
            <a:r>
              <a:rPr lang="en-US" sz="1500" kern="1200" dirty="0" err="1"/>
              <a:t>studieutvalget</a:t>
            </a:r>
            <a:r>
              <a:rPr lang="en-US" sz="1500" kern="1200" dirty="0"/>
              <a:t>, </a:t>
            </a:r>
            <a:r>
              <a:rPr lang="en-US" sz="1500" kern="1200" dirty="0" err="1"/>
              <a:t>instituttledermøtet</a:t>
            </a:r>
            <a:r>
              <a:rPr lang="en-US" sz="1500" kern="1200" dirty="0"/>
              <a:t>, </a:t>
            </a:r>
            <a:r>
              <a:rPr lang="en-US" sz="1500" kern="1200" dirty="0" err="1"/>
              <a:t>studieadminstrativt</a:t>
            </a:r>
            <a:r>
              <a:rPr lang="en-US" sz="1500" kern="1200" dirty="0"/>
              <a:t> </a:t>
            </a:r>
            <a:r>
              <a:rPr lang="en-US" sz="1500" kern="1200" dirty="0" err="1"/>
              <a:t>nettverk</a:t>
            </a:r>
            <a:r>
              <a:rPr lang="en-US" sz="1500" kern="1200" dirty="0"/>
              <a:t> </a:t>
            </a:r>
            <a:r>
              <a:rPr lang="en-US" sz="1500" kern="1200" dirty="0" err="1"/>
              <a:t>og</a:t>
            </a:r>
            <a:r>
              <a:rPr lang="en-US" sz="1500" kern="1200" dirty="0"/>
              <a:t> </a:t>
            </a:r>
            <a:r>
              <a:rPr lang="en-US" sz="1500" kern="1200" dirty="0" err="1"/>
              <a:t>i</a:t>
            </a:r>
            <a:r>
              <a:rPr lang="en-US" sz="1500" kern="1200" dirty="0"/>
              <a:t> </a:t>
            </a:r>
            <a:r>
              <a:rPr lang="en-US" sz="1500" kern="1200" dirty="0" err="1"/>
              <a:t>møte</a:t>
            </a:r>
            <a:r>
              <a:rPr lang="en-US" sz="1500" kern="1200" dirty="0"/>
              <a:t> med </a:t>
            </a:r>
            <a:r>
              <a:rPr lang="en-US" sz="1500" kern="1200" dirty="0" err="1"/>
              <a:t>studentutvalget</a:t>
            </a:r>
            <a:r>
              <a:rPr lang="en-US" sz="1500" kern="1200" dirty="0"/>
              <a:t>.</a:t>
            </a:r>
          </a:p>
        </p:txBody>
      </p:sp>
      <p:pic>
        <p:nvPicPr>
          <p:cNvPr id="2" name="Bilde 1">
            <a:extLst>
              <a:ext uri="{FF2B5EF4-FFF2-40B4-BE49-F238E27FC236}">
                <a16:creationId xmlns:a16="http://schemas.microsoft.com/office/drawing/2014/main" id="{A6D09591-EB5B-0246-7C63-E8E133B0AAFD}"/>
              </a:ext>
            </a:extLst>
          </p:cNvPr>
          <p:cNvPicPr>
            <a:picLocks noChangeAspect="1"/>
          </p:cNvPicPr>
          <p:nvPr/>
        </p:nvPicPr>
        <p:blipFill>
          <a:blip r:embed="rId2"/>
          <a:stretch>
            <a:fillRect/>
          </a:stretch>
        </p:blipFill>
        <p:spPr>
          <a:xfrm>
            <a:off x="227068" y="6041004"/>
            <a:ext cx="1408298" cy="445047"/>
          </a:xfrm>
          <a:prstGeom prst="rect">
            <a:avLst/>
          </a:prstGeom>
        </p:spPr>
      </p:pic>
    </p:spTree>
    <p:extLst>
      <p:ext uri="{BB962C8B-B14F-4D97-AF65-F5344CB8AC3E}">
        <p14:creationId xmlns:p14="http://schemas.microsoft.com/office/powerpoint/2010/main" val="371970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C0D8545-F6CD-E021-D558-BB22C41179B6}"/>
              </a:ext>
            </a:extLst>
          </p:cNvPr>
          <p:cNvSpPr>
            <a:spLocks noGrp="1"/>
          </p:cNvSpPr>
          <p:nvPr>
            <p:ph type="sldNum" sz="quarter" idx="22"/>
          </p:nvPr>
        </p:nvSpPr>
        <p:spPr/>
        <p:txBody>
          <a:bodyPr/>
          <a:lstStyle/>
          <a:p>
            <a:r>
              <a:rPr lang="en-US"/>
              <a:t>Side </a:t>
            </a:r>
            <a:fld id="{5251F420-7306-4E7C-A79E-F31A38F7D392}" type="slidenum">
              <a:rPr lang="en-US" smtClean="0"/>
              <a:pPr/>
              <a:t>5</a:t>
            </a:fld>
            <a:endParaRPr lang="en-US" dirty="0"/>
          </a:p>
        </p:txBody>
      </p:sp>
      <p:sp>
        <p:nvSpPr>
          <p:cNvPr id="4" name="Title 3">
            <a:extLst>
              <a:ext uri="{FF2B5EF4-FFF2-40B4-BE49-F238E27FC236}">
                <a16:creationId xmlns:a16="http://schemas.microsoft.com/office/drawing/2014/main" id="{A483DC13-CABD-0EA4-7F45-7A7874039D5C}"/>
              </a:ext>
            </a:extLst>
          </p:cNvPr>
          <p:cNvSpPr>
            <a:spLocks noGrp="1"/>
          </p:cNvSpPr>
          <p:nvPr>
            <p:ph type="title"/>
          </p:nvPr>
        </p:nvSpPr>
        <p:spPr>
          <a:xfrm>
            <a:off x="381147" y="562251"/>
            <a:ext cx="11002710" cy="1325563"/>
          </a:xfrm>
        </p:spPr>
        <p:txBody>
          <a:bodyPr/>
          <a:lstStyle/>
          <a:p>
            <a:r>
              <a:rPr lang="nb-NO" sz="3600" dirty="0"/>
              <a:t>Arbeid med utdanningskvalitet ved instituttet (35 min)</a:t>
            </a:r>
            <a:br>
              <a:rPr lang="en-US" dirty="0"/>
            </a:br>
            <a:br>
              <a:rPr lang="en-US" sz="1800" dirty="0"/>
            </a:br>
            <a:r>
              <a:rPr lang="en-US" sz="2400" dirty="0"/>
              <a:t>1. </a:t>
            </a:r>
            <a:r>
              <a:rPr lang="nb-NO" sz="2400" dirty="0"/>
              <a:t>Statistikk: søknad, opptak, gjennomføring og studiepoeng per student:</a:t>
            </a:r>
            <a:br>
              <a:rPr lang="nb-NO" sz="2400" dirty="0"/>
            </a:br>
            <a:br>
              <a:rPr lang="en-US" sz="1800" dirty="0"/>
            </a:br>
            <a:br>
              <a:rPr lang="en-US" sz="1800" dirty="0"/>
            </a:br>
            <a:br>
              <a:rPr lang="en-US" sz="1800" dirty="0"/>
            </a:br>
            <a:br>
              <a:rPr lang="en-US" sz="1800" dirty="0"/>
            </a:br>
            <a:br>
              <a:rPr lang="en-US" sz="1800" dirty="0"/>
            </a:br>
            <a:r>
              <a:rPr lang="nb-NO" sz="2400" dirty="0"/>
              <a:t>UiOs 4 indikatorer:</a:t>
            </a:r>
          </a:p>
        </p:txBody>
      </p:sp>
      <p:sp>
        <p:nvSpPr>
          <p:cNvPr id="11" name="Text Placeholder 10">
            <a:extLst>
              <a:ext uri="{FF2B5EF4-FFF2-40B4-BE49-F238E27FC236}">
                <a16:creationId xmlns:a16="http://schemas.microsoft.com/office/drawing/2014/main" id="{FBD41DF0-90F3-DEB4-073F-5AA4DB6BEE1D}"/>
              </a:ext>
            </a:extLst>
          </p:cNvPr>
          <p:cNvSpPr>
            <a:spLocks noGrp="1"/>
          </p:cNvSpPr>
          <p:nvPr>
            <p:ph type="body" sz="quarter" idx="28"/>
          </p:nvPr>
        </p:nvSpPr>
        <p:spPr>
          <a:xfrm>
            <a:off x="381146" y="3243863"/>
            <a:ext cx="2420508" cy="1726324"/>
          </a:xfrm>
          <a:ln>
            <a:solidFill>
              <a:schemeClr val="tx1"/>
            </a:solidFill>
          </a:ln>
        </p:spPr>
        <p:txBody>
          <a:bodyPr anchor="ctr"/>
          <a:lstStyle/>
          <a:p>
            <a:pPr algn="ctr"/>
            <a:r>
              <a:rPr lang="nb-NO" sz="2400" b="0" i="0" dirty="0"/>
              <a:t>Førstevalgssøker per studieplass</a:t>
            </a:r>
            <a:endParaRPr lang="nb-NO" dirty="0"/>
          </a:p>
        </p:txBody>
      </p:sp>
      <p:sp>
        <p:nvSpPr>
          <p:cNvPr id="7" name="Text Placeholder 6">
            <a:extLst>
              <a:ext uri="{FF2B5EF4-FFF2-40B4-BE49-F238E27FC236}">
                <a16:creationId xmlns:a16="http://schemas.microsoft.com/office/drawing/2014/main" id="{B8A03846-A477-88BD-AE64-263D5B551365}"/>
              </a:ext>
            </a:extLst>
          </p:cNvPr>
          <p:cNvSpPr>
            <a:spLocks noGrp="1"/>
          </p:cNvSpPr>
          <p:nvPr>
            <p:ph type="body" sz="quarter" idx="24"/>
          </p:nvPr>
        </p:nvSpPr>
        <p:spPr>
          <a:xfrm>
            <a:off x="3201327" y="3243862"/>
            <a:ext cx="2420509" cy="1726325"/>
          </a:xfrm>
          <a:ln>
            <a:solidFill>
              <a:schemeClr val="tx1"/>
            </a:solidFill>
          </a:ln>
        </p:spPr>
        <p:txBody>
          <a:bodyPr anchor="ctr"/>
          <a:lstStyle/>
          <a:p>
            <a:pPr algn="ctr"/>
            <a:endParaRPr lang="nb-NO" sz="2400" b="0" i="0" dirty="0"/>
          </a:p>
          <a:p>
            <a:pPr algn="ctr"/>
            <a:r>
              <a:rPr lang="nb-NO" sz="2400" b="0" i="0" dirty="0"/>
              <a:t>Utnyttelse av opptaksrammen</a:t>
            </a:r>
          </a:p>
          <a:p>
            <a:pPr algn="ctr">
              <a:buNone/>
            </a:pPr>
            <a:r>
              <a:rPr lang="nb-NO" sz="2400" dirty="0"/>
              <a:t>= møtt per studieplass</a:t>
            </a:r>
            <a:endParaRPr lang="en-US" sz="2400" dirty="0"/>
          </a:p>
          <a:p>
            <a:endParaRPr lang="nb-NO" dirty="0"/>
          </a:p>
        </p:txBody>
      </p:sp>
      <p:sp>
        <p:nvSpPr>
          <p:cNvPr id="8" name="Text Placeholder 7">
            <a:extLst>
              <a:ext uri="{FF2B5EF4-FFF2-40B4-BE49-F238E27FC236}">
                <a16:creationId xmlns:a16="http://schemas.microsoft.com/office/drawing/2014/main" id="{1C42319A-6463-1E31-6F56-55EB24DB294E}"/>
              </a:ext>
            </a:extLst>
          </p:cNvPr>
          <p:cNvSpPr>
            <a:spLocks noGrp="1"/>
          </p:cNvSpPr>
          <p:nvPr>
            <p:ph type="body" sz="quarter" idx="25"/>
          </p:nvPr>
        </p:nvSpPr>
        <p:spPr>
          <a:xfrm>
            <a:off x="6021509" y="3220128"/>
            <a:ext cx="2420510" cy="1723276"/>
          </a:xfrm>
          <a:ln>
            <a:solidFill>
              <a:schemeClr val="tx1"/>
            </a:solidFill>
          </a:ln>
        </p:spPr>
        <p:txBody>
          <a:bodyPr anchor="ctr"/>
          <a:lstStyle/>
          <a:p>
            <a:pPr algn="ctr"/>
            <a:endParaRPr lang="nb-NO" sz="2400" b="0" i="0" dirty="0"/>
          </a:p>
          <a:p>
            <a:pPr algn="ctr"/>
            <a:r>
              <a:rPr lang="nb-NO" sz="2400" b="0" i="0" dirty="0"/>
              <a:t>Gjennomførings-andel</a:t>
            </a:r>
            <a:endParaRPr lang="en-US" sz="2400" dirty="0"/>
          </a:p>
          <a:p>
            <a:endParaRPr lang="nb-NO" dirty="0"/>
          </a:p>
        </p:txBody>
      </p:sp>
      <p:sp>
        <p:nvSpPr>
          <p:cNvPr id="9" name="Text Placeholder 8">
            <a:extLst>
              <a:ext uri="{FF2B5EF4-FFF2-40B4-BE49-F238E27FC236}">
                <a16:creationId xmlns:a16="http://schemas.microsoft.com/office/drawing/2014/main" id="{A197CB16-FB0C-9842-E057-6FDF99E17BB5}"/>
              </a:ext>
            </a:extLst>
          </p:cNvPr>
          <p:cNvSpPr>
            <a:spLocks noGrp="1"/>
          </p:cNvSpPr>
          <p:nvPr>
            <p:ph type="body" sz="quarter" idx="26"/>
          </p:nvPr>
        </p:nvSpPr>
        <p:spPr>
          <a:xfrm>
            <a:off x="8846758" y="3217081"/>
            <a:ext cx="2419609" cy="1717180"/>
          </a:xfrm>
          <a:ln>
            <a:solidFill>
              <a:schemeClr val="tx1"/>
            </a:solidFill>
          </a:ln>
        </p:spPr>
        <p:txBody>
          <a:bodyPr anchor="ctr"/>
          <a:lstStyle/>
          <a:p>
            <a:pPr algn="ctr"/>
            <a:endParaRPr lang="nb-NO" sz="2400" dirty="0"/>
          </a:p>
          <a:p>
            <a:pPr algn="ctr"/>
            <a:r>
              <a:rPr lang="nb-NO" sz="2400" dirty="0"/>
              <a:t>Studiepoeng per student per år</a:t>
            </a:r>
          </a:p>
          <a:p>
            <a:endParaRPr lang="nb-NO" dirty="0"/>
          </a:p>
        </p:txBody>
      </p:sp>
      <p:sp>
        <p:nvSpPr>
          <p:cNvPr id="12" name="TextBox 11">
            <a:extLst>
              <a:ext uri="{FF2B5EF4-FFF2-40B4-BE49-F238E27FC236}">
                <a16:creationId xmlns:a16="http://schemas.microsoft.com/office/drawing/2014/main" id="{EB21A142-289D-5DB7-5F63-8675A94168B0}"/>
              </a:ext>
            </a:extLst>
          </p:cNvPr>
          <p:cNvSpPr txBox="1"/>
          <p:nvPr/>
        </p:nvSpPr>
        <p:spPr>
          <a:xfrm>
            <a:off x="381146" y="5247820"/>
            <a:ext cx="5640363" cy="646331"/>
          </a:xfrm>
          <a:prstGeom prst="rect">
            <a:avLst/>
          </a:prstGeom>
          <a:noFill/>
        </p:spPr>
        <p:txBody>
          <a:bodyPr wrap="square" rtlCol="0">
            <a:spAutoFit/>
          </a:bodyPr>
          <a:lstStyle/>
          <a:p>
            <a:r>
              <a:rPr lang="en-US" sz="900" dirty="0">
                <a:solidFill>
                  <a:schemeClr val="tx2">
                    <a:lumMod val="50000"/>
                    <a:lumOff val="50000"/>
                  </a:schemeClr>
                </a:solidFill>
              </a:rPr>
              <a:t>Tableau:</a:t>
            </a:r>
            <a:br>
              <a:rPr lang="en-US" sz="900" dirty="0">
                <a:solidFill>
                  <a:schemeClr val="tx2">
                    <a:lumMod val="50000"/>
                    <a:lumOff val="50000"/>
                  </a:schemeClr>
                </a:solidFill>
              </a:rPr>
            </a:br>
            <a:r>
              <a:rPr lang="en-US" sz="900" dirty="0">
                <a:solidFill>
                  <a:schemeClr val="tx2">
                    <a:lumMod val="50000"/>
                    <a:lumOff val="50000"/>
                  </a:schemeClr>
                </a:solidFill>
              </a:rPr>
              <a:t>003_studieprogramledere_UiO</a:t>
            </a:r>
            <a:br>
              <a:rPr lang="en-US" sz="900" dirty="0">
                <a:solidFill>
                  <a:schemeClr val="tx2">
                    <a:lumMod val="50000"/>
                    <a:lumOff val="50000"/>
                  </a:schemeClr>
                </a:solidFill>
              </a:rPr>
            </a:br>
            <a:r>
              <a:rPr lang="en-US" sz="900" dirty="0">
                <a:solidFill>
                  <a:schemeClr val="tx2">
                    <a:lumMod val="50000"/>
                    <a:lumOff val="50000"/>
                  </a:schemeClr>
                </a:solidFill>
              </a:rPr>
              <a:t>403_studiepoengpr student (GSTHK)</a:t>
            </a:r>
            <a:br>
              <a:rPr lang="en-US" sz="900" dirty="0"/>
            </a:br>
            <a:endParaRPr lang="nb-NO" dirty="0"/>
          </a:p>
        </p:txBody>
      </p:sp>
      <p:sp>
        <p:nvSpPr>
          <p:cNvPr id="2" name="Rektangel 1">
            <a:extLst>
              <a:ext uri="{FF2B5EF4-FFF2-40B4-BE49-F238E27FC236}">
                <a16:creationId xmlns:a16="http://schemas.microsoft.com/office/drawing/2014/main" id="{A6021E10-DC18-FB77-4B05-83D4DCAADA76}"/>
              </a:ext>
            </a:extLst>
          </p:cNvPr>
          <p:cNvSpPr/>
          <p:nvPr/>
        </p:nvSpPr>
        <p:spPr>
          <a:xfrm>
            <a:off x="327923" y="6217920"/>
            <a:ext cx="1128811" cy="302698"/>
          </a:xfrm>
          <a:prstGeom prst="rect">
            <a:avLst/>
          </a:prstGeom>
          <a:solidFill>
            <a:schemeClr val="accent3">
              <a:lumMod val="20000"/>
              <a:lumOff val="80000"/>
            </a:schemeClr>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702096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33"/>
          </p:nvPr>
        </p:nvSpPr>
        <p:spPr>
          <a:xfrm>
            <a:off x="11266367" y="6263528"/>
            <a:ext cx="599469" cy="365125"/>
          </a:xfrm>
        </p:spPr>
        <p:txBody>
          <a:bodyPr anchor="ctr">
            <a:normAutofit/>
          </a:bodyPr>
          <a:lstStyle/>
          <a:p>
            <a:pPr>
              <a:spcAft>
                <a:spcPts val="600"/>
              </a:spcAft>
            </a:pPr>
            <a:r>
              <a:rPr lang="en-US"/>
              <a:t>Side </a:t>
            </a:r>
            <a:fld id="{5251F420-7306-4E7C-A79E-F31A38F7D392}" type="slidenum">
              <a:rPr lang="en-US" smtClean="0"/>
              <a:pPr>
                <a:spcAft>
                  <a:spcPts val="600"/>
                </a:spcAft>
              </a:pPr>
              <a:t>6</a:t>
            </a:fld>
            <a:endParaRPr lang="en-US"/>
          </a:p>
        </p:txBody>
      </p:sp>
      <p:sp>
        <p:nvSpPr>
          <p:cNvPr id="4" name="Title 3"/>
          <p:cNvSpPr>
            <a:spLocks noGrp="1"/>
          </p:cNvSpPr>
          <p:nvPr>
            <p:ph type="title"/>
          </p:nvPr>
        </p:nvSpPr>
        <p:spPr>
          <a:xfrm>
            <a:off x="360044" y="360045"/>
            <a:ext cx="11471910" cy="542658"/>
          </a:xfrm>
        </p:spPr>
        <p:txBody>
          <a:bodyPr anchor="t">
            <a:normAutofit/>
          </a:bodyPr>
          <a:lstStyle/>
          <a:p>
            <a:r>
              <a:rPr lang="nb-NO" dirty="0"/>
              <a:t>Søknad, opptak, gjennomføring</a:t>
            </a:r>
          </a:p>
        </p:txBody>
      </p:sp>
      <p:sp>
        <p:nvSpPr>
          <p:cNvPr id="5" name="Content Placeholder 4"/>
          <p:cNvSpPr>
            <a:spLocks noGrp="1"/>
          </p:cNvSpPr>
          <p:nvPr>
            <p:ph sz="half" idx="30"/>
          </p:nvPr>
        </p:nvSpPr>
        <p:spPr>
          <a:xfrm>
            <a:off x="360044" y="1757498"/>
            <a:ext cx="11471910" cy="4301103"/>
          </a:xfrm>
        </p:spPr>
        <p:txBody>
          <a:bodyPr>
            <a:normAutofit/>
          </a:bodyPr>
          <a:lstStyle/>
          <a:p>
            <a:pPr marL="0" indent="0">
              <a:lnSpc>
                <a:spcPct val="90000"/>
              </a:lnSpc>
              <a:spcAft>
                <a:spcPts val="1200"/>
              </a:spcAft>
              <a:buNone/>
            </a:pPr>
            <a:r>
              <a:rPr lang="nb-NO" sz="1300" dirty="0"/>
              <a:t>Tall på studieprogramnivå kan hentes fra – Tableau-rapport: 003_Studieprogramledere_UiO (</a:t>
            </a:r>
            <a:r>
              <a:rPr lang="nb-NO" sz="1300" dirty="0">
                <a:hlinkClick r:id="rId3"/>
              </a:rPr>
              <a:t>https://rapport-dv.uhad.no/#/workbooks/4291/views</a:t>
            </a:r>
            <a:r>
              <a:rPr lang="nb-NO" sz="1300" dirty="0"/>
              <a:t>), ta gjerne utgangspunkt i UiOs indikatorer (markert med uthevet skrift og kursiv under):</a:t>
            </a:r>
          </a:p>
          <a:p>
            <a:pPr marL="342900" indent="-342900">
              <a:lnSpc>
                <a:spcPct val="90000"/>
              </a:lnSpc>
              <a:buFont typeface="Arial" panose="020B0604020202020204" pitchFamily="34" charset="0"/>
              <a:buChar char="•"/>
            </a:pPr>
            <a:r>
              <a:rPr lang="nb-NO" sz="1300" dirty="0"/>
              <a:t>Tabell søkning og opptak (</a:t>
            </a:r>
            <a:r>
              <a:rPr lang="nb-NO" sz="1300" dirty="0">
                <a:hlinkClick r:id="rId4"/>
              </a:rPr>
              <a:t>https://rapport-dv.uhad.no/#/views/Studieprogramledere_UiO_UTKAST_NY/Tabellskningogopptak?:iid=1</a:t>
            </a:r>
            <a:r>
              <a:rPr lang="nb-NO" sz="1300" dirty="0"/>
              <a:t>) </a:t>
            </a:r>
          </a:p>
          <a:p>
            <a:pPr marL="903296" lvl="1" indent="-342900">
              <a:lnSpc>
                <a:spcPct val="90000"/>
              </a:lnSpc>
              <a:spcAft>
                <a:spcPts val="1200"/>
              </a:spcAft>
              <a:buFont typeface="Arial" panose="020B0604020202020204" pitchFamily="34" charset="0"/>
              <a:buChar char="•"/>
            </a:pPr>
            <a:r>
              <a:rPr lang="nb-NO" sz="1300" dirty="0"/>
              <a:t>Velg for eksempel Årstall BA: fra 2019, MA: fra 2020, Termin HØST, </a:t>
            </a:r>
            <a:r>
              <a:rPr lang="nb-NO" sz="1300" b="1" i="1" dirty="0"/>
              <a:t>1.pri søker per </a:t>
            </a:r>
            <a:r>
              <a:rPr lang="nb-NO" sz="1300" b="1" i="1" dirty="0" err="1"/>
              <a:t>studiepl</a:t>
            </a:r>
            <a:r>
              <a:rPr lang="nb-NO" sz="1300" dirty="0"/>
              <a:t>, 1.pri, fått tilbud (NOM), Kvalifisert, Min. Poenggrense, Møtt, Studieplasser, Svart ja, Søkere, </a:t>
            </a:r>
            <a:r>
              <a:rPr lang="nb-NO" sz="1300" b="1" i="1" dirty="0"/>
              <a:t>møtt per studieplass</a:t>
            </a:r>
          </a:p>
          <a:p>
            <a:pPr marL="342900" indent="-342900">
              <a:lnSpc>
                <a:spcPct val="90000"/>
              </a:lnSpc>
              <a:buFont typeface="Arial" panose="020B0604020202020204" pitchFamily="34" charset="0"/>
              <a:buChar char="•"/>
            </a:pPr>
            <a:r>
              <a:rPr lang="nb-NO" sz="1300" dirty="0"/>
              <a:t>Tabell gjennomstrømningstall (</a:t>
            </a:r>
            <a:r>
              <a:rPr lang="nb-NO" sz="1300" dirty="0">
                <a:hlinkClick r:id="rId5"/>
              </a:rPr>
              <a:t>https://rapport-dv.uhad.no/#/views/Studieprogramledere_UiO_UTKAST_NY/Tabellgjennomstrmningstall?:iid=1</a:t>
            </a:r>
            <a:r>
              <a:rPr lang="nb-NO" sz="1300" dirty="0"/>
              <a:t>)</a:t>
            </a:r>
          </a:p>
          <a:p>
            <a:pPr marL="903296" lvl="1" indent="-342900">
              <a:lnSpc>
                <a:spcPct val="90000"/>
              </a:lnSpc>
              <a:spcAft>
                <a:spcPts val="1200"/>
              </a:spcAft>
              <a:buFont typeface="Arial" panose="020B0604020202020204" pitchFamily="34" charset="0"/>
              <a:buChar char="•"/>
            </a:pPr>
            <a:r>
              <a:rPr lang="nb-NO" sz="1300" dirty="0"/>
              <a:t>Velg for eksempel Startår BA: fra 2019, MA: fra 2020, Semesternummer 1-10, Akkumulerte kvalifikasjoner, Aktive (=studenter som er </a:t>
            </a:r>
            <a:r>
              <a:rPr lang="nb-NO" sz="1300" dirty="0" err="1"/>
              <a:t>reg</a:t>
            </a:r>
            <a:r>
              <a:rPr lang="nb-NO" sz="1300" dirty="0"/>
              <a:t>. til emner v. UiO + studierett til </a:t>
            </a:r>
            <a:r>
              <a:rPr lang="nb-NO" sz="1300" dirty="0" err="1"/>
              <a:t>progr</a:t>
            </a:r>
            <a:r>
              <a:rPr lang="nb-NO" sz="1300" dirty="0"/>
              <a:t>.), </a:t>
            </a:r>
            <a:r>
              <a:rPr lang="nb-NO" sz="1300" b="1" i="1" dirty="0" err="1"/>
              <a:t>Andel_kvalifikasjoner</a:t>
            </a:r>
            <a:r>
              <a:rPr lang="nb-NO" sz="1300" dirty="0"/>
              <a:t>, </a:t>
            </a:r>
            <a:r>
              <a:rPr lang="nb-NO" sz="1300" dirty="0" err="1"/>
              <a:t>Andel_frafall</a:t>
            </a:r>
            <a:r>
              <a:rPr lang="nb-NO" sz="1300" dirty="0"/>
              <a:t>, Frafall (= studenter som ikke lenger aktiv på </a:t>
            </a:r>
            <a:r>
              <a:rPr lang="nb-NO" sz="1300" dirty="0" err="1"/>
              <a:t>progr</a:t>
            </a:r>
            <a:r>
              <a:rPr lang="nb-NO" sz="1300" dirty="0"/>
              <a:t>. eller har oppnådd kvalifikasjon)</a:t>
            </a:r>
          </a:p>
          <a:p>
            <a:pPr marL="0" indent="0">
              <a:lnSpc>
                <a:spcPct val="90000"/>
              </a:lnSpc>
              <a:buNone/>
            </a:pPr>
            <a:r>
              <a:rPr lang="nb-NO" sz="1300" dirty="0"/>
              <a:t>Andre sider i rapporten kan eventuelt brukes for å belyse, forklare og diskutere forskjellige aspekter, som aldersfordeling, kjønnsfordeling, utveksling, karakterfordeling og strykprosent, </a:t>
            </a:r>
            <a:r>
              <a:rPr lang="nb-NO" sz="1300" dirty="0" err="1"/>
              <a:t>studiebarometeret</a:t>
            </a:r>
            <a:r>
              <a:rPr lang="nb-NO" sz="1300" dirty="0"/>
              <a:t> og flyt av studenter mellom studieprogrammer</a:t>
            </a:r>
          </a:p>
          <a:p>
            <a:pPr marL="0" indent="0">
              <a:lnSpc>
                <a:spcPct val="90000"/>
              </a:lnSpc>
            </a:pPr>
            <a:endParaRPr lang="nb-NO" sz="1300" dirty="0"/>
          </a:p>
          <a:p>
            <a:pPr marL="560396" lvl="1" indent="0">
              <a:lnSpc>
                <a:spcPct val="90000"/>
              </a:lnSpc>
              <a:buNone/>
            </a:pPr>
            <a:br>
              <a:rPr lang="nb-NO" sz="1300" dirty="0"/>
            </a:br>
            <a:endParaRPr lang="nb-NO" sz="1300" dirty="0"/>
          </a:p>
        </p:txBody>
      </p:sp>
      <p:pic>
        <p:nvPicPr>
          <p:cNvPr id="6" name="Bilde 5">
            <a:extLst>
              <a:ext uri="{FF2B5EF4-FFF2-40B4-BE49-F238E27FC236}">
                <a16:creationId xmlns:a16="http://schemas.microsoft.com/office/drawing/2014/main" id="{9548DEF4-772F-1339-9F7F-90A630132ACC}"/>
              </a:ext>
            </a:extLst>
          </p:cNvPr>
          <p:cNvPicPr>
            <a:picLocks noChangeAspect="1"/>
          </p:cNvPicPr>
          <p:nvPr/>
        </p:nvPicPr>
        <p:blipFill>
          <a:blip r:embed="rId6"/>
          <a:stretch>
            <a:fillRect/>
          </a:stretch>
        </p:blipFill>
        <p:spPr>
          <a:xfrm>
            <a:off x="326164" y="6235804"/>
            <a:ext cx="1505843" cy="262151"/>
          </a:xfrm>
          <a:prstGeom prst="rect">
            <a:avLst/>
          </a:prstGeom>
        </p:spPr>
      </p:pic>
      <p:sp>
        <p:nvSpPr>
          <p:cNvPr id="7" name="Rektangel 6">
            <a:extLst>
              <a:ext uri="{FF2B5EF4-FFF2-40B4-BE49-F238E27FC236}">
                <a16:creationId xmlns:a16="http://schemas.microsoft.com/office/drawing/2014/main" id="{2962EAFE-ECAB-EAFF-7E37-0A8DC94E7238}"/>
              </a:ext>
            </a:extLst>
          </p:cNvPr>
          <p:cNvSpPr/>
          <p:nvPr/>
        </p:nvSpPr>
        <p:spPr>
          <a:xfrm>
            <a:off x="233328" y="6058601"/>
            <a:ext cx="1412591" cy="55435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12710470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19CC7BA-B8CE-9571-EA79-B262A0927817}"/>
              </a:ext>
            </a:extLst>
          </p:cNvPr>
          <p:cNvSpPr>
            <a:spLocks noGrp="1"/>
          </p:cNvSpPr>
          <p:nvPr>
            <p:ph type="sldNum" sz="quarter" idx="12"/>
          </p:nvPr>
        </p:nvSpPr>
        <p:spPr/>
        <p:txBody>
          <a:bodyPr/>
          <a:lstStyle/>
          <a:p>
            <a:r>
              <a:rPr lang="en-US"/>
              <a:t>Side </a:t>
            </a:r>
            <a:fld id="{5251F420-7306-4E7C-A79E-F31A38F7D392}" type="slidenum">
              <a:rPr lang="en-US" smtClean="0"/>
              <a:pPr/>
              <a:t>7</a:t>
            </a:fld>
            <a:endParaRPr lang="en-US" dirty="0"/>
          </a:p>
        </p:txBody>
      </p:sp>
      <p:sp>
        <p:nvSpPr>
          <p:cNvPr id="10" name="Title 9">
            <a:extLst>
              <a:ext uri="{FF2B5EF4-FFF2-40B4-BE49-F238E27FC236}">
                <a16:creationId xmlns:a16="http://schemas.microsoft.com/office/drawing/2014/main" id="{223651EE-8F7E-525B-5EC2-3403C31E115B}"/>
              </a:ext>
            </a:extLst>
          </p:cNvPr>
          <p:cNvSpPr>
            <a:spLocks noGrp="1"/>
          </p:cNvSpPr>
          <p:nvPr>
            <p:ph type="title"/>
          </p:nvPr>
        </p:nvSpPr>
        <p:spPr/>
        <p:txBody>
          <a:bodyPr/>
          <a:lstStyle/>
          <a:p>
            <a:r>
              <a:rPr lang="nb-NO" dirty="0"/>
              <a:t>Studiepoeng per student per år</a:t>
            </a:r>
          </a:p>
        </p:txBody>
      </p:sp>
      <p:sp>
        <p:nvSpPr>
          <p:cNvPr id="11" name="Content Placeholder 10">
            <a:extLst>
              <a:ext uri="{FF2B5EF4-FFF2-40B4-BE49-F238E27FC236}">
                <a16:creationId xmlns:a16="http://schemas.microsoft.com/office/drawing/2014/main" id="{DA0F2D94-D080-02B7-DFD6-F1AEE95EB5F8}"/>
              </a:ext>
            </a:extLst>
          </p:cNvPr>
          <p:cNvSpPr>
            <a:spLocks noGrp="1"/>
          </p:cNvSpPr>
          <p:nvPr>
            <p:ph sz="quarter" idx="28"/>
          </p:nvPr>
        </p:nvSpPr>
        <p:spPr>
          <a:xfrm>
            <a:off x="360044" y="1519310"/>
            <a:ext cx="11471910" cy="4380727"/>
          </a:xfrm>
        </p:spPr>
        <p:txBody>
          <a:bodyPr/>
          <a:lstStyle/>
          <a:p>
            <a:r>
              <a:rPr kumimoji="0" lang="nb-NO" sz="1300" b="0" i="0" u="none" strike="noStrike" kern="1200" cap="none" spc="0" normalizeH="0" baseline="0" noProof="0" dirty="0">
                <a:ln>
                  <a:noFill/>
                </a:ln>
                <a:solidFill>
                  <a:prstClr val="black"/>
                </a:solidFill>
                <a:effectLst/>
                <a:uLnTx/>
                <a:uFillTx/>
                <a:latin typeface="Arial"/>
                <a:ea typeface="+mn-ea"/>
                <a:cs typeface="+mn-cs"/>
              </a:rPr>
              <a:t>Tall på studieprogramnivå kan hentes fra – Tableau-rapport: 403_studiepoeng pr student (GSTHK): </a:t>
            </a:r>
            <a:r>
              <a:rPr kumimoji="0" lang="nb-NO" sz="1300" b="0" i="0" u="none" strike="noStrike" kern="1200" cap="none" spc="0" normalizeH="0" baseline="0" noProof="0" dirty="0">
                <a:ln>
                  <a:noFill/>
                </a:ln>
                <a:solidFill>
                  <a:prstClr val="black"/>
                </a:solidFill>
                <a:effectLst/>
                <a:uLnTx/>
                <a:uFillTx/>
                <a:latin typeface="Arial"/>
                <a:ea typeface="+mn-ea"/>
                <a:cs typeface="+mn-cs"/>
                <a:hlinkClick r:id="rId2"/>
              </a:rPr>
              <a:t>https://rapport-dv.uhad.no/#/workbooks/5359/views</a:t>
            </a:r>
            <a:r>
              <a:rPr kumimoji="0" lang="nb-NO" sz="1300" b="0" i="0" u="none" strike="noStrike" kern="1200" cap="none" spc="0" normalizeH="0" baseline="0" noProof="0" dirty="0">
                <a:ln>
                  <a:noFill/>
                </a:ln>
                <a:solidFill>
                  <a:prstClr val="black"/>
                </a:solidFill>
                <a:effectLst/>
                <a:uLnTx/>
                <a:uFillTx/>
                <a:latin typeface="Arial"/>
                <a:ea typeface="+mn-ea"/>
                <a:cs typeface="+mn-cs"/>
              </a:rPr>
              <a:t> </a:t>
            </a:r>
          </a:p>
          <a:p>
            <a:pPr marL="342900" indent="-342900">
              <a:buFont typeface="Arial" panose="020B0604020202020204" pitchFamily="34" charset="0"/>
              <a:buChar char="•"/>
            </a:pPr>
            <a:r>
              <a:rPr lang="nb-NO" sz="1300" dirty="0"/>
              <a:t>Tabell: Studiepoeng pr student: </a:t>
            </a:r>
            <a:r>
              <a:rPr lang="nb-NO" sz="1300" dirty="0">
                <a:hlinkClick r:id="rId3"/>
              </a:rPr>
              <a:t>https://rapport-dv.uhad.no/#/views/403_studiepoengprstudentGSTHK/TabellStudiepoengprstudent?:iid=2</a:t>
            </a:r>
            <a:r>
              <a:rPr lang="nb-NO" sz="1300" dirty="0"/>
              <a:t> </a:t>
            </a:r>
          </a:p>
          <a:p>
            <a:pPr marL="903296" lvl="1" indent="-342900">
              <a:buFont typeface="Arial" panose="020B0604020202020204" pitchFamily="34" charset="0"/>
              <a:buChar char="•"/>
            </a:pPr>
            <a:r>
              <a:rPr lang="nb-NO" sz="1300" dirty="0"/>
              <a:t>Velg for eksempel År</a:t>
            </a:r>
            <a:r>
              <a:rPr lang="nb-NO" sz="1300"/>
              <a:t>: 2020-2024 </a:t>
            </a:r>
            <a:r>
              <a:rPr lang="nb-NO" sz="1300" dirty="0"/>
              <a:t>og Studieprogram (MNB-xxx, MNM2-xxx, MNM5-xxx, MN1-xxx)</a:t>
            </a:r>
          </a:p>
          <a:p>
            <a:pPr marL="903296" lvl="1" indent="-342900">
              <a:buFont typeface="Arial" panose="020B0604020202020204" pitchFamily="34" charset="0"/>
              <a:buChar char="•"/>
            </a:pPr>
            <a:r>
              <a:rPr lang="nb-NO" sz="1300" dirty="0"/>
              <a:t>Bruk tallene i første kolonne: </a:t>
            </a:r>
            <a:r>
              <a:rPr lang="nb-NO" sz="1300" dirty="0" err="1"/>
              <a:t>egenfinasierte</a:t>
            </a:r>
            <a:r>
              <a:rPr lang="nb-NO" sz="1300" dirty="0"/>
              <a:t> </a:t>
            </a:r>
            <a:r>
              <a:rPr lang="nb-NO" sz="1300" dirty="0" err="1"/>
              <a:t>stp</a:t>
            </a:r>
            <a:r>
              <a:rPr lang="nb-NO" sz="1300" dirty="0"/>
              <a:t> pr student (DBH)</a:t>
            </a:r>
          </a:p>
          <a:p>
            <a:pPr marL="903296" lvl="1" indent="-342900">
              <a:buFont typeface="Arial" panose="020B0604020202020204" pitchFamily="34" charset="0"/>
              <a:buChar char="•"/>
            </a:pPr>
            <a:endParaRPr lang="nb-NO" sz="1300" dirty="0"/>
          </a:p>
          <a:p>
            <a:pPr marL="342900" indent="-342900">
              <a:buFont typeface="Arial" panose="020B0604020202020204" pitchFamily="34" charset="0"/>
              <a:buChar char="•"/>
            </a:pPr>
            <a:r>
              <a:rPr lang="nb-NO" sz="1300" dirty="0"/>
              <a:t>Definisjoner: </a:t>
            </a:r>
          </a:p>
          <a:p>
            <a:pPr marL="903296" lvl="1" indent="-342900">
              <a:buFont typeface="Arial" panose="020B0604020202020204" pitchFamily="34" charset="0"/>
              <a:buChar char="•"/>
            </a:pPr>
            <a:r>
              <a:rPr lang="nb-NO" sz="1300" dirty="0"/>
              <a:t>egenfinansierte studiepoeng = </a:t>
            </a:r>
            <a:r>
              <a:rPr lang="nb-NO" sz="1300" dirty="0" err="1"/>
              <a:t>studiepoengsproduksjon</a:t>
            </a:r>
            <a:r>
              <a:rPr lang="nb-NO" sz="1300" dirty="0"/>
              <a:t> på emner som er finansiert over bevilgningen fra KD (ikke eksternfinansierte EVU-emner)</a:t>
            </a:r>
          </a:p>
          <a:p>
            <a:pPr marL="903296" lvl="1" indent="-342900">
              <a:buFont typeface="Arial" panose="020B0604020202020204" pitchFamily="34" charset="0"/>
              <a:buChar char="•"/>
            </a:pPr>
            <a:r>
              <a:rPr lang="nb-NO" sz="1300" dirty="0"/>
              <a:t>student (DBH) = (i denne tabellen og kolonnen) heltidsekvivalenter tatt høyde for deltidsprogrammer</a:t>
            </a:r>
          </a:p>
          <a:p>
            <a:pPr marL="903296" lvl="1" indent="-342900">
              <a:buFont typeface="Arial" panose="020B0604020202020204" pitchFamily="34" charset="0"/>
              <a:buChar char="•"/>
            </a:pPr>
            <a:r>
              <a:rPr lang="nb-NO" sz="1300" dirty="0"/>
              <a:t>heltid/deltidsprogrammer = for programmer organisert på heltid (fulltidsandel=1), blir en student også en heltidsekvivalent. For programmer organisert på deltid vil antall heltidsekvivalenter speile denne andelen. F.eks. blir en årsenhet (60sp.) organisert på deltid over 2 år lik 0,5 heltidsekvivalent (MN sine egenfinansierte BA- og MA-studier er organisert på heltid)</a:t>
            </a:r>
          </a:p>
          <a:p>
            <a:pPr marL="560396" lvl="1" indent="0">
              <a:buNone/>
            </a:pPr>
            <a:r>
              <a:rPr lang="nb-NO" sz="1300" dirty="0">
                <a:sym typeface="Wingdings" panose="05000000000000000000" pitchFamily="2" charset="2"/>
              </a:rPr>
              <a:t> </a:t>
            </a:r>
            <a:r>
              <a:rPr lang="nb-NO" sz="1300" dirty="0"/>
              <a:t>da blir regnestykket egenfinansierte studiepoeng/(antall registrerte studenter om høsten*fulltidsandel på programmet)</a:t>
            </a:r>
          </a:p>
          <a:p>
            <a:pPr marL="560396" lvl="1" indent="0">
              <a:buNone/>
            </a:pPr>
            <a:endParaRPr lang="nb-NO" sz="1300" dirty="0"/>
          </a:p>
        </p:txBody>
      </p:sp>
      <p:sp>
        <p:nvSpPr>
          <p:cNvPr id="3" name="Rektangel 2">
            <a:extLst>
              <a:ext uri="{FF2B5EF4-FFF2-40B4-BE49-F238E27FC236}">
                <a16:creationId xmlns:a16="http://schemas.microsoft.com/office/drawing/2014/main" id="{A1769430-E292-21CB-36D9-606EBB7A3E77}"/>
              </a:ext>
            </a:extLst>
          </p:cNvPr>
          <p:cNvSpPr/>
          <p:nvPr/>
        </p:nvSpPr>
        <p:spPr>
          <a:xfrm>
            <a:off x="233328" y="6058601"/>
            <a:ext cx="1412591" cy="55435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23841388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lysbildenummer 2">
            <a:extLst>
              <a:ext uri="{FF2B5EF4-FFF2-40B4-BE49-F238E27FC236}">
                <a16:creationId xmlns:a16="http://schemas.microsoft.com/office/drawing/2014/main" id="{73F80082-33FD-98B1-EDEB-C59049AC9E30}"/>
              </a:ext>
            </a:extLst>
          </p:cNvPr>
          <p:cNvSpPr>
            <a:spLocks noGrp="1"/>
          </p:cNvSpPr>
          <p:nvPr>
            <p:ph type="sldNum" sz="quarter" idx="12"/>
          </p:nvPr>
        </p:nvSpPr>
        <p:spPr/>
        <p:txBody>
          <a:bodyPr/>
          <a:lstStyle/>
          <a:p>
            <a:r>
              <a:rPr lang="en-US"/>
              <a:t>Side </a:t>
            </a:r>
            <a:fld id="{5251F420-7306-4E7C-A79E-F31A38F7D392}" type="slidenum">
              <a:rPr lang="en-US" smtClean="0"/>
              <a:pPr/>
              <a:t>8</a:t>
            </a:fld>
            <a:endParaRPr lang="en-US" dirty="0"/>
          </a:p>
        </p:txBody>
      </p:sp>
      <p:sp>
        <p:nvSpPr>
          <p:cNvPr id="4" name="Tittel 3">
            <a:extLst>
              <a:ext uri="{FF2B5EF4-FFF2-40B4-BE49-F238E27FC236}">
                <a16:creationId xmlns:a16="http://schemas.microsoft.com/office/drawing/2014/main" id="{38D70B02-4D41-151E-5008-C7199AB9619B}"/>
              </a:ext>
            </a:extLst>
          </p:cNvPr>
          <p:cNvSpPr>
            <a:spLocks noGrp="1"/>
          </p:cNvSpPr>
          <p:nvPr>
            <p:ph type="title"/>
          </p:nvPr>
        </p:nvSpPr>
        <p:spPr/>
        <p:txBody>
          <a:bodyPr/>
          <a:lstStyle/>
          <a:p>
            <a:r>
              <a:rPr lang="nb-NO" dirty="0"/>
              <a:t>Indikatorrapport på UiO-fakultetsnivå</a:t>
            </a:r>
          </a:p>
        </p:txBody>
      </p:sp>
      <p:sp>
        <p:nvSpPr>
          <p:cNvPr id="5" name="Plassholder for innhold 4">
            <a:extLst>
              <a:ext uri="{FF2B5EF4-FFF2-40B4-BE49-F238E27FC236}">
                <a16:creationId xmlns:a16="http://schemas.microsoft.com/office/drawing/2014/main" id="{8066E970-27D1-F4C6-B7C4-423F59CEE5AE}"/>
              </a:ext>
            </a:extLst>
          </p:cNvPr>
          <p:cNvSpPr>
            <a:spLocks noGrp="1"/>
          </p:cNvSpPr>
          <p:nvPr>
            <p:ph sz="quarter" idx="28"/>
          </p:nvPr>
        </p:nvSpPr>
        <p:spPr>
          <a:xfrm>
            <a:off x="360044" y="1858390"/>
            <a:ext cx="11471910" cy="2997390"/>
          </a:xfrm>
        </p:spPr>
        <p:txBody>
          <a:bodyPr/>
          <a:lstStyle/>
          <a:p>
            <a:r>
              <a:rPr lang="nb-NO" dirty="0"/>
              <a:t>For de som er interessert i hvordan tallene ser ut på UiO- og/eller fakultets-nivå:</a:t>
            </a:r>
          </a:p>
          <a:p>
            <a:pPr marL="342900" indent="-342900">
              <a:buFont typeface="Arial" panose="020B0604020202020204" pitchFamily="34" charset="0"/>
              <a:buChar char="•"/>
            </a:pPr>
            <a:r>
              <a:rPr lang="nb-NO" dirty="0"/>
              <a:t>UiOs Tableau-rapport «Indikatorrapport for vurdering av utdanningsporteføljen» </a:t>
            </a:r>
            <a:r>
              <a:rPr lang="nb-NO" sz="1800" dirty="0">
                <a:hlinkClick r:id="rId2"/>
              </a:rPr>
              <a:t>https://rapport-dv.uhad.no/#/views/005_Indikatorrapportforvurderingavstudieportefljenutkast/Forside?:iid=1</a:t>
            </a:r>
            <a:r>
              <a:rPr lang="nb-NO" sz="1800" dirty="0"/>
              <a:t> </a:t>
            </a:r>
          </a:p>
          <a:p>
            <a:endParaRPr lang="nb-NO" dirty="0"/>
          </a:p>
          <a:p>
            <a:endParaRPr lang="nb-NO" dirty="0"/>
          </a:p>
        </p:txBody>
      </p:sp>
      <p:sp>
        <p:nvSpPr>
          <p:cNvPr id="6" name="Rektangel 5">
            <a:extLst>
              <a:ext uri="{FF2B5EF4-FFF2-40B4-BE49-F238E27FC236}">
                <a16:creationId xmlns:a16="http://schemas.microsoft.com/office/drawing/2014/main" id="{B1EF053A-426B-3E8E-FF57-B6DCFCDA7238}"/>
              </a:ext>
            </a:extLst>
          </p:cNvPr>
          <p:cNvSpPr/>
          <p:nvPr/>
        </p:nvSpPr>
        <p:spPr>
          <a:xfrm>
            <a:off x="214411" y="6098102"/>
            <a:ext cx="1488265" cy="54265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7649640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5627F4B-95ED-ADD5-B827-C51AD9EEE723}"/>
              </a:ext>
            </a:extLst>
          </p:cNvPr>
          <p:cNvSpPr>
            <a:spLocks noGrp="1"/>
          </p:cNvSpPr>
          <p:nvPr>
            <p:ph type="sldNum" sz="quarter" idx="12"/>
          </p:nvPr>
        </p:nvSpPr>
        <p:spPr/>
        <p:txBody>
          <a:bodyPr/>
          <a:lstStyle/>
          <a:p>
            <a:r>
              <a:rPr lang="en-US"/>
              <a:t>Side </a:t>
            </a:r>
            <a:fld id="{5251F420-7306-4E7C-A79E-F31A38F7D392}" type="slidenum">
              <a:rPr lang="en-US" smtClean="0"/>
              <a:pPr/>
              <a:t>9</a:t>
            </a:fld>
            <a:endParaRPr lang="en-US" dirty="0"/>
          </a:p>
        </p:txBody>
      </p:sp>
      <p:sp>
        <p:nvSpPr>
          <p:cNvPr id="4" name="Title 3">
            <a:extLst>
              <a:ext uri="{FF2B5EF4-FFF2-40B4-BE49-F238E27FC236}">
                <a16:creationId xmlns:a16="http://schemas.microsoft.com/office/drawing/2014/main" id="{D1EC886F-A534-B51C-E31E-BA580F7E23D0}"/>
              </a:ext>
            </a:extLst>
          </p:cNvPr>
          <p:cNvSpPr>
            <a:spLocks noGrp="1"/>
          </p:cNvSpPr>
          <p:nvPr>
            <p:ph type="title"/>
          </p:nvPr>
        </p:nvSpPr>
        <p:spPr>
          <a:xfrm>
            <a:off x="360044" y="498748"/>
            <a:ext cx="11471910" cy="936636"/>
          </a:xfrm>
        </p:spPr>
        <p:txBody>
          <a:bodyPr/>
          <a:lstStyle/>
          <a:p>
            <a:r>
              <a:rPr lang="nb-NO" sz="3600" dirty="0"/>
              <a:t>Arbeid med utdanningskvalitet ved instituttet (35 min)</a:t>
            </a:r>
            <a:br>
              <a:rPr lang="en-US" sz="3600" dirty="0"/>
            </a:br>
            <a:r>
              <a:rPr lang="en-US" sz="2400" dirty="0"/>
              <a:t>1. </a:t>
            </a:r>
            <a:r>
              <a:rPr lang="nb-NO" sz="2400" dirty="0"/>
              <a:t>Statistikk: søknad, opptak, gjennomføring og studiepoeng per student:</a:t>
            </a:r>
            <a:br>
              <a:rPr lang="nb-NO" sz="2400" dirty="0"/>
            </a:br>
            <a:br>
              <a:rPr lang="en-US" sz="2800" dirty="0"/>
            </a:br>
            <a:endParaRPr lang="nb-NO" dirty="0"/>
          </a:p>
        </p:txBody>
      </p:sp>
      <p:sp>
        <p:nvSpPr>
          <p:cNvPr id="5" name="Content Placeholder 4">
            <a:extLst>
              <a:ext uri="{FF2B5EF4-FFF2-40B4-BE49-F238E27FC236}">
                <a16:creationId xmlns:a16="http://schemas.microsoft.com/office/drawing/2014/main" id="{C3A5BBBA-A82C-20D2-2147-9D6385B9A73B}"/>
              </a:ext>
            </a:extLst>
          </p:cNvPr>
          <p:cNvSpPr>
            <a:spLocks noGrp="1"/>
          </p:cNvSpPr>
          <p:nvPr>
            <p:ph sz="quarter" idx="28"/>
          </p:nvPr>
        </p:nvSpPr>
        <p:spPr>
          <a:xfrm>
            <a:off x="360044" y="2260440"/>
            <a:ext cx="11471910" cy="3796041"/>
          </a:xfrm>
        </p:spPr>
        <p:txBody>
          <a:bodyPr/>
          <a:lstStyle/>
          <a:p>
            <a:pPr marL="561600">
              <a:spcBef>
                <a:spcPts val="0"/>
              </a:spcBef>
            </a:pPr>
            <a:r>
              <a:rPr lang="nb-NO" sz="2400" dirty="0"/>
              <a:t>Refleksjoner:</a:t>
            </a:r>
          </a:p>
          <a:p>
            <a:pPr marL="561600" indent="-342900">
              <a:spcBef>
                <a:spcPts val="0"/>
              </a:spcBef>
              <a:buFont typeface="Arial" panose="020B0604020202020204" pitchFamily="34" charset="0"/>
              <a:buChar char="•"/>
            </a:pPr>
            <a:r>
              <a:rPr lang="nb-NO" sz="1600" dirty="0"/>
              <a:t>Hva sier tallene? Endringer eller trender?</a:t>
            </a:r>
          </a:p>
          <a:p>
            <a:pPr marL="561600" indent="-342900">
              <a:spcBef>
                <a:spcPts val="0"/>
              </a:spcBef>
              <a:buFont typeface="Arial" panose="020B0604020202020204" pitchFamily="34" charset="0"/>
              <a:buChar char="•"/>
            </a:pPr>
            <a:r>
              <a:rPr lang="nb-NO" sz="1600" dirty="0"/>
              <a:t>Frafall og gjennomføring:</a:t>
            </a:r>
          </a:p>
          <a:p>
            <a:pPr marL="1121996" lvl="1" indent="-342900">
              <a:spcBef>
                <a:spcPts val="0"/>
              </a:spcBef>
              <a:buFont typeface="Arial" panose="020B0604020202020204" pitchFamily="34" charset="0"/>
              <a:buChar char="•"/>
            </a:pPr>
            <a:r>
              <a:rPr lang="nb-NO" sz="1200" dirty="0"/>
              <a:t>Frafall, hvem slutter og hvorfor?</a:t>
            </a:r>
          </a:p>
          <a:p>
            <a:pPr marL="1121996" lvl="1" indent="-342900">
              <a:spcBef>
                <a:spcPts val="0"/>
              </a:spcBef>
              <a:buFont typeface="Arial" panose="020B0604020202020204" pitchFamily="34" charset="0"/>
              <a:buChar char="•"/>
            </a:pPr>
            <a:r>
              <a:rPr lang="nb-NO" sz="1200" dirty="0"/>
              <a:t>Rekruttering i 1. og 2. semester, kan vi rekruttere noen av de 25-30 % som sier de ikke planlegger å fullføre en grad (i </a:t>
            </a:r>
            <a:r>
              <a:rPr lang="nb-NO" sz="1200" dirty="0" err="1"/>
              <a:t>studiestartsundersøkelsen</a:t>
            </a:r>
            <a:r>
              <a:rPr lang="nb-NO" sz="1200" dirty="0"/>
              <a:t>)</a:t>
            </a:r>
            <a:endParaRPr lang="nb-NO" sz="1600" dirty="0"/>
          </a:p>
          <a:p>
            <a:pPr marL="1121996" lvl="1" indent="-342900">
              <a:spcBef>
                <a:spcPts val="0"/>
              </a:spcBef>
              <a:buFont typeface="Arial" panose="020B0604020202020204" pitchFamily="34" charset="0"/>
              <a:buChar char="•"/>
            </a:pPr>
            <a:r>
              <a:rPr lang="nb-NO" sz="1200" dirty="0"/>
              <a:t>Planer for å redusere frafall? Tiltak som kan redusere frafall fra 1. til 2. år?</a:t>
            </a:r>
          </a:p>
          <a:p>
            <a:pPr marL="1121996" lvl="1" indent="-342900">
              <a:spcBef>
                <a:spcPts val="0"/>
              </a:spcBef>
              <a:buFont typeface="Arial" panose="020B0604020202020204" pitchFamily="34" charset="0"/>
              <a:buChar char="•"/>
            </a:pPr>
            <a:r>
              <a:rPr lang="nb-NO" sz="1200" dirty="0"/>
              <a:t>Hvilke tiltak syns studentene er viktig for å hindre frafall?</a:t>
            </a:r>
          </a:p>
        </p:txBody>
      </p:sp>
      <p:sp>
        <p:nvSpPr>
          <p:cNvPr id="6" name="Rektangel 5">
            <a:extLst>
              <a:ext uri="{FF2B5EF4-FFF2-40B4-BE49-F238E27FC236}">
                <a16:creationId xmlns:a16="http://schemas.microsoft.com/office/drawing/2014/main" id="{DFD55BD5-6947-64C6-60B1-F64953BC8BED}"/>
              </a:ext>
            </a:extLst>
          </p:cNvPr>
          <p:cNvSpPr/>
          <p:nvPr/>
        </p:nvSpPr>
        <p:spPr>
          <a:xfrm>
            <a:off x="327923" y="6217920"/>
            <a:ext cx="1128811" cy="302698"/>
          </a:xfrm>
          <a:prstGeom prst="rect">
            <a:avLst/>
          </a:prstGeom>
          <a:solidFill>
            <a:schemeClr val="accent3">
              <a:lumMod val="20000"/>
              <a:lumOff val="80000"/>
            </a:schemeClr>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13342357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5627F4B-95ED-ADD5-B827-C51AD9EEE723}"/>
              </a:ext>
            </a:extLst>
          </p:cNvPr>
          <p:cNvSpPr>
            <a:spLocks noGrp="1"/>
          </p:cNvSpPr>
          <p:nvPr>
            <p:ph type="sldNum" sz="quarter" idx="12"/>
          </p:nvPr>
        </p:nvSpPr>
        <p:spPr/>
        <p:txBody>
          <a:bodyPr/>
          <a:lstStyle/>
          <a:p>
            <a:r>
              <a:rPr lang="en-US"/>
              <a:t>Side </a:t>
            </a:r>
            <a:fld id="{5251F420-7306-4E7C-A79E-F31A38F7D392}" type="slidenum">
              <a:rPr lang="en-US" smtClean="0"/>
              <a:pPr/>
              <a:t>10</a:t>
            </a:fld>
            <a:endParaRPr lang="en-US" dirty="0"/>
          </a:p>
        </p:txBody>
      </p:sp>
      <p:sp>
        <p:nvSpPr>
          <p:cNvPr id="4" name="Title 3">
            <a:extLst>
              <a:ext uri="{FF2B5EF4-FFF2-40B4-BE49-F238E27FC236}">
                <a16:creationId xmlns:a16="http://schemas.microsoft.com/office/drawing/2014/main" id="{D1EC886F-A534-B51C-E31E-BA580F7E23D0}"/>
              </a:ext>
            </a:extLst>
          </p:cNvPr>
          <p:cNvSpPr>
            <a:spLocks noGrp="1"/>
          </p:cNvSpPr>
          <p:nvPr>
            <p:ph type="title"/>
          </p:nvPr>
        </p:nvSpPr>
        <p:spPr>
          <a:xfrm>
            <a:off x="360044" y="495066"/>
            <a:ext cx="11471910" cy="936636"/>
          </a:xfrm>
        </p:spPr>
        <p:txBody>
          <a:bodyPr/>
          <a:lstStyle/>
          <a:p>
            <a:r>
              <a:rPr lang="nb-NO" sz="3600" dirty="0"/>
              <a:t>Arbeid med utdanningskvalitet ved instituttet (35 min)</a:t>
            </a:r>
            <a:br>
              <a:rPr lang="en-US" sz="2400" dirty="0"/>
            </a:br>
            <a:r>
              <a:rPr lang="en-US" sz="2400" dirty="0"/>
              <a:t>2. </a:t>
            </a:r>
            <a:r>
              <a:rPr lang="nb-NO" sz="2400" dirty="0"/>
              <a:t>Hvordan jobber instituttet med utdanningskvalitet?</a:t>
            </a:r>
            <a:endParaRPr lang="nb-NO" dirty="0"/>
          </a:p>
        </p:txBody>
      </p:sp>
      <p:sp>
        <p:nvSpPr>
          <p:cNvPr id="5" name="Content Placeholder 4">
            <a:extLst>
              <a:ext uri="{FF2B5EF4-FFF2-40B4-BE49-F238E27FC236}">
                <a16:creationId xmlns:a16="http://schemas.microsoft.com/office/drawing/2014/main" id="{C3A5BBBA-A82C-20D2-2147-9D6385B9A73B}"/>
              </a:ext>
            </a:extLst>
          </p:cNvPr>
          <p:cNvSpPr>
            <a:spLocks noGrp="1"/>
          </p:cNvSpPr>
          <p:nvPr>
            <p:ph sz="quarter" idx="28"/>
          </p:nvPr>
        </p:nvSpPr>
        <p:spPr>
          <a:xfrm>
            <a:off x="360044" y="1982967"/>
            <a:ext cx="11471910" cy="3796041"/>
          </a:xfrm>
        </p:spPr>
        <p:txBody>
          <a:bodyPr/>
          <a:lstStyle/>
          <a:p>
            <a:pPr marL="561600" indent="-342900">
              <a:spcBef>
                <a:spcPts val="0"/>
              </a:spcBef>
              <a:buFont typeface="Arial" panose="020B0604020202020204" pitchFamily="34" charset="0"/>
              <a:buChar char="•"/>
            </a:pPr>
            <a:r>
              <a:rPr lang="nb-NO" sz="1600" dirty="0"/>
              <a:t>Introduksjon og implementering av større endringer i utdanningene</a:t>
            </a:r>
          </a:p>
          <a:p>
            <a:pPr marL="561600" indent="-342900">
              <a:spcBef>
                <a:spcPts val="0"/>
              </a:spcBef>
              <a:buFont typeface="Arial" panose="020B0604020202020204" pitchFamily="34" charset="0"/>
              <a:buChar char="•"/>
            </a:pPr>
            <a:endParaRPr lang="nb-NO" sz="1600" dirty="0"/>
          </a:p>
          <a:p>
            <a:pPr marL="561600" indent="-342900">
              <a:spcBef>
                <a:spcPts val="0"/>
              </a:spcBef>
              <a:buFont typeface="Arial" panose="020B0604020202020204" pitchFamily="34" charset="0"/>
              <a:buChar char="•"/>
            </a:pPr>
            <a:r>
              <a:rPr lang="nb-NO" sz="1600" dirty="0"/>
              <a:t>Hvordan opplever studentene undervisningen på instituttet, trekk gjerne frem noen gode eksempler der dere mener dere får et høyt læringsutbytte?</a:t>
            </a:r>
          </a:p>
          <a:p>
            <a:pPr marL="561600" indent="-342900">
              <a:spcBef>
                <a:spcPts val="0"/>
              </a:spcBef>
              <a:buFont typeface="Arial" panose="020B0604020202020204" pitchFamily="34" charset="0"/>
              <a:buChar char="•"/>
            </a:pPr>
            <a:r>
              <a:rPr lang="nb-NO" sz="1600" dirty="0"/>
              <a:t>På hvilken måte opplever studentene at dere har en reell mulighet til å påvirke undervisnings- og vurderingsformene på instituttet?</a:t>
            </a:r>
          </a:p>
          <a:p>
            <a:pPr marL="218700" indent="0">
              <a:spcBef>
                <a:spcPts val="0"/>
              </a:spcBef>
            </a:pPr>
            <a:endParaRPr lang="nb-NO" sz="1600" dirty="0"/>
          </a:p>
          <a:p>
            <a:pPr marL="218700" indent="0">
              <a:spcBef>
                <a:spcPts val="0"/>
              </a:spcBef>
            </a:pPr>
            <a:r>
              <a:rPr lang="nb-NO" sz="1600" dirty="0"/>
              <a:t>Med utgangspunkt i studentenes refleksjoner, diskusjon rundt:</a:t>
            </a:r>
          </a:p>
          <a:p>
            <a:pPr marL="561600" indent="-342900">
              <a:spcBef>
                <a:spcPts val="0"/>
              </a:spcBef>
              <a:buFont typeface="Arial" panose="020B0604020202020204" pitchFamily="34" charset="0"/>
              <a:buChar char="•"/>
            </a:pPr>
            <a:r>
              <a:rPr lang="nb-NO" sz="1600" dirty="0"/>
              <a:t>Evalueringer; Periodisk programevaluering, emneevalueringer </a:t>
            </a:r>
            <a:r>
              <a:rPr lang="nb-NO" sz="1600" dirty="0" err="1"/>
              <a:t>etc</a:t>
            </a:r>
            <a:endParaRPr lang="nb-NO" sz="1600" dirty="0"/>
          </a:p>
          <a:p>
            <a:pPr marL="561600" indent="-342900">
              <a:spcBef>
                <a:spcPts val="0"/>
              </a:spcBef>
              <a:buFont typeface="Arial" panose="020B0604020202020204" pitchFamily="34" charset="0"/>
              <a:buChar char="•"/>
            </a:pPr>
            <a:r>
              <a:rPr lang="nb-NO" sz="1600" dirty="0"/>
              <a:t>Studentenes læring i fokus, aktiv læring</a:t>
            </a:r>
          </a:p>
          <a:p>
            <a:pPr marL="561600" indent="-342900">
              <a:spcBef>
                <a:spcPts val="0"/>
              </a:spcBef>
              <a:buFont typeface="Arial" panose="020B0604020202020204" pitchFamily="34" charset="0"/>
              <a:buChar char="•"/>
            </a:pPr>
            <a:r>
              <a:rPr lang="nb-NO" sz="1600" dirty="0"/>
              <a:t>Undervisnings- og eksamensformer</a:t>
            </a:r>
          </a:p>
          <a:p>
            <a:pPr marL="561600" indent="-342900">
              <a:spcBef>
                <a:spcPts val="0"/>
              </a:spcBef>
              <a:buFont typeface="Arial" panose="020B0604020202020204" pitchFamily="34" charset="0"/>
              <a:buChar char="•"/>
            </a:pPr>
            <a:r>
              <a:rPr lang="nb-NO" sz="1600" dirty="0"/>
              <a:t>Kunstig intelligens </a:t>
            </a:r>
          </a:p>
          <a:p>
            <a:pPr marL="561600" indent="-342900">
              <a:spcBef>
                <a:spcPts val="0"/>
              </a:spcBef>
              <a:buFont typeface="Arial" panose="020B0604020202020204" pitchFamily="34" charset="0"/>
              <a:buChar char="•"/>
            </a:pPr>
            <a:r>
              <a:rPr lang="nb-NO" sz="1600" dirty="0"/>
              <a:t>Utfordringer og suksesser</a:t>
            </a:r>
          </a:p>
          <a:p>
            <a:endParaRPr lang="nb-NO" dirty="0"/>
          </a:p>
        </p:txBody>
      </p:sp>
      <p:sp>
        <p:nvSpPr>
          <p:cNvPr id="6" name="Rektangel 5">
            <a:extLst>
              <a:ext uri="{FF2B5EF4-FFF2-40B4-BE49-F238E27FC236}">
                <a16:creationId xmlns:a16="http://schemas.microsoft.com/office/drawing/2014/main" id="{9C077EEE-40F1-9930-258D-CCD8D8470E13}"/>
              </a:ext>
            </a:extLst>
          </p:cNvPr>
          <p:cNvSpPr/>
          <p:nvPr/>
        </p:nvSpPr>
        <p:spPr>
          <a:xfrm>
            <a:off x="327923" y="6217920"/>
            <a:ext cx="1128811" cy="302698"/>
          </a:xfrm>
          <a:prstGeom prst="rect">
            <a:avLst/>
          </a:prstGeom>
          <a:solidFill>
            <a:schemeClr val="accent3">
              <a:lumMod val="20000"/>
              <a:lumOff val="80000"/>
            </a:schemeClr>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41151739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6C9873C-4188-A322-6614-74B838FBC8A7}"/>
              </a:ext>
            </a:extLst>
          </p:cNvPr>
          <p:cNvSpPr>
            <a:spLocks noGrp="1"/>
          </p:cNvSpPr>
          <p:nvPr>
            <p:ph type="sldNum" sz="quarter" idx="12"/>
          </p:nvPr>
        </p:nvSpPr>
        <p:spPr/>
        <p:txBody>
          <a:bodyPr/>
          <a:lstStyle/>
          <a:p>
            <a:r>
              <a:rPr lang="en-US"/>
              <a:t>Side </a:t>
            </a:r>
            <a:fld id="{5251F420-7306-4E7C-A79E-F31A38F7D392}" type="slidenum">
              <a:rPr lang="en-US" smtClean="0"/>
              <a:pPr/>
              <a:t>11</a:t>
            </a:fld>
            <a:endParaRPr lang="en-US" dirty="0"/>
          </a:p>
        </p:txBody>
      </p:sp>
      <p:sp>
        <p:nvSpPr>
          <p:cNvPr id="4" name="Title 3">
            <a:extLst>
              <a:ext uri="{FF2B5EF4-FFF2-40B4-BE49-F238E27FC236}">
                <a16:creationId xmlns:a16="http://schemas.microsoft.com/office/drawing/2014/main" id="{C20AC7C4-2CB5-794E-A6B8-216DEA0EF993}"/>
              </a:ext>
            </a:extLst>
          </p:cNvPr>
          <p:cNvSpPr>
            <a:spLocks noGrp="1"/>
          </p:cNvSpPr>
          <p:nvPr>
            <p:ph type="title"/>
          </p:nvPr>
        </p:nvSpPr>
        <p:spPr>
          <a:xfrm>
            <a:off x="360045" y="448333"/>
            <a:ext cx="11471910" cy="542658"/>
          </a:xfrm>
        </p:spPr>
        <p:txBody>
          <a:bodyPr/>
          <a:lstStyle/>
          <a:p>
            <a:r>
              <a:rPr lang="nb-NO" sz="3600" dirty="0"/>
              <a:t>Læringsmiljø (15 min)</a:t>
            </a:r>
            <a:endParaRPr lang="nb-NO" dirty="0"/>
          </a:p>
        </p:txBody>
      </p:sp>
      <p:sp>
        <p:nvSpPr>
          <p:cNvPr id="5" name="Content Placeholder 4">
            <a:extLst>
              <a:ext uri="{FF2B5EF4-FFF2-40B4-BE49-F238E27FC236}">
                <a16:creationId xmlns:a16="http://schemas.microsoft.com/office/drawing/2014/main" id="{4EBC5BB5-6031-A32F-67EC-1B713CDBD933}"/>
              </a:ext>
            </a:extLst>
          </p:cNvPr>
          <p:cNvSpPr>
            <a:spLocks noGrp="1"/>
          </p:cNvSpPr>
          <p:nvPr>
            <p:ph sz="quarter" idx="28"/>
          </p:nvPr>
        </p:nvSpPr>
        <p:spPr>
          <a:xfrm>
            <a:off x="360045" y="1325094"/>
            <a:ext cx="9937991" cy="2572141"/>
          </a:xfrm>
        </p:spPr>
        <p:txBody>
          <a:bodyPr/>
          <a:lstStyle/>
          <a:p>
            <a:pPr marL="721912" indent="-285750">
              <a:spcBef>
                <a:spcPts val="0"/>
              </a:spcBef>
              <a:buFont typeface="Arial" panose="020B0604020202020204" pitchFamily="34" charset="0"/>
              <a:buChar char="•"/>
            </a:pPr>
            <a:r>
              <a:rPr lang="nb-NO" sz="1600" dirty="0"/>
              <a:t>Hva gjør instituttet for at studentene har et godt læringsmiljø, også utover 1. semester?</a:t>
            </a:r>
          </a:p>
          <a:p>
            <a:pPr marL="721912" indent="-285750">
              <a:spcBef>
                <a:spcPts val="0"/>
              </a:spcBef>
              <a:buFont typeface="Arial" panose="020B0604020202020204" pitchFamily="34" charset="0"/>
              <a:buChar char="•"/>
            </a:pPr>
            <a:r>
              <a:rPr lang="nb-NO" sz="1600" dirty="0"/>
              <a:t>Hvilke tanker har dere rundt studiestart og programseminarer?</a:t>
            </a:r>
          </a:p>
          <a:p>
            <a:pPr marL="1282308" lvl="1" indent="-285750">
              <a:spcBef>
                <a:spcPts val="0"/>
              </a:spcBef>
              <a:buFont typeface="Arial" panose="020B0604020202020204" pitchFamily="34" charset="0"/>
              <a:buChar char="•"/>
            </a:pPr>
            <a:r>
              <a:rPr lang="nb-NO" sz="1200" dirty="0">
                <a:solidFill>
                  <a:schemeClr val="tx1"/>
                </a:solidFill>
              </a:rPr>
              <a:t>Nytteverdi av programseminar for læringsmiljø?</a:t>
            </a:r>
          </a:p>
          <a:p>
            <a:pPr marL="1282308" lvl="1" indent="-285750">
              <a:spcBef>
                <a:spcPts val="0"/>
              </a:spcBef>
              <a:buFont typeface="Arial" panose="020B0604020202020204" pitchFamily="34" charset="0"/>
              <a:buChar char="•"/>
            </a:pPr>
            <a:r>
              <a:rPr lang="nb-NO" sz="1200" dirty="0"/>
              <a:t>Hvilke behov har instituttet/programmene utover det som gjøres i begynnelsen av 1. semester?</a:t>
            </a:r>
            <a:endParaRPr lang="nb-NO" sz="1200" dirty="0">
              <a:solidFill>
                <a:schemeClr val="tx1"/>
              </a:solidFill>
            </a:endParaRPr>
          </a:p>
          <a:p>
            <a:pPr marL="721912" indent="-285750">
              <a:spcBef>
                <a:spcPts val="0"/>
              </a:spcBef>
              <a:buFont typeface="Arial" panose="020B0604020202020204" pitchFamily="34" charset="0"/>
              <a:buChar char="•"/>
            </a:pPr>
            <a:r>
              <a:rPr lang="nb-NO" sz="1600" dirty="0"/>
              <a:t>Hva kan studentene selv gjøre (eller hva gjør dere) for å bidra til et godt læringsmiljø og også forhindre at medstudenter faller fra?</a:t>
            </a:r>
          </a:p>
          <a:p>
            <a:endParaRPr lang="nb-NO" dirty="0"/>
          </a:p>
        </p:txBody>
      </p:sp>
      <p:pic>
        <p:nvPicPr>
          <p:cNvPr id="7" name="Bilde 6">
            <a:extLst>
              <a:ext uri="{FF2B5EF4-FFF2-40B4-BE49-F238E27FC236}">
                <a16:creationId xmlns:a16="http://schemas.microsoft.com/office/drawing/2014/main" id="{1D4BA319-F233-4930-6553-E3214A77C5D4}"/>
              </a:ext>
            </a:extLst>
          </p:cNvPr>
          <p:cNvPicPr>
            <a:picLocks noChangeAspect="1"/>
          </p:cNvPicPr>
          <p:nvPr/>
        </p:nvPicPr>
        <p:blipFill>
          <a:blip r:embed="rId2"/>
          <a:stretch>
            <a:fillRect/>
          </a:stretch>
        </p:blipFill>
        <p:spPr>
          <a:xfrm>
            <a:off x="360045" y="6183606"/>
            <a:ext cx="1408298" cy="445047"/>
          </a:xfrm>
          <a:prstGeom prst="rect">
            <a:avLst/>
          </a:prstGeom>
        </p:spPr>
      </p:pic>
    </p:spTree>
    <p:extLst>
      <p:ext uri="{BB962C8B-B14F-4D97-AF65-F5344CB8AC3E}">
        <p14:creationId xmlns:p14="http://schemas.microsoft.com/office/powerpoint/2010/main" val="36187655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3C9296F-3624-D3FD-3BFD-32070EE41572}"/>
              </a:ext>
            </a:extLst>
          </p:cNvPr>
          <p:cNvSpPr>
            <a:spLocks noGrp="1"/>
          </p:cNvSpPr>
          <p:nvPr>
            <p:ph type="sldNum" sz="quarter" idx="12"/>
          </p:nvPr>
        </p:nvSpPr>
        <p:spPr/>
        <p:txBody>
          <a:bodyPr/>
          <a:lstStyle/>
          <a:p>
            <a:r>
              <a:rPr lang="en-US"/>
              <a:t>Side </a:t>
            </a:r>
            <a:fld id="{5251F420-7306-4E7C-A79E-F31A38F7D392}" type="slidenum">
              <a:rPr lang="en-US" smtClean="0"/>
              <a:pPr/>
              <a:t>12</a:t>
            </a:fld>
            <a:endParaRPr lang="en-US" dirty="0"/>
          </a:p>
        </p:txBody>
      </p:sp>
      <p:sp>
        <p:nvSpPr>
          <p:cNvPr id="4" name="Title 3">
            <a:extLst>
              <a:ext uri="{FF2B5EF4-FFF2-40B4-BE49-F238E27FC236}">
                <a16:creationId xmlns:a16="http://schemas.microsoft.com/office/drawing/2014/main" id="{80206959-10E9-75F9-998D-019DF1142634}"/>
              </a:ext>
            </a:extLst>
          </p:cNvPr>
          <p:cNvSpPr>
            <a:spLocks noGrp="1"/>
          </p:cNvSpPr>
          <p:nvPr>
            <p:ph type="title"/>
          </p:nvPr>
        </p:nvSpPr>
        <p:spPr>
          <a:xfrm>
            <a:off x="360044" y="410495"/>
            <a:ext cx="11471910" cy="542658"/>
          </a:xfrm>
        </p:spPr>
        <p:txBody>
          <a:bodyPr/>
          <a:lstStyle/>
          <a:p>
            <a:r>
              <a:rPr lang="nb-NO" sz="3600" dirty="0"/>
              <a:t>Ansattkultur og erfaringsdeling (10 min)</a:t>
            </a:r>
            <a:endParaRPr lang="nb-NO" dirty="0"/>
          </a:p>
        </p:txBody>
      </p:sp>
      <p:sp>
        <p:nvSpPr>
          <p:cNvPr id="5" name="Content Placeholder 4">
            <a:extLst>
              <a:ext uri="{FF2B5EF4-FFF2-40B4-BE49-F238E27FC236}">
                <a16:creationId xmlns:a16="http://schemas.microsoft.com/office/drawing/2014/main" id="{12EC427A-C627-8F32-B0A0-E2519927D72A}"/>
              </a:ext>
            </a:extLst>
          </p:cNvPr>
          <p:cNvSpPr>
            <a:spLocks noGrp="1"/>
          </p:cNvSpPr>
          <p:nvPr>
            <p:ph sz="quarter" idx="28"/>
          </p:nvPr>
        </p:nvSpPr>
        <p:spPr>
          <a:xfrm>
            <a:off x="360044" y="1254077"/>
            <a:ext cx="11471910" cy="1756114"/>
          </a:xfrm>
        </p:spPr>
        <p:txBody>
          <a:bodyPr/>
          <a:lstStyle/>
          <a:p>
            <a:pPr marL="721912" indent="-285750">
              <a:spcBef>
                <a:spcPts val="0"/>
              </a:spcBef>
              <a:buFont typeface="Arial" panose="020B0604020202020204" pitchFamily="34" charset="0"/>
              <a:buChar char="•"/>
            </a:pPr>
            <a:r>
              <a:rPr lang="nb-NO" sz="1600" dirty="0"/>
              <a:t>Hvordan snakker man om undervisning på instituttet?</a:t>
            </a:r>
          </a:p>
          <a:p>
            <a:pPr marL="721912" indent="-285750">
              <a:spcBef>
                <a:spcPts val="0"/>
              </a:spcBef>
              <a:buFont typeface="Arial" panose="020B0604020202020204" pitchFamily="34" charset="0"/>
              <a:buChar char="•"/>
            </a:pPr>
            <a:r>
              <a:rPr lang="nb-NO" sz="1600" dirty="0"/>
              <a:t>Hvordan brukes og deles erfaringer og prosjekter, også knyttet til studiekvalitetsmidler</a:t>
            </a:r>
          </a:p>
          <a:p>
            <a:pPr marL="721912" indent="-285750">
              <a:spcBef>
                <a:spcPts val="0"/>
              </a:spcBef>
              <a:buFont typeface="Arial" panose="020B0604020202020204" pitchFamily="34" charset="0"/>
              <a:buChar char="•"/>
            </a:pPr>
            <a:r>
              <a:rPr lang="nb-NO" sz="1600" dirty="0"/>
              <a:t>Hvordan legger dere til rette for at undervisere på alle nivåer får pedagogisk kompetanseheving</a:t>
            </a:r>
            <a:endParaRPr lang="nb-NO" dirty="0"/>
          </a:p>
        </p:txBody>
      </p:sp>
      <p:pic>
        <p:nvPicPr>
          <p:cNvPr id="6" name="Bilde 5">
            <a:extLst>
              <a:ext uri="{FF2B5EF4-FFF2-40B4-BE49-F238E27FC236}">
                <a16:creationId xmlns:a16="http://schemas.microsoft.com/office/drawing/2014/main" id="{2B826FB1-A6AF-F431-DBF1-9BE99AAB887F}"/>
              </a:ext>
            </a:extLst>
          </p:cNvPr>
          <p:cNvPicPr>
            <a:picLocks noChangeAspect="1"/>
          </p:cNvPicPr>
          <p:nvPr/>
        </p:nvPicPr>
        <p:blipFill>
          <a:blip r:embed="rId2"/>
          <a:stretch>
            <a:fillRect/>
          </a:stretch>
        </p:blipFill>
        <p:spPr>
          <a:xfrm>
            <a:off x="326164" y="6041004"/>
            <a:ext cx="1408298" cy="445047"/>
          </a:xfrm>
          <a:prstGeom prst="rect">
            <a:avLst/>
          </a:prstGeom>
        </p:spPr>
      </p:pic>
    </p:spTree>
    <p:extLst>
      <p:ext uri="{BB962C8B-B14F-4D97-AF65-F5344CB8AC3E}">
        <p14:creationId xmlns:p14="http://schemas.microsoft.com/office/powerpoint/2010/main" val="1793482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3C9296F-3624-D3FD-3BFD-32070EE41572}"/>
              </a:ext>
            </a:extLst>
          </p:cNvPr>
          <p:cNvSpPr>
            <a:spLocks noGrp="1"/>
          </p:cNvSpPr>
          <p:nvPr>
            <p:ph type="sldNum" sz="quarter" idx="12"/>
          </p:nvPr>
        </p:nvSpPr>
        <p:spPr/>
        <p:txBody>
          <a:bodyPr/>
          <a:lstStyle/>
          <a:p>
            <a:r>
              <a:rPr lang="en-US"/>
              <a:t>Side </a:t>
            </a:r>
            <a:fld id="{5251F420-7306-4E7C-A79E-F31A38F7D392}" type="slidenum">
              <a:rPr lang="en-US" smtClean="0"/>
              <a:pPr/>
              <a:t>13</a:t>
            </a:fld>
            <a:endParaRPr lang="en-US" dirty="0"/>
          </a:p>
        </p:txBody>
      </p:sp>
      <p:sp>
        <p:nvSpPr>
          <p:cNvPr id="4" name="Title 3">
            <a:extLst>
              <a:ext uri="{FF2B5EF4-FFF2-40B4-BE49-F238E27FC236}">
                <a16:creationId xmlns:a16="http://schemas.microsoft.com/office/drawing/2014/main" id="{80206959-10E9-75F9-998D-019DF1142634}"/>
              </a:ext>
            </a:extLst>
          </p:cNvPr>
          <p:cNvSpPr>
            <a:spLocks noGrp="1"/>
          </p:cNvSpPr>
          <p:nvPr>
            <p:ph type="title"/>
          </p:nvPr>
        </p:nvSpPr>
        <p:spPr>
          <a:xfrm>
            <a:off x="360044" y="355587"/>
            <a:ext cx="11471910" cy="542658"/>
          </a:xfrm>
        </p:spPr>
        <p:txBody>
          <a:bodyPr/>
          <a:lstStyle/>
          <a:p>
            <a:r>
              <a:rPr lang="nb-NO" sz="3600" dirty="0"/>
              <a:t>Heve blikket:</a:t>
            </a:r>
            <a:endParaRPr lang="nb-NO" dirty="0"/>
          </a:p>
        </p:txBody>
      </p:sp>
      <p:sp>
        <p:nvSpPr>
          <p:cNvPr id="5" name="Content Placeholder 4">
            <a:extLst>
              <a:ext uri="{FF2B5EF4-FFF2-40B4-BE49-F238E27FC236}">
                <a16:creationId xmlns:a16="http://schemas.microsoft.com/office/drawing/2014/main" id="{12EC427A-C627-8F32-B0A0-E2519927D72A}"/>
              </a:ext>
            </a:extLst>
          </p:cNvPr>
          <p:cNvSpPr>
            <a:spLocks noGrp="1"/>
          </p:cNvSpPr>
          <p:nvPr>
            <p:ph sz="quarter" idx="28"/>
          </p:nvPr>
        </p:nvSpPr>
        <p:spPr>
          <a:xfrm>
            <a:off x="326164" y="1064891"/>
            <a:ext cx="11471910" cy="1756114"/>
          </a:xfrm>
        </p:spPr>
        <p:txBody>
          <a:bodyPr/>
          <a:lstStyle/>
          <a:p>
            <a:pPr marL="721912" indent="-285750">
              <a:spcBef>
                <a:spcPts val="0"/>
              </a:spcBef>
              <a:buFont typeface="Arial" panose="020B0604020202020204" pitchFamily="34" charset="0"/>
              <a:buChar char="•"/>
            </a:pPr>
            <a:r>
              <a:rPr lang="nb-NO" sz="1600" dirty="0"/>
              <a:t>Hva er den største utfordringen dere står overfor nå?</a:t>
            </a:r>
          </a:p>
          <a:p>
            <a:pPr marL="721912" indent="-285750">
              <a:spcBef>
                <a:spcPts val="0"/>
              </a:spcBef>
              <a:buFont typeface="Arial" panose="020B0604020202020204" pitchFamily="34" charset="0"/>
              <a:buChar char="•"/>
            </a:pPr>
            <a:r>
              <a:rPr lang="nb-NO" sz="1600" dirty="0"/>
              <a:t>Hva gjør dere for å møte den utfordringen?</a:t>
            </a:r>
          </a:p>
          <a:p>
            <a:pPr marL="721912" indent="-285750">
              <a:spcBef>
                <a:spcPts val="0"/>
              </a:spcBef>
              <a:buFont typeface="Arial" panose="020B0604020202020204" pitchFamily="34" charset="0"/>
              <a:buChar char="•"/>
            </a:pPr>
            <a:r>
              <a:rPr lang="nb-NO" sz="1600" dirty="0"/>
              <a:t>Hva skal instituttet få til i år (til neste dialogmøte)?</a:t>
            </a:r>
          </a:p>
          <a:p>
            <a:endParaRPr lang="nb-NO" dirty="0"/>
          </a:p>
        </p:txBody>
      </p:sp>
      <p:pic>
        <p:nvPicPr>
          <p:cNvPr id="6" name="Bilde 5">
            <a:extLst>
              <a:ext uri="{FF2B5EF4-FFF2-40B4-BE49-F238E27FC236}">
                <a16:creationId xmlns:a16="http://schemas.microsoft.com/office/drawing/2014/main" id="{95C18C8E-34E8-528D-F873-0267C47B35A6}"/>
              </a:ext>
            </a:extLst>
          </p:cNvPr>
          <p:cNvPicPr>
            <a:picLocks noChangeAspect="1"/>
          </p:cNvPicPr>
          <p:nvPr/>
        </p:nvPicPr>
        <p:blipFill>
          <a:blip r:embed="rId2"/>
          <a:stretch>
            <a:fillRect/>
          </a:stretch>
        </p:blipFill>
        <p:spPr>
          <a:xfrm>
            <a:off x="326164" y="6183606"/>
            <a:ext cx="1408298" cy="445047"/>
          </a:xfrm>
          <a:prstGeom prst="rect">
            <a:avLst/>
          </a:prstGeom>
        </p:spPr>
      </p:pic>
    </p:spTree>
    <p:extLst>
      <p:ext uri="{BB962C8B-B14F-4D97-AF65-F5344CB8AC3E}">
        <p14:creationId xmlns:p14="http://schemas.microsoft.com/office/powerpoint/2010/main" val="23037963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71C1E74-1EFE-785E-C27C-1C1DC0C4D0C7}"/>
              </a:ext>
            </a:extLst>
          </p:cNvPr>
          <p:cNvSpPr>
            <a:spLocks noGrp="1"/>
          </p:cNvSpPr>
          <p:nvPr>
            <p:ph type="sldNum" sz="quarter" idx="12"/>
          </p:nvPr>
        </p:nvSpPr>
        <p:spPr/>
        <p:txBody>
          <a:bodyPr/>
          <a:lstStyle/>
          <a:p>
            <a:r>
              <a:rPr lang="en-US"/>
              <a:t>Side </a:t>
            </a:r>
            <a:fld id="{5251F420-7306-4E7C-A79E-F31A38F7D392}" type="slidenum">
              <a:rPr lang="en-US" smtClean="0"/>
              <a:pPr/>
              <a:t>14</a:t>
            </a:fld>
            <a:endParaRPr lang="en-US" dirty="0"/>
          </a:p>
        </p:txBody>
      </p:sp>
      <p:sp>
        <p:nvSpPr>
          <p:cNvPr id="4" name="Title 3">
            <a:extLst>
              <a:ext uri="{FF2B5EF4-FFF2-40B4-BE49-F238E27FC236}">
                <a16:creationId xmlns:a16="http://schemas.microsoft.com/office/drawing/2014/main" id="{81C597AB-C6F1-6D4B-2899-DBAF1E8BE1F7}"/>
              </a:ext>
            </a:extLst>
          </p:cNvPr>
          <p:cNvSpPr>
            <a:spLocks noGrp="1"/>
          </p:cNvSpPr>
          <p:nvPr>
            <p:ph type="title"/>
          </p:nvPr>
        </p:nvSpPr>
        <p:spPr>
          <a:xfrm>
            <a:off x="393926" y="488424"/>
            <a:ext cx="11471910" cy="542658"/>
          </a:xfrm>
        </p:spPr>
        <p:txBody>
          <a:bodyPr/>
          <a:lstStyle/>
          <a:p>
            <a:r>
              <a:rPr lang="nb-NO" sz="3600" dirty="0"/>
              <a:t>Ph.d.-utdanningen (15 min)</a:t>
            </a:r>
            <a:endParaRPr lang="nb-NO" dirty="0"/>
          </a:p>
        </p:txBody>
      </p:sp>
      <p:sp>
        <p:nvSpPr>
          <p:cNvPr id="5" name="Content Placeholder 4">
            <a:extLst>
              <a:ext uri="{FF2B5EF4-FFF2-40B4-BE49-F238E27FC236}">
                <a16:creationId xmlns:a16="http://schemas.microsoft.com/office/drawing/2014/main" id="{6B7FC86B-398A-1EBC-7CFD-01F669C5CAE1}"/>
              </a:ext>
            </a:extLst>
          </p:cNvPr>
          <p:cNvSpPr>
            <a:spLocks noGrp="1"/>
          </p:cNvSpPr>
          <p:nvPr>
            <p:ph sz="quarter" idx="28"/>
          </p:nvPr>
        </p:nvSpPr>
        <p:spPr>
          <a:xfrm>
            <a:off x="326164" y="1213978"/>
            <a:ext cx="11471910" cy="3840622"/>
          </a:xfrm>
        </p:spPr>
        <p:txBody>
          <a:bodyPr/>
          <a:lstStyle/>
          <a:p>
            <a:r>
              <a:rPr lang="nb-NO" b="1" dirty="0" err="1"/>
              <a:t>Avkloning</a:t>
            </a:r>
            <a:endParaRPr lang="nb-NO" b="1" dirty="0"/>
          </a:p>
          <a:p>
            <a:r>
              <a:rPr lang="nb-NO" sz="2000" dirty="0"/>
              <a:t>Fakultetet åpner for mer fleksibilitet med bachelor- og masteremner i ph.d.-utdanningen, og institutt trenger ikke lenger lage "ph.d.-versjoner". Dette vil redusere administrativt merarbeid og øke relevansen for kandidatene:</a:t>
            </a:r>
          </a:p>
          <a:p>
            <a:pPr marL="342900" lvl="0" indent="-342900">
              <a:buFont typeface="Arial" panose="020B0604020202020204" pitchFamily="34" charset="0"/>
              <a:buChar char="•"/>
            </a:pPr>
            <a:r>
              <a:rPr lang="nb-NO" sz="2000" dirty="0"/>
              <a:t>Vil instituttet benytte seg av </a:t>
            </a:r>
            <a:r>
              <a:rPr lang="nb-NO" sz="2000" dirty="0" err="1"/>
              <a:t>avkloningen</a:t>
            </a:r>
            <a:r>
              <a:rPr lang="nb-NO" sz="2000" dirty="0"/>
              <a:t>?</a:t>
            </a:r>
          </a:p>
          <a:p>
            <a:pPr marL="342900" lvl="0" indent="-342900">
              <a:buFont typeface="Arial" panose="020B0604020202020204" pitchFamily="34" charset="0"/>
              <a:buChar char="•"/>
            </a:pPr>
            <a:r>
              <a:rPr lang="nb-NO" sz="2000" dirty="0"/>
              <a:t>Hvordan påvirker dette behovet for egne ph.d.-emner og eierskapet til opplæringen?</a:t>
            </a:r>
          </a:p>
          <a:p>
            <a:pPr marL="342900" lvl="0" indent="-342900">
              <a:buFont typeface="Arial" panose="020B0604020202020204" pitchFamily="34" charset="0"/>
              <a:buChar char="•"/>
            </a:pPr>
            <a:r>
              <a:rPr lang="nb-NO" sz="2000" dirty="0"/>
              <a:t>Hvordan skal vi evaluere ordningens effekt etter ett eller to år (f.eks. kandidattilfredshet, progresjon, eksamensresultater)?</a:t>
            </a:r>
          </a:p>
          <a:p>
            <a:r>
              <a:rPr lang="nb-NO" sz="2000" b="1" dirty="0"/>
              <a:t> </a:t>
            </a:r>
            <a:endParaRPr lang="nb-NO" sz="2000" dirty="0"/>
          </a:p>
          <a:p>
            <a:endParaRPr lang="nb-NO" dirty="0"/>
          </a:p>
        </p:txBody>
      </p:sp>
      <p:pic>
        <p:nvPicPr>
          <p:cNvPr id="7" name="Bilde 6">
            <a:extLst>
              <a:ext uri="{FF2B5EF4-FFF2-40B4-BE49-F238E27FC236}">
                <a16:creationId xmlns:a16="http://schemas.microsoft.com/office/drawing/2014/main" id="{74475E3D-870D-28C9-4599-C65E9A64E71F}"/>
              </a:ext>
            </a:extLst>
          </p:cNvPr>
          <p:cNvPicPr>
            <a:picLocks noChangeAspect="1"/>
          </p:cNvPicPr>
          <p:nvPr/>
        </p:nvPicPr>
        <p:blipFill>
          <a:blip r:embed="rId2"/>
          <a:stretch>
            <a:fillRect/>
          </a:stretch>
        </p:blipFill>
        <p:spPr>
          <a:xfrm>
            <a:off x="171988" y="6315014"/>
            <a:ext cx="1505843" cy="262151"/>
          </a:xfrm>
          <a:prstGeom prst="rect">
            <a:avLst/>
          </a:prstGeom>
        </p:spPr>
      </p:pic>
      <p:pic>
        <p:nvPicPr>
          <p:cNvPr id="8" name="Bilde 7">
            <a:extLst>
              <a:ext uri="{FF2B5EF4-FFF2-40B4-BE49-F238E27FC236}">
                <a16:creationId xmlns:a16="http://schemas.microsoft.com/office/drawing/2014/main" id="{04E0EBFD-9B4E-6A28-8A0B-DE76809713C9}"/>
              </a:ext>
            </a:extLst>
          </p:cNvPr>
          <p:cNvPicPr>
            <a:picLocks noChangeAspect="1"/>
          </p:cNvPicPr>
          <p:nvPr/>
        </p:nvPicPr>
        <p:blipFill>
          <a:blip r:embed="rId3"/>
          <a:stretch>
            <a:fillRect/>
          </a:stretch>
        </p:blipFill>
        <p:spPr>
          <a:xfrm>
            <a:off x="326164" y="6132118"/>
            <a:ext cx="1408298" cy="445047"/>
          </a:xfrm>
          <a:prstGeom prst="rect">
            <a:avLst/>
          </a:prstGeom>
        </p:spPr>
      </p:pic>
    </p:spTree>
    <p:extLst>
      <p:ext uri="{BB962C8B-B14F-4D97-AF65-F5344CB8AC3E}">
        <p14:creationId xmlns:p14="http://schemas.microsoft.com/office/powerpoint/2010/main" val="2851668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lysbildenummer 2">
            <a:extLst>
              <a:ext uri="{FF2B5EF4-FFF2-40B4-BE49-F238E27FC236}">
                <a16:creationId xmlns:a16="http://schemas.microsoft.com/office/drawing/2014/main" id="{198C59B4-CBB9-E483-5C88-120252DF331B}"/>
              </a:ext>
            </a:extLst>
          </p:cNvPr>
          <p:cNvSpPr>
            <a:spLocks noGrp="1"/>
          </p:cNvSpPr>
          <p:nvPr>
            <p:ph type="sldNum" sz="quarter" idx="12"/>
          </p:nvPr>
        </p:nvSpPr>
        <p:spPr/>
        <p:txBody>
          <a:bodyPr/>
          <a:lstStyle/>
          <a:p>
            <a:r>
              <a:rPr lang="en-US"/>
              <a:t>Side </a:t>
            </a:r>
            <a:fld id="{5251F420-7306-4E7C-A79E-F31A38F7D392}" type="slidenum">
              <a:rPr lang="en-US" smtClean="0"/>
              <a:pPr/>
              <a:t>15</a:t>
            </a:fld>
            <a:endParaRPr lang="en-US" dirty="0"/>
          </a:p>
        </p:txBody>
      </p:sp>
      <p:sp>
        <p:nvSpPr>
          <p:cNvPr id="4" name="Tittel 3">
            <a:extLst>
              <a:ext uri="{FF2B5EF4-FFF2-40B4-BE49-F238E27FC236}">
                <a16:creationId xmlns:a16="http://schemas.microsoft.com/office/drawing/2014/main" id="{59116862-75F8-AC6D-A507-26591581145C}"/>
              </a:ext>
            </a:extLst>
          </p:cNvPr>
          <p:cNvSpPr>
            <a:spLocks noGrp="1"/>
          </p:cNvSpPr>
          <p:nvPr>
            <p:ph type="title"/>
          </p:nvPr>
        </p:nvSpPr>
        <p:spPr/>
        <p:txBody>
          <a:bodyPr/>
          <a:lstStyle/>
          <a:p>
            <a:r>
              <a:rPr lang="nb-NO" dirty="0" err="1"/>
              <a:t>Ph.d-utd</a:t>
            </a:r>
            <a:r>
              <a:rPr lang="nb-NO" dirty="0"/>
              <a:t>. forts</a:t>
            </a:r>
          </a:p>
        </p:txBody>
      </p:sp>
      <p:sp>
        <p:nvSpPr>
          <p:cNvPr id="5" name="Plassholder for innhold 4">
            <a:extLst>
              <a:ext uri="{FF2B5EF4-FFF2-40B4-BE49-F238E27FC236}">
                <a16:creationId xmlns:a16="http://schemas.microsoft.com/office/drawing/2014/main" id="{ED44FA16-791C-38E6-1FF7-010FB5907CA5}"/>
              </a:ext>
            </a:extLst>
          </p:cNvPr>
          <p:cNvSpPr>
            <a:spLocks noGrp="1"/>
          </p:cNvSpPr>
          <p:nvPr>
            <p:ph sz="quarter" idx="28"/>
          </p:nvPr>
        </p:nvSpPr>
        <p:spPr/>
        <p:txBody>
          <a:bodyPr/>
          <a:lstStyle/>
          <a:p>
            <a:r>
              <a:rPr lang="nb-NO" b="1" dirty="0"/>
              <a:t>Rekruttering og opptak</a:t>
            </a:r>
          </a:p>
          <a:p>
            <a:r>
              <a:rPr lang="nb-NO" sz="2000" dirty="0"/>
              <a:t>Kvaliteten på kandidater påvirker gjennomføring av doktorgraden:</a:t>
            </a:r>
          </a:p>
          <a:p>
            <a:pPr marL="342900" lvl="0" indent="-342900">
              <a:buFont typeface="Arial" panose="020B0604020202020204" pitchFamily="34" charset="0"/>
              <a:buChar char="•"/>
            </a:pPr>
            <a:r>
              <a:rPr lang="nb-NO" sz="2000" dirty="0"/>
              <a:t>Hvordan er tilgangen på gode kandidater nasjonalt og internasjonalt, og hvilke kanaler fungerer best for rekruttering? Hvordan håndterer instituttet konkurransen om toppkandidater, og bør vi justere opptakskrav for å tiltrekke flere søkere?</a:t>
            </a:r>
          </a:p>
          <a:p>
            <a:pPr marL="342900" lvl="0" indent="-342900">
              <a:buFont typeface="Arial" panose="020B0604020202020204" pitchFamily="34" charset="0"/>
              <a:buChar char="•"/>
            </a:pPr>
            <a:r>
              <a:rPr lang="nb-NO" sz="2000" dirty="0"/>
              <a:t>Hvordan vurderes tidsbruken fra utlysning til ansettelse, og hvordan håndteres rekrutteringen med tanke på eksportkontroll? Kan fakultetet bidra til å lette prosessen?</a:t>
            </a:r>
          </a:p>
          <a:p>
            <a:pPr marL="0" indent="0"/>
            <a:r>
              <a:rPr lang="nb-NO" sz="2000" dirty="0"/>
              <a:t>Nedgangen i eksterne ph.d.-kandidater som søker opptak kan påvirke faglig bredde og samarbeid:</a:t>
            </a:r>
          </a:p>
          <a:p>
            <a:pPr marL="342900" lvl="0" indent="-342900">
              <a:buFont typeface="Arial" panose="020B0604020202020204" pitchFamily="34" charset="0"/>
              <a:buChar char="•"/>
            </a:pPr>
            <a:r>
              <a:rPr lang="nb-NO" sz="2000" dirty="0"/>
              <a:t>Har oppfølgingsbidraget gjort rekrutteringen av eksterne kandidater mer krevende, og hvordan rammes ulike forskningsgrupper? Hvilken tilbakemelding har institutt fått fra samarbeidspartnere, og har instituttet god oversikt over inntektene fra oppfølgingsbidraget og de mulige negative konsekvensene?</a:t>
            </a:r>
          </a:p>
          <a:p>
            <a:r>
              <a:rPr lang="nb-NO" sz="2000" b="1" dirty="0"/>
              <a:t> </a:t>
            </a:r>
            <a:endParaRPr lang="nb-NO" sz="2000" dirty="0"/>
          </a:p>
          <a:p>
            <a:endParaRPr lang="nb-NO" dirty="0"/>
          </a:p>
        </p:txBody>
      </p:sp>
      <p:sp>
        <p:nvSpPr>
          <p:cNvPr id="6" name="Rektangel 5">
            <a:extLst>
              <a:ext uri="{FF2B5EF4-FFF2-40B4-BE49-F238E27FC236}">
                <a16:creationId xmlns:a16="http://schemas.microsoft.com/office/drawing/2014/main" id="{084A40BF-14DD-F594-E14A-BA04C91FC2EA}"/>
              </a:ext>
            </a:extLst>
          </p:cNvPr>
          <p:cNvSpPr/>
          <p:nvPr/>
        </p:nvSpPr>
        <p:spPr>
          <a:xfrm>
            <a:off x="360044" y="6172200"/>
            <a:ext cx="1278256" cy="45645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34229817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lysbildenummer 2">
            <a:extLst>
              <a:ext uri="{FF2B5EF4-FFF2-40B4-BE49-F238E27FC236}">
                <a16:creationId xmlns:a16="http://schemas.microsoft.com/office/drawing/2014/main" id="{8A748B3D-660E-3BB1-BB42-DB420FE08584}"/>
              </a:ext>
            </a:extLst>
          </p:cNvPr>
          <p:cNvSpPr>
            <a:spLocks noGrp="1"/>
          </p:cNvSpPr>
          <p:nvPr>
            <p:ph type="sldNum" sz="quarter" idx="12"/>
          </p:nvPr>
        </p:nvSpPr>
        <p:spPr/>
        <p:txBody>
          <a:bodyPr/>
          <a:lstStyle/>
          <a:p>
            <a:r>
              <a:rPr lang="en-US"/>
              <a:t>Side </a:t>
            </a:r>
            <a:fld id="{5251F420-7306-4E7C-A79E-F31A38F7D392}" type="slidenum">
              <a:rPr lang="en-US" smtClean="0"/>
              <a:pPr/>
              <a:t>16</a:t>
            </a:fld>
            <a:endParaRPr lang="en-US" dirty="0"/>
          </a:p>
        </p:txBody>
      </p:sp>
      <p:sp>
        <p:nvSpPr>
          <p:cNvPr id="4" name="Tittel 3">
            <a:extLst>
              <a:ext uri="{FF2B5EF4-FFF2-40B4-BE49-F238E27FC236}">
                <a16:creationId xmlns:a16="http://schemas.microsoft.com/office/drawing/2014/main" id="{0B1AB683-63E3-5914-254E-FBAA646061F0}"/>
              </a:ext>
            </a:extLst>
          </p:cNvPr>
          <p:cNvSpPr>
            <a:spLocks noGrp="1"/>
          </p:cNvSpPr>
          <p:nvPr>
            <p:ph type="title"/>
          </p:nvPr>
        </p:nvSpPr>
        <p:spPr/>
        <p:txBody>
          <a:bodyPr/>
          <a:lstStyle/>
          <a:p>
            <a:r>
              <a:rPr lang="nb-NO" dirty="0" err="1"/>
              <a:t>Ph.d-utd</a:t>
            </a:r>
            <a:r>
              <a:rPr lang="nb-NO" dirty="0"/>
              <a:t>. forts</a:t>
            </a:r>
          </a:p>
        </p:txBody>
      </p:sp>
      <p:sp>
        <p:nvSpPr>
          <p:cNvPr id="5" name="Plassholder for innhold 4">
            <a:extLst>
              <a:ext uri="{FF2B5EF4-FFF2-40B4-BE49-F238E27FC236}">
                <a16:creationId xmlns:a16="http://schemas.microsoft.com/office/drawing/2014/main" id="{196DA1D0-6FE1-F4AA-204A-106B7425FA04}"/>
              </a:ext>
            </a:extLst>
          </p:cNvPr>
          <p:cNvSpPr>
            <a:spLocks noGrp="1"/>
          </p:cNvSpPr>
          <p:nvPr>
            <p:ph sz="quarter" idx="28"/>
          </p:nvPr>
        </p:nvSpPr>
        <p:spPr>
          <a:xfrm>
            <a:off x="393926" y="1093305"/>
            <a:ext cx="11471910" cy="4817312"/>
          </a:xfrm>
        </p:spPr>
        <p:txBody>
          <a:bodyPr/>
          <a:lstStyle/>
          <a:p>
            <a:r>
              <a:rPr lang="nb-NO" b="1" dirty="0"/>
              <a:t>Evaluering av rutiner i ph.d.-utdanningen</a:t>
            </a:r>
          </a:p>
          <a:p>
            <a:r>
              <a:rPr lang="nb-NO" sz="2000" dirty="0"/>
              <a:t>Fakultetsledelsen ønsker å forbedre prosessene basert på tilbakemeldinger fra veiledere og kandidater:</a:t>
            </a:r>
          </a:p>
          <a:p>
            <a:pPr marL="342900" lvl="0" indent="-342900">
              <a:buFont typeface="Arial" panose="020B0604020202020204" pitchFamily="34" charset="0"/>
              <a:buChar char="•"/>
            </a:pPr>
            <a:r>
              <a:rPr lang="nb-NO" sz="2000" dirty="0"/>
              <a:t>Opplever institutt at enkelte rutiner i ph.d.-utdanningen er unødvendig tunge?</a:t>
            </a:r>
          </a:p>
          <a:p>
            <a:pPr marL="342900" lvl="0" indent="-342900">
              <a:buFont typeface="Arial" panose="020B0604020202020204" pitchFamily="34" charset="0"/>
              <a:buChar char="•"/>
            </a:pPr>
            <a:r>
              <a:rPr lang="nb-NO" sz="2000" dirty="0"/>
              <a:t>Hvilke spesifikke rutiner vurderes som unødvendige og hvorfor?</a:t>
            </a:r>
          </a:p>
          <a:p>
            <a:endParaRPr lang="nb-NO" dirty="0"/>
          </a:p>
        </p:txBody>
      </p:sp>
      <p:sp>
        <p:nvSpPr>
          <p:cNvPr id="6" name="Rektangel 5">
            <a:extLst>
              <a:ext uri="{FF2B5EF4-FFF2-40B4-BE49-F238E27FC236}">
                <a16:creationId xmlns:a16="http://schemas.microsoft.com/office/drawing/2014/main" id="{9FA15A47-3E18-E4D5-08C9-2B3ACA550036}"/>
              </a:ext>
            </a:extLst>
          </p:cNvPr>
          <p:cNvSpPr/>
          <p:nvPr/>
        </p:nvSpPr>
        <p:spPr>
          <a:xfrm>
            <a:off x="360044" y="6172200"/>
            <a:ext cx="1278256" cy="45645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1848885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B94385D-036F-C71A-CF39-281A00E78874}"/>
              </a:ext>
            </a:extLst>
          </p:cNvPr>
          <p:cNvSpPr>
            <a:spLocks noGrp="1"/>
          </p:cNvSpPr>
          <p:nvPr>
            <p:ph type="sldNum" sz="quarter" idx="12"/>
          </p:nvPr>
        </p:nvSpPr>
        <p:spPr/>
        <p:txBody>
          <a:bodyPr/>
          <a:lstStyle/>
          <a:p>
            <a:r>
              <a:rPr lang="en-US"/>
              <a:t>Side </a:t>
            </a:r>
            <a:fld id="{5251F420-7306-4E7C-A79E-F31A38F7D392}" type="slidenum">
              <a:rPr lang="en-US" smtClean="0"/>
              <a:pPr/>
              <a:t>17</a:t>
            </a:fld>
            <a:endParaRPr lang="en-US" dirty="0"/>
          </a:p>
        </p:txBody>
      </p:sp>
      <p:sp>
        <p:nvSpPr>
          <p:cNvPr id="5" name="Content Placeholder 4">
            <a:extLst>
              <a:ext uri="{FF2B5EF4-FFF2-40B4-BE49-F238E27FC236}">
                <a16:creationId xmlns:a16="http://schemas.microsoft.com/office/drawing/2014/main" id="{76C56939-3230-9927-1A64-257D809B5246}"/>
              </a:ext>
            </a:extLst>
          </p:cNvPr>
          <p:cNvSpPr>
            <a:spLocks noGrp="1"/>
          </p:cNvSpPr>
          <p:nvPr>
            <p:ph sz="quarter" idx="28"/>
          </p:nvPr>
        </p:nvSpPr>
        <p:spPr>
          <a:xfrm>
            <a:off x="237744" y="1082726"/>
            <a:ext cx="10674096" cy="4817312"/>
          </a:xfrm>
        </p:spPr>
        <p:txBody>
          <a:bodyPr anchor="ctr"/>
          <a:lstStyle/>
          <a:p>
            <a:pPr algn="ctr"/>
            <a:r>
              <a:rPr lang="nb-NO" sz="4800" dirty="0">
                <a:latin typeface="+mj-lt"/>
              </a:rPr>
              <a:t>Eventuelt (15 min)</a:t>
            </a:r>
          </a:p>
        </p:txBody>
      </p:sp>
      <p:pic>
        <p:nvPicPr>
          <p:cNvPr id="4" name="Bilde 3">
            <a:extLst>
              <a:ext uri="{FF2B5EF4-FFF2-40B4-BE49-F238E27FC236}">
                <a16:creationId xmlns:a16="http://schemas.microsoft.com/office/drawing/2014/main" id="{0AEBEBDA-BDC1-E75A-8E6A-A8737D21D522}"/>
              </a:ext>
            </a:extLst>
          </p:cNvPr>
          <p:cNvPicPr>
            <a:picLocks noChangeAspect="1"/>
          </p:cNvPicPr>
          <p:nvPr/>
        </p:nvPicPr>
        <p:blipFill>
          <a:blip r:embed="rId2"/>
          <a:stretch>
            <a:fillRect/>
          </a:stretch>
        </p:blipFill>
        <p:spPr>
          <a:xfrm>
            <a:off x="189230" y="6095954"/>
            <a:ext cx="1408298" cy="445047"/>
          </a:xfrm>
          <a:prstGeom prst="rect">
            <a:avLst/>
          </a:prstGeom>
        </p:spPr>
      </p:pic>
    </p:spTree>
    <p:extLst>
      <p:ext uri="{BB962C8B-B14F-4D97-AF65-F5344CB8AC3E}">
        <p14:creationId xmlns:p14="http://schemas.microsoft.com/office/powerpoint/2010/main" val="5558133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FB6666"/>
      </a:accent1>
      <a:accent2>
        <a:srgbClr val="FFFEA7"/>
      </a:accent2>
      <a:accent3>
        <a:srgbClr val="86A4F7"/>
      </a:accent3>
      <a:accent4>
        <a:srgbClr val="E6ECFF"/>
      </a:accent4>
      <a:accent5>
        <a:srgbClr val="FEA11B"/>
      </a:accent5>
      <a:accent6>
        <a:srgbClr val="3E31D6"/>
      </a:accent6>
      <a:hlink>
        <a:srgbClr val="0563C1"/>
      </a:hlink>
      <a:folHlink>
        <a:srgbClr val="954F72"/>
      </a:folHlink>
    </a:clrScheme>
    <a:fontScheme name="Custom 17">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iO_PPT_NO.potx" id="{1743C27B-9688-4D04-AF9C-788DD1657B6E}" vid="{2CEB4690-DFC0-4F66-8E22-21C9E6A1EB4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Dokument" ma:contentTypeID="0x0101003A0108F0405CBB4CAF0A4935735FBDAF" ma:contentTypeVersion="3" ma:contentTypeDescription="Opprett et nytt dokument." ma:contentTypeScope="" ma:versionID="5455942cb6f0bea4a5be7aed3bead13f">
  <xsd:schema xmlns:xsd="http://www.w3.org/2001/XMLSchema" xmlns:xs="http://www.w3.org/2001/XMLSchema" xmlns:p="http://schemas.microsoft.com/office/2006/metadata/properties" xmlns:ns2="e5e35b8c-bb2a-40e7-acd7-beed1d1f14b8" xmlns:ns3="45a9c032-1c21-4297-bc4a-1b0e359a6c15" targetNamespace="http://schemas.microsoft.com/office/2006/metadata/properties" ma:root="true" ma:fieldsID="5fb6ac5289525f1f15273a3106bcccc3" ns2:_="" ns3:_="">
    <xsd:import namespace="e5e35b8c-bb2a-40e7-acd7-beed1d1f14b8"/>
    <xsd:import namespace="45a9c032-1c21-4297-bc4a-1b0e359a6c15"/>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5e35b8c-bb2a-40e7-acd7-beed1d1f14b8" elementFormDefault="qualified">
    <xsd:import namespace="http://schemas.microsoft.com/office/2006/documentManagement/types"/>
    <xsd:import namespace="http://schemas.microsoft.com/office/infopath/2007/PartnerControls"/>
    <xsd:element name="_dlc_DocId" ma:index="8" nillable="true" ma:displayName="Dokument-ID-verdi" ma:description="Verdien for dokument-IDen som er tilordnet elementet." ma:internalName="_dlc_DocId" ma:readOnly="true">
      <xsd:simpleType>
        <xsd:restriction base="dms:Text"/>
      </xsd:simpleType>
    </xsd:element>
    <xsd:element name="_dlc_DocIdUrl" ma:index="9" nillable="true" ma:displayName="Dokument-ID" ma:description="Fast kobling til dokumente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45a9c032-1c21-4297-bc4a-1b0e359a6c15"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_dlc_DocId xmlns="e5e35b8c-bb2a-40e7-acd7-beed1d1f14b8">JAJEJYK5CVUX-448798232-25</_dlc_DocId>
    <_dlc_DocIdUrl xmlns="e5e35b8c-bb2a-40e7-acd7-beed1d1f14b8">
      <Url>https://uio.sharepoint.com/sites/GrafiskUttrykk/_layouts/15/DocIdRedir.aspx?ID=JAJEJYK5CVUX-448798232-25</Url>
      <Description>JAJEJYK5CVUX-448798232-25</Description>
    </_dlc_DocIdUrl>
  </documentManagement>
</p:properties>
</file>

<file path=customXml/itemProps1.xml><?xml version="1.0" encoding="utf-8"?>
<ds:datastoreItem xmlns:ds="http://schemas.openxmlformats.org/officeDocument/2006/customXml" ds:itemID="{684213E5-2D10-47A0-9EC6-16DB2B77A2C3}">
  <ds:schemaRefs>
    <ds:schemaRef ds:uri="http://schemas.microsoft.com/sharepoint/v3/contenttype/forms"/>
  </ds:schemaRefs>
</ds:datastoreItem>
</file>

<file path=customXml/itemProps2.xml><?xml version="1.0" encoding="utf-8"?>
<ds:datastoreItem xmlns:ds="http://schemas.openxmlformats.org/officeDocument/2006/customXml" ds:itemID="{81821DCD-2816-4F67-91A6-4B2280A84407}">
  <ds:schemaRefs>
    <ds:schemaRef ds:uri="http://schemas.microsoft.com/sharepoint/events"/>
  </ds:schemaRefs>
</ds:datastoreItem>
</file>

<file path=customXml/itemProps3.xml><?xml version="1.0" encoding="utf-8"?>
<ds:datastoreItem xmlns:ds="http://schemas.openxmlformats.org/officeDocument/2006/customXml" ds:itemID="{C72580FF-7F01-4AAE-8F7B-56E7B47502D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5e35b8c-bb2a-40e7-acd7-beed1d1f14b8"/>
    <ds:schemaRef ds:uri="45a9c032-1c21-4297-bc4a-1b0e359a6c1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89B9CF10-6C6A-444C-B05E-E78C1785A52C}">
  <ds:schemaRefs>
    <ds:schemaRef ds:uri="http://purl.org/dc/terms/"/>
    <ds:schemaRef ds:uri="http://www.w3.org/XML/1998/namespace"/>
    <ds:schemaRef ds:uri="http://schemas.microsoft.com/office/2006/documentManagement/types"/>
    <ds:schemaRef ds:uri="http://schemas.openxmlformats.org/package/2006/metadata/core-properties"/>
    <ds:schemaRef ds:uri="e5e35b8c-bb2a-40e7-acd7-beed1d1f14b8"/>
    <ds:schemaRef ds:uri="45a9c032-1c21-4297-bc4a-1b0e359a6c15"/>
    <ds:schemaRef ds:uri="http://purl.org/dc/dcmitype/"/>
    <ds:schemaRef ds:uri="http://schemas.microsoft.com/office/2006/metadata/properties"/>
    <ds:schemaRef ds:uri="http://schemas.microsoft.com/office/infopath/2007/PartnerControls"/>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UiO Norsk</Template>
  <TotalTime>977</TotalTime>
  <Words>1711</Words>
  <Application>Microsoft Office PowerPoint</Application>
  <PresentationFormat>Widescreen</PresentationFormat>
  <Paragraphs>140</Paragraphs>
  <Slides>17</Slides>
  <Notes>1</Notes>
  <HiddenSlides>0</HiddenSlides>
  <MMClips>0</MMClips>
  <ScaleCrop>false</ScaleCrop>
  <HeadingPairs>
    <vt:vector size="8" baseType="variant">
      <vt:variant>
        <vt:lpstr>Brukte skrifter</vt:lpstr>
      </vt:variant>
      <vt:variant>
        <vt:i4>4</vt:i4>
      </vt:variant>
      <vt:variant>
        <vt:lpstr>Tema</vt:lpstr>
      </vt:variant>
      <vt:variant>
        <vt:i4>1</vt:i4>
      </vt:variant>
      <vt:variant>
        <vt:lpstr>Innebygde OLE-servere</vt:lpstr>
      </vt:variant>
      <vt:variant>
        <vt:i4>1</vt:i4>
      </vt:variant>
      <vt:variant>
        <vt:lpstr>Lysbildetitler</vt:lpstr>
      </vt:variant>
      <vt:variant>
        <vt:i4>17</vt:i4>
      </vt:variant>
    </vt:vector>
  </HeadingPairs>
  <TitlesOfParts>
    <vt:vector size="23" baseType="lpstr">
      <vt:lpstr>Arial</vt:lpstr>
      <vt:lpstr>Arial, sans-serif</vt:lpstr>
      <vt:lpstr>Calibri</vt:lpstr>
      <vt:lpstr>Wingdings</vt:lpstr>
      <vt:lpstr>Office Theme</vt:lpstr>
      <vt:lpstr>think-cell Slide</vt:lpstr>
      <vt:lpstr>Dialogmøte om studiekvalitet 2025</vt:lpstr>
      <vt:lpstr>Møtetidspunkter:</vt:lpstr>
      <vt:lpstr>Formål:</vt:lpstr>
      <vt:lpstr>Agenda 2025</vt:lpstr>
      <vt:lpstr>Arbeid med utdanningskvalitet ved instituttet (35 min)  1. Statistikk: søknad, opptak, gjennomføring og studiepoeng per student:      UiOs 4 indikatorer:</vt:lpstr>
      <vt:lpstr>Søknad, opptak, gjennomføring</vt:lpstr>
      <vt:lpstr>Studiepoeng per student per år</vt:lpstr>
      <vt:lpstr>Indikatorrapport på UiO-fakultetsnivå</vt:lpstr>
      <vt:lpstr>Arbeid med utdanningskvalitet ved instituttet (35 min) 1. Statistikk: søknad, opptak, gjennomføring og studiepoeng per student:  </vt:lpstr>
      <vt:lpstr>Arbeid med utdanningskvalitet ved instituttet (35 min) 2. Hvordan jobber instituttet med utdanningskvalitet?</vt:lpstr>
      <vt:lpstr>Læringsmiljø (15 min)</vt:lpstr>
      <vt:lpstr>Ansattkultur og erfaringsdeling (10 min)</vt:lpstr>
      <vt:lpstr>Heve blikket:</vt:lpstr>
      <vt:lpstr>Ph.d.-utdanningen (15 min)</vt:lpstr>
      <vt:lpstr>Ph.d-utd. forts</vt:lpstr>
      <vt:lpstr>Ph.d-utd. forts</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Dialogmøte om studiekvalitet 2024</dc:title>
  <dc:creator>Yvonne Halle</dc:creator>
  <cp:lastModifiedBy>Yvonne Halle</cp:lastModifiedBy>
  <cp:revision>22</cp:revision>
  <cp:lastPrinted>2024-08-29T11:39:07Z</cp:lastPrinted>
  <dcterms:created xsi:type="dcterms:W3CDTF">2024-08-22T11:12:43Z</dcterms:created>
  <dcterms:modified xsi:type="dcterms:W3CDTF">2025-09-02T11:04:39Z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0x0101003A0108F0405CBB4CAF0A4935735FBDAF</vt:lpwstr>
  </property>
  <property fmtid="{D5CDD505-2E9C-101B-9397-08002B2CF9AE}" pid="3" name="MediaServiceImageTags">
    <vt:lpwstr/>
  </property>
  <property fmtid="{D5CDD505-2E9C-101B-9397-08002B2CF9AE}" pid="4" name="_dlc_DocIdItemGuid">
    <vt:lpwstr>e1ba8df5-1c55-4d83-8486-5b6b738896d5</vt:lpwstr>
  </property>
</Properties>
</file>