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3.xml" ContentType="application/vnd.openxmlformats-officedocument.theme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1.xml" ContentType="application/vnd.openxmlformats-officedocument.themeOverr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theme/themeOverride2.xml" ContentType="application/vnd.openxmlformats-officedocument.themeOverrid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72" r:id="rId2"/>
    <p:sldMasterId id="2147483678" r:id="rId3"/>
    <p:sldMasterId id="2147483684" r:id="rId4"/>
  </p:sldMasterIdLst>
  <p:notesMasterIdLst>
    <p:notesMasterId r:id="rId37"/>
  </p:notesMasterIdLst>
  <p:sldIdLst>
    <p:sldId id="302" r:id="rId5"/>
    <p:sldId id="303" r:id="rId6"/>
    <p:sldId id="304" r:id="rId7"/>
    <p:sldId id="305" r:id="rId8"/>
    <p:sldId id="306" r:id="rId9"/>
    <p:sldId id="307" r:id="rId10"/>
    <p:sldId id="261" r:id="rId11"/>
    <p:sldId id="257" r:id="rId12"/>
    <p:sldId id="258" r:id="rId13"/>
    <p:sldId id="256" r:id="rId14"/>
    <p:sldId id="259" r:id="rId15"/>
    <p:sldId id="308" r:id="rId16"/>
    <p:sldId id="275" r:id="rId17"/>
    <p:sldId id="266" r:id="rId18"/>
    <p:sldId id="269" r:id="rId19"/>
    <p:sldId id="262" r:id="rId20"/>
    <p:sldId id="263" r:id="rId21"/>
    <p:sldId id="270" r:id="rId22"/>
    <p:sldId id="294" r:id="rId23"/>
    <p:sldId id="291" r:id="rId24"/>
    <p:sldId id="292" r:id="rId25"/>
    <p:sldId id="278" r:id="rId26"/>
    <p:sldId id="277" r:id="rId27"/>
    <p:sldId id="280" r:id="rId28"/>
    <p:sldId id="282" r:id="rId29"/>
    <p:sldId id="295" r:id="rId30"/>
    <p:sldId id="296" r:id="rId31"/>
    <p:sldId id="297" r:id="rId32"/>
    <p:sldId id="299" r:id="rId33"/>
    <p:sldId id="300" r:id="rId34"/>
    <p:sldId id="301" r:id="rId35"/>
    <p:sldId id="298" r:id="rId36"/>
  </p:sldIdLst>
  <p:sldSz cx="10058400" cy="7327900"/>
  <p:notesSz cx="10058400" cy="73279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99" d="100"/>
          <a:sy n="99" d="100"/>
        </p:scale>
        <p:origin x="828" y="78"/>
      </p:cViewPr>
      <p:guideLst>
        <p:guide orient="horz" pos="2880"/>
        <p:guide pos="2160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notesMaster" Target="notesMasters/notesMaster1.xml"/><Relationship Id="rId40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package" Target="../embeddings/Microsoft_Excel-regneark.xlsx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.xml"/><Relationship Id="rId2" Type="http://schemas.microsoft.com/office/2011/relationships/chartColorStyle" Target="colors2.xml"/><Relationship Id="rId1" Type="http://schemas.microsoft.com/office/2011/relationships/chartStyle" Target="style2.xml"/><Relationship Id="rId4" Type="http://schemas.openxmlformats.org/officeDocument/2006/relationships/package" Target="../embeddings/Microsoft_Excel-regneark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b-N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2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phd kandidater MN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'Ark1'!$B$12</c:f>
              <c:strCache>
                <c:ptCount val="1"/>
                <c:pt idx="0">
                  <c:v>Opptak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'Ark1'!$A$13:$A$20</c:f>
              <c:numCache>
                <c:formatCode>General</c:formatCode>
                <c:ptCount val="8"/>
                <c:pt idx="0">
                  <c:v>2011</c:v>
                </c:pt>
                <c:pt idx="1">
                  <c:v>2012</c:v>
                </c:pt>
                <c:pt idx="2">
                  <c:v>2013</c:v>
                </c:pt>
                <c:pt idx="3">
                  <c:v>2014</c:v>
                </c:pt>
                <c:pt idx="4">
                  <c:v>2015</c:v>
                </c:pt>
                <c:pt idx="5">
                  <c:v>2016</c:v>
                </c:pt>
                <c:pt idx="6">
                  <c:v>2017</c:v>
                </c:pt>
                <c:pt idx="7">
                  <c:v>2018</c:v>
                </c:pt>
              </c:numCache>
            </c:numRef>
          </c:cat>
          <c:val>
            <c:numRef>
              <c:f>'Ark1'!$B$13:$B$20</c:f>
              <c:numCache>
                <c:formatCode>General</c:formatCode>
                <c:ptCount val="8"/>
                <c:pt idx="0">
                  <c:v>119</c:v>
                </c:pt>
                <c:pt idx="1">
                  <c:v>145</c:v>
                </c:pt>
                <c:pt idx="2">
                  <c:v>135</c:v>
                </c:pt>
                <c:pt idx="3">
                  <c:v>128</c:v>
                </c:pt>
                <c:pt idx="4">
                  <c:v>173</c:v>
                </c:pt>
                <c:pt idx="5">
                  <c:v>160</c:v>
                </c:pt>
                <c:pt idx="6">
                  <c:v>128</c:v>
                </c:pt>
                <c:pt idx="7">
                  <c:v>78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69F-4FEB-A1B6-693EF59B33ED}"/>
            </c:ext>
          </c:extLst>
        </c:ser>
        <c:ser>
          <c:idx val="1"/>
          <c:order val="1"/>
          <c:tx>
            <c:strRef>
              <c:f>'Ark1'!$C$12</c:f>
              <c:strCache>
                <c:ptCount val="1"/>
                <c:pt idx="0">
                  <c:v>Innlevering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'Ark1'!$A$13:$A$20</c:f>
              <c:numCache>
                <c:formatCode>General</c:formatCode>
                <c:ptCount val="8"/>
                <c:pt idx="0">
                  <c:v>2011</c:v>
                </c:pt>
                <c:pt idx="1">
                  <c:v>2012</c:v>
                </c:pt>
                <c:pt idx="2">
                  <c:v>2013</c:v>
                </c:pt>
                <c:pt idx="3">
                  <c:v>2014</c:v>
                </c:pt>
                <c:pt idx="4">
                  <c:v>2015</c:v>
                </c:pt>
                <c:pt idx="5">
                  <c:v>2016</c:v>
                </c:pt>
                <c:pt idx="6">
                  <c:v>2017</c:v>
                </c:pt>
                <c:pt idx="7">
                  <c:v>2018</c:v>
                </c:pt>
              </c:numCache>
            </c:numRef>
          </c:cat>
          <c:val>
            <c:numRef>
              <c:f>'Ark1'!$C$13:$C$20</c:f>
              <c:numCache>
                <c:formatCode>General</c:formatCode>
                <c:ptCount val="8"/>
                <c:pt idx="0">
                  <c:v>122</c:v>
                </c:pt>
                <c:pt idx="1">
                  <c:v>162</c:v>
                </c:pt>
                <c:pt idx="2">
                  <c:v>149</c:v>
                </c:pt>
                <c:pt idx="3">
                  <c:v>137</c:v>
                </c:pt>
                <c:pt idx="4">
                  <c:v>128</c:v>
                </c:pt>
                <c:pt idx="5">
                  <c:v>120</c:v>
                </c:pt>
                <c:pt idx="6">
                  <c:v>134</c:v>
                </c:pt>
                <c:pt idx="7">
                  <c:v>90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569F-4FEB-A1B6-693EF59B33E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68895520"/>
        <c:axId val="368895192"/>
      </c:lineChart>
      <c:catAx>
        <c:axId val="3688955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8895192"/>
        <c:crosses val="autoZero"/>
        <c:auto val="1"/>
        <c:lblAlgn val="ctr"/>
        <c:lblOffset val="100"/>
        <c:noMultiLvlLbl val="0"/>
      </c:catAx>
      <c:valAx>
        <c:axId val="3688951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88955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2000"/>
      </a:pPr>
      <a:endParaRPr lang="en-US"/>
    </a:p>
  </c:txPr>
  <c:externalData r:id="rId4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b-N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216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dirty="0" err="1"/>
              <a:t>phd</a:t>
            </a:r>
            <a:r>
              <a:rPr lang="en-US" dirty="0"/>
              <a:t> </a:t>
            </a:r>
            <a:r>
              <a:rPr lang="en-US" dirty="0" err="1"/>
              <a:t>kandidater</a:t>
            </a:r>
            <a:r>
              <a:rPr lang="en-US" dirty="0"/>
              <a:t> med </a:t>
            </a:r>
            <a:r>
              <a:rPr lang="en-US" dirty="0" err="1" smtClean="0"/>
              <a:t>endring</a:t>
            </a:r>
            <a:r>
              <a:rPr lang="en-US" dirty="0" smtClean="0"/>
              <a:t> </a:t>
            </a:r>
            <a:r>
              <a:rPr lang="en-US" dirty="0"/>
              <a:t>i </a:t>
            </a:r>
            <a:r>
              <a:rPr lang="en-US" dirty="0" err="1"/>
              <a:t>avtalen</a:t>
            </a:r>
            <a:endParaRPr lang="en-US" dirty="0"/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16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'Ark1'!$B$23</c:f>
              <c:strCache>
                <c:ptCount val="1"/>
                <c:pt idx="0">
                  <c:v>Forlengelse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'Ark1'!$A$24:$A$31</c:f>
              <c:numCache>
                <c:formatCode>General</c:formatCode>
                <c:ptCount val="8"/>
                <c:pt idx="0">
                  <c:v>2011</c:v>
                </c:pt>
                <c:pt idx="1">
                  <c:v>2012</c:v>
                </c:pt>
                <c:pt idx="2">
                  <c:v>2013</c:v>
                </c:pt>
                <c:pt idx="3">
                  <c:v>2014</c:v>
                </c:pt>
                <c:pt idx="4">
                  <c:v>2015</c:v>
                </c:pt>
                <c:pt idx="5">
                  <c:v>2016</c:v>
                </c:pt>
                <c:pt idx="6">
                  <c:v>2017</c:v>
                </c:pt>
                <c:pt idx="7">
                  <c:v>2018</c:v>
                </c:pt>
              </c:numCache>
            </c:numRef>
          </c:cat>
          <c:val>
            <c:numRef>
              <c:f>'Ark1'!$B$24:$B$31</c:f>
              <c:numCache>
                <c:formatCode>General</c:formatCode>
                <c:ptCount val="8"/>
                <c:pt idx="0">
                  <c:v>141</c:v>
                </c:pt>
                <c:pt idx="1">
                  <c:v>185</c:v>
                </c:pt>
                <c:pt idx="2">
                  <c:v>155</c:v>
                </c:pt>
                <c:pt idx="3">
                  <c:v>140</c:v>
                </c:pt>
                <c:pt idx="4">
                  <c:v>118</c:v>
                </c:pt>
                <c:pt idx="5">
                  <c:v>95</c:v>
                </c:pt>
                <c:pt idx="6">
                  <c:v>118</c:v>
                </c:pt>
                <c:pt idx="7">
                  <c:v>80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A0D-4603-8D67-C2BA860B350F}"/>
            </c:ext>
          </c:extLst>
        </c:ser>
        <c:ser>
          <c:idx val="1"/>
          <c:order val="1"/>
          <c:tx>
            <c:strRef>
              <c:f>'Ark1'!$C$23</c:f>
              <c:strCache>
                <c:ptCount val="1"/>
                <c:pt idx="0">
                  <c:v>Veiledere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'Ark1'!$A$24:$A$31</c:f>
              <c:numCache>
                <c:formatCode>General</c:formatCode>
                <c:ptCount val="8"/>
                <c:pt idx="0">
                  <c:v>2011</c:v>
                </c:pt>
                <c:pt idx="1">
                  <c:v>2012</c:v>
                </c:pt>
                <c:pt idx="2">
                  <c:v>2013</c:v>
                </c:pt>
                <c:pt idx="3">
                  <c:v>2014</c:v>
                </c:pt>
                <c:pt idx="4">
                  <c:v>2015</c:v>
                </c:pt>
                <c:pt idx="5">
                  <c:v>2016</c:v>
                </c:pt>
                <c:pt idx="6">
                  <c:v>2017</c:v>
                </c:pt>
                <c:pt idx="7">
                  <c:v>2018</c:v>
                </c:pt>
              </c:numCache>
            </c:numRef>
          </c:cat>
          <c:val>
            <c:numRef>
              <c:f>'Ark1'!$C$24:$C$31</c:f>
              <c:numCache>
                <c:formatCode>General</c:formatCode>
                <c:ptCount val="8"/>
                <c:pt idx="0">
                  <c:v>37</c:v>
                </c:pt>
                <c:pt idx="1">
                  <c:v>35</c:v>
                </c:pt>
                <c:pt idx="2">
                  <c:v>40</c:v>
                </c:pt>
                <c:pt idx="3">
                  <c:v>37</c:v>
                </c:pt>
                <c:pt idx="4">
                  <c:v>36</c:v>
                </c:pt>
                <c:pt idx="5">
                  <c:v>35</c:v>
                </c:pt>
                <c:pt idx="6">
                  <c:v>32</c:v>
                </c:pt>
                <c:pt idx="7">
                  <c:v>34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EA0D-4603-8D67-C2BA860B350F}"/>
            </c:ext>
          </c:extLst>
        </c:ser>
        <c:ser>
          <c:idx val="2"/>
          <c:order val="2"/>
          <c:tx>
            <c:strRef>
              <c:f>'Ark1'!$D$23</c:f>
              <c:strCache>
                <c:ptCount val="1"/>
                <c:pt idx="0">
                  <c:v>Opplæringsdel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'Ark1'!$A$24:$A$31</c:f>
              <c:numCache>
                <c:formatCode>General</c:formatCode>
                <c:ptCount val="8"/>
                <c:pt idx="0">
                  <c:v>2011</c:v>
                </c:pt>
                <c:pt idx="1">
                  <c:v>2012</c:v>
                </c:pt>
                <c:pt idx="2">
                  <c:v>2013</c:v>
                </c:pt>
                <c:pt idx="3">
                  <c:v>2014</c:v>
                </c:pt>
                <c:pt idx="4">
                  <c:v>2015</c:v>
                </c:pt>
                <c:pt idx="5">
                  <c:v>2016</c:v>
                </c:pt>
                <c:pt idx="6">
                  <c:v>2017</c:v>
                </c:pt>
                <c:pt idx="7">
                  <c:v>2018</c:v>
                </c:pt>
              </c:numCache>
            </c:numRef>
          </c:cat>
          <c:val>
            <c:numRef>
              <c:f>'Ark1'!$D$24:$D$31</c:f>
              <c:numCache>
                <c:formatCode>General</c:formatCode>
                <c:ptCount val="8"/>
                <c:pt idx="0">
                  <c:v>106</c:v>
                </c:pt>
                <c:pt idx="1">
                  <c:v>132</c:v>
                </c:pt>
                <c:pt idx="2">
                  <c:v>103</c:v>
                </c:pt>
                <c:pt idx="3">
                  <c:v>108</c:v>
                </c:pt>
                <c:pt idx="4">
                  <c:v>80</c:v>
                </c:pt>
                <c:pt idx="5">
                  <c:v>107</c:v>
                </c:pt>
                <c:pt idx="6">
                  <c:v>73</c:v>
                </c:pt>
                <c:pt idx="7">
                  <c:v>83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EA0D-4603-8D67-C2BA860B350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16750912"/>
        <c:axId val="416747304"/>
      </c:lineChart>
      <c:catAx>
        <c:axId val="4167509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6747304"/>
        <c:crosses val="autoZero"/>
        <c:auto val="1"/>
        <c:lblAlgn val="ctr"/>
        <c:lblOffset val="100"/>
        <c:noMultiLvlLbl val="0"/>
      </c:catAx>
      <c:valAx>
        <c:axId val="4167473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67509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800"/>
      </a:pPr>
      <a:endParaRPr lang="en-US"/>
    </a:p>
  </c:txPr>
  <c:externalData r:id="rId4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273799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 fontScale="25000" lnSpcReduction="20000"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 fontScale="25000" lnSpcReduction="20000"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 fontScale="25000" lnSpcReduction="20000"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 fontScale="25000" lnSpcReduction="20000"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 fontScale="25000" lnSpcReduction="20000"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93643604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 fontScale="25000" lnSpcReduction="20000"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47651601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 fontScale="25000" lnSpcReduction="20000"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2698366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 fontScale="25000" lnSpcReduction="20000"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20234345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 fontScale="25000" lnSpcReduction="20000"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88215190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Shape 218"/>
          <p:cNvSpPr>
            <a:spLocks noGrp="1" noRot="1" noChangeAspect="1"/>
          </p:cNvSpPr>
          <p:nvPr>
            <p:ph type="sldImg"/>
          </p:nvPr>
        </p:nvSpPr>
        <p:spPr>
          <a:xfrm>
            <a:off x="1076325" y="685800"/>
            <a:ext cx="470535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19" name="Shape 219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Diskuter med naboen, noe som mangler? Enig?</a:t>
            </a:r>
          </a:p>
        </p:txBody>
      </p:sp>
    </p:spTree>
    <p:extLst>
      <p:ext uri="{BB962C8B-B14F-4D97-AF65-F5344CB8AC3E}">
        <p14:creationId xmlns:p14="http://schemas.microsoft.com/office/powerpoint/2010/main" val="186069593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754380" y="2271649"/>
            <a:ext cx="8549640" cy="153885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508760" y="4103624"/>
            <a:ext cx="7040879" cy="18319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9/12/2018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000" b="1" i="0">
                <a:solidFill>
                  <a:schemeClr val="tx1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9/12/2018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000" b="1" i="0">
                <a:solidFill>
                  <a:schemeClr val="tx1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502920" y="1685417"/>
            <a:ext cx="4375404" cy="483641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5180075" y="1685417"/>
            <a:ext cx="4375404" cy="483641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9/12/2018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000" b="1" i="0">
                <a:solidFill>
                  <a:schemeClr val="tx1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9/12/2018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0" y="0"/>
            <a:ext cx="10058400" cy="7324725"/>
          </a:xfrm>
          <a:custGeom>
            <a:avLst/>
            <a:gdLst/>
            <a:ahLst/>
            <a:cxnLst/>
            <a:rect l="l" t="t" r="r" b="b"/>
            <a:pathLst>
              <a:path w="10058400" h="7324725">
                <a:moveTo>
                  <a:pt x="0" y="0"/>
                </a:moveTo>
                <a:lnTo>
                  <a:pt x="10058400" y="0"/>
                </a:lnTo>
                <a:lnTo>
                  <a:pt x="10058400" y="7324725"/>
                </a:lnTo>
                <a:lnTo>
                  <a:pt x="0" y="7324725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k object 17"/>
          <p:cNvSpPr/>
          <p:nvPr/>
        </p:nvSpPr>
        <p:spPr>
          <a:xfrm>
            <a:off x="2257425" y="0"/>
            <a:ext cx="5543550" cy="732472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9/12/2018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754380" y="2271649"/>
            <a:ext cx="8549640" cy="43088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508761" y="4103624"/>
            <a:ext cx="7040879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9/12/2018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872" b="0" i="0">
                <a:solidFill>
                  <a:srgbClr val="808080"/>
                </a:solidFill>
                <a:latin typeface="Arial"/>
                <a:cs typeface="Arial"/>
              </a:defRPr>
            </a:lvl1pPr>
          </a:lstStyle>
          <a:p>
            <a:pPr marL="13839"/>
            <a:r>
              <a:rPr lang="en-US" spc="-11" smtClean="0"/>
              <a:t>M</a:t>
            </a:r>
            <a:r>
              <a:rPr lang="en-US" smtClean="0"/>
              <a:t>cKins</a:t>
            </a:r>
            <a:r>
              <a:rPr lang="en-US" spc="-5" smtClean="0"/>
              <a:t>e</a:t>
            </a:r>
            <a:r>
              <a:rPr lang="en-US" smtClean="0"/>
              <a:t>y</a:t>
            </a:r>
            <a:r>
              <a:rPr lang="en-US" spc="-16" smtClean="0"/>
              <a:t> </a:t>
            </a:r>
            <a:r>
              <a:rPr lang="en-US" smtClean="0"/>
              <a:t>&amp;</a:t>
            </a:r>
            <a:r>
              <a:rPr lang="en-US" spc="5" smtClean="0"/>
              <a:t> </a:t>
            </a:r>
            <a:r>
              <a:rPr lang="en-US" spc="-5" smtClean="0"/>
              <a:t>Co</a:t>
            </a:r>
            <a:r>
              <a:rPr lang="en-US" spc="11" smtClean="0"/>
              <a:t>m</a:t>
            </a:r>
            <a:r>
              <a:rPr lang="en-US" spc="-5" smtClean="0"/>
              <a:t>pan</a:t>
            </a:r>
            <a:r>
              <a:rPr lang="en-US" smtClean="0"/>
              <a:t>y   </a:t>
            </a:r>
            <a:r>
              <a:rPr lang="en-US" spc="-114" smtClean="0"/>
              <a:t> </a:t>
            </a:r>
            <a:fld id="{81D60167-4931-47E6-BA6A-407CBD079E47}" type="slidenum">
              <a:rPr smtClean="0"/>
              <a:pPr marL="13839"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554559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418859" y="314477"/>
            <a:ext cx="5220680" cy="469487"/>
          </a:xfrm>
        </p:spPr>
        <p:txBody>
          <a:bodyPr lIns="0" tIns="0" rIns="0" bIns="0"/>
          <a:lstStyle>
            <a:lvl1pPr>
              <a:defRPr sz="3051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9/12/2018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872" b="0" i="0">
                <a:solidFill>
                  <a:srgbClr val="808080"/>
                </a:solidFill>
                <a:latin typeface="Arial"/>
                <a:cs typeface="Arial"/>
              </a:defRPr>
            </a:lvl1pPr>
          </a:lstStyle>
          <a:p>
            <a:pPr marL="13839"/>
            <a:r>
              <a:rPr lang="en-US" spc="-11" smtClean="0"/>
              <a:t>M</a:t>
            </a:r>
            <a:r>
              <a:rPr lang="en-US" smtClean="0"/>
              <a:t>cKins</a:t>
            </a:r>
            <a:r>
              <a:rPr lang="en-US" spc="-5" smtClean="0"/>
              <a:t>e</a:t>
            </a:r>
            <a:r>
              <a:rPr lang="en-US" smtClean="0"/>
              <a:t>y</a:t>
            </a:r>
            <a:r>
              <a:rPr lang="en-US" spc="-16" smtClean="0"/>
              <a:t> </a:t>
            </a:r>
            <a:r>
              <a:rPr lang="en-US" smtClean="0"/>
              <a:t>&amp;</a:t>
            </a:r>
            <a:r>
              <a:rPr lang="en-US" spc="5" smtClean="0"/>
              <a:t> </a:t>
            </a:r>
            <a:r>
              <a:rPr lang="en-US" spc="-5" smtClean="0"/>
              <a:t>Co</a:t>
            </a:r>
            <a:r>
              <a:rPr lang="en-US" spc="11" smtClean="0"/>
              <a:t>m</a:t>
            </a:r>
            <a:r>
              <a:rPr lang="en-US" spc="-5" smtClean="0"/>
              <a:t>pan</a:t>
            </a:r>
            <a:r>
              <a:rPr lang="en-US" smtClean="0"/>
              <a:t>y   </a:t>
            </a:r>
            <a:r>
              <a:rPr lang="en-US" spc="-114" smtClean="0"/>
              <a:t> </a:t>
            </a:r>
            <a:fld id="{81D60167-4931-47E6-BA6A-407CBD079E47}" type="slidenum">
              <a:rPr smtClean="0"/>
              <a:pPr marL="13839"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8371002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418859" y="314477"/>
            <a:ext cx="5220680" cy="469487"/>
          </a:xfrm>
        </p:spPr>
        <p:txBody>
          <a:bodyPr lIns="0" tIns="0" rIns="0" bIns="0"/>
          <a:lstStyle>
            <a:lvl1pPr>
              <a:defRPr sz="3051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502921" y="1685417"/>
            <a:ext cx="4375404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5180075" y="1685417"/>
            <a:ext cx="4375404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9/12/2018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872" b="0" i="0">
                <a:solidFill>
                  <a:srgbClr val="808080"/>
                </a:solidFill>
                <a:latin typeface="Arial"/>
                <a:cs typeface="Arial"/>
              </a:defRPr>
            </a:lvl1pPr>
          </a:lstStyle>
          <a:p>
            <a:pPr marL="13839"/>
            <a:r>
              <a:rPr lang="en-US" spc="-11" smtClean="0"/>
              <a:t>M</a:t>
            </a:r>
            <a:r>
              <a:rPr lang="en-US" smtClean="0"/>
              <a:t>cKins</a:t>
            </a:r>
            <a:r>
              <a:rPr lang="en-US" spc="-5" smtClean="0"/>
              <a:t>e</a:t>
            </a:r>
            <a:r>
              <a:rPr lang="en-US" smtClean="0"/>
              <a:t>y</a:t>
            </a:r>
            <a:r>
              <a:rPr lang="en-US" spc="-16" smtClean="0"/>
              <a:t> </a:t>
            </a:r>
            <a:r>
              <a:rPr lang="en-US" smtClean="0"/>
              <a:t>&amp;</a:t>
            </a:r>
            <a:r>
              <a:rPr lang="en-US" spc="5" smtClean="0"/>
              <a:t> </a:t>
            </a:r>
            <a:r>
              <a:rPr lang="en-US" spc="-5" smtClean="0"/>
              <a:t>Co</a:t>
            </a:r>
            <a:r>
              <a:rPr lang="en-US" spc="11" smtClean="0"/>
              <a:t>m</a:t>
            </a:r>
            <a:r>
              <a:rPr lang="en-US" spc="-5" smtClean="0"/>
              <a:t>pan</a:t>
            </a:r>
            <a:r>
              <a:rPr lang="en-US" smtClean="0"/>
              <a:t>y   </a:t>
            </a:r>
            <a:r>
              <a:rPr lang="en-US" spc="-114" smtClean="0"/>
              <a:t> </a:t>
            </a:r>
            <a:fld id="{81D60167-4931-47E6-BA6A-407CBD079E47}" type="slidenum">
              <a:rPr smtClean="0"/>
              <a:pPr marL="13839"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4004116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418859" y="314477"/>
            <a:ext cx="5220680" cy="469487"/>
          </a:xfrm>
        </p:spPr>
        <p:txBody>
          <a:bodyPr lIns="0" tIns="0" rIns="0" bIns="0"/>
          <a:lstStyle>
            <a:lvl1pPr>
              <a:defRPr sz="3051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9/12/2018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872" b="0" i="0">
                <a:solidFill>
                  <a:srgbClr val="808080"/>
                </a:solidFill>
                <a:latin typeface="Arial"/>
                <a:cs typeface="Arial"/>
              </a:defRPr>
            </a:lvl1pPr>
          </a:lstStyle>
          <a:p>
            <a:pPr marL="13839"/>
            <a:r>
              <a:rPr lang="en-US" spc="-11" smtClean="0"/>
              <a:t>M</a:t>
            </a:r>
            <a:r>
              <a:rPr lang="en-US" smtClean="0"/>
              <a:t>cKins</a:t>
            </a:r>
            <a:r>
              <a:rPr lang="en-US" spc="-5" smtClean="0"/>
              <a:t>e</a:t>
            </a:r>
            <a:r>
              <a:rPr lang="en-US" smtClean="0"/>
              <a:t>y</a:t>
            </a:r>
            <a:r>
              <a:rPr lang="en-US" spc="-16" smtClean="0"/>
              <a:t> </a:t>
            </a:r>
            <a:r>
              <a:rPr lang="en-US" smtClean="0"/>
              <a:t>&amp;</a:t>
            </a:r>
            <a:r>
              <a:rPr lang="en-US" spc="5" smtClean="0"/>
              <a:t> </a:t>
            </a:r>
            <a:r>
              <a:rPr lang="en-US" spc="-5" smtClean="0"/>
              <a:t>Co</a:t>
            </a:r>
            <a:r>
              <a:rPr lang="en-US" spc="11" smtClean="0"/>
              <a:t>m</a:t>
            </a:r>
            <a:r>
              <a:rPr lang="en-US" spc="-5" smtClean="0"/>
              <a:t>pan</a:t>
            </a:r>
            <a:r>
              <a:rPr lang="en-US" smtClean="0"/>
              <a:t>y   </a:t>
            </a:r>
            <a:r>
              <a:rPr lang="en-US" spc="-114" smtClean="0"/>
              <a:t> </a:t>
            </a:r>
            <a:fld id="{81D60167-4931-47E6-BA6A-407CBD079E47}" type="slidenum">
              <a:rPr smtClean="0"/>
              <a:pPr marL="13839"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8774596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9/12/2018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872" b="0" i="0">
                <a:solidFill>
                  <a:srgbClr val="808080"/>
                </a:solidFill>
                <a:latin typeface="Arial"/>
                <a:cs typeface="Arial"/>
              </a:defRPr>
            </a:lvl1pPr>
          </a:lstStyle>
          <a:p>
            <a:pPr marL="13839"/>
            <a:r>
              <a:rPr lang="en-US" spc="-11" smtClean="0"/>
              <a:t>M</a:t>
            </a:r>
            <a:r>
              <a:rPr lang="en-US" smtClean="0"/>
              <a:t>cKins</a:t>
            </a:r>
            <a:r>
              <a:rPr lang="en-US" spc="-5" smtClean="0"/>
              <a:t>e</a:t>
            </a:r>
            <a:r>
              <a:rPr lang="en-US" smtClean="0"/>
              <a:t>y</a:t>
            </a:r>
            <a:r>
              <a:rPr lang="en-US" spc="-16" smtClean="0"/>
              <a:t> </a:t>
            </a:r>
            <a:r>
              <a:rPr lang="en-US" smtClean="0"/>
              <a:t>&amp;</a:t>
            </a:r>
            <a:r>
              <a:rPr lang="en-US" spc="5" smtClean="0"/>
              <a:t> </a:t>
            </a:r>
            <a:r>
              <a:rPr lang="en-US" spc="-5" smtClean="0"/>
              <a:t>Co</a:t>
            </a:r>
            <a:r>
              <a:rPr lang="en-US" spc="11" smtClean="0"/>
              <a:t>m</a:t>
            </a:r>
            <a:r>
              <a:rPr lang="en-US" spc="-5" smtClean="0"/>
              <a:t>pan</a:t>
            </a:r>
            <a:r>
              <a:rPr lang="en-US" smtClean="0"/>
              <a:t>y   </a:t>
            </a:r>
            <a:r>
              <a:rPr lang="en-US" spc="-114" smtClean="0"/>
              <a:t> </a:t>
            </a:r>
            <a:fld id="{81D60167-4931-47E6-BA6A-407CBD079E47}" type="slidenum">
              <a:rPr smtClean="0"/>
              <a:pPr marL="13839"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4811709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754380" y="2271649"/>
            <a:ext cx="8549640" cy="26161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508761" y="4103625"/>
            <a:ext cx="7040878" cy="2154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270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pPr marL="26891"/>
            <a:r>
              <a:rPr lang="en-US" spc="-11" smtClean="0"/>
              <a:t>25. mai 2018</a:t>
            </a:r>
            <a:endParaRPr lang="en-US" spc="-11" dirty="0"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>
              <a:defRPr sz="1270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pPr marL="26891"/>
            <a:r>
              <a:rPr lang="en-US" spc="-11" smtClean="0"/>
              <a:t>Bathen &amp; Helsø</a:t>
            </a:r>
            <a:endParaRPr lang="en-US" spc="-11" dirty="0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70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pPr marL="53782"/>
            <a:fld id="{81D60167-4931-47E6-BA6A-407CBD079E47}" type="slidenum">
              <a:rPr lang="en-US" spc="-11" smtClean="0"/>
              <a:pPr marL="53782"/>
              <a:t>‹#›</a:t>
            </a:fld>
            <a:r>
              <a:rPr lang="en-US" spc="-11" smtClean="0"/>
              <a:t> / 9</a:t>
            </a:r>
            <a:endParaRPr lang="en-US" spc="-11" dirty="0"/>
          </a:p>
        </p:txBody>
      </p:sp>
    </p:spTree>
    <p:extLst>
      <p:ext uri="{BB962C8B-B14F-4D97-AF65-F5344CB8AC3E}">
        <p14:creationId xmlns:p14="http://schemas.microsoft.com/office/powerpoint/2010/main" val="372138994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74293" y="849432"/>
            <a:ext cx="9509815" cy="553998"/>
          </a:xfrm>
        </p:spPr>
        <p:txBody>
          <a:bodyPr lIns="0" tIns="0" rIns="0" bIns="0"/>
          <a:lstStyle>
            <a:lvl1pPr>
              <a:defRPr sz="3600" b="1" i="0">
                <a:solidFill>
                  <a:srgbClr val="6D6E7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274293" y="1674698"/>
            <a:ext cx="9509815" cy="456151"/>
          </a:xfrm>
        </p:spPr>
        <p:txBody>
          <a:bodyPr lIns="0" tIns="0" rIns="0" bIns="0"/>
          <a:lstStyle>
            <a:lvl1pPr>
              <a:defRPr sz="2964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270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pPr marL="26891"/>
            <a:r>
              <a:rPr lang="en-US" spc="-11" smtClean="0"/>
              <a:t>25. mai 2018</a:t>
            </a:r>
            <a:endParaRPr lang="en-US" spc="-11" dirty="0"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>
              <a:defRPr sz="1270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pPr marL="26891"/>
            <a:r>
              <a:rPr lang="en-US" spc="-11" smtClean="0"/>
              <a:t>Bathen &amp; Helsø</a:t>
            </a:r>
            <a:endParaRPr lang="en-US" spc="-11" dirty="0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70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pPr marL="53782"/>
            <a:fld id="{81D60167-4931-47E6-BA6A-407CBD079E47}" type="slidenum">
              <a:rPr lang="en-US" spc="-11" smtClean="0"/>
              <a:pPr marL="53782"/>
              <a:t>‹#›</a:t>
            </a:fld>
            <a:r>
              <a:rPr lang="en-US" spc="-11" smtClean="0"/>
              <a:t> / 9</a:t>
            </a:r>
            <a:endParaRPr lang="en-US" spc="-11" dirty="0"/>
          </a:p>
        </p:txBody>
      </p:sp>
    </p:spTree>
    <p:extLst>
      <p:ext uri="{BB962C8B-B14F-4D97-AF65-F5344CB8AC3E}">
        <p14:creationId xmlns:p14="http://schemas.microsoft.com/office/powerpoint/2010/main" val="301855628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74293" y="849432"/>
            <a:ext cx="9509815" cy="553998"/>
          </a:xfrm>
        </p:spPr>
        <p:txBody>
          <a:bodyPr lIns="0" tIns="0" rIns="0" bIns="0"/>
          <a:lstStyle>
            <a:lvl1pPr>
              <a:defRPr sz="3600" b="1" i="0">
                <a:solidFill>
                  <a:srgbClr val="6D6E7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502921" y="1685417"/>
            <a:ext cx="4375403" cy="2154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5180076" y="1685417"/>
            <a:ext cx="4375403" cy="2154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270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pPr marL="26891"/>
            <a:r>
              <a:rPr lang="en-US" spc="-11" smtClean="0"/>
              <a:t>25. mai 2018</a:t>
            </a:r>
            <a:endParaRPr lang="en-US" spc="-11" dirty="0"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>
              <a:defRPr sz="1270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pPr marL="26891"/>
            <a:r>
              <a:rPr lang="en-US" spc="-11" smtClean="0"/>
              <a:t>Bathen &amp; Helsø</a:t>
            </a:r>
            <a:endParaRPr lang="en-US" spc="-11" dirty="0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70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pPr marL="53782"/>
            <a:fld id="{81D60167-4931-47E6-BA6A-407CBD079E47}" type="slidenum">
              <a:rPr lang="en-US" spc="-11" smtClean="0"/>
              <a:pPr marL="53782"/>
              <a:t>‹#›</a:t>
            </a:fld>
            <a:r>
              <a:rPr lang="en-US" spc="-11" smtClean="0"/>
              <a:t> / 9</a:t>
            </a:r>
            <a:endParaRPr lang="en-US" spc="-11" dirty="0"/>
          </a:p>
        </p:txBody>
      </p:sp>
    </p:spTree>
    <p:extLst>
      <p:ext uri="{BB962C8B-B14F-4D97-AF65-F5344CB8AC3E}">
        <p14:creationId xmlns:p14="http://schemas.microsoft.com/office/powerpoint/2010/main" val="276947962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74293" y="849432"/>
            <a:ext cx="9509815" cy="553998"/>
          </a:xfrm>
        </p:spPr>
        <p:txBody>
          <a:bodyPr lIns="0" tIns="0" rIns="0" bIns="0"/>
          <a:lstStyle>
            <a:lvl1pPr>
              <a:defRPr sz="3600" b="1" i="0">
                <a:solidFill>
                  <a:srgbClr val="6D6E7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270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pPr marL="26891"/>
            <a:r>
              <a:rPr lang="en-US" spc="-11" smtClean="0"/>
              <a:t>25. mai 2018</a:t>
            </a:r>
            <a:endParaRPr lang="en-US" spc="-11" dirty="0"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>
              <a:defRPr sz="1270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pPr marL="26891"/>
            <a:r>
              <a:rPr lang="en-US" spc="-11" smtClean="0"/>
              <a:t>Bathen &amp; Helsø</a:t>
            </a:r>
            <a:endParaRPr lang="en-US" spc="-11" dirty="0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70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pPr marL="53782"/>
            <a:fld id="{81D60167-4931-47E6-BA6A-407CBD079E47}" type="slidenum">
              <a:rPr lang="en-US" spc="-11" smtClean="0"/>
              <a:pPr marL="53782"/>
              <a:t>‹#›</a:t>
            </a:fld>
            <a:r>
              <a:rPr lang="en-US" spc="-11" smtClean="0"/>
              <a:t> / 9</a:t>
            </a:r>
            <a:endParaRPr lang="en-US" spc="-11" dirty="0"/>
          </a:p>
        </p:txBody>
      </p:sp>
    </p:spTree>
    <p:extLst>
      <p:ext uri="{BB962C8B-B14F-4D97-AF65-F5344CB8AC3E}">
        <p14:creationId xmlns:p14="http://schemas.microsoft.com/office/powerpoint/2010/main" val="378421672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1" y="0"/>
            <a:ext cx="10054244" cy="7318486"/>
          </a:xfrm>
          <a:custGeom>
            <a:avLst/>
            <a:gdLst/>
            <a:ahLst/>
            <a:cxnLst/>
            <a:rect l="l" t="t" r="r" b="b"/>
            <a:pathLst>
              <a:path w="4608195" h="3456304">
                <a:moveTo>
                  <a:pt x="0" y="3456000"/>
                </a:moveTo>
                <a:lnTo>
                  <a:pt x="4608004" y="3456000"/>
                </a:lnTo>
                <a:lnTo>
                  <a:pt x="4608004" y="0"/>
                </a:lnTo>
                <a:lnTo>
                  <a:pt x="0" y="0"/>
                </a:lnTo>
                <a:lnTo>
                  <a:pt x="0" y="3456000"/>
                </a:lnTo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sz="3811"/>
          </a:p>
        </p:txBody>
      </p:sp>
      <p:sp>
        <p:nvSpPr>
          <p:cNvPr id="17" name="bk object 17"/>
          <p:cNvSpPr/>
          <p:nvPr/>
        </p:nvSpPr>
        <p:spPr>
          <a:xfrm>
            <a:off x="922130" y="773476"/>
            <a:ext cx="5920298" cy="32286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3811"/>
          </a:p>
        </p:txBody>
      </p:sp>
      <p:sp>
        <p:nvSpPr>
          <p:cNvPr id="18" name="bk object 18"/>
          <p:cNvSpPr/>
          <p:nvPr/>
        </p:nvSpPr>
        <p:spPr>
          <a:xfrm>
            <a:off x="6896686" y="795632"/>
            <a:ext cx="0" cy="232610"/>
          </a:xfrm>
          <a:custGeom>
            <a:avLst/>
            <a:gdLst/>
            <a:ahLst/>
            <a:cxnLst/>
            <a:rect l="l" t="t" r="r" b="b"/>
            <a:pathLst>
              <a:path h="109854">
                <a:moveTo>
                  <a:pt x="0" y="0"/>
                </a:moveTo>
                <a:lnTo>
                  <a:pt x="0" y="109558"/>
                </a:lnTo>
              </a:path>
            </a:pathLst>
          </a:custGeom>
          <a:ln w="22902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z="3811"/>
          </a:p>
        </p:txBody>
      </p:sp>
      <p:sp>
        <p:nvSpPr>
          <p:cNvPr id="19" name="bk object 19"/>
          <p:cNvSpPr/>
          <p:nvPr/>
        </p:nvSpPr>
        <p:spPr>
          <a:xfrm>
            <a:off x="6982772" y="772721"/>
            <a:ext cx="0" cy="255468"/>
          </a:xfrm>
          <a:custGeom>
            <a:avLst/>
            <a:gdLst/>
            <a:ahLst/>
            <a:cxnLst/>
            <a:rect l="l" t="t" r="r" b="b"/>
            <a:pathLst>
              <a:path h="120650">
                <a:moveTo>
                  <a:pt x="0" y="0"/>
                </a:moveTo>
                <a:lnTo>
                  <a:pt x="0" y="120378"/>
                </a:lnTo>
              </a:path>
            </a:pathLst>
          </a:custGeom>
          <a:ln w="2291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z="3811"/>
          </a:p>
        </p:txBody>
      </p:sp>
      <p:sp>
        <p:nvSpPr>
          <p:cNvPr id="20" name="bk object 20"/>
          <p:cNvSpPr/>
          <p:nvPr/>
        </p:nvSpPr>
        <p:spPr>
          <a:xfrm>
            <a:off x="7036923" y="851730"/>
            <a:ext cx="170411" cy="244712"/>
          </a:xfrm>
          <a:custGeom>
            <a:avLst/>
            <a:gdLst/>
            <a:ahLst/>
            <a:cxnLst/>
            <a:rect l="l" t="t" r="r" b="b"/>
            <a:pathLst>
              <a:path w="78104" h="115570">
                <a:moveTo>
                  <a:pt x="25938" y="90834"/>
                </a:moveTo>
                <a:lnTo>
                  <a:pt x="2597" y="93456"/>
                </a:lnTo>
                <a:lnTo>
                  <a:pt x="6388" y="102991"/>
                </a:lnTo>
                <a:lnTo>
                  <a:pt x="14992" y="110002"/>
                </a:lnTo>
                <a:lnTo>
                  <a:pt x="29086" y="114176"/>
                </a:lnTo>
                <a:lnTo>
                  <a:pt x="49350" y="115198"/>
                </a:lnTo>
                <a:lnTo>
                  <a:pt x="61008" y="111340"/>
                </a:lnTo>
                <a:lnTo>
                  <a:pt x="72255" y="103573"/>
                </a:lnTo>
                <a:lnTo>
                  <a:pt x="74232" y="98911"/>
                </a:lnTo>
                <a:lnTo>
                  <a:pt x="31581" y="98911"/>
                </a:lnTo>
                <a:lnTo>
                  <a:pt x="27318" y="96165"/>
                </a:lnTo>
                <a:lnTo>
                  <a:pt x="25938" y="90834"/>
                </a:lnTo>
                <a:close/>
              </a:path>
              <a:path w="78104" h="115570">
                <a:moveTo>
                  <a:pt x="78052" y="71635"/>
                </a:moveTo>
                <a:lnTo>
                  <a:pt x="57032" y="71635"/>
                </a:lnTo>
                <a:lnTo>
                  <a:pt x="56988" y="81368"/>
                </a:lnTo>
                <a:lnTo>
                  <a:pt x="52863" y="94808"/>
                </a:lnTo>
                <a:lnTo>
                  <a:pt x="38896" y="98911"/>
                </a:lnTo>
                <a:lnTo>
                  <a:pt x="74232" y="98911"/>
                </a:lnTo>
                <a:lnTo>
                  <a:pt x="76907" y="92604"/>
                </a:lnTo>
                <a:lnTo>
                  <a:pt x="78052" y="77730"/>
                </a:lnTo>
                <a:lnTo>
                  <a:pt x="78052" y="71635"/>
                </a:lnTo>
                <a:close/>
              </a:path>
              <a:path w="78104" h="115570">
                <a:moveTo>
                  <a:pt x="26853" y="0"/>
                </a:moveTo>
                <a:lnTo>
                  <a:pt x="15708" y="4886"/>
                </a:lnTo>
                <a:lnTo>
                  <a:pt x="7224" y="14245"/>
                </a:lnTo>
                <a:lnTo>
                  <a:pt x="1842" y="27967"/>
                </a:lnTo>
                <a:lnTo>
                  <a:pt x="0" y="45938"/>
                </a:lnTo>
                <a:lnTo>
                  <a:pt x="3178" y="61288"/>
                </a:lnTo>
                <a:lnTo>
                  <a:pt x="10332" y="72989"/>
                </a:lnTo>
                <a:lnTo>
                  <a:pt x="20939" y="80446"/>
                </a:lnTo>
                <a:lnTo>
                  <a:pt x="34477" y="83064"/>
                </a:lnTo>
                <a:lnTo>
                  <a:pt x="45293" y="83064"/>
                </a:lnTo>
                <a:lnTo>
                  <a:pt x="52452" y="79559"/>
                </a:lnTo>
                <a:lnTo>
                  <a:pt x="57032" y="71635"/>
                </a:lnTo>
                <a:lnTo>
                  <a:pt x="78052" y="71635"/>
                </a:lnTo>
                <a:lnTo>
                  <a:pt x="78052" y="64931"/>
                </a:lnTo>
                <a:lnTo>
                  <a:pt x="39506" y="64931"/>
                </a:lnTo>
                <a:lnTo>
                  <a:pt x="37899" y="64870"/>
                </a:lnTo>
                <a:lnTo>
                  <a:pt x="29255" y="61087"/>
                </a:lnTo>
                <a:lnTo>
                  <a:pt x="24287" y="50072"/>
                </a:lnTo>
                <a:lnTo>
                  <a:pt x="23632" y="29942"/>
                </a:lnTo>
                <a:lnTo>
                  <a:pt x="31544" y="21430"/>
                </a:lnTo>
                <a:lnTo>
                  <a:pt x="47168" y="19691"/>
                </a:lnTo>
                <a:lnTo>
                  <a:pt x="78052" y="19691"/>
                </a:lnTo>
                <a:lnTo>
                  <a:pt x="78052" y="6527"/>
                </a:lnTo>
                <a:lnTo>
                  <a:pt x="53389" y="6527"/>
                </a:lnTo>
                <a:lnTo>
                  <a:pt x="43396" y="1233"/>
                </a:lnTo>
                <a:lnTo>
                  <a:pt x="26853" y="0"/>
                </a:lnTo>
                <a:close/>
              </a:path>
              <a:path w="78104" h="115570">
                <a:moveTo>
                  <a:pt x="78052" y="19691"/>
                </a:moveTo>
                <a:lnTo>
                  <a:pt x="47168" y="19691"/>
                </a:lnTo>
                <a:lnTo>
                  <a:pt x="54380" y="28958"/>
                </a:lnTo>
                <a:lnTo>
                  <a:pt x="56649" y="47301"/>
                </a:lnTo>
                <a:lnTo>
                  <a:pt x="51130" y="60463"/>
                </a:lnTo>
                <a:lnTo>
                  <a:pt x="39506" y="64931"/>
                </a:lnTo>
                <a:lnTo>
                  <a:pt x="78052" y="64931"/>
                </a:lnTo>
                <a:lnTo>
                  <a:pt x="78052" y="19691"/>
                </a:lnTo>
                <a:close/>
              </a:path>
              <a:path w="78104" h="115570">
                <a:moveTo>
                  <a:pt x="78052" y="2153"/>
                </a:moveTo>
                <a:lnTo>
                  <a:pt x="57485" y="2153"/>
                </a:lnTo>
                <a:lnTo>
                  <a:pt x="53389" y="6527"/>
                </a:lnTo>
                <a:lnTo>
                  <a:pt x="78052" y="6527"/>
                </a:lnTo>
                <a:lnTo>
                  <a:pt x="78052" y="2153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3811"/>
          </a:p>
        </p:txBody>
      </p:sp>
      <p:sp>
        <p:nvSpPr>
          <p:cNvPr id="21" name="bk object 21"/>
          <p:cNvSpPr/>
          <p:nvPr/>
        </p:nvSpPr>
        <p:spPr>
          <a:xfrm>
            <a:off x="7237489" y="852133"/>
            <a:ext cx="167640" cy="180172"/>
          </a:xfrm>
          <a:custGeom>
            <a:avLst/>
            <a:gdLst/>
            <a:ahLst/>
            <a:cxnLst/>
            <a:rect l="l" t="t" r="r" b="b"/>
            <a:pathLst>
              <a:path w="76835" h="85090">
                <a:moveTo>
                  <a:pt x="28584" y="0"/>
                </a:moveTo>
                <a:lnTo>
                  <a:pt x="16570" y="5034"/>
                </a:lnTo>
                <a:lnTo>
                  <a:pt x="7574" y="14244"/>
                </a:lnTo>
                <a:lnTo>
                  <a:pt x="1937" y="27408"/>
                </a:lnTo>
                <a:lnTo>
                  <a:pt x="0" y="44306"/>
                </a:lnTo>
                <a:lnTo>
                  <a:pt x="2258" y="58508"/>
                </a:lnTo>
                <a:lnTo>
                  <a:pt x="8054" y="69933"/>
                </a:lnTo>
                <a:lnTo>
                  <a:pt x="17500" y="78292"/>
                </a:lnTo>
                <a:lnTo>
                  <a:pt x="30706" y="83294"/>
                </a:lnTo>
                <a:lnTo>
                  <a:pt x="47786" y="84652"/>
                </a:lnTo>
                <a:lnTo>
                  <a:pt x="60446" y="79616"/>
                </a:lnTo>
                <a:lnTo>
                  <a:pt x="69867" y="70690"/>
                </a:lnTo>
                <a:lnTo>
                  <a:pt x="71410" y="67333"/>
                </a:lnTo>
                <a:lnTo>
                  <a:pt x="39012" y="67332"/>
                </a:lnTo>
                <a:lnTo>
                  <a:pt x="26996" y="62442"/>
                </a:lnTo>
                <a:lnTo>
                  <a:pt x="22358" y="48132"/>
                </a:lnTo>
                <a:lnTo>
                  <a:pt x="76456" y="48132"/>
                </a:lnTo>
                <a:lnTo>
                  <a:pt x="76605" y="46153"/>
                </a:lnTo>
                <a:lnTo>
                  <a:pt x="76604" y="44306"/>
                </a:lnTo>
                <a:lnTo>
                  <a:pt x="76570" y="40132"/>
                </a:lnTo>
                <a:lnTo>
                  <a:pt x="75654" y="33962"/>
                </a:lnTo>
                <a:lnTo>
                  <a:pt x="22358" y="33962"/>
                </a:lnTo>
                <a:lnTo>
                  <a:pt x="23272" y="22992"/>
                </a:lnTo>
                <a:lnTo>
                  <a:pt x="28915" y="17200"/>
                </a:lnTo>
                <a:lnTo>
                  <a:pt x="70218" y="17200"/>
                </a:lnTo>
                <a:lnTo>
                  <a:pt x="68807" y="14341"/>
                </a:lnTo>
                <a:lnTo>
                  <a:pt x="59452" y="6133"/>
                </a:lnTo>
                <a:lnTo>
                  <a:pt x="46126" y="1292"/>
                </a:lnTo>
                <a:lnTo>
                  <a:pt x="28584" y="0"/>
                </a:lnTo>
                <a:close/>
              </a:path>
              <a:path w="76835" h="85090">
                <a:moveTo>
                  <a:pt x="75542" y="58342"/>
                </a:moveTo>
                <a:lnTo>
                  <a:pt x="53901" y="58342"/>
                </a:lnTo>
                <a:lnTo>
                  <a:pt x="51161" y="64590"/>
                </a:lnTo>
                <a:lnTo>
                  <a:pt x="46437" y="67333"/>
                </a:lnTo>
                <a:lnTo>
                  <a:pt x="71410" y="67332"/>
                </a:lnTo>
                <a:lnTo>
                  <a:pt x="75542" y="58342"/>
                </a:lnTo>
                <a:close/>
              </a:path>
              <a:path w="76835" h="85090">
                <a:moveTo>
                  <a:pt x="70218" y="17200"/>
                </a:moveTo>
                <a:lnTo>
                  <a:pt x="48270" y="17200"/>
                </a:lnTo>
                <a:lnTo>
                  <a:pt x="53901" y="22992"/>
                </a:lnTo>
                <a:lnTo>
                  <a:pt x="54206" y="33962"/>
                </a:lnTo>
                <a:lnTo>
                  <a:pt x="75654" y="33962"/>
                </a:lnTo>
                <a:lnTo>
                  <a:pt x="74432" y="25735"/>
                </a:lnTo>
                <a:lnTo>
                  <a:pt x="70218" y="1720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3811"/>
          </a:p>
        </p:txBody>
      </p:sp>
      <p:sp>
        <p:nvSpPr>
          <p:cNvPr id="22" name="bk object 22"/>
          <p:cNvSpPr/>
          <p:nvPr/>
        </p:nvSpPr>
        <p:spPr>
          <a:xfrm>
            <a:off x="7513376" y="794023"/>
            <a:ext cx="101138" cy="233953"/>
          </a:xfrm>
          <a:custGeom>
            <a:avLst/>
            <a:gdLst/>
            <a:ahLst/>
            <a:cxnLst/>
            <a:rect l="l" t="t" r="r" b="b"/>
            <a:pathLst>
              <a:path w="46354" h="110490">
                <a:moveTo>
                  <a:pt x="32765" y="44644"/>
                </a:moveTo>
                <a:lnTo>
                  <a:pt x="11586" y="44644"/>
                </a:lnTo>
                <a:lnTo>
                  <a:pt x="11586" y="110318"/>
                </a:lnTo>
                <a:lnTo>
                  <a:pt x="32765" y="110318"/>
                </a:lnTo>
                <a:lnTo>
                  <a:pt x="32765" y="44644"/>
                </a:lnTo>
                <a:close/>
              </a:path>
              <a:path w="46354" h="110490">
                <a:moveTo>
                  <a:pt x="46173" y="29408"/>
                </a:moveTo>
                <a:lnTo>
                  <a:pt x="0" y="29408"/>
                </a:lnTo>
                <a:lnTo>
                  <a:pt x="0" y="44644"/>
                </a:lnTo>
                <a:lnTo>
                  <a:pt x="46173" y="44644"/>
                </a:lnTo>
                <a:lnTo>
                  <a:pt x="46173" y="29408"/>
                </a:lnTo>
                <a:close/>
              </a:path>
              <a:path w="46354" h="110490">
                <a:moveTo>
                  <a:pt x="39006" y="0"/>
                </a:moveTo>
                <a:lnTo>
                  <a:pt x="26033" y="1019"/>
                </a:lnTo>
                <a:lnTo>
                  <a:pt x="15118" y="7936"/>
                </a:lnTo>
                <a:lnTo>
                  <a:pt x="11586" y="21940"/>
                </a:lnTo>
                <a:lnTo>
                  <a:pt x="11586" y="29408"/>
                </a:lnTo>
                <a:lnTo>
                  <a:pt x="32609" y="29408"/>
                </a:lnTo>
                <a:lnTo>
                  <a:pt x="32609" y="18588"/>
                </a:lnTo>
                <a:lnTo>
                  <a:pt x="34594" y="17674"/>
                </a:lnTo>
                <a:lnTo>
                  <a:pt x="46173" y="17674"/>
                </a:lnTo>
                <a:lnTo>
                  <a:pt x="46173" y="456"/>
                </a:lnTo>
                <a:lnTo>
                  <a:pt x="42363" y="151"/>
                </a:lnTo>
                <a:lnTo>
                  <a:pt x="39006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3811"/>
          </a:p>
        </p:txBody>
      </p:sp>
      <p:sp>
        <p:nvSpPr>
          <p:cNvPr id="23" name="bk object 23"/>
          <p:cNvSpPr/>
          <p:nvPr/>
        </p:nvSpPr>
        <p:spPr>
          <a:xfrm>
            <a:off x="7630946" y="850842"/>
            <a:ext cx="160713" cy="184206"/>
          </a:xfrm>
          <a:custGeom>
            <a:avLst/>
            <a:gdLst/>
            <a:ahLst/>
            <a:cxnLst/>
            <a:rect l="l" t="t" r="r" b="b"/>
            <a:pathLst>
              <a:path w="73660" h="86995">
                <a:moveTo>
                  <a:pt x="67493" y="16590"/>
                </a:moveTo>
                <a:lnTo>
                  <a:pt x="43869" y="16590"/>
                </a:lnTo>
                <a:lnTo>
                  <a:pt x="47827" y="19030"/>
                </a:lnTo>
                <a:lnTo>
                  <a:pt x="45927" y="30647"/>
                </a:lnTo>
                <a:lnTo>
                  <a:pt x="36298" y="33680"/>
                </a:lnTo>
                <a:lnTo>
                  <a:pt x="14732" y="37410"/>
                </a:lnTo>
                <a:lnTo>
                  <a:pt x="5440" y="43575"/>
                </a:lnTo>
                <a:lnTo>
                  <a:pt x="518" y="54816"/>
                </a:lnTo>
                <a:lnTo>
                  <a:pt x="0" y="73003"/>
                </a:lnTo>
                <a:lnTo>
                  <a:pt x="8354" y="82958"/>
                </a:lnTo>
                <a:lnTo>
                  <a:pt x="22388" y="86379"/>
                </a:lnTo>
                <a:lnTo>
                  <a:pt x="26722" y="86159"/>
                </a:lnTo>
                <a:lnTo>
                  <a:pt x="39440" y="82160"/>
                </a:lnTo>
                <a:lnTo>
                  <a:pt x="48441" y="73426"/>
                </a:lnTo>
                <a:lnTo>
                  <a:pt x="68859" y="73426"/>
                </a:lnTo>
                <a:lnTo>
                  <a:pt x="68859" y="69770"/>
                </a:lnTo>
                <a:lnTo>
                  <a:pt x="22693" y="69770"/>
                </a:lnTo>
                <a:lnTo>
                  <a:pt x="18578" y="65961"/>
                </a:lnTo>
                <a:lnTo>
                  <a:pt x="18578" y="53770"/>
                </a:lnTo>
                <a:lnTo>
                  <a:pt x="21927" y="51181"/>
                </a:lnTo>
                <a:lnTo>
                  <a:pt x="32900" y="47981"/>
                </a:lnTo>
                <a:lnTo>
                  <a:pt x="39903" y="47523"/>
                </a:lnTo>
                <a:lnTo>
                  <a:pt x="48136" y="43713"/>
                </a:lnTo>
                <a:lnTo>
                  <a:pt x="68206" y="43713"/>
                </a:lnTo>
                <a:lnTo>
                  <a:pt x="67493" y="16590"/>
                </a:lnTo>
                <a:close/>
              </a:path>
              <a:path w="73660" h="86995">
                <a:moveTo>
                  <a:pt x="68859" y="73426"/>
                </a:moveTo>
                <a:lnTo>
                  <a:pt x="48441" y="73426"/>
                </a:lnTo>
                <a:lnTo>
                  <a:pt x="48597" y="77236"/>
                </a:lnTo>
                <a:lnTo>
                  <a:pt x="49355" y="80589"/>
                </a:lnTo>
                <a:lnTo>
                  <a:pt x="50879" y="83484"/>
                </a:lnTo>
                <a:lnTo>
                  <a:pt x="73427" y="83484"/>
                </a:lnTo>
                <a:lnTo>
                  <a:pt x="73427" y="79826"/>
                </a:lnTo>
                <a:lnTo>
                  <a:pt x="69773" y="77997"/>
                </a:lnTo>
                <a:lnTo>
                  <a:pt x="68859" y="74495"/>
                </a:lnTo>
                <a:lnTo>
                  <a:pt x="68859" y="73426"/>
                </a:lnTo>
                <a:close/>
              </a:path>
              <a:path w="73660" h="86995">
                <a:moveTo>
                  <a:pt x="68206" y="43713"/>
                </a:moveTo>
                <a:lnTo>
                  <a:pt x="48136" y="43713"/>
                </a:lnTo>
                <a:lnTo>
                  <a:pt x="48105" y="52611"/>
                </a:lnTo>
                <a:lnTo>
                  <a:pt x="42714" y="65192"/>
                </a:lnTo>
                <a:lnTo>
                  <a:pt x="29242" y="69770"/>
                </a:lnTo>
                <a:lnTo>
                  <a:pt x="68859" y="69770"/>
                </a:lnTo>
                <a:lnTo>
                  <a:pt x="68859" y="68550"/>
                </a:lnTo>
                <a:lnTo>
                  <a:pt x="68206" y="43713"/>
                </a:lnTo>
                <a:close/>
              </a:path>
              <a:path w="73660" h="86995">
                <a:moveTo>
                  <a:pt x="27640" y="0"/>
                </a:moveTo>
                <a:lnTo>
                  <a:pt x="13074" y="4371"/>
                </a:lnTo>
                <a:lnTo>
                  <a:pt x="3922" y="13364"/>
                </a:lnTo>
                <a:lnTo>
                  <a:pt x="747" y="26343"/>
                </a:lnTo>
                <a:lnTo>
                  <a:pt x="747" y="27867"/>
                </a:lnTo>
                <a:lnTo>
                  <a:pt x="21009" y="27867"/>
                </a:lnTo>
                <a:lnTo>
                  <a:pt x="21009" y="20248"/>
                </a:lnTo>
                <a:lnTo>
                  <a:pt x="25737" y="16590"/>
                </a:lnTo>
                <a:lnTo>
                  <a:pt x="67493" y="16590"/>
                </a:lnTo>
                <a:lnTo>
                  <a:pt x="67444" y="14748"/>
                </a:lnTo>
                <a:lnTo>
                  <a:pt x="60564" y="6549"/>
                </a:lnTo>
                <a:lnTo>
                  <a:pt x="47476" y="1549"/>
                </a:lnTo>
                <a:lnTo>
                  <a:pt x="2764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3811"/>
          </a:p>
        </p:txBody>
      </p:sp>
      <p:sp>
        <p:nvSpPr>
          <p:cNvPr id="24" name="bk object 24"/>
          <p:cNvSpPr/>
          <p:nvPr/>
        </p:nvSpPr>
        <p:spPr>
          <a:xfrm>
            <a:off x="7820088" y="795632"/>
            <a:ext cx="163484" cy="232610"/>
          </a:xfrm>
          <a:custGeom>
            <a:avLst/>
            <a:gdLst/>
            <a:ahLst/>
            <a:cxnLst/>
            <a:rect l="l" t="t" r="r" b="b"/>
            <a:pathLst>
              <a:path w="74929" h="109854">
                <a:moveTo>
                  <a:pt x="21019" y="0"/>
                </a:moveTo>
                <a:lnTo>
                  <a:pt x="0" y="0"/>
                </a:lnTo>
                <a:lnTo>
                  <a:pt x="0" y="109558"/>
                </a:lnTo>
                <a:lnTo>
                  <a:pt x="21019" y="109558"/>
                </a:lnTo>
                <a:lnTo>
                  <a:pt x="21019" y="83959"/>
                </a:lnTo>
                <a:lnTo>
                  <a:pt x="29249" y="75121"/>
                </a:lnTo>
                <a:lnTo>
                  <a:pt x="54296" y="75121"/>
                </a:lnTo>
                <a:lnTo>
                  <a:pt x="44637" y="58665"/>
                </a:lnTo>
                <a:lnTo>
                  <a:pt x="45783" y="57446"/>
                </a:lnTo>
                <a:lnTo>
                  <a:pt x="21019" y="57446"/>
                </a:lnTo>
                <a:lnTo>
                  <a:pt x="21019" y="0"/>
                </a:lnTo>
                <a:close/>
              </a:path>
              <a:path w="74929" h="109854">
                <a:moveTo>
                  <a:pt x="54296" y="75121"/>
                </a:moveTo>
                <a:lnTo>
                  <a:pt x="29249" y="75121"/>
                </a:lnTo>
                <a:lnTo>
                  <a:pt x="48604" y="109558"/>
                </a:lnTo>
                <a:lnTo>
                  <a:pt x="74508" y="109558"/>
                </a:lnTo>
                <a:lnTo>
                  <a:pt x="54296" y="75121"/>
                </a:lnTo>
                <a:close/>
              </a:path>
              <a:path w="74929" h="109854">
                <a:moveTo>
                  <a:pt x="72835" y="28647"/>
                </a:moveTo>
                <a:lnTo>
                  <a:pt x="46775" y="28647"/>
                </a:lnTo>
                <a:lnTo>
                  <a:pt x="21019" y="57446"/>
                </a:lnTo>
                <a:lnTo>
                  <a:pt x="45783" y="57446"/>
                </a:lnTo>
                <a:lnTo>
                  <a:pt x="72835" y="28647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3811"/>
          </a:p>
        </p:txBody>
      </p:sp>
      <p:sp>
        <p:nvSpPr>
          <p:cNvPr id="25" name="bk object 25"/>
          <p:cNvSpPr/>
          <p:nvPr/>
        </p:nvSpPr>
        <p:spPr>
          <a:xfrm>
            <a:off x="7999601" y="856292"/>
            <a:ext cx="157942" cy="176139"/>
          </a:xfrm>
          <a:custGeom>
            <a:avLst/>
            <a:gdLst/>
            <a:ahLst/>
            <a:cxnLst/>
            <a:rect l="l" t="t" r="r" b="b"/>
            <a:pathLst>
              <a:path w="72389" h="83184">
                <a:moveTo>
                  <a:pt x="21640" y="0"/>
                </a:moveTo>
                <a:lnTo>
                  <a:pt x="0" y="0"/>
                </a:lnTo>
                <a:lnTo>
                  <a:pt x="61" y="57774"/>
                </a:lnTo>
                <a:lnTo>
                  <a:pt x="3643" y="71809"/>
                </a:lnTo>
                <a:lnTo>
                  <a:pt x="13038" y="80218"/>
                </a:lnTo>
                <a:lnTo>
                  <a:pt x="28660" y="82991"/>
                </a:lnTo>
                <a:lnTo>
                  <a:pt x="41278" y="79689"/>
                </a:lnTo>
                <a:lnTo>
                  <a:pt x="51198" y="71311"/>
                </a:lnTo>
                <a:lnTo>
                  <a:pt x="72374" y="71311"/>
                </a:lnTo>
                <a:lnTo>
                  <a:pt x="72374" y="64911"/>
                </a:lnTo>
                <a:lnTo>
                  <a:pt x="24841" y="64911"/>
                </a:lnTo>
                <a:lnTo>
                  <a:pt x="21640" y="59882"/>
                </a:lnTo>
                <a:lnTo>
                  <a:pt x="21640" y="0"/>
                </a:lnTo>
                <a:close/>
              </a:path>
              <a:path w="72389" h="83184">
                <a:moveTo>
                  <a:pt x="72374" y="71311"/>
                </a:moveTo>
                <a:lnTo>
                  <a:pt x="51198" y="71311"/>
                </a:lnTo>
                <a:lnTo>
                  <a:pt x="51198" y="80910"/>
                </a:lnTo>
                <a:lnTo>
                  <a:pt x="72374" y="80910"/>
                </a:lnTo>
                <a:lnTo>
                  <a:pt x="72374" y="71311"/>
                </a:lnTo>
                <a:close/>
              </a:path>
              <a:path w="72389" h="83184">
                <a:moveTo>
                  <a:pt x="72374" y="0"/>
                </a:moveTo>
                <a:lnTo>
                  <a:pt x="50745" y="0"/>
                </a:lnTo>
                <a:lnTo>
                  <a:pt x="50745" y="58512"/>
                </a:lnTo>
                <a:lnTo>
                  <a:pt x="44188" y="64911"/>
                </a:lnTo>
                <a:lnTo>
                  <a:pt x="72374" y="64911"/>
                </a:lnTo>
                <a:lnTo>
                  <a:pt x="72374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3811"/>
          </a:p>
        </p:txBody>
      </p:sp>
      <p:sp>
        <p:nvSpPr>
          <p:cNvPr id="26" name="bk object 26"/>
          <p:cNvSpPr/>
          <p:nvPr/>
        </p:nvSpPr>
        <p:spPr>
          <a:xfrm>
            <a:off x="8220013" y="795632"/>
            <a:ext cx="0" cy="232610"/>
          </a:xfrm>
          <a:custGeom>
            <a:avLst/>
            <a:gdLst/>
            <a:ahLst/>
            <a:cxnLst/>
            <a:rect l="l" t="t" r="r" b="b"/>
            <a:pathLst>
              <a:path h="109854">
                <a:moveTo>
                  <a:pt x="0" y="0"/>
                </a:moveTo>
                <a:lnTo>
                  <a:pt x="0" y="109558"/>
                </a:lnTo>
              </a:path>
            </a:pathLst>
          </a:custGeom>
          <a:ln w="22902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z="3811"/>
          </a:p>
        </p:txBody>
      </p:sp>
      <p:sp>
        <p:nvSpPr>
          <p:cNvPr id="27" name="bk object 27"/>
          <p:cNvSpPr/>
          <p:nvPr/>
        </p:nvSpPr>
        <p:spPr>
          <a:xfrm>
            <a:off x="8265211" y="809506"/>
            <a:ext cx="98367" cy="220507"/>
          </a:xfrm>
          <a:custGeom>
            <a:avLst/>
            <a:gdLst/>
            <a:ahLst/>
            <a:cxnLst/>
            <a:rect l="l" t="t" r="r" b="b"/>
            <a:pathLst>
              <a:path w="45085" h="104140">
                <a:moveTo>
                  <a:pt x="32152" y="37332"/>
                </a:moveTo>
                <a:lnTo>
                  <a:pt x="10660" y="37332"/>
                </a:lnTo>
                <a:lnTo>
                  <a:pt x="11175" y="89792"/>
                </a:lnTo>
                <a:lnTo>
                  <a:pt x="16929" y="100809"/>
                </a:lnTo>
                <a:lnTo>
                  <a:pt x="32301" y="104072"/>
                </a:lnTo>
                <a:lnTo>
                  <a:pt x="34587" y="104072"/>
                </a:lnTo>
                <a:lnTo>
                  <a:pt x="38701" y="103769"/>
                </a:lnTo>
                <a:lnTo>
                  <a:pt x="44645" y="103617"/>
                </a:lnTo>
                <a:lnTo>
                  <a:pt x="44645" y="87313"/>
                </a:lnTo>
                <a:lnTo>
                  <a:pt x="33520" y="87313"/>
                </a:lnTo>
                <a:lnTo>
                  <a:pt x="32152" y="86397"/>
                </a:lnTo>
                <a:lnTo>
                  <a:pt x="32152" y="37332"/>
                </a:lnTo>
                <a:close/>
              </a:path>
              <a:path w="45085" h="104140">
                <a:moveTo>
                  <a:pt x="44645" y="22096"/>
                </a:moveTo>
                <a:lnTo>
                  <a:pt x="0" y="22096"/>
                </a:lnTo>
                <a:lnTo>
                  <a:pt x="0" y="37332"/>
                </a:lnTo>
                <a:lnTo>
                  <a:pt x="44645" y="37332"/>
                </a:lnTo>
                <a:lnTo>
                  <a:pt x="44645" y="22096"/>
                </a:lnTo>
                <a:close/>
              </a:path>
              <a:path w="45085" h="104140">
                <a:moveTo>
                  <a:pt x="32152" y="0"/>
                </a:moveTo>
                <a:lnTo>
                  <a:pt x="10660" y="0"/>
                </a:lnTo>
                <a:lnTo>
                  <a:pt x="10660" y="22096"/>
                </a:lnTo>
                <a:lnTo>
                  <a:pt x="32152" y="22096"/>
                </a:lnTo>
                <a:lnTo>
                  <a:pt x="32152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3811"/>
          </a:p>
        </p:txBody>
      </p:sp>
      <p:sp>
        <p:nvSpPr>
          <p:cNvPr id="28" name="bk object 28"/>
          <p:cNvSpPr/>
          <p:nvPr/>
        </p:nvSpPr>
        <p:spPr>
          <a:xfrm>
            <a:off x="8376141" y="852131"/>
            <a:ext cx="167640" cy="180172"/>
          </a:xfrm>
          <a:custGeom>
            <a:avLst/>
            <a:gdLst/>
            <a:ahLst/>
            <a:cxnLst/>
            <a:rect l="l" t="t" r="r" b="b"/>
            <a:pathLst>
              <a:path w="76835" h="85090">
                <a:moveTo>
                  <a:pt x="28585" y="0"/>
                </a:moveTo>
                <a:lnTo>
                  <a:pt x="16570" y="5034"/>
                </a:lnTo>
                <a:lnTo>
                  <a:pt x="7574" y="14243"/>
                </a:lnTo>
                <a:lnTo>
                  <a:pt x="1937" y="27406"/>
                </a:lnTo>
                <a:lnTo>
                  <a:pt x="0" y="44304"/>
                </a:lnTo>
                <a:lnTo>
                  <a:pt x="2257" y="58507"/>
                </a:lnTo>
                <a:lnTo>
                  <a:pt x="8052" y="69933"/>
                </a:lnTo>
                <a:lnTo>
                  <a:pt x="17496" y="78292"/>
                </a:lnTo>
                <a:lnTo>
                  <a:pt x="30703" y="83295"/>
                </a:lnTo>
                <a:lnTo>
                  <a:pt x="47783" y="84653"/>
                </a:lnTo>
                <a:lnTo>
                  <a:pt x="60443" y="79618"/>
                </a:lnTo>
                <a:lnTo>
                  <a:pt x="69863" y="70691"/>
                </a:lnTo>
                <a:lnTo>
                  <a:pt x="71406" y="67334"/>
                </a:lnTo>
                <a:lnTo>
                  <a:pt x="39009" y="67333"/>
                </a:lnTo>
                <a:lnTo>
                  <a:pt x="26995" y="62442"/>
                </a:lnTo>
                <a:lnTo>
                  <a:pt x="22354" y="48133"/>
                </a:lnTo>
                <a:lnTo>
                  <a:pt x="76456" y="48133"/>
                </a:lnTo>
                <a:lnTo>
                  <a:pt x="76605" y="46154"/>
                </a:lnTo>
                <a:lnTo>
                  <a:pt x="76605" y="44304"/>
                </a:lnTo>
                <a:lnTo>
                  <a:pt x="76570" y="40134"/>
                </a:lnTo>
                <a:lnTo>
                  <a:pt x="75654" y="33963"/>
                </a:lnTo>
                <a:lnTo>
                  <a:pt x="22354" y="33963"/>
                </a:lnTo>
                <a:lnTo>
                  <a:pt x="23272" y="22993"/>
                </a:lnTo>
                <a:lnTo>
                  <a:pt x="28911" y="17201"/>
                </a:lnTo>
                <a:lnTo>
                  <a:pt x="70218" y="17201"/>
                </a:lnTo>
                <a:lnTo>
                  <a:pt x="68807" y="14343"/>
                </a:lnTo>
                <a:lnTo>
                  <a:pt x="59453" y="6134"/>
                </a:lnTo>
                <a:lnTo>
                  <a:pt x="46127" y="1293"/>
                </a:lnTo>
                <a:lnTo>
                  <a:pt x="28585" y="0"/>
                </a:lnTo>
                <a:close/>
              </a:path>
              <a:path w="76835" h="85090">
                <a:moveTo>
                  <a:pt x="75538" y="58343"/>
                </a:moveTo>
                <a:lnTo>
                  <a:pt x="53901" y="58343"/>
                </a:lnTo>
                <a:lnTo>
                  <a:pt x="51162" y="64591"/>
                </a:lnTo>
                <a:lnTo>
                  <a:pt x="46437" y="67334"/>
                </a:lnTo>
                <a:lnTo>
                  <a:pt x="71407" y="67333"/>
                </a:lnTo>
                <a:lnTo>
                  <a:pt x="75538" y="58343"/>
                </a:lnTo>
                <a:close/>
              </a:path>
              <a:path w="76835" h="85090">
                <a:moveTo>
                  <a:pt x="70218" y="17201"/>
                </a:moveTo>
                <a:lnTo>
                  <a:pt x="48266" y="17201"/>
                </a:lnTo>
                <a:lnTo>
                  <a:pt x="53901" y="22993"/>
                </a:lnTo>
                <a:lnTo>
                  <a:pt x="54206" y="33963"/>
                </a:lnTo>
                <a:lnTo>
                  <a:pt x="75654" y="33963"/>
                </a:lnTo>
                <a:lnTo>
                  <a:pt x="74432" y="25737"/>
                </a:lnTo>
                <a:lnTo>
                  <a:pt x="70218" y="17201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3811"/>
          </a:p>
        </p:txBody>
      </p:sp>
      <p:sp>
        <p:nvSpPr>
          <p:cNvPr id="29" name="bk object 29"/>
          <p:cNvSpPr/>
          <p:nvPr/>
        </p:nvSpPr>
        <p:spPr>
          <a:xfrm>
            <a:off x="8553455" y="809506"/>
            <a:ext cx="98367" cy="220507"/>
          </a:xfrm>
          <a:custGeom>
            <a:avLst/>
            <a:gdLst/>
            <a:ahLst/>
            <a:cxnLst/>
            <a:rect l="l" t="t" r="r" b="b"/>
            <a:pathLst>
              <a:path w="45085" h="104140">
                <a:moveTo>
                  <a:pt x="32148" y="37332"/>
                </a:moveTo>
                <a:lnTo>
                  <a:pt x="10664" y="37332"/>
                </a:lnTo>
                <a:lnTo>
                  <a:pt x="11179" y="89792"/>
                </a:lnTo>
                <a:lnTo>
                  <a:pt x="16933" y="100809"/>
                </a:lnTo>
                <a:lnTo>
                  <a:pt x="32304" y="104072"/>
                </a:lnTo>
                <a:lnTo>
                  <a:pt x="34587" y="104072"/>
                </a:lnTo>
                <a:lnTo>
                  <a:pt x="38705" y="103769"/>
                </a:lnTo>
                <a:lnTo>
                  <a:pt x="44641" y="103617"/>
                </a:lnTo>
                <a:lnTo>
                  <a:pt x="44641" y="87313"/>
                </a:lnTo>
                <a:lnTo>
                  <a:pt x="33516" y="87313"/>
                </a:lnTo>
                <a:lnTo>
                  <a:pt x="32148" y="86397"/>
                </a:lnTo>
                <a:lnTo>
                  <a:pt x="32148" y="37332"/>
                </a:lnTo>
                <a:close/>
              </a:path>
              <a:path w="45085" h="104140">
                <a:moveTo>
                  <a:pt x="44641" y="22096"/>
                </a:moveTo>
                <a:lnTo>
                  <a:pt x="0" y="22096"/>
                </a:lnTo>
                <a:lnTo>
                  <a:pt x="0" y="37332"/>
                </a:lnTo>
                <a:lnTo>
                  <a:pt x="44641" y="37332"/>
                </a:lnTo>
                <a:lnTo>
                  <a:pt x="44641" y="22096"/>
                </a:lnTo>
                <a:close/>
              </a:path>
              <a:path w="45085" h="104140">
                <a:moveTo>
                  <a:pt x="32148" y="0"/>
                </a:moveTo>
                <a:lnTo>
                  <a:pt x="10664" y="0"/>
                </a:lnTo>
                <a:lnTo>
                  <a:pt x="10664" y="22096"/>
                </a:lnTo>
                <a:lnTo>
                  <a:pt x="32148" y="22096"/>
                </a:lnTo>
                <a:lnTo>
                  <a:pt x="32148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3811"/>
          </a:p>
        </p:txBody>
      </p:sp>
      <p:sp>
        <p:nvSpPr>
          <p:cNvPr id="30" name="bk object 30"/>
          <p:cNvSpPr/>
          <p:nvPr/>
        </p:nvSpPr>
        <p:spPr>
          <a:xfrm>
            <a:off x="1178152" y="5372647"/>
            <a:ext cx="994213" cy="96489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3811"/>
          </a:p>
        </p:txBody>
      </p:sp>
      <p:sp>
        <p:nvSpPr>
          <p:cNvPr id="31" name="bk object 31"/>
          <p:cNvSpPr/>
          <p:nvPr/>
        </p:nvSpPr>
        <p:spPr>
          <a:xfrm>
            <a:off x="1173505" y="3268699"/>
            <a:ext cx="1005838" cy="976155"/>
          </a:xfrm>
          <a:custGeom>
            <a:avLst/>
            <a:gdLst/>
            <a:ahLst/>
            <a:cxnLst/>
            <a:rect l="l" t="t" r="r" b="b"/>
            <a:pathLst>
              <a:path w="461009" h="461010">
                <a:moveTo>
                  <a:pt x="230416" y="0"/>
                </a:moveTo>
                <a:lnTo>
                  <a:pt x="175044" y="6696"/>
                </a:lnTo>
                <a:lnTo>
                  <a:pt x="124526" y="25718"/>
                </a:lnTo>
                <a:lnTo>
                  <a:pt x="80463" y="55465"/>
                </a:lnTo>
                <a:lnTo>
                  <a:pt x="44456" y="94335"/>
                </a:lnTo>
                <a:lnTo>
                  <a:pt x="18107" y="140727"/>
                </a:lnTo>
                <a:lnTo>
                  <a:pt x="3015" y="193041"/>
                </a:lnTo>
                <a:lnTo>
                  <a:pt x="0" y="230416"/>
                </a:lnTo>
                <a:lnTo>
                  <a:pt x="763" y="249314"/>
                </a:lnTo>
                <a:lnTo>
                  <a:pt x="11746" y="303247"/>
                </a:lnTo>
                <a:lnTo>
                  <a:pt x="34521" y="351791"/>
                </a:lnTo>
                <a:lnTo>
                  <a:pt x="67487" y="393346"/>
                </a:lnTo>
                <a:lnTo>
                  <a:pt x="109042" y="426312"/>
                </a:lnTo>
                <a:lnTo>
                  <a:pt x="157586" y="449087"/>
                </a:lnTo>
                <a:lnTo>
                  <a:pt x="211519" y="460070"/>
                </a:lnTo>
                <a:lnTo>
                  <a:pt x="230416" y="460833"/>
                </a:lnTo>
                <a:lnTo>
                  <a:pt x="249314" y="460070"/>
                </a:lnTo>
                <a:lnTo>
                  <a:pt x="303247" y="449087"/>
                </a:lnTo>
                <a:lnTo>
                  <a:pt x="351791" y="426312"/>
                </a:lnTo>
                <a:lnTo>
                  <a:pt x="393346" y="393346"/>
                </a:lnTo>
                <a:lnTo>
                  <a:pt x="426312" y="351791"/>
                </a:lnTo>
                <a:lnTo>
                  <a:pt x="449087" y="303247"/>
                </a:lnTo>
                <a:lnTo>
                  <a:pt x="460070" y="249314"/>
                </a:lnTo>
                <a:lnTo>
                  <a:pt x="460833" y="230416"/>
                </a:lnTo>
                <a:lnTo>
                  <a:pt x="460070" y="211519"/>
                </a:lnTo>
                <a:lnTo>
                  <a:pt x="449087" y="157586"/>
                </a:lnTo>
                <a:lnTo>
                  <a:pt x="426312" y="109042"/>
                </a:lnTo>
                <a:lnTo>
                  <a:pt x="393346" y="67487"/>
                </a:lnTo>
                <a:lnTo>
                  <a:pt x="351791" y="34521"/>
                </a:lnTo>
                <a:lnTo>
                  <a:pt x="303247" y="11746"/>
                </a:lnTo>
                <a:lnTo>
                  <a:pt x="249314" y="763"/>
                </a:lnTo>
                <a:lnTo>
                  <a:pt x="230416" y="0"/>
                </a:lnTo>
                <a:close/>
              </a:path>
            </a:pathLst>
          </a:custGeom>
          <a:solidFill>
            <a:srgbClr val="BFB6AD"/>
          </a:solidFill>
        </p:spPr>
        <p:txBody>
          <a:bodyPr wrap="square" lIns="0" tIns="0" rIns="0" bIns="0" rtlCol="0"/>
          <a:lstStyle/>
          <a:p>
            <a:endParaRPr sz="3811"/>
          </a:p>
        </p:txBody>
      </p:sp>
      <p:sp>
        <p:nvSpPr>
          <p:cNvPr id="32" name="bk object 32"/>
          <p:cNvSpPr/>
          <p:nvPr/>
        </p:nvSpPr>
        <p:spPr>
          <a:xfrm>
            <a:off x="1173505" y="2048969"/>
            <a:ext cx="1005838" cy="976155"/>
          </a:xfrm>
          <a:custGeom>
            <a:avLst/>
            <a:gdLst/>
            <a:ahLst/>
            <a:cxnLst/>
            <a:rect l="l" t="t" r="r" b="b"/>
            <a:pathLst>
              <a:path w="461009" h="461009">
                <a:moveTo>
                  <a:pt x="230416" y="0"/>
                </a:moveTo>
                <a:lnTo>
                  <a:pt x="175044" y="6696"/>
                </a:lnTo>
                <a:lnTo>
                  <a:pt x="124526" y="25718"/>
                </a:lnTo>
                <a:lnTo>
                  <a:pt x="80463" y="55464"/>
                </a:lnTo>
                <a:lnTo>
                  <a:pt x="44456" y="94335"/>
                </a:lnTo>
                <a:lnTo>
                  <a:pt x="18107" y="140727"/>
                </a:lnTo>
                <a:lnTo>
                  <a:pt x="3015" y="193041"/>
                </a:lnTo>
                <a:lnTo>
                  <a:pt x="0" y="230416"/>
                </a:lnTo>
                <a:lnTo>
                  <a:pt x="763" y="249314"/>
                </a:lnTo>
                <a:lnTo>
                  <a:pt x="11746" y="303247"/>
                </a:lnTo>
                <a:lnTo>
                  <a:pt x="34521" y="351791"/>
                </a:lnTo>
                <a:lnTo>
                  <a:pt x="67487" y="393347"/>
                </a:lnTo>
                <a:lnTo>
                  <a:pt x="109042" y="426312"/>
                </a:lnTo>
                <a:lnTo>
                  <a:pt x="157586" y="449087"/>
                </a:lnTo>
                <a:lnTo>
                  <a:pt x="211519" y="460070"/>
                </a:lnTo>
                <a:lnTo>
                  <a:pt x="230416" y="460834"/>
                </a:lnTo>
                <a:lnTo>
                  <a:pt x="249314" y="460070"/>
                </a:lnTo>
                <a:lnTo>
                  <a:pt x="303247" y="449087"/>
                </a:lnTo>
                <a:lnTo>
                  <a:pt x="351791" y="426312"/>
                </a:lnTo>
                <a:lnTo>
                  <a:pt x="393346" y="393347"/>
                </a:lnTo>
                <a:lnTo>
                  <a:pt x="426312" y="351791"/>
                </a:lnTo>
                <a:lnTo>
                  <a:pt x="449087" y="303247"/>
                </a:lnTo>
                <a:lnTo>
                  <a:pt x="460070" y="249314"/>
                </a:lnTo>
                <a:lnTo>
                  <a:pt x="460833" y="230416"/>
                </a:lnTo>
                <a:lnTo>
                  <a:pt x="460070" y="211519"/>
                </a:lnTo>
                <a:lnTo>
                  <a:pt x="449087" y="157586"/>
                </a:lnTo>
                <a:lnTo>
                  <a:pt x="426312" y="109042"/>
                </a:lnTo>
                <a:lnTo>
                  <a:pt x="393346" y="67487"/>
                </a:lnTo>
                <a:lnTo>
                  <a:pt x="351791" y="34521"/>
                </a:lnTo>
                <a:lnTo>
                  <a:pt x="303247" y="11746"/>
                </a:lnTo>
                <a:lnTo>
                  <a:pt x="249314" y="763"/>
                </a:lnTo>
                <a:lnTo>
                  <a:pt x="230416" y="0"/>
                </a:lnTo>
                <a:close/>
              </a:path>
            </a:pathLst>
          </a:custGeom>
          <a:solidFill>
            <a:srgbClr val="BFB6AD"/>
          </a:solidFill>
        </p:spPr>
        <p:txBody>
          <a:bodyPr wrap="square" lIns="0" tIns="0" rIns="0" bIns="0" rtlCol="0"/>
          <a:lstStyle/>
          <a:p>
            <a:endParaRPr sz="3811"/>
          </a:p>
        </p:txBody>
      </p:sp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270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pPr marL="26891"/>
            <a:r>
              <a:rPr lang="en-US" spc="-11" smtClean="0"/>
              <a:t>25. mai 2018</a:t>
            </a:r>
            <a:endParaRPr lang="en-US" spc="-11" dirty="0"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>
              <a:defRPr sz="1270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pPr marL="26891"/>
            <a:r>
              <a:rPr lang="en-US" spc="-11" smtClean="0"/>
              <a:t>Bathen &amp; Helsø</a:t>
            </a:r>
            <a:endParaRPr lang="en-US" spc="-11" dirty="0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70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pPr marL="53782"/>
            <a:fld id="{81D60167-4931-47E6-BA6A-407CBD079E47}" type="slidenum">
              <a:rPr lang="en-US" spc="-11" smtClean="0"/>
              <a:pPr marL="53782"/>
              <a:t>‹#›</a:t>
            </a:fld>
            <a:r>
              <a:rPr lang="en-US" spc="-11" smtClean="0"/>
              <a:t> / 9</a:t>
            </a:r>
            <a:endParaRPr lang="en-US" spc="-11" dirty="0"/>
          </a:p>
        </p:txBody>
      </p:sp>
    </p:spTree>
    <p:extLst>
      <p:ext uri="{BB962C8B-B14F-4D97-AF65-F5344CB8AC3E}">
        <p14:creationId xmlns:p14="http://schemas.microsoft.com/office/powerpoint/2010/main" val="229894052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Image"/>
          <p:cNvSpPr>
            <a:spLocks noGrp="1"/>
          </p:cNvSpPr>
          <p:nvPr>
            <p:ph type="pic" idx="13"/>
          </p:nvPr>
        </p:nvSpPr>
        <p:spPr>
          <a:xfrm>
            <a:off x="1289462" y="359610"/>
            <a:ext cx="7480935" cy="4668144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21" name="Title Text"/>
          <p:cNvSpPr txBox="1">
            <a:spLocks noGrp="1"/>
          </p:cNvSpPr>
          <p:nvPr>
            <p:ph type="title"/>
          </p:nvPr>
        </p:nvSpPr>
        <p:spPr>
          <a:xfrm>
            <a:off x="261938" y="5082034"/>
            <a:ext cx="9534525" cy="1072045"/>
          </a:xfrm>
          <a:prstGeom prst="rect">
            <a:avLst/>
          </a:prstGeom>
        </p:spPr>
        <p:txBody>
          <a:bodyPr anchor="b"/>
          <a:lstStyle/>
          <a:p>
            <a:r>
              <a:t>Title Text</a:t>
            </a:r>
          </a:p>
        </p:txBody>
      </p:sp>
      <p:sp>
        <p:nvSpPr>
          <p:cNvPr id="22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261938" y="6113368"/>
            <a:ext cx="9534525" cy="848137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2228"/>
            </a:lvl1pPr>
            <a:lvl2pPr marL="0" indent="94298" algn="ctr">
              <a:spcBef>
                <a:spcPts val="0"/>
              </a:spcBef>
              <a:buSzTx/>
              <a:buNone/>
              <a:defRPr sz="2228"/>
            </a:lvl2pPr>
            <a:lvl3pPr marL="0" indent="188595" algn="ctr">
              <a:spcBef>
                <a:spcPts val="0"/>
              </a:spcBef>
              <a:buSzTx/>
              <a:buNone/>
              <a:defRPr sz="2228"/>
            </a:lvl3pPr>
            <a:lvl4pPr marL="0" indent="282893" algn="ctr">
              <a:spcBef>
                <a:spcPts val="0"/>
              </a:spcBef>
              <a:buSzTx/>
              <a:buNone/>
              <a:defRPr sz="2228"/>
            </a:lvl4pPr>
            <a:lvl5pPr marL="0" indent="377190" algn="ctr">
              <a:spcBef>
                <a:spcPts val="0"/>
              </a:spcBef>
              <a:buSzTx/>
              <a:buNone/>
              <a:defRPr sz="2228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417482919"/>
      </p:ext>
    </p:extLst>
  </p:cSld>
  <p:clrMapOvr>
    <a:masterClrMapping/>
  </p:clrMapOvr>
  <p:transition spd="med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- C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Text"/>
          <p:cNvSpPr txBox="1">
            <a:spLocks noGrp="1"/>
          </p:cNvSpPr>
          <p:nvPr>
            <p:ph type="title"/>
          </p:nvPr>
        </p:nvSpPr>
        <p:spPr>
          <a:xfrm>
            <a:off x="733425" y="2422278"/>
            <a:ext cx="8591550" cy="2483344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3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767904271"/>
      </p:ext>
    </p:extLst>
  </p:cSld>
  <p:clrMapOvr>
    <a:masterClrMapping/>
  </p:clrMapOvr>
  <p:transition spd="med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Image"/>
          <p:cNvSpPr>
            <a:spLocks noGrp="1"/>
          </p:cNvSpPr>
          <p:nvPr>
            <p:ph type="pic" sz="half" idx="13"/>
          </p:nvPr>
        </p:nvSpPr>
        <p:spPr>
          <a:xfrm>
            <a:off x="5430967" y="508882"/>
            <a:ext cx="3929063" cy="6126939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39" name="Title Text"/>
          <p:cNvSpPr txBox="1">
            <a:spLocks noGrp="1"/>
          </p:cNvSpPr>
          <p:nvPr>
            <p:ph type="title"/>
          </p:nvPr>
        </p:nvSpPr>
        <p:spPr>
          <a:xfrm>
            <a:off x="681037" y="508882"/>
            <a:ext cx="4217194" cy="2965085"/>
          </a:xfrm>
          <a:prstGeom prst="rect">
            <a:avLst/>
          </a:prstGeom>
        </p:spPr>
        <p:txBody>
          <a:bodyPr anchor="b"/>
          <a:lstStyle>
            <a:lvl1pPr>
              <a:defRPr sz="3465"/>
            </a:lvl1pPr>
          </a:lstStyle>
          <a:p>
            <a:r>
              <a:t>Title Text</a:t>
            </a:r>
          </a:p>
        </p:txBody>
      </p:sp>
      <p:sp>
        <p:nvSpPr>
          <p:cNvPr id="40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681037" y="3487537"/>
            <a:ext cx="4217194" cy="3060077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2228"/>
            </a:lvl1pPr>
            <a:lvl2pPr marL="0" indent="94298" algn="ctr">
              <a:spcBef>
                <a:spcPts val="0"/>
              </a:spcBef>
              <a:buSzTx/>
              <a:buNone/>
              <a:defRPr sz="2228"/>
            </a:lvl2pPr>
            <a:lvl3pPr marL="0" indent="188595" algn="ctr">
              <a:spcBef>
                <a:spcPts val="0"/>
              </a:spcBef>
              <a:buSzTx/>
              <a:buNone/>
              <a:defRPr sz="2228"/>
            </a:lvl3pPr>
            <a:lvl4pPr marL="0" indent="282893" algn="ctr">
              <a:spcBef>
                <a:spcPts val="0"/>
              </a:spcBef>
              <a:buSzTx/>
              <a:buNone/>
              <a:defRPr sz="2228"/>
            </a:lvl4pPr>
            <a:lvl5pPr marL="0" indent="377190" algn="ctr">
              <a:spcBef>
                <a:spcPts val="0"/>
              </a:spcBef>
              <a:buSzTx/>
              <a:buNone/>
              <a:defRPr sz="2228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712437619"/>
      </p:ext>
    </p:extLst>
  </p:cSld>
  <p:clrMapOvr>
    <a:masterClrMapping/>
  </p:clrMapOvr>
  <p:transition spd="med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49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313706091"/>
      </p:ext>
    </p:extLst>
  </p:cSld>
  <p:clrMapOvr>
    <a:masterClrMapping/>
  </p:clrMapOvr>
  <p:transition spd="med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57" name="Body Level One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>
              <a:defRPr sz="1980"/>
            </a:lvl1pPr>
            <a:lvl2pPr>
              <a:defRPr sz="1980"/>
            </a:lvl2pPr>
            <a:lvl3pPr>
              <a:defRPr sz="1980"/>
            </a:lvl3pPr>
            <a:lvl4pPr>
              <a:defRPr sz="1980"/>
            </a:lvl4pPr>
            <a:lvl5pPr>
              <a:defRPr sz="198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161249173"/>
      </p:ext>
    </p:extLst>
  </p:cSld>
  <p:clrMapOvr>
    <a:masterClrMapping/>
  </p:clrMapOvr>
  <p:transition spd="med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Image"/>
          <p:cNvSpPr>
            <a:spLocks noGrp="1"/>
          </p:cNvSpPr>
          <p:nvPr>
            <p:ph type="pic" sz="half" idx="13"/>
          </p:nvPr>
        </p:nvSpPr>
        <p:spPr>
          <a:xfrm>
            <a:off x="5432584" y="1682703"/>
            <a:ext cx="3929063" cy="4966688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66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67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696754" y="1682703"/>
            <a:ext cx="4217194" cy="4966688"/>
          </a:xfrm>
          <a:prstGeom prst="rect">
            <a:avLst/>
          </a:prstGeom>
        </p:spPr>
        <p:txBody>
          <a:bodyPr/>
          <a:lstStyle>
            <a:lvl1pPr marL="230505" indent="-230505">
              <a:spcBef>
                <a:spcPts val="1856"/>
              </a:spcBef>
              <a:defRPr sz="1568"/>
            </a:lvl1pPr>
            <a:lvl2pPr marL="461010" indent="-230505">
              <a:spcBef>
                <a:spcPts val="1856"/>
              </a:spcBef>
              <a:defRPr sz="1568"/>
            </a:lvl2pPr>
            <a:lvl3pPr marL="691515" indent="-230505">
              <a:spcBef>
                <a:spcPts val="1856"/>
              </a:spcBef>
              <a:defRPr sz="1568"/>
            </a:lvl3pPr>
            <a:lvl4pPr marL="922020" indent="-230505">
              <a:spcBef>
                <a:spcPts val="1856"/>
              </a:spcBef>
              <a:defRPr sz="1568"/>
            </a:lvl4pPr>
            <a:lvl5pPr marL="1152525" indent="-230505">
              <a:spcBef>
                <a:spcPts val="1856"/>
              </a:spcBef>
              <a:defRPr sz="1568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782456125"/>
      </p:ext>
    </p:extLst>
  </p:cSld>
  <p:clrMapOvr>
    <a:masterClrMapping/>
  </p:clrMapOvr>
  <p:transition spd="med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Body Level One…"/>
          <p:cNvSpPr txBox="1">
            <a:spLocks noGrp="1"/>
          </p:cNvSpPr>
          <p:nvPr>
            <p:ph type="body" idx="1"/>
          </p:nvPr>
        </p:nvSpPr>
        <p:spPr>
          <a:xfrm>
            <a:off x="696754" y="949913"/>
            <a:ext cx="8664893" cy="5428074"/>
          </a:xfrm>
          <a:prstGeom prst="rect">
            <a:avLst/>
          </a:prstGeom>
        </p:spPr>
        <p:txBody>
          <a:bodyPr/>
          <a:lstStyle>
            <a:lvl1pPr>
              <a:defRPr sz="1980"/>
            </a:lvl1pPr>
            <a:lvl2pPr>
              <a:defRPr sz="1980"/>
            </a:lvl2pPr>
            <a:lvl3pPr>
              <a:defRPr sz="1980"/>
            </a:lvl3pPr>
            <a:lvl4pPr>
              <a:defRPr sz="1980"/>
            </a:lvl4pPr>
            <a:lvl5pPr>
              <a:defRPr sz="198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6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768503862"/>
      </p:ext>
    </p:extLst>
  </p:cSld>
  <p:clrMapOvr>
    <a:masterClrMapping/>
  </p:clrMapOvr>
  <p:transition spd="med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Image"/>
          <p:cNvSpPr>
            <a:spLocks noGrp="1"/>
          </p:cNvSpPr>
          <p:nvPr>
            <p:ph type="pic" sz="quarter" idx="13"/>
          </p:nvPr>
        </p:nvSpPr>
        <p:spPr>
          <a:xfrm>
            <a:off x="6501289" y="3765727"/>
            <a:ext cx="3054191" cy="2965085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4" name="Image"/>
          <p:cNvSpPr>
            <a:spLocks noGrp="1"/>
          </p:cNvSpPr>
          <p:nvPr>
            <p:ph type="pic" sz="quarter" idx="14"/>
          </p:nvPr>
        </p:nvSpPr>
        <p:spPr>
          <a:xfrm>
            <a:off x="6501289" y="603873"/>
            <a:ext cx="3054191" cy="2965085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5" name="Image"/>
          <p:cNvSpPr>
            <a:spLocks noGrp="1"/>
          </p:cNvSpPr>
          <p:nvPr>
            <p:ph type="pic" idx="15"/>
          </p:nvPr>
        </p:nvSpPr>
        <p:spPr>
          <a:xfrm>
            <a:off x="497681" y="603873"/>
            <a:ext cx="5846445" cy="6126939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6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768850743"/>
      </p:ext>
    </p:extLst>
  </p:cSld>
  <p:clrMapOvr>
    <a:masterClrMapping/>
  </p:clrMapOvr>
  <p:transition spd="med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–Johnny Appleseed"/>
          <p:cNvSpPr txBox="1">
            <a:spLocks noGrp="1"/>
          </p:cNvSpPr>
          <p:nvPr>
            <p:ph type="body" sz="quarter" idx="13"/>
          </p:nvPr>
        </p:nvSpPr>
        <p:spPr>
          <a:xfrm>
            <a:off x="984885" y="4783491"/>
            <a:ext cx="8093869" cy="312820"/>
          </a:xfrm>
          <a:prstGeom prst="rect">
            <a:avLst/>
          </a:prstGeom>
        </p:spPr>
        <p:txBody>
          <a:bodyPr anchor="t"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sz="1320" i="1"/>
            </a:lvl1pPr>
          </a:lstStyle>
          <a:p>
            <a:r>
              <a:t>–Johnny Appleseed</a:t>
            </a:r>
          </a:p>
        </p:txBody>
      </p:sp>
      <p:sp>
        <p:nvSpPr>
          <p:cNvPr id="94" name="“Type a quote here.”"/>
          <p:cNvSpPr txBox="1">
            <a:spLocks noGrp="1"/>
          </p:cNvSpPr>
          <p:nvPr>
            <p:ph type="body" sz="quarter" idx="14"/>
          </p:nvPr>
        </p:nvSpPr>
        <p:spPr>
          <a:xfrm>
            <a:off x="984885" y="3263537"/>
            <a:ext cx="8093869" cy="407291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sz="1980">
                <a:latin typeface="+mn-lt"/>
                <a:ea typeface="+mn-ea"/>
                <a:cs typeface="+mn-cs"/>
                <a:sym typeface="Helvetica Neue Medium"/>
              </a:defRPr>
            </a:lvl1pPr>
          </a:lstStyle>
          <a:p>
            <a:r>
              <a:t>“Type a quote here.” </a:t>
            </a:r>
          </a:p>
        </p:txBody>
      </p:sp>
      <p:sp>
        <p:nvSpPr>
          <p:cNvPr id="9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207412524"/>
      </p:ext>
    </p:extLst>
  </p:cSld>
  <p:clrMapOvr>
    <a:masterClrMapping/>
  </p:clrMapOvr>
  <p:transition spd="med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Image"/>
          <p:cNvSpPr>
            <a:spLocks noGrp="1"/>
          </p:cNvSpPr>
          <p:nvPr>
            <p:ph type="pic" idx="13"/>
          </p:nvPr>
        </p:nvSpPr>
        <p:spPr>
          <a:xfrm>
            <a:off x="0" y="0"/>
            <a:ext cx="10058400" cy="73279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10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852764084"/>
      </p:ext>
    </p:extLst>
  </p:cSld>
  <p:clrMapOvr>
    <a:masterClrMapping/>
  </p:clrMapOvr>
  <p:transition spd="med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964000570"/>
      </p:ext>
    </p:extLst>
  </p:cSld>
  <p:clrMapOvr>
    <a:masterClrMapping/>
  </p:clrMapOvr>
  <p:transition spd="med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Title Text"/>
          <p:cNvSpPr txBox="1">
            <a:spLocks noGrp="1"/>
          </p:cNvSpPr>
          <p:nvPr>
            <p:ph type="title"/>
          </p:nvPr>
        </p:nvSpPr>
        <p:spPr>
          <a:xfrm>
            <a:off x="696754" y="508882"/>
            <a:ext cx="8664893" cy="1221317"/>
          </a:xfrm>
          <a:prstGeom prst="rect">
            <a:avLst/>
          </a:prstGeom>
        </p:spPr>
        <p:txBody>
          <a:bodyPr/>
          <a:lstStyle>
            <a:lvl1pPr>
              <a:defRPr>
                <a:latin typeface="Helvetica Light"/>
                <a:ea typeface="Helvetica Light"/>
                <a:cs typeface="Helvetica Light"/>
                <a:sym typeface="Helvetica Light"/>
              </a:defRPr>
            </a:lvl1pPr>
          </a:lstStyle>
          <a:p>
            <a:r>
              <a:t>Title Text</a:t>
            </a:r>
          </a:p>
        </p:txBody>
      </p:sp>
      <p:sp>
        <p:nvSpPr>
          <p:cNvPr id="118" name="Body Level One…"/>
          <p:cNvSpPr txBox="1">
            <a:spLocks noGrp="1"/>
          </p:cNvSpPr>
          <p:nvPr>
            <p:ph type="body" idx="1"/>
          </p:nvPr>
        </p:nvSpPr>
        <p:spPr>
          <a:xfrm>
            <a:off x="696754" y="1730199"/>
            <a:ext cx="8664893" cy="4919192"/>
          </a:xfrm>
          <a:prstGeom prst="rect">
            <a:avLst/>
          </a:prstGeom>
        </p:spPr>
        <p:txBody>
          <a:bodyPr/>
          <a:lstStyle>
            <a:lvl1pPr>
              <a:buSzPct val="75000"/>
              <a:defRPr>
                <a:latin typeface="Helvetica Light"/>
                <a:ea typeface="Helvetica Light"/>
                <a:cs typeface="Helvetica Light"/>
                <a:sym typeface="Helvetica Light"/>
              </a:defRPr>
            </a:lvl1pPr>
            <a:lvl2pPr>
              <a:buSzPct val="75000"/>
              <a:defRPr>
                <a:latin typeface="Helvetica Light"/>
                <a:ea typeface="Helvetica Light"/>
                <a:cs typeface="Helvetica Light"/>
                <a:sym typeface="Helvetica Light"/>
              </a:defRPr>
            </a:lvl2pPr>
            <a:lvl3pPr>
              <a:buSzPct val="75000"/>
              <a:defRPr>
                <a:latin typeface="Helvetica Light"/>
                <a:ea typeface="Helvetica Light"/>
                <a:cs typeface="Helvetica Light"/>
                <a:sym typeface="Helvetica Light"/>
              </a:defRPr>
            </a:lvl3pPr>
            <a:lvl4pPr>
              <a:buSzPct val="75000"/>
              <a:defRPr>
                <a:latin typeface="Helvetica Light"/>
                <a:ea typeface="Helvetica Light"/>
                <a:cs typeface="Helvetica Light"/>
                <a:sym typeface="Helvetica Light"/>
              </a:defRPr>
            </a:lvl4pPr>
            <a:lvl5pPr>
              <a:buSzPct val="75000"/>
              <a:defRPr>
                <a:latin typeface="Helvetica Light"/>
                <a:ea typeface="Helvetica Light"/>
                <a:cs typeface="Helvetica Light"/>
                <a:sym typeface="Helvetica Light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19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4933100" y="6988646"/>
            <a:ext cx="256480" cy="254942"/>
          </a:xfrm>
          <a:prstGeom prst="rect">
            <a:avLst/>
          </a:prstGeom>
        </p:spPr>
        <p:txBody>
          <a:bodyPr/>
          <a:lstStyle>
            <a:lvl1pPr>
              <a:defRPr>
                <a:latin typeface="Helvetica Light"/>
                <a:ea typeface="Helvetica Light"/>
                <a:cs typeface="Helvetica Light"/>
                <a:sym typeface="Helvetica Light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673536311"/>
      </p:ext>
    </p:extLst>
  </p:cSld>
  <p:clrMapOvr>
    <a:masterClrMapping/>
  </p:clrMapOvr>
  <p:transition spd="med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2_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Title Text"/>
          <p:cNvSpPr txBox="1">
            <a:spLocks noGrp="1"/>
          </p:cNvSpPr>
          <p:nvPr>
            <p:ph type="title"/>
          </p:nvPr>
        </p:nvSpPr>
        <p:spPr>
          <a:xfrm>
            <a:off x="696754" y="508882"/>
            <a:ext cx="8664893" cy="1221317"/>
          </a:xfrm>
          <a:prstGeom prst="rect">
            <a:avLst/>
          </a:prstGeom>
        </p:spPr>
        <p:txBody>
          <a:bodyPr/>
          <a:lstStyle>
            <a:lvl1pPr>
              <a:defRPr>
                <a:latin typeface="Helvetica Light"/>
                <a:ea typeface="Helvetica Light"/>
                <a:cs typeface="Helvetica Light"/>
                <a:sym typeface="Helvetica Light"/>
              </a:defRPr>
            </a:lvl1pPr>
          </a:lstStyle>
          <a:p>
            <a:r>
              <a:t>Title Text</a:t>
            </a:r>
          </a:p>
        </p:txBody>
      </p:sp>
      <p:sp>
        <p:nvSpPr>
          <p:cNvPr id="127" name="Body Level One…"/>
          <p:cNvSpPr txBox="1">
            <a:spLocks noGrp="1"/>
          </p:cNvSpPr>
          <p:nvPr>
            <p:ph type="body" idx="1"/>
          </p:nvPr>
        </p:nvSpPr>
        <p:spPr>
          <a:xfrm>
            <a:off x="696754" y="1730199"/>
            <a:ext cx="8664893" cy="4919192"/>
          </a:xfrm>
          <a:prstGeom prst="rect">
            <a:avLst/>
          </a:prstGeom>
        </p:spPr>
        <p:txBody>
          <a:bodyPr/>
          <a:lstStyle>
            <a:lvl1pPr>
              <a:buSzPct val="75000"/>
              <a:defRPr>
                <a:latin typeface="Helvetica Light"/>
                <a:ea typeface="Helvetica Light"/>
                <a:cs typeface="Helvetica Light"/>
                <a:sym typeface="Helvetica Light"/>
              </a:defRPr>
            </a:lvl1pPr>
            <a:lvl2pPr>
              <a:buSzPct val="75000"/>
              <a:defRPr>
                <a:latin typeface="Helvetica Light"/>
                <a:ea typeface="Helvetica Light"/>
                <a:cs typeface="Helvetica Light"/>
                <a:sym typeface="Helvetica Light"/>
              </a:defRPr>
            </a:lvl2pPr>
            <a:lvl3pPr>
              <a:buSzPct val="75000"/>
              <a:defRPr>
                <a:latin typeface="Helvetica Light"/>
                <a:ea typeface="Helvetica Light"/>
                <a:cs typeface="Helvetica Light"/>
                <a:sym typeface="Helvetica Light"/>
              </a:defRPr>
            </a:lvl3pPr>
            <a:lvl4pPr>
              <a:buSzPct val="75000"/>
              <a:defRPr>
                <a:latin typeface="Helvetica Light"/>
                <a:ea typeface="Helvetica Light"/>
                <a:cs typeface="Helvetica Light"/>
                <a:sym typeface="Helvetica Light"/>
              </a:defRPr>
            </a:lvl4pPr>
            <a:lvl5pPr>
              <a:buSzPct val="75000"/>
              <a:defRPr>
                <a:latin typeface="Helvetica Light"/>
                <a:ea typeface="Helvetica Light"/>
                <a:cs typeface="Helvetica Light"/>
                <a:sym typeface="Helvetica Light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28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4933100" y="6988646"/>
            <a:ext cx="256480" cy="254942"/>
          </a:xfrm>
          <a:prstGeom prst="rect">
            <a:avLst/>
          </a:prstGeom>
        </p:spPr>
        <p:txBody>
          <a:bodyPr/>
          <a:lstStyle>
            <a:lvl1pPr>
              <a:defRPr>
                <a:latin typeface="Helvetica Light"/>
                <a:ea typeface="Helvetica Light"/>
                <a:cs typeface="Helvetica Light"/>
                <a:sym typeface="Helvetica Light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747877952"/>
      </p:ext>
    </p:extLst>
  </p:cSld>
  <p:clrMapOvr>
    <a:masterClrMapping/>
  </p:clrMapOvr>
  <p:transition spd="med"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Title Text"/>
          <p:cNvSpPr txBox="1">
            <a:spLocks noGrp="1"/>
          </p:cNvSpPr>
          <p:nvPr>
            <p:ph type="title"/>
          </p:nvPr>
        </p:nvSpPr>
        <p:spPr>
          <a:xfrm>
            <a:off x="696754" y="508882"/>
            <a:ext cx="8664893" cy="1221317"/>
          </a:xfrm>
          <a:prstGeom prst="rect">
            <a:avLst/>
          </a:prstGeom>
        </p:spPr>
        <p:txBody>
          <a:bodyPr/>
          <a:lstStyle>
            <a:lvl1pPr>
              <a:defRPr>
                <a:latin typeface="Helvetica Light"/>
                <a:ea typeface="Helvetica Light"/>
                <a:cs typeface="Helvetica Light"/>
                <a:sym typeface="Helvetica Light"/>
              </a:defRPr>
            </a:lvl1pPr>
          </a:lstStyle>
          <a:p>
            <a:r>
              <a:t>Title Text</a:t>
            </a:r>
          </a:p>
        </p:txBody>
      </p:sp>
      <p:sp>
        <p:nvSpPr>
          <p:cNvPr id="136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4933100" y="6988646"/>
            <a:ext cx="256480" cy="254942"/>
          </a:xfrm>
          <a:prstGeom prst="rect">
            <a:avLst/>
          </a:prstGeom>
        </p:spPr>
        <p:txBody>
          <a:bodyPr/>
          <a:lstStyle>
            <a:lvl1pPr>
              <a:defRPr>
                <a:latin typeface="Helvetica Light"/>
                <a:ea typeface="Helvetica Light"/>
                <a:cs typeface="Helvetica Light"/>
                <a:sym typeface="Helvetica Light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555746606"/>
      </p:ext>
    </p:extLst>
  </p:cSld>
  <p:clrMapOvr>
    <a:masterClrMapping/>
  </p:clrMapOvr>
  <p:transition spd="med"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Blank">
    <p:bg>
      <p:bgPr>
        <a:blipFill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325138" y="6623371"/>
            <a:ext cx="338552" cy="337013"/>
          </a:xfrm>
          <a:prstGeom prst="rect">
            <a:avLst/>
          </a:prstGeom>
        </p:spPr>
        <p:txBody>
          <a:bodyPr lIns="91439" tIns="91439" rIns="91439" bIns="91439" anchor="ctr"/>
          <a:lstStyle>
            <a:lvl1pPr algn="r" defTabSz="754380">
              <a:defRPr>
                <a:latin typeface="Arial"/>
                <a:ea typeface="Arial"/>
                <a:cs typeface="Arial"/>
                <a:sym typeface="Arial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165728721"/>
      </p:ext>
    </p:extLst>
  </p:cSld>
  <p:clrMapOvr>
    <a:masterClrMapping/>
  </p:clrMapOvr>
  <p:transition spd="med"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Title and Content">
    <p:bg>
      <p:bgPr>
        <a:blipFill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Title Text"/>
          <p:cNvSpPr txBox="1">
            <a:spLocks noGrp="1"/>
          </p:cNvSpPr>
          <p:nvPr>
            <p:ph type="title"/>
          </p:nvPr>
        </p:nvSpPr>
        <p:spPr>
          <a:xfrm>
            <a:off x="1823085" y="895632"/>
            <a:ext cx="6349365" cy="1221317"/>
          </a:xfrm>
          <a:prstGeom prst="rect">
            <a:avLst/>
          </a:prstGeom>
        </p:spPr>
        <p:txBody>
          <a:bodyPr lIns="91439" tIns="91439" rIns="91439" bIns="91439" anchor="t"/>
          <a:lstStyle>
            <a:lvl1pPr algn="l" defTabSz="754380">
              <a:defRPr sz="2310" b="1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Title Text</a:t>
            </a:r>
          </a:p>
        </p:txBody>
      </p:sp>
      <p:sp>
        <p:nvSpPr>
          <p:cNvPr id="162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1823085" y="2116949"/>
            <a:ext cx="6349365" cy="4396740"/>
          </a:xfrm>
          <a:prstGeom prst="rect">
            <a:avLst/>
          </a:prstGeom>
        </p:spPr>
        <p:txBody>
          <a:bodyPr lIns="91439" tIns="91439" rIns="91439" bIns="91439" anchor="t"/>
          <a:lstStyle>
            <a:lvl1pPr marL="282893" indent="-282893" defTabSz="754380">
              <a:spcBef>
                <a:spcPts val="330"/>
              </a:spcBef>
              <a:buSzPct val="100000"/>
              <a:defRPr sz="1485">
                <a:latin typeface="Arial"/>
                <a:ea typeface="Arial"/>
                <a:cs typeface="Arial"/>
                <a:sym typeface="Arial"/>
              </a:defRPr>
            </a:lvl1pPr>
            <a:lvl2pPr marL="453807" indent="-265212" defTabSz="754380">
              <a:spcBef>
                <a:spcPts val="330"/>
              </a:spcBef>
              <a:buSzPct val="100000"/>
              <a:buChar char="–"/>
              <a:defRPr sz="1485">
                <a:latin typeface="Arial"/>
                <a:ea typeface="Arial"/>
                <a:cs typeface="Arial"/>
                <a:sym typeface="Arial"/>
              </a:defRPr>
            </a:lvl2pPr>
            <a:lvl3pPr marL="589359" indent="-212169" defTabSz="754380">
              <a:spcBef>
                <a:spcPts val="330"/>
              </a:spcBef>
              <a:buSzPct val="100000"/>
              <a:defRPr sz="1485">
                <a:latin typeface="Arial"/>
                <a:ea typeface="Arial"/>
                <a:cs typeface="Arial"/>
                <a:sym typeface="Arial"/>
              </a:defRPr>
            </a:lvl3pPr>
            <a:lvl4pPr marL="808264" indent="-242479" defTabSz="754380">
              <a:spcBef>
                <a:spcPts val="330"/>
              </a:spcBef>
              <a:buSzPct val="100000"/>
              <a:buChar char="–"/>
              <a:defRPr sz="1485">
                <a:latin typeface="Arial"/>
                <a:ea typeface="Arial"/>
                <a:cs typeface="Arial"/>
                <a:sym typeface="Arial"/>
              </a:defRPr>
            </a:lvl4pPr>
            <a:lvl5pPr marL="1037273" indent="-282893" defTabSz="754380">
              <a:spcBef>
                <a:spcPts val="330"/>
              </a:spcBef>
              <a:buSzPct val="100000"/>
              <a:buChar char="»"/>
              <a:defRPr sz="1485">
                <a:latin typeface="Arial"/>
                <a:ea typeface="Arial"/>
                <a:cs typeface="Arial"/>
                <a:sym typeface="Arial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63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325138" y="6623371"/>
            <a:ext cx="338552" cy="337013"/>
          </a:xfrm>
          <a:prstGeom prst="rect">
            <a:avLst/>
          </a:prstGeom>
        </p:spPr>
        <p:txBody>
          <a:bodyPr lIns="91439" tIns="91439" rIns="91439" bIns="91439" anchor="ctr"/>
          <a:lstStyle>
            <a:lvl1pPr algn="r" defTabSz="754380">
              <a:defRPr>
                <a:latin typeface="Arial"/>
                <a:ea typeface="Arial"/>
                <a:cs typeface="Arial"/>
                <a:sym typeface="Arial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829472854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10.xml"/><Relationship Id="rId4" Type="http://schemas.openxmlformats.org/officeDocument/2006/relationships/slideLayout" Target="../slideLayouts/slideLayout9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1.xml"/><Relationship Id="rId6" Type="http://schemas.openxmlformats.org/officeDocument/2006/relationships/theme" Target="../theme/theme3.xml"/><Relationship Id="rId5" Type="http://schemas.openxmlformats.org/officeDocument/2006/relationships/slideLayout" Target="../slideLayouts/slideLayout15.xml"/><Relationship Id="rId4" Type="http://schemas.openxmlformats.org/officeDocument/2006/relationships/slideLayout" Target="../slideLayouts/slideLayout14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3.xml"/><Relationship Id="rId13" Type="http://schemas.openxmlformats.org/officeDocument/2006/relationships/slideLayout" Target="../slideLayouts/slideLayout28.xml"/><Relationship Id="rId3" Type="http://schemas.openxmlformats.org/officeDocument/2006/relationships/slideLayout" Target="../slideLayouts/slideLayout18.xml"/><Relationship Id="rId7" Type="http://schemas.openxmlformats.org/officeDocument/2006/relationships/slideLayout" Target="../slideLayouts/slideLayout22.xml"/><Relationship Id="rId12" Type="http://schemas.openxmlformats.org/officeDocument/2006/relationships/slideLayout" Target="../slideLayouts/slideLayout27.xml"/><Relationship Id="rId17" Type="http://schemas.openxmlformats.org/officeDocument/2006/relationships/theme" Target="../theme/theme4.xml"/><Relationship Id="rId2" Type="http://schemas.openxmlformats.org/officeDocument/2006/relationships/slideLayout" Target="../slideLayouts/slideLayout17.xml"/><Relationship Id="rId16" Type="http://schemas.openxmlformats.org/officeDocument/2006/relationships/slideLayout" Target="../slideLayouts/slideLayout31.xml"/><Relationship Id="rId1" Type="http://schemas.openxmlformats.org/officeDocument/2006/relationships/slideLayout" Target="../slideLayouts/slideLayout16.xml"/><Relationship Id="rId6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6.xml"/><Relationship Id="rId5" Type="http://schemas.openxmlformats.org/officeDocument/2006/relationships/slideLayout" Target="../slideLayouts/slideLayout20.xml"/><Relationship Id="rId15" Type="http://schemas.openxmlformats.org/officeDocument/2006/relationships/slideLayout" Target="../slideLayouts/slideLayout30.xml"/><Relationship Id="rId10" Type="http://schemas.openxmlformats.org/officeDocument/2006/relationships/slideLayout" Target="../slideLayouts/slideLayout25.xml"/><Relationship Id="rId4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4.xml"/><Relationship Id="rId14" Type="http://schemas.openxmlformats.org/officeDocument/2006/relationships/slideLayout" Target="../slideLayouts/slideLayout2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574896" y="-31187"/>
            <a:ext cx="8908607" cy="1524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000" b="1" i="0">
                <a:solidFill>
                  <a:schemeClr val="tx1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502920" y="1685417"/>
            <a:ext cx="9052559" cy="483641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419856" y="6814947"/>
            <a:ext cx="3218687" cy="36639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502920" y="6814947"/>
            <a:ext cx="2313432" cy="36639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9/12/2018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7242048" y="6814947"/>
            <a:ext cx="2313432" cy="36639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0" y="0"/>
            <a:ext cx="10052701" cy="7323748"/>
          </a:xfrm>
          <a:custGeom>
            <a:avLst/>
            <a:gdLst/>
            <a:ahLst/>
            <a:cxnLst/>
            <a:rect l="l" t="t" r="r" b="b"/>
            <a:pathLst>
              <a:path w="8961120" h="6720840">
                <a:moveTo>
                  <a:pt x="0" y="6720840"/>
                </a:moveTo>
                <a:lnTo>
                  <a:pt x="8961119" y="6720840"/>
                </a:lnTo>
                <a:lnTo>
                  <a:pt x="8961119" y="0"/>
                </a:lnTo>
                <a:lnTo>
                  <a:pt x="0" y="0"/>
                </a:lnTo>
                <a:lnTo>
                  <a:pt x="0" y="6720840"/>
                </a:lnTo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sz="1961"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418859" y="314477"/>
            <a:ext cx="5220680" cy="43088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800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127111" y="1308086"/>
            <a:ext cx="7804178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419857" y="6814947"/>
            <a:ext cx="3218687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502920" y="6814947"/>
            <a:ext cx="2313432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9/12/2018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357589" y="7098515"/>
            <a:ext cx="1344207" cy="13420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872" b="0" i="0">
                <a:solidFill>
                  <a:srgbClr val="808080"/>
                </a:solidFill>
                <a:latin typeface="Arial"/>
                <a:cs typeface="Arial"/>
              </a:defRPr>
            </a:lvl1pPr>
          </a:lstStyle>
          <a:p>
            <a:pPr marL="13839"/>
            <a:r>
              <a:rPr lang="en-US" spc="-11" smtClean="0"/>
              <a:t>M</a:t>
            </a:r>
            <a:r>
              <a:rPr lang="en-US" smtClean="0"/>
              <a:t>cKins</a:t>
            </a:r>
            <a:r>
              <a:rPr lang="en-US" spc="-5" smtClean="0"/>
              <a:t>e</a:t>
            </a:r>
            <a:r>
              <a:rPr lang="en-US" smtClean="0"/>
              <a:t>y</a:t>
            </a:r>
            <a:r>
              <a:rPr lang="en-US" spc="-16" smtClean="0"/>
              <a:t> </a:t>
            </a:r>
            <a:r>
              <a:rPr lang="en-US" smtClean="0"/>
              <a:t>&amp;</a:t>
            </a:r>
            <a:r>
              <a:rPr lang="en-US" spc="5" smtClean="0"/>
              <a:t> </a:t>
            </a:r>
            <a:r>
              <a:rPr lang="en-US" spc="-5" smtClean="0"/>
              <a:t>Co</a:t>
            </a:r>
            <a:r>
              <a:rPr lang="en-US" spc="11" smtClean="0"/>
              <a:t>m</a:t>
            </a:r>
            <a:r>
              <a:rPr lang="en-US" spc="-5" smtClean="0"/>
              <a:t>pan</a:t>
            </a:r>
            <a:r>
              <a:rPr lang="en-US" smtClean="0"/>
              <a:t>y   </a:t>
            </a:r>
            <a:r>
              <a:rPr lang="en-US" spc="-114" smtClean="0"/>
              <a:t> </a:t>
            </a:r>
            <a:fld id="{81D60167-4931-47E6-BA6A-407CBD079E47}" type="slidenum">
              <a:rPr smtClean="0"/>
              <a:pPr marL="13839"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1376392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98211">
        <a:defRPr>
          <a:latin typeface="+mn-lt"/>
          <a:ea typeface="+mn-ea"/>
          <a:cs typeface="+mn-cs"/>
        </a:defRPr>
      </a:lvl2pPr>
      <a:lvl3pPr marL="996422">
        <a:defRPr>
          <a:latin typeface="+mn-lt"/>
          <a:ea typeface="+mn-ea"/>
          <a:cs typeface="+mn-cs"/>
        </a:defRPr>
      </a:lvl3pPr>
      <a:lvl4pPr marL="1494633">
        <a:defRPr>
          <a:latin typeface="+mn-lt"/>
          <a:ea typeface="+mn-ea"/>
          <a:cs typeface="+mn-cs"/>
        </a:defRPr>
      </a:lvl4pPr>
      <a:lvl5pPr marL="1992843">
        <a:defRPr>
          <a:latin typeface="+mn-lt"/>
          <a:ea typeface="+mn-ea"/>
          <a:cs typeface="+mn-cs"/>
        </a:defRPr>
      </a:lvl5pPr>
      <a:lvl6pPr marL="2491054">
        <a:defRPr>
          <a:latin typeface="+mn-lt"/>
          <a:ea typeface="+mn-ea"/>
          <a:cs typeface="+mn-cs"/>
        </a:defRPr>
      </a:lvl6pPr>
      <a:lvl7pPr marL="2989265">
        <a:defRPr>
          <a:latin typeface="+mn-lt"/>
          <a:ea typeface="+mn-ea"/>
          <a:cs typeface="+mn-cs"/>
        </a:defRPr>
      </a:lvl7pPr>
      <a:lvl8pPr marL="3487476">
        <a:defRPr>
          <a:latin typeface="+mn-lt"/>
          <a:ea typeface="+mn-ea"/>
          <a:cs typeface="+mn-cs"/>
        </a:defRPr>
      </a:lvl8pPr>
      <a:lvl9pPr marL="3985687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98211">
        <a:defRPr>
          <a:latin typeface="+mn-lt"/>
          <a:ea typeface="+mn-ea"/>
          <a:cs typeface="+mn-cs"/>
        </a:defRPr>
      </a:lvl2pPr>
      <a:lvl3pPr marL="996422">
        <a:defRPr>
          <a:latin typeface="+mn-lt"/>
          <a:ea typeface="+mn-ea"/>
          <a:cs typeface="+mn-cs"/>
        </a:defRPr>
      </a:lvl3pPr>
      <a:lvl4pPr marL="1494633">
        <a:defRPr>
          <a:latin typeface="+mn-lt"/>
          <a:ea typeface="+mn-ea"/>
          <a:cs typeface="+mn-cs"/>
        </a:defRPr>
      </a:lvl4pPr>
      <a:lvl5pPr marL="1992843">
        <a:defRPr>
          <a:latin typeface="+mn-lt"/>
          <a:ea typeface="+mn-ea"/>
          <a:cs typeface="+mn-cs"/>
        </a:defRPr>
      </a:lvl5pPr>
      <a:lvl6pPr marL="2491054">
        <a:defRPr>
          <a:latin typeface="+mn-lt"/>
          <a:ea typeface="+mn-ea"/>
          <a:cs typeface="+mn-cs"/>
        </a:defRPr>
      </a:lvl6pPr>
      <a:lvl7pPr marL="2989265">
        <a:defRPr>
          <a:latin typeface="+mn-lt"/>
          <a:ea typeface="+mn-ea"/>
          <a:cs typeface="+mn-cs"/>
        </a:defRPr>
      </a:lvl7pPr>
      <a:lvl8pPr marL="3487476">
        <a:defRPr>
          <a:latin typeface="+mn-lt"/>
          <a:ea typeface="+mn-ea"/>
          <a:cs typeface="+mn-cs"/>
        </a:defRPr>
      </a:lvl8pPr>
      <a:lvl9pPr marL="3985687">
        <a:defRPr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74293" y="849432"/>
            <a:ext cx="9509815" cy="26161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700" b="1" i="0">
                <a:solidFill>
                  <a:srgbClr val="6D6E7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274293" y="1674698"/>
            <a:ext cx="9509815" cy="2154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40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7227638" y="7085433"/>
            <a:ext cx="1032164" cy="19543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270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pPr marL="26891"/>
            <a:r>
              <a:rPr lang="en-US" spc="-11" smtClean="0"/>
              <a:t>25. mai 2018</a:t>
            </a:r>
            <a:endParaRPr lang="en-US" spc="-11" dirty="0"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700900" y="7085433"/>
            <a:ext cx="1280160" cy="19543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270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pPr marL="26891"/>
            <a:r>
              <a:rPr lang="en-US" spc="-11" smtClean="0"/>
              <a:t>Bathen &amp; Helsø</a:t>
            </a:r>
            <a:endParaRPr lang="en-US" spc="-11" dirty="0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553323" y="7085434"/>
            <a:ext cx="405936" cy="39087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270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pPr marL="53782"/>
            <a:fld id="{81D60167-4931-47E6-BA6A-407CBD079E47}" type="slidenum">
              <a:rPr lang="en-US" spc="-11" smtClean="0"/>
              <a:pPr marL="53782"/>
              <a:t>‹#›</a:t>
            </a:fld>
            <a:r>
              <a:rPr lang="en-US" spc="-11" smtClean="0"/>
              <a:t> / 9</a:t>
            </a:r>
            <a:endParaRPr lang="en-US" spc="-11" dirty="0"/>
          </a:p>
        </p:txBody>
      </p:sp>
    </p:spTree>
    <p:extLst>
      <p:ext uri="{BB962C8B-B14F-4D97-AF65-F5344CB8AC3E}">
        <p14:creationId xmlns:p14="http://schemas.microsoft.com/office/powerpoint/2010/main" val="5993788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968075">
        <a:defRPr>
          <a:latin typeface="+mn-lt"/>
          <a:ea typeface="+mn-ea"/>
          <a:cs typeface="+mn-cs"/>
        </a:defRPr>
      </a:lvl2pPr>
      <a:lvl3pPr marL="1936151">
        <a:defRPr>
          <a:latin typeface="+mn-lt"/>
          <a:ea typeface="+mn-ea"/>
          <a:cs typeface="+mn-cs"/>
        </a:defRPr>
      </a:lvl3pPr>
      <a:lvl4pPr marL="2904226">
        <a:defRPr>
          <a:latin typeface="+mn-lt"/>
          <a:ea typeface="+mn-ea"/>
          <a:cs typeface="+mn-cs"/>
        </a:defRPr>
      </a:lvl4pPr>
      <a:lvl5pPr marL="3872301">
        <a:defRPr>
          <a:latin typeface="+mn-lt"/>
          <a:ea typeface="+mn-ea"/>
          <a:cs typeface="+mn-cs"/>
        </a:defRPr>
      </a:lvl5pPr>
      <a:lvl6pPr marL="4840376">
        <a:defRPr>
          <a:latin typeface="+mn-lt"/>
          <a:ea typeface="+mn-ea"/>
          <a:cs typeface="+mn-cs"/>
        </a:defRPr>
      </a:lvl6pPr>
      <a:lvl7pPr marL="5808452">
        <a:defRPr>
          <a:latin typeface="+mn-lt"/>
          <a:ea typeface="+mn-ea"/>
          <a:cs typeface="+mn-cs"/>
        </a:defRPr>
      </a:lvl7pPr>
      <a:lvl8pPr marL="6776527">
        <a:defRPr>
          <a:latin typeface="+mn-lt"/>
          <a:ea typeface="+mn-ea"/>
          <a:cs typeface="+mn-cs"/>
        </a:defRPr>
      </a:lvl8pPr>
      <a:lvl9pPr marL="7744602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968075">
        <a:defRPr>
          <a:latin typeface="+mn-lt"/>
          <a:ea typeface="+mn-ea"/>
          <a:cs typeface="+mn-cs"/>
        </a:defRPr>
      </a:lvl2pPr>
      <a:lvl3pPr marL="1936151">
        <a:defRPr>
          <a:latin typeface="+mn-lt"/>
          <a:ea typeface="+mn-ea"/>
          <a:cs typeface="+mn-cs"/>
        </a:defRPr>
      </a:lvl3pPr>
      <a:lvl4pPr marL="2904226">
        <a:defRPr>
          <a:latin typeface="+mn-lt"/>
          <a:ea typeface="+mn-ea"/>
          <a:cs typeface="+mn-cs"/>
        </a:defRPr>
      </a:lvl4pPr>
      <a:lvl5pPr marL="3872301">
        <a:defRPr>
          <a:latin typeface="+mn-lt"/>
          <a:ea typeface="+mn-ea"/>
          <a:cs typeface="+mn-cs"/>
        </a:defRPr>
      </a:lvl5pPr>
      <a:lvl6pPr marL="4840376">
        <a:defRPr>
          <a:latin typeface="+mn-lt"/>
          <a:ea typeface="+mn-ea"/>
          <a:cs typeface="+mn-cs"/>
        </a:defRPr>
      </a:lvl6pPr>
      <a:lvl7pPr marL="5808452">
        <a:defRPr>
          <a:latin typeface="+mn-lt"/>
          <a:ea typeface="+mn-ea"/>
          <a:cs typeface="+mn-cs"/>
        </a:defRPr>
      </a:lvl7pPr>
      <a:lvl8pPr marL="6776527">
        <a:defRPr>
          <a:latin typeface="+mn-lt"/>
          <a:ea typeface="+mn-ea"/>
          <a:cs typeface="+mn-cs"/>
        </a:defRPr>
      </a:lvl8pPr>
      <a:lvl9pPr marL="7744602">
        <a:defRPr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/>
          <p:cNvSpPr txBox="1">
            <a:spLocks noGrp="1"/>
          </p:cNvSpPr>
          <p:nvPr>
            <p:ph type="title"/>
          </p:nvPr>
        </p:nvSpPr>
        <p:spPr>
          <a:xfrm>
            <a:off x="696754" y="189982"/>
            <a:ext cx="8664893" cy="122131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r>
              <a:t>Title Text</a:t>
            </a:r>
          </a:p>
        </p:txBody>
      </p:sp>
      <p:sp>
        <p:nvSpPr>
          <p:cNvPr id="3" name="Body Level One…"/>
          <p:cNvSpPr txBox="1">
            <a:spLocks noGrp="1"/>
          </p:cNvSpPr>
          <p:nvPr>
            <p:ph type="body" idx="1"/>
          </p:nvPr>
        </p:nvSpPr>
        <p:spPr>
          <a:xfrm>
            <a:off x="696754" y="1682703"/>
            <a:ext cx="8664893" cy="496668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4933100" y="6988646"/>
            <a:ext cx="256480" cy="254942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>
            <a:spAutoFit/>
          </a:bodyPr>
          <a:lstStyle>
            <a:lvl1pPr>
              <a:defRPr sz="990" b="0"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5602777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6" r:id="rId1"/>
    <p:sldLayoutId id="2147483687" r:id="rId2"/>
    <p:sldLayoutId id="2147483688" r:id="rId3"/>
    <p:sldLayoutId id="2147483689" r:id="rId4"/>
    <p:sldLayoutId id="2147483690" r:id="rId5"/>
    <p:sldLayoutId id="2147483691" r:id="rId6"/>
    <p:sldLayoutId id="2147483692" r:id="rId7"/>
    <p:sldLayoutId id="2147483693" r:id="rId8"/>
    <p:sldLayoutId id="2147483694" r:id="rId9"/>
    <p:sldLayoutId id="2147483695" r:id="rId10"/>
    <p:sldLayoutId id="2147483696" r:id="rId11"/>
    <p:sldLayoutId id="2147483697" r:id="rId12"/>
    <p:sldLayoutId id="2147483698" r:id="rId13"/>
    <p:sldLayoutId id="2147483699" r:id="rId14"/>
    <p:sldLayoutId id="2147483700" r:id="rId15"/>
    <p:sldLayoutId id="2147483702" r:id="rId16"/>
  </p:sldLayoutIdLst>
  <p:transition spd="med"/>
  <p:txStyles>
    <p:titleStyle>
      <a:lvl1pPr marL="0" marR="0" indent="0" algn="ctr" defTabSz="340519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62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1pPr>
      <a:lvl2pPr marL="0" marR="0" indent="94298" algn="ctr" defTabSz="340519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62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2pPr>
      <a:lvl3pPr marL="0" marR="0" indent="188595" algn="ctr" defTabSz="340519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62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3pPr>
      <a:lvl4pPr marL="0" marR="0" indent="282893" algn="ctr" defTabSz="340519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62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4pPr>
      <a:lvl5pPr marL="0" marR="0" indent="377190" algn="ctr" defTabSz="340519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62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5pPr>
      <a:lvl6pPr marL="0" marR="0" indent="471488" algn="ctr" defTabSz="340519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62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6pPr>
      <a:lvl7pPr marL="0" marR="0" indent="565785" algn="ctr" defTabSz="340519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62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7pPr>
      <a:lvl8pPr marL="0" marR="0" indent="660083" algn="ctr" defTabSz="340519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62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8pPr>
      <a:lvl9pPr marL="0" marR="0" indent="754380" algn="ctr" defTabSz="340519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62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9pPr>
    </p:titleStyle>
    <p:bodyStyle>
      <a:lvl1pPr marL="261938" marR="0" indent="-261938" algn="l" defTabSz="340519" latinLnBrk="0">
        <a:lnSpc>
          <a:spcPct val="100000"/>
        </a:lnSpc>
        <a:spcBef>
          <a:spcPts val="2434"/>
        </a:spcBef>
        <a:spcAft>
          <a:spcPts val="0"/>
        </a:spcAft>
        <a:buClrTx/>
        <a:buSzPct val="125000"/>
        <a:buFontTx/>
        <a:buChar char="•"/>
        <a:tabLst/>
        <a:defRPr sz="2145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1pPr>
      <a:lvl2pPr marL="523875" marR="0" indent="-261938" algn="l" defTabSz="340519" latinLnBrk="0">
        <a:lnSpc>
          <a:spcPct val="100000"/>
        </a:lnSpc>
        <a:spcBef>
          <a:spcPts val="2434"/>
        </a:spcBef>
        <a:spcAft>
          <a:spcPts val="0"/>
        </a:spcAft>
        <a:buClrTx/>
        <a:buSzPct val="125000"/>
        <a:buFontTx/>
        <a:buChar char="•"/>
        <a:tabLst/>
        <a:defRPr sz="2145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2pPr>
      <a:lvl3pPr marL="785813" marR="0" indent="-261938" algn="l" defTabSz="340519" latinLnBrk="0">
        <a:lnSpc>
          <a:spcPct val="100000"/>
        </a:lnSpc>
        <a:spcBef>
          <a:spcPts val="2434"/>
        </a:spcBef>
        <a:spcAft>
          <a:spcPts val="0"/>
        </a:spcAft>
        <a:buClrTx/>
        <a:buSzPct val="125000"/>
        <a:buFontTx/>
        <a:buChar char="•"/>
        <a:tabLst/>
        <a:defRPr sz="2145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3pPr>
      <a:lvl4pPr marL="1047750" marR="0" indent="-261938" algn="l" defTabSz="340519" latinLnBrk="0">
        <a:lnSpc>
          <a:spcPct val="100000"/>
        </a:lnSpc>
        <a:spcBef>
          <a:spcPts val="2434"/>
        </a:spcBef>
        <a:spcAft>
          <a:spcPts val="0"/>
        </a:spcAft>
        <a:buClrTx/>
        <a:buSzPct val="125000"/>
        <a:buFontTx/>
        <a:buChar char="•"/>
        <a:tabLst/>
        <a:defRPr sz="2145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4pPr>
      <a:lvl5pPr marL="1309688" marR="0" indent="-261938" algn="l" defTabSz="340519" latinLnBrk="0">
        <a:lnSpc>
          <a:spcPct val="100000"/>
        </a:lnSpc>
        <a:spcBef>
          <a:spcPts val="2434"/>
        </a:spcBef>
        <a:spcAft>
          <a:spcPts val="0"/>
        </a:spcAft>
        <a:buClrTx/>
        <a:buSzPct val="125000"/>
        <a:buFontTx/>
        <a:buChar char="•"/>
        <a:tabLst/>
        <a:defRPr sz="2145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5pPr>
      <a:lvl6pPr marL="1571625" marR="0" indent="-261938" algn="l" defTabSz="340519" latinLnBrk="0">
        <a:lnSpc>
          <a:spcPct val="100000"/>
        </a:lnSpc>
        <a:spcBef>
          <a:spcPts val="2434"/>
        </a:spcBef>
        <a:spcAft>
          <a:spcPts val="0"/>
        </a:spcAft>
        <a:buClrTx/>
        <a:buSzPct val="125000"/>
        <a:buFontTx/>
        <a:buChar char="•"/>
        <a:tabLst/>
        <a:defRPr sz="2145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6pPr>
      <a:lvl7pPr marL="1833563" marR="0" indent="-261938" algn="l" defTabSz="340519" latinLnBrk="0">
        <a:lnSpc>
          <a:spcPct val="100000"/>
        </a:lnSpc>
        <a:spcBef>
          <a:spcPts val="2434"/>
        </a:spcBef>
        <a:spcAft>
          <a:spcPts val="0"/>
        </a:spcAft>
        <a:buClrTx/>
        <a:buSzPct val="125000"/>
        <a:buFontTx/>
        <a:buChar char="•"/>
        <a:tabLst/>
        <a:defRPr sz="2145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7pPr>
      <a:lvl8pPr marL="2095500" marR="0" indent="-261938" algn="l" defTabSz="340519" latinLnBrk="0">
        <a:lnSpc>
          <a:spcPct val="100000"/>
        </a:lnSpc>
        <a:spcBef>
          <a:spcPts val="2434"/>
        </a:spcBef>
        <a:spcAft>
          <a:spcPts val="0"/>
        </a:spcAft>
        <a:buClrTx/>
        <a:buSzPct val="125000"/>
        <a:buFontTx/>
        <a:buChar char="•"/>
        <a:tabLst/>
        <a:defRPr sz="2145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8pPr>
      <a:lvl9pPr marL="2357438" marR="0" indent="-261938" algn="l" defTabSz="340519" latinLnBrk="0">
        <a:lnSpc>
          <a:spcPct val="100000"/>
        </a:lnSpc>
        <a:spcBef>
          <a:spcPts val="2434"/>
        </a:spcBef>
        <a:spcAft>
          <a:spcPts val="0"/>
        </a:spcAft>
        <a:buClrTx/>
        <a:buSzPct val="125000"/>
        <a:buFontTx/>
        <a:buChar char="•"/>
        <a:tabLst/>
        <a:defRPr sz="2145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9pPr>
    </p:bodyStyle>
    <p:otherStyle>
      <a:lvl1pPr marL="0" marR="0" indent="0" algn="ctr" defTabSz="340519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99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1pPr>
      <a:lvl2pPr marL="0" marR="0" indent="94298" algn="ctr" defTabSz="340519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99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2pPr>
      <a:lvl3pPr marL="0" marR="0" indent="188595" algn="ctr" defTabSz="340519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99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3pPr>
      <a:lvl4pPr marL="0" marR="0" indent="282893" algn="ctr" defTabSz="340519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99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4pPr>
      <a:lvl5pPr marL="0" marR="0" indent="377190" algn="ctr" defTabSz="340519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99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5pPr>
      <a:lvl6pPr marL="0" marR="0" indent="471488" algn="ctr" defTabSz="340519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99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6pPr>
      <a:lvl7pPr marL="0" marR="0" indent="565785" algn="ctr" defTabSz="340519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99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7pPr>
      <a:lvl8pPr marL="0" marR="0" indent="660083" algn="ctr" defTabSz="340519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99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8pPr>
      <a:lvl9pPr marL="0" marR="0" indent="754380" algn="ctr" defTabSz="340519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99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ub.uio.no/english/courses-events/events/ureal/2018/180608phdday.html" TargetMode="External"/><Relationship Id="rId2" Type="http://schemas.openxmlformats.org/officeDocument/2006/relationships/hyperlink" Target="https://www.mn.uio.no/english/about/news-and-events/events/welcome-day-for-new-phd-candidates-2018.html" TargetMode="External"/><Relationship Id="rId1" Type="http://schemas.openxmlformats.org/officeDocument/2006/relationships/slideLayout" Target="../slideLayouts/slideLayout2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5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6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0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Diagram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61055263"/>
              </p:ext>
            </p:extLst>
          </p:nvPr>
        </p:nvGraphicFramePr>
        <p:xfrm>
          <a:off x="457200" y="920750"/>
          <a:ext cx="9144000" cy="5486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248425127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Diagram 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29053910"/>
              </p:ext>
            </p:extLst>
          </p:nvPr>
        </p:nvGraphicFramePr>
        <p:xfrm>
          <a:off x="76200" y="692150"/>
          <a:ext cx="9652000" cy="5791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662025983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forslag</a:t>
            </a:r>
            <a:endParaRPr lang="en-US" dirty="0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/>
        <p:txBody>
          <a:bodyPr anchor="t"/>
          <a:lstStyle/>
          <a:p>
            <a:r>
              <a:rPr lang="nb-NO" dirty="0" smtClean="0"/>
              <a:t>DOKA får i oppdrag å utarbeide forslag til hvordan hver av de fem trinnene kan effektiviseres hvis mulig.</a:t>
            </a:r>
          </a:p>
          <a:p>
            <a:r>
              <a:rPr lang="nb-NO" dirty="0"/>
              <a:t>DOKA avgjør selv hvordan arbeidet skal </a:t>
            </a:r>
            <a:r>
              <a:rPr lang="nb-NO" dirty="0" smtClean="0"/>
              <a:t>organiseres.</a:t>
            </a:r>
            <a:endParaRPr lang="nb-NO" dirty="0"/>
          </a:p>
          <a:p>
            <a:r>
              <a:rPr lang="nb-NO" dirty="0" smtClean="0"/>
              <a:t>Forslagene legges frem for programrådet.</a:t>
            </a:r>
          </a:p>
          <a:p>
            <a:r>
              <a:rPr lang="nb-NO" dirty="0" smtClean="0"/>
              <a:t>Forslag skal legges from for programrådet senest til første møte 2019.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6139158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ktangel 4"/>
          <p:cNvSpPr/>
          <p:nvPr/>
        </p:nvSpPr>
        <p:spPr>
          <a:xfrm>
            <a:off x="990600" y="1454150"/>
            <a:ext cx="7924800" cy="40318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</a:pPr>
            <a:r>
              <a:rPr lang="nb-NO" sz="2400" b="1" dirty="0"/>
              <a:t>Doktorgrad og veien videre </a:t>
            </a:r>
          </a:p>
          <a:p>
            <a:pPr>
              <a:spcAft>
                <a:spcPts val="1200"/>
              </a:spcAft>
            </a:pPr>
            <a:r>
              <a:rPr lang="nb-NO" sz="2400" dirty="0"/>
              <a:t>Hva vet vi om arbeidslivets behov for kompetanse på </a:t>
            </a:r>
            <a:r>
              <a:rPr lang="nb-NO" sz="2400" dirty="0" err="1"/>
              <a:t>ph.d</a:t>
            </a:r>
            <a:r>
              <a:rPr lang="nb-NO" sz="2400" dirty="0"/>
              <a:t>.-nivå?</a:t>
            </a:r>
          </a:p>
          <a:p>
            <a:pPr>
              <a:spcAft>
                <a:spcPts val="1200"/>
              </a:spcAft>
            </a:pPr>
            <a:r>
              <a:rPr lang="nb-NO" sz="2400" dirty="0"/>
              <a:t>Hvordan kan vi gjøre kandidatenes kompetanse kjent i arbeidslivet?</a:t>
            </a:r>
          </a:p>
          <a:p>
            <a:pPr>
              <a:spcAft>
                <a:spcPts val="1200"/>
              </a:spcAft>
            </a:pPr>
            <a:r>
              <a:rPr lang="nb-NO" sz="2400" dirty="0"/>
              <a:t>Hvordan sikrer vi sosial og faglig integrering av </a:t>
            </a:r>
            <a:r>
              <a:rPr lang="nb-NO" sz="2400" dirty="0" err="1"/>
              <a:t>ph.d</a:t>
            </a:r>
            <a:r>
              <a:rPr lang="nb-NO" sz="2400" dirty="0"/>
              <a:t>.-kandidater i fagmiljøer?</a:t>
            </a:r>
          </a:p>
          <a:p>
            <a:pPr>
              <a:spcAft>
                <a:spcPts val="1200"/>
              </a:spcAft>
            </a:pPr>
            <a:r>
              <a:rPr lang="nb-NO" sz="2400" dirty="0"/>
              <a:t>Hvordan kan vi forberede kandidatene våre til livet etter </a:t>
            </a:r>
            <a:r>
              <a:rPr lang="nb-NO" sz="2400" dirty="0" err="1"/>
              <a:t>ph.d</a:t>
            </a:r>
            <a:r>
              <a:rPr lang="nb-NO" sz="2400" dirty="0"/>
              <a:t>.-utdanning?</a:t>
            </a:r>
          </a:p>
        </p:txBody>
      </p:sp>
    </p:spTree>
    <p:extLst>
      <p:ext uri="{BB962C8B-B14F-4D97-AF65-F5344CB8AC3E}">
        <p14:creationId xmlns:p14="http://schemas.microsoft.com/office/powerpoint/2010/main" val="3850219916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/>
          <p:cNvSpPr/>
          <p:nvPr/>
        </p:nvSpPr>
        <p:spPr>
          <a:xfrm>
            <a:off x="2106328" y="1758950"/>
            <a:ext cx="480452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 err="1"/>
              <a:t>Karriere</a:t>
            </a:r>
            <a:r>
              <a:rPr lang="en-US" sz="2400" b="1" dirty="0"/>
              <a:t> </a:t>
            </a:r>
            <a:r>
              <a:rPr lang="en-US" sz="2400" b="1" dirty="0" err="1"/>
              <a:t>etter</a:t>
            </a:r>
            <a:r>
              <a:rPr lang="en-US" sz="2400" b="1" dirty="0"/>
              <a:t> </a:t>
            </a:r>
            <a:r>
              <a:rPr lang="en-US" sz="2400" b="1" dirty="0" err="1"/>
              <a:t>avlagt</a:t>
            </a:r>
            <a:r>
              <a:rPr lang="en-US" sz="2400" b="1" dirty="0"/>
              <a:t> </a:t>
            </a:r>
            <a:r>
              <a:rPr lang="en-US" sz="2400" b="1" dirty="0" err="1"/>
              <a:t>doktorgrad</a:t>
            </a:r>
            <a:endParaRPr lang="en-US" sz="2400" dirty="0"/>
          </a:p>
        </p:txBody>
      </p:sp>
      <p:sp>
        <p:nvSpPr>
          <p:cNvPr id="5" name="Rektangel 4"/>
          <p:cNvSpPr/>
          <p:nvPr/>
        </p:nvSpPr>
        <p:spPr>
          <a:xfrm>
            <a:off x="2106328" y="2597150"/>
            <a:ext cx="5029200" cy="830997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2400" b="1" dirty="0" err="1"/>
              <a:t>Oppfølging</a:t>
            </a:r>
            <a:r>
              <a:rPr lang="en-US" sz="2400" b="1" dirty="0"/>
              <a:t> </a:t>
            </a:r>
            <a:r>
              <a:rPr lang="en-US" sz="2400" b="1" dirty="0" err="1"/>
              <a:t>av</a:t>
            </a:r>
            <a:r>
              <a:rPr lang="en-US" sz="2400" b="1" dirty="0"/>
              <a:t> </a:t>
            </a:r>
            <a:r>
              <a:rPr lang="en-US" sz="2400" b="1" dirty="0" err="1"/>
              <a:t>kandidater</a:t>
            </a:r>
            <a:r>
              <a:rPr lang="en-US" sz="2400" b="1" dirty="0"/>
              <a:t> </a:t>
            </a:r>
            <a:r>
              <a:rPr lang="en-US" sz="2400" b="1" dirty="0" err="1"/>
              <a:t>og</a:t>
            </a:r>
            <a:r>
              <a:rPr lang="en-US" sz="2400" b="1" dirty="0"/>
              <a:t> </a:t>
            </a:r>
            <a:r>
              <a:rPr lang="en-US" sz="2400" b="1" dirty="0" err="1"/>
              <a:t>karriereveiledning</a:t>
            </a:r>
            <a:endParaRPr lang="en-US" sz="2400" dirty="0"/>
          </a:p>
        </p:txBody>
      </p:sp>
      <p:sp>
        <p:nvSpPr>
          <p:cNvPr id="6" name="Rektangel 5"/>
          <p:cNvSpPr/>
          <p:nvPr/>
        </p:nvSpPr>
        <p:spPr>
          <a:xfrm>
            <a:off x="2106328" y="4425950"/>
            <a:ext cx="3323346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000" dirty="0" err="1"/>
              <a:t>Gruppearbeid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3638798490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/>
          <p:cNvSpPr/>
          <p:nvPr/>
        </p:nvSpPr>
        <p:spPr>
          <a:xfrm>
            <a:off x="838200" y="1454150"/>
            <a:ext cx="8610600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 dirty="0" err="1"/>
              <a:t>Arrangementer</a:t>
            </a:r>
            <a:r>
              <a:rPr lang="en-US" sz="2800" b="1" dirty="0"/>
              <a:t> for ph.d.-</a:t>
            </a:r>
            <a:r>
              <a:rPr lang="en-US" sz="2800" b="1" dirty="0" err="1"/>
              <a:t>kandidater</a:t>
            </a:r>
            <a:endParaRPr lang="en-US" sz="2800" dirty="0"/>
          </a:p>
          <a:p>
            <a:pPr>
              <a:buFont typeface="Arial" panose="020B0604020202020204" pitchFamily="34" charset="0"/>
              <a:buChar char="•"/>
            </a:pPr>
            <a:r>
              <a:rPr lang="en-US" sz="2800" dirty="0" err="1"/>
              <a:t>Videreføring</a:t>
            </a:r>
            <a:r>
              <a:rPr lang="en-US" sz="2800" dirty="0"/>
              <a:t> </a:t>
            </a:r>
            <a:r>
              <a:rPr lang="en-US" sz="2800" dirty="0" err="1"/>
              <a:t>hvert</a:t>
            </a:r>
            <a:r>
              <a:rPr lang="en-US" sz="2800" dirty="0"/>
              <a:t> for </a:t>
            </a:r>
            <a:r>
              <a:rPr lang="en-US" sz="2800" dirty="0" err="1"/>
              <a:t>seg</a:t>
            </a:r>
            <a:r>
              <a:rPr lang="en-US" sz="2800" dirty="0"/>
              <a:t> </a:t>
            </a:r>
            <a:r>
              <a:rPr lang="en-US" sz="2800" dirty="0" err="1"/>
              <a:t>eller</a:t>
            </a:r>
            <a:r>
              <a:rPr lang="en-US" sz="2800" dirty="0"/>
              <a:t> </a:t>
            </a:r>
            <a:r>
              <a:rPr lang="en-US" sz="2800" dirty="0" err="1"/>
              <a:t>sammenslåing</a:t>
            </a:r>
            <a:r>
              <a:rPr lang="en-US" sz="2800" dirty="0"/>
              <a:t>?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800" dirty="0" err="1">
                <a:hlinkClick r:id="rId2"/>
              </a:rPr>
              <a:t>Velkomstdag</a:t>
            </a:r>
            <a:endParaRPr lang="en-US" sz="2800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800" dirty="0">
                <a:hlinkClick r:id="rId3"/>
              </a:rPr>
              <a:t>PhD day</a:t>
            </a:r>
            <a:r>
              <a:rPr lang="en-US" sz="2800" dirty="0"/>
              <a:t> i </a:t>
            </a:r>
            <a:r>
              <a:rPr lang="en-US" sz="2800" dirty="0" err="1"/>
              <a:t>samarbeid</a:t>
            </a:r>
            <a:r>
              <a:rPr lang="en-US" sz="2800" dirty="0"/>
              <a:t> med </a:t>
            </a:r>
            <a:r>
              <a:rPr lang="en-US" sz="2800" dirty="0" err="1"/>
              <a:t>Realfagsbibliotek</a:t>
            </a:r>
            <a:endParaRPr lang="en-US" sz="2800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800" dirty="0" err="1"/>
              <a:t>Programseminar</a:t>
            </a:r>
            <a:r>
              <a:rPr lang="en-US" sz="2800" dirty="0"/>
              <a:t> – </a:t>
            </a:r>
            <a:r>
              <a:rPr lang="en-US" sz="2800" b="1" dirty="0" err="1"/>
              <a:t>forslag</a:t>
            </a:r>
            <a:r>
              <a:rPr lang="en-US" sz="2800" b="1" dirty="0"/>
              <a:t>! </a:t>
            </a:r>
            <a:r>
              <a:rPr lang="en-US" sz="2800" dirty="0" err="1"/>
              <a:t>Tentativt</a:t>
            </a:r>
            <a:r>
              <a:rPr lang="en-US" sz="2800" dirty="0"/>
              <a:t> 8.-9. </a:t>
            </a:r>
            <a:r>
              <a:rPr lang="en-US" sz="2800" dirty="0" err="1"/>
              <a:t>februar</a:t>
            </a:r>
            <a:r>
              <a:rPr lang="en-US" sz="2800" dirty="0"/>
              <a:t> 2019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800" dirty="0" err="1"/>
              <a:t>Avslutningsseminar</a:t>
            </a:r>
            <a:r>
              <a:rPr lang="en-US" sz="2800" dirty="0"/>
              <a:t> (</a:t>
            </a:r>
            <a:r>
              <a:rPr lang="en-US" sz="2800" dirty="0" err="1"/>
              <a:t>disputas</a:t>
            </a:r>
            <a:r>
              <a:rPr lang="en-US" sz="2800" dirty="0"/>
              <a:t>/</a:t>
            </a:r>
            <a:r>
              <a:rPr lang="en-US" sz="2800" dirty="0" err="1"/>
              <a:t>prøveforelesning</a:t>
            </a:r>
            <a:r>
              <a:rPr lang="en-US" sz="2800" dirty="0"/>
              <a:t> - </a:t>
            </a:r>
            <a:r>
              <a:rPr lang="en-US" sz="2800" dirty="0" err="1"/>
              <a:t>stressmestring</a:t>
            </a:r>
            <a:r>
              <a:rPr lang="en-US" sz="2800" dirty="0"/>
              <a:t>, </a:t>
            </a:r>
            <a:r>
              <a:rPr lang="en-US" sz="2800" dirty="0" err="1"/>
              <a:t>pressemelding</a:t>
            </a:r>
            <a:r>
              <a:rPr lang="en-US" sz="2800" dirty="0"/>
              <a:t>) </a:t>
            </a:r>
            <a:r>
              <a:rPr lang="en-US" sz="2800" b="1" dirty="0"/>
              <a:t>– </a:t>
            </a:r>
            <a:r>
              <a:rPr lang="en-US" sz="2800" b="1" dirty="0" err="1"/>
              <a:t>forslag</a:t>
            </a:r>
            <a:r>
              <a:rPr lang="en-US" sz="2800" b="1" dirty="0"/>
              <a:t>! </a:t>
            </a:r>
            <a:r>
              <a:rPr lang="en-US" sz="2800" dirty="0" err="1"/>
              <a:t>Tentativt</a:t>
            </a:r>
            <a:r>
              <a:rPr lang="en-US" sz="2800" dirty="0"/>
              <a:t> </a:t>
            </a:r>
            <a:r>
              <a:rPr lang="en-US" sz="2800" dirty="0" err="1"/>
              <a:t>november</a:t>
            </a:r>
            <a:r>
              <a:rPr lang="en-US" sz="2800" dirty="0"/>
              <a:t> 2018</a:t>
            </a:r>
          </a:p>
        </p:txBody>
      </p:sp>
    </p:spTree>
    <p:extLst>
      <p:ext uri="{BB962C8B-B14F-4D97-AF65-F5344CB8AC3E}">
        <p14:creationId xmlns:p14="http://schemas.microsoft.com/office/powerpoint/2010/main" val="2400431547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e 3"/>
          <p:cNvPicPr>
            <a:picLocks noChangeAspect="1"/>
          </p:cNvPicPr>
          <p:nvPr/>
        </p:nvPicPr>
        <p:blipFill rotWithShape="1">
          <a:blip r:embed="rId2"/>
          <a:srcRect l="66666" t="13333" r="3542" b="5617"/>
          <a:stretch/>
        </p:blipFill>
        <p:spPr>
          <a:xfrm>
            <a:off x="0" y="6350"/>
            <a:ext cx="9525000" cy="72880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90385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362399" y="1753199"/>
            <a:ext cx="3650400" cy="34164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444500" y="5122026"/>
            <a:ext cx="2921000" cy="105003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584835" marR="5080" indent="-572770">
              <a:lnSpc>
                <a:spcPct val="110900"/>
              </a:lnSpc>
            </a:pPr>
            <a:r>
              <a:rPr sz="3200" spc="65" dirty="0" smtClean="0">
                <a:solidFill>
                  <a:srgbClr val="010101"/>
                </a:solidFill>
                <a:latin typeface="Arial"/>
                <a:cs typeface="Arial"/>
              </a:rPr>
              <a:t>Computationa</a:t>
            </a:r>
            <a:r>
              <a:rPr sz="3200" spc="-105" dirty="0" smtClean="0">
                <a:solidFill>
                  <a:srgbClr val="010101"/>
                </a:solidFill>
                <a:latin typeface="Arial"/>
                <a:cs typeface="Arial"/>
              </a:rPr>
              <a:t>l</a:t>
            </a:r>
            <a:r>
              <a:rPr sz="3200" spc="-130" dirty="0" smtClean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sz="3200" spc="50" dirty="0">
                <a:solidFill>
                  <a:srgbClr val="010101"/>
                </a:solidFill>
                <a:latin typeface="Arial"/>
                <a:cs typeface="Arial"/>
              </a:rPr>
              <a:t>Modeling</a:t>
            </a:r>
            <a:endParaRPr sz="3200" dirty="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907699" y="1067314"/>
            <a:ext cx="2589530" cy="50013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  <a:tabLst>
                <a:tab pos="1078230" algn="l"/>
              </a:tabLst>
            </a:pPr>
            <a:r>
              <a:rPr sz="3200" spc="-25" dirty="0">
                <a:solidFill>
                  <a:srgbClr val="010101"/>
                </a:solidFill>
                <a:latin typeface="Arial"/>
                <a:cs typeface="Arial"/>
              </a:rPr>
              <a:t>Da</a:t>
            </a:r>
            <a:r>
              <a:rPr sz="3200" spc="70" dirty="0">
                <a:solidFill>
                  <a:srgbClr val="010101"/>
                </a:solidFill>
                <a:latin typeface="Arial"/>
                <a:cs typeface="Arial"/>
              </a:rPr>
              <a:t>t</a:t>
            </a:r>
            <a:r>
              <a:rPr sz="3200" spc="-130" dirty="0">
                <a:solidFill>
                  <a:srgbClr val="010101"/>
                </a:solidFill>
                <a:latin typeface="Arial"/>
                <a:cs typeface="Arial"/>
              </a:rPr>
              <a:t>a</a:t>
            </a:r>
            <a:r>
              <a:rPr sz="3200" dirty="0">
                <a:solidFill>
                  <a:srgbClr val="010101"/>
                </a:solidFill>
                <a:latin typeface="Arial"/>
                <a:cs typeface="Arial"/>
              </a:rPr>
              <a:t>	</a:t>
            </a:r>
            <a:r>
              <a:rPr sz="3200" spc="-160" dirty="0">
                <a:solidFill>
                  <a:srgbClr val="010101"/>
                </a:solidFill>
                <a:latin typeface="Arial"/>
                <a:cs typeface="Arial"/>
              </a:rPr>
              <a:t>Sto</a:t>
            </a:r>
            <a:r>
              <a:rPr sz="3200" spc="175" dirty="0">
                <a:solidFill>
                  <a:srgbClr val="010101"/>
                </a:solidFill>
                <a:latin typeface="Arial"/>
                <a:cs typeface="Arial"/>
              </a:rPr>
              <a:t>r</a:t>
            </a:r>
            <a:r>
              <a:rPr sz="3200" spc="55" dirty="0">
                <a:solidFill>
                  <a:srgbClr val="010101"/>
                </a:solidFill>
                <a:latin typeface="Arial"/>
                <a:cs typeface="Arial"/>
              </a:rPr>
              <a:t>a</a:t>
            </a:r>
            <a:r>
              <a:rPr sz="3200" spc="-135" dirty="0">
                <a:solidFill>
                  <a:srgbClr val="010101"/>
                </a:solidFill>
                <a:latin typeface="Arial"/>
                <a:cs typeface="Arial"/>
              </a:rPr>
              <a:t>g</a:t>
            </a:r>
            <a:r>
              <a:rPr sz="3200" spc="-20" dirty="0">
                <a:solidFill>
                  <a:srgbClr val="010101"/>
                </a:solidFill>
                <a:latin typeface="Arial"/>
                <a:cs typeface="Arial"/>
              </a:rPr>
              <a:t>e</a:t>
            </a:r>
            <a:endParaRPr sz="3200" dirty="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7176499" y="5114828"/>
            <a:ext cx="2471420" cy="104900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R="22225" algn="ctr">
              <a:lnSpc>
                <a:spcPct val="100000"/>
              </a:lnSpc>
            </a:pPr>
            <a:r>
              <a:rPr sz="3200" spc="70" dirty="0">
                <a:solidFill>
                  <a:srgbClr val="010101"/>
                </a:solidFill>
                <a:latin typeface="Arial"/>
                <a:cs typeface="Arial"/>
              </a:rPr>
              <a:t>Computing</a:t>
            </a:r>
            <a:endParaRPr sz="3200" dirty="0">
              <a:latin typeface="Arial"/>
              <a:cs typeface="Arial"/>
            </a:endParaRPr>
          </a:p>
          <a:p>
            <a:pPr algn="ctr">
              <a:lnSpc>
                <a:spcPct val="100000"/>
              </a:lnSpc>
              <a:spcBef>
                <a:spcPts val="509"/>
              </a:spcBef>
              <a:tabLst>
                <a:tab pos="521334" algn="l"/>
              </a:tabLst>
            </a:pPr>
            <a:r>
              <a:rPr sz="3200" spc="-95" dirty="0">
                <a:solidFill>
                  <a:srgbClr val="010101"/>
                </a:solidFill>
                <a:latin typeface="Arial"/>
                <a:cs typeface="Arial"/>
              </a:rPr>
              <a:t>i</a:t>
            </a:r>
            <a:r>
              <a:rPr sz="3200" spc="-100" dirty="0">
                <a:solidFill>
                  <a:srgbClr val="010101"/>
                </a:solidFill>
                <a:latin typeface="Arial"/>
                <a:cs typeface="Arial"/>
              </a:rPr>
              <a:t>n</a:t>
            </a:r>
            <a:r>
              <a:rPr sz="3200" dirty="0">
                <a:solidFill>
                  <a:srgbClr val="010101"/>
                </a:solidFill>
                <a:latin typeface="Arial"/>
                <a:cs typeface="Arial"/>
              </a:rPr>
              <a:t>	</a:t>
            </a:r>
            <a:r>
              <a:rPr sz="3200" spc="-185" dirty="0" smtClean="0">
                <a:solidFill>
                  <a:srgbClr val="010101"/>
                </a:solidFill>
                <a:latin typeface="Arial"/>
                <a:cs typeface="Arial"/>
              </a:rPr>
              <a:t>Edu</a:t>
            </a:r>
            <a:r>
              <a:rPr sz="3200" spc="15" dirty="0" smtClean="0">
                <a:solidFill>
                  <a:srgbClr val="010101"/>
                </a:solidFill>
                <a:latin typeface="Arial"/>
                <a:cs typeface="Arial"/>
              </a:rPr>
              <a:t>c</a:t>
            </a:r>
            <a:r>
              <a:rPr sz="3200" spc="-85" dirty="0" smtClean="0">
                <a:solidFill>
                  <a:srgbClr val="010101"/>
                </a:solidFill>
                <a:latin typeface="Arial"/>
                <a:cs typeface="Arial"/>
              </a:rPr>
              <a:t>a</a:t>
            </a:r>
            <a:r>
              <a:rPr sz="3200" spc="325" dirty="0" smtClean="0">
                <a:solidFill>
                  <a:srgbClr val="010101"/>
                </a:solidFill>
                <a:latin typeface="Arial"/>
                <a:cs typeface="Arial"/>
              </a:rPr>
              <a:t>t</a:t>
            </a:r>
            <a:r>
              <a:rPr sz="3200" spc="-204" dirty="0" smtClean="0">
                <a:solidFill>
                  <a:srgbClr val="010101"/>
                </a:solidFill>
                <a:latin typeface="Arial"/>
                <a:cs typeface="Arial"/>
              </a:rPr>
              <a:t>i</a:t>
            </a:r>
            <a:r>
              <a:rPr sz="3200" spc="-100" dirty="0" smtClean="0">
                <a:solidFill>
                  <a:srgbClr val="010101"/>
                </a:solidFill>
                <a:latin typeface="Arial"/>
                <a:cs typeface="Arial"/>
              </a:rPr>
              <a:t>on</a:t>
            </a:r>
            <a:endParaRPr sz="3200" dirty="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911327" y="6229143"/>
            <a:ext cx="514968" cy="53807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2852135" y="0"/>
            <a:ext cx="7196361" cy="73152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0" y="4951"/>
            <a:ext cx="10058400" cy="0"/>
          </a:xfrm>
          <a:custGeom>
            <a:avLst/>
            <a:gdLst/>
            <a:ahLst/>
            <a:cxnLst/>
            <a:rect l="l" t="t" r="r" b="b"/>
            <a:pathLst>
              <a:path w="10058400">
                <a:moveTo>
                  <a:pt x="0" y="0"/>
                </a:moveTo>
                <a:lnTo>
                  <a:pt x="10058400" y="0"/>
                </a:lnTo>
              </a:path>
            </a:pathLst>
          </a:custGeom>
          <a:ln w="9903">
            <a:solidFill>
              <a:srgbClr val="34343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650" y="0"/>
            <a:ext cx="0" cy="7327900"/>
          </a:xfrm>
          <a:custGeom>
            <a:avLst/>
            <a:gdLst/>
            <a:ahLst/>
            <a:cxnLst/>
            <a:rect l="l" t="t" r="r" b="b"/>
            <a:pathLst>
              <a:path h="7327900">
                <a:moveTo>
                  <a:pt x="0" y="7327900"/>
                </a:moveTo>
                <a:lnTo>
                  <a:pt x="0" y="0"/>
                </a:lnTo>
              </a:path>
            </a:pathLst>
          </a:custGeom>
          <a:ln w="3301">
            <a:solidFill>
              <a:srgbClr val="BFB8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0" y="7319647"/>
            <a:ext cx="2891790" cy="0"/>
          </a:xfrm>
          <a:custGeom>
            <a:avLst/>
            <a:gdLst/>
            <a:ahLst/>
            <a:cxnLst/>
            <a:rect l="l" t="t" r="r" b="b"/>
            <a:pathLst>
              <a:path w="2891790">
                <a:moveTo>
                  <a:pt x="0" y="0"/>
                </a:moveTo>
                <a:lnTo>
                  <a:pt x="2891749" y="0"/>
                </a:lnTo>
              </a:path>
            </a:pathLst>
          </a:custGeom>
          <a:ln w="16505">
            <a:solidFill>
              <a:srgbClr val="38444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462655" y="6373484"/>
            <a:ext cx="1337310" cy="34671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100" spc="110" dirty="0">
                <a:solidFill>
                  <a:srgbClr val="2F2F2F"/>
                </a:solidFill>
                <a:latin typeface="Arial"/>
                <a:cs typeface="Arial"/>
              </a:rPr>
              <a:t>M</a:t>
            </a:r>
            <a:r>
              <a:rPr sz="1100" spc="20" dirty="0">
                <a:solidFill>
                  <a:srgbClr val="2F2F2F"/>
                </a:solidFill>
                <a:latin typeface="Arial"/>
                <a:cs typeface="Arial"/>
              </a:rPr>
              <a:t>i</a:t>
            </a:r>
            <a:r>
              <a:rPr sz="1100" spc="40" dirty="0">
                <a:solidFill>
                  <a:srgbClr val="2F2F2F"/>
                </a:solidFill>
                <a:latin typeface="Arial"/>
                <a:cs typeface="Arial"/>
              </a:rPr>
              <a:t>l</a:t>
            </a:r>
            <a:r>
              <a:rPr sz="1100" spc="35" dirty="0">
                <a:solidFill>
                  <a:srgbClr val="2F2F2F"/>
                </a:solidFill>
                <a:latin typeface="Arial"/>
                <a:cs typeface="Arial"/>
              </a:rPr>
              <a:t>ad</a:t>
            </a:r>
            <a:r>
              <a:rPr sz="1100" spc="135" dirty="0">
                <a:solidFill>
                  <a:srgbClr val="2F2F2F"/>
                </a:solidFill>
                <a:latin typeface="Arial"/>
                <a:cs typeface="Arial"/>
              </a:rPr>
              <a:t> </a:t>
            </a:r>
            <a:r>
              <a:rPr sz="1100" spc="60" dirty="0">
                <a:solidFill>
                  <a:srgbClr val="2F2F2F"/>
                </a:solidFill>
                <a:latin typeface="Arial"/>
                <a:cs typeface="Arial"/>
              </a:rPr>
              <a:t>H.</a:t>
            </a:r>
            <a:r>
              <a:rPr sz="1100" spc="125" dirty="0">
                <a:solidFill>
                  <a:srgbClr val="2F2F2F"/>
                </a:solidFill>
                <a:latin typeface="Arial"/>
                <a:cs typeface="Arial"/>
              </a:rPr>
              <a:t> </a:t>
            </a:r>
            <a:r>
              <a:rPr sz="1100" spc="35" dirty="0">
                <a:solidFill>
                  <a:srgbClr val="2F2F2F"/>
                </a:solidFill>
                <a:latin typeface="Arial"/>
                <a:cs typeface="Arial"/>
              </a:rPr>
              <a:t>Mobarhan</a:t>
            </a:r>
            <a:endParaRPr sz="1100">
              <a:latin typeface="Arial"/>
              <a:cs typeface="Arial"/>
            </a:endParaRPr>
          </a:p>
          <a:p>
            <a:pPr marL="788035">
              <a:lnSpc>
                <a:spcPct val="100000"/>
              </a:lnSpc>
              <a:spcBef>
                <a:spcPts val="110"/>
              </a:spcBef>
            </a:pPr>
            <a:r>
              <a:rPr sz="1100" spc="-35" dirty="0">
                <a:solidFill>
                  <a:srgbClr val="2F2F2F"/>
                </a:solidFill>
                <a:latin typeface="Arial"/>
                <a:cs typeface="Arial"/>
              </a:rPr>
              <a:t>C</a:t>
            </a:r>
            <a:r>
              <a:rPr sz="1100" spc="10" dirty="0">
                <a:solidFill>
                  <a:srgbClr val="2F2F2F"/>
                </a:solidFill>
                <a:latin typeface="Arial"/>
                <a:cs typeface="Arial"/>
              </a:rPr>
              <a:t>I</a:t>
            </a:r>
            <a:r>
              <a:rPr sz="1100" spc="55" dirty="0">
                <a:solidFill>
                  <a:srgbClr val="2F2F2F"/>
                </a:solidFill>
                <a:latin typeface="Arial"/>
                <a:cs typeface="Arial"/>
              </a:rPr>
              <a:t>NPLA</a:t>
            </a:r>
            <a:endParaRPr sz="11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99935" y="1441986"/>
            <a:ext cx="3439795" cy="65595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2225" marR="5080" indent="-10160">
              <a:lnSpc>
                <a:spcPct val="107800"/>
              </a:lnSpc>
            </a:pPr>
            <a:r>
              <a:rPr sz="2250" spc="130" dirty="0">
                <a:solidFill>
                  <a:srgbClr val="2F2F2F"/>
                </a:solidFill>
                <a:latin typeface="Arial"/>
                <a:cs typeface="Arial"/>
              </a:rPr>
              <a:t>Computat</a:t>
            </a:r>
            <a:r>
              <a:rPr sz="2250" spc="245" dirty="0">
                <a:solidFill>
                  <a:srgbClr val="2F2F2F"/>
                </a:solidFill>
                <a:latin typeface="Arial"/>
                <a:cs typeface="Arial"/>
              </a:rPr>
              <a:t>i</a:t>
            </a:r>
            <a:r>
              <a:rPr sz="2250" spc="105" dirty="0">
                <a:solidFill>
                  <a:srgbClr val="2F2F2F"/>
                </a:solidFill>
                <a:latin typeface="Arial"/>
                <a:cs typeface="Arial"/>
              </a:rPr>
              <a:t>onal</a:t>
            </a:r>
            <a:r>
              <a:rPr sz="2250" spc="229" dirty="0">
                <a:solidFill>
                  <a:srgbClr val="2F2F2F"/>
                </a:solidFill>
                <a:latin typeface="Arial"/>
                <a:cs typeface="Arial"/>
              </a:rPr>
              <a:t> </a:t>
            </a:r>
            <a:r>
              <a:rPr sz="2250" spc="-40" dirty="0">
                <a:solidFill>
                  <a:srgbClr val="2F2F2F"/>
                </a:solidFill>
                <a:latin typeface="Arial"/>
                <a:cs typeface="Arial"/>
              </a:rPr>
              <a:t>T</a:t>
            </a:r>
            <a:r>
              <a:rPr sz="2250" spc="80" dirty="0">
                <a:solidFill>
                  <a:srgbClr val="2F2F2F"/>
                </a:solidFill>
                <a:latin typeface="Arial"/>
                <a:cs typeface="Arial"/>
              </a:rPr>
              <a:t>ools</a:t>
            </a:r>
            <a:r>
              <a:rPr sz="2250" spc="270" dirty="0">
                <a:solidFill>
                  <a:srgbClr val="2F2F2F"/>
                </a:solidFill>
                <a:latin typeface="Arial"/>
                <a:cs typeface="Arial"/>
              </a:rPr>
              <a:t> </a:t>
            </a:r>
            <a:r>
              <a:rPr sz="2250" spc="275" dirty="0">
                <a:solidFill>
                  <a:srgbClr val="2F2F2F"/>
                </a:solidFill>
                <a:latin typeface="Arial"/>
                <a:cs typeface="Arial"/>
              </a:rPr>
              <a:t>f</a:t>
            </a:r>
            <a:r>
              <a:rPr sz="2250" spc="30" dirty="0">
                <a:solidFill>
                  <a:srgbClr val="2F2F2F"/>
                </a:solidFill>
                <a:latin typeface="Arial"/>
                <a:cs typeface="Arial"/>
              </a:rPr>
              <a:t>or</a:t>
            </a:r>
            <a:r>
              <a:rPr sz="2250" spc="15" dirty="0">
                <a:solidFill>
                  <a:srgbClr val="2F2F2F"/>
                </a:solidFill>
                <a:latin typeface="Arial"/>
                <a:cs typeface="Arial"/>
              </a:rPr>
              <a:t> </a:t>
            </a:r>
            <a:r>
              <a:rPr sz="2250" spc="80" dirty="0">
                <a:solidFill>
                  <a:srgbClr val="F4A833"/>
                </a:solidFill>
                <a:latin typeface="Arial"/>
                <a:cs typeface="Arial"/>
              </a:rPr>
              <a:t>Mode</a:t>
            </a:r>
            <a:r>
              <a:rPr sz="2250" spc="185" dirty="0">
                <a:solidFill>
                  <a:srgbClr val="F4A833"/>
                </a:solidFill>
                <a:latin typeface="Arial"/>
                <a:cs typeface="Arial"/>
              </a:rPr>
              <a:t>l</a:t>
            </a:r>
            <a:r>
              <a:rPr sz="2250" spc="145" dirty="0">
                <a:solidFill>
                  <a:srgbClr val="F4A833"/>
                </a:solidFill>
                <a:latin typeface="Arial"/>
                <a:cs typeface="Arial"/>
              </a:rPr>
              <a:t>i</a:t>
            </a:r>
            <a:r>
              <a:rPr sz="2250" spc="135" dirty="0">
                <a:solidFill>
                  <a:srgbClr val="F4A833"/>
                </a:solidFill>
                <a:latin typeface="Arial"/>
                <a:cs typeface="Arial"/>
              </a:rPr>
              <a:t>ng,</a:t>
            </a:r>
            <a:r>
              <a:rPr sz="2250" spc="200" dirty="0">
                <a:solidFill>
                  <a:srgbClr val="F4A833"/>
                </a:solidFill>
                <a:latin typeface="Arial"/>
                <a:cs typeface="Arial"/>
              </a:rPr>
              <a:t> </a:t>
            </a:r>
            <a:r>
              <a:rPr sz="2250" spc="70" dirty="0">
                <a:solidFill>
                  <a:srgbClr val="EF4664"/>
                </a:solidFill>
                <a:latin typeface="Arial"/>
                <a:cs typeface="Arial"/>
              </a:rPr>
              <a:t>Data</a:t>
            </a:r>
            <a:r>
              <a:rPr sz="2250" spc="240" dirty="0">
                <a:solidFill>
                  <a:srgbClr val="EF4664"/>
                </a:solidFill>
                <a:latin typeface="Arial"/>
                <a:cs typeface="Arial"/>
              </a:rPr>
              <a:t> </a:t>
            </a:r>
            <a:r>
              <a:rPr sz="2250" spc="50" dirty="0">
                <a:solidFill>
                  <a:srgbClr val="EF4664"/>
                </a:solidFill>
                <a:latin typeface="Arial"/>
                <a:cs typeface="Arial"/>
              </a:rPr>
              <a:t>Storage,</a:t>
            </a:r>
            <a:endParaRPr sz="225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396634" y="2187980"/>
            <a:ext cx="2125980" cy="65595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 marR="5080" indent="-13335">
              <a:lnSpc>
                <a:spcPct val="107800"/>
              </a:lnSpc>
              <a:tabLst>
                <a:tab pos="1834514" algn="l"/>
              </a:tabLst>
            </a:pPr>
            <a:r>
              <a:rPr sz="2150" spc="85" dirty="0">
                <a:solidFill>
                  <a:srgbClr val="41AADF"/>
                </a:solidFill>
                <a:latin typeface="Arial"/>
                <a:cs typeface="Arial"/>
              </a:rPr>
              <a:t>&amp; </a:t>
            </a:r>
            <a:r>
              <a:rPr sz="2150" spc="-285" dirty="0">
                <a:solidFill>
                  <a:srgbClr val="41AADF"/>
                </a:solidFill>
                <a:latin typeface="Arial"/>
                <a:cs typeface="Arial"/>
              </a:rPr>
              <a:t> </a:t>
            </a:r>
            <a:r>
              <a:rPr sz="2250" spc="80" dirty="0">
                <a:solidFill>
                  <a:srgbClr val="41AADF"/>
                </a:solidFill>
                <a:latin typeface="Arial"/>
                <a:cs typeface="Arial"/>
              </a:rPr>
              <a:t>Educat</a:t>
            </a:r>
            <a:r>
              <a:rPr sz="2250" spc="70" dirty="0">
                <a:solidFill>
                  <a:srgbClr val="41AADF"/>
                </a:solidFill>
                <a:latin typeface="Arial"/>
                <a:cs typeface="Arial"/>
              </a:rPr>
              <a:t>i</a:t>
            </a:r>
            <a:r>
              <a:rPr sz="2250" spc="125" dirty="0">
                <a:solidFill>
                  <a:srgbClr val="41AADF"/>
                </a:solidFill>
                <a:latin typeface="Arial"/>
                <a:cs typeface="Arial"/>
              </a:rPr>
              <a:t>on</a:t>
            </a:r>
            <a:r>
              <a:rPr sz="2250" dirty="0">
                <a:solidFill>
                  <a:srgbClr val="41AADF"/>
                </a:solidFill>
                <a:latin typeface="Arial"/>
                <a:cs typeface="Arial"/>
              </a:rPr>
              <a:t>	</a:t>
            </a:r>
            <a:r>
              <a:rPr sz="2250" spc="195" dirty="0">
                <a:solidFill>
                  <a:srgbClr val="2F2F2F"/>
                </a:solidFill>
                <a:latin typeface="Arial"/>
                <a:cs typeface="Arial"/>
              </a:rPr>
              <a:t>i</a:t>
            </a:r>
            <a:r>
              <a:rPr sz="2250" spc="235" dirty="0">
                <a:solidFill>
                  <a:srgbClr val="2F2F2F"/>
                </a:solidFill>
                <a:latin typeface="Arial"/>
                <a:cs typeface="Arial"/>
              </a:rPr>
              <a:t>n</a:t>
            </a:r>
            <a:r>
              <a:rPr sz="2250" spc="114" dirty="0">
                <a:solidFill>
                  <a:srgbClr val="2F2F2F"/>
                </a:solidFill>
                <a:latin typeface="Arial"/>
                <a:cs typeface="Arial"/>
              </a:rPr>
              <a:t> </a:t>
            </a:r>
            <a:r>
              <a:rPr sz="2250" spc="110" dirty="0">
                <a:solidFill>
                  <a:srgbClr val="2F2F2F"/>
                </a:solidFill>
                <a:latin typeface="Arial"/>
                <a:cs typeface="Arial"/>
              </a:rPr>
              <a:t>Neu</a:t>
            </a:r>
            <a:r>
              <a:rPr sz="2250" spc="145" dirty="0">
                <a:solidFill>
                  <a:srgbClr val="2F2F2F"/>
                </a:solidFill>
                <a:latin typeface="Arial"/>
                <a:cs typeface="Arial"/>
              </a:rPr>
              <a:t>r</a:t>
            </a:r>
            <a:r>
              <a:rPr sz="2250" spc="55" dirty="0">
                <a:solidFill>
                  <a:srgbClr val="2F2F2F"/>
                </a:solidFill>
                <a:latin typeface="Arial"/>
                <a:cs typeface="Arial"/>
              </a:rPr>
              <a:t>osc</a:t>
            </a:r>
            <a:r>
              <a:rPr sz="2250" spc="135" dirty="0">
                <a:solidFill>
                  <a:srgbClr val="2F2F2F"/>
                </a:solidFill>
                <a:latin typeface="Arial"/>
                <a:cs typeface="Arial"/>
              </a:rPr>
              <a:t>i</a:t>
            </a:r>
            <a:r>
              <a:rPr sz="2250" spc="45" dirty="0">
                <a:solidFill>
                  <a:srgbClr val="2F2F2F"/>
                </a:solidFill>
                <a:latin typeface="Arial"/>
                <a:cs typeface="Arial"/>
              </a:rPr>
              <a:t>ence</a:t>
            </a:r>
            <a:endParaRPr sz="225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object 13"/>
          <p:cNvSpPr txBox="1">
            <a:spLocks noGrp="1"/>
          </p:cNvSpPr>
          <p:nvPr>
            <p:ph type="title"/>
          </p:nvPr>
        </p:nvSpPr>
        <p:spPr>
          <a:xfrm>
            <a:off x="457200" y="2100257"/>
            <a:ext cx="466283" cy="1846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00" spc="-20" dirty="0"/>
              <a:t>2</a:t>
            </a:r>
            <a:r>
              <a:rPr sz="1200" spc="55" dirty="0"/>
              <a:t>0</a:t>
            </a:r>
            <a:r>
              <a:rPr sz="1200" spc="35" dirty="0"/>
              <a:t>09</a:t>
            </a:r>
          </a:p>
        </p:txBody>
      </p:sp>
      <p:sp>
        <p:nvSpPr>
          <p:cNvPr id="19" name="object 19"/>
          <p:cNvSpPr txBox="1"/>
          <p:nvPr/>
        </p:nvSpPr>
        <p:spPr>
          <a:xfrm rot="16200000">
            <a:off x="-414026" y="3342171"/>
            <a:ext cx="1379074" cy="24622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600" spc="-80" dirty="0">
                <a:solidFill>
                  <a:srgbClr val="C83636"/>
                </a:solidFill>
                <a:latin typeface="Tahoma"/>
                <a:cs typeface="Tahoma"/>
              </a:rPr>
              <a:t>T</a:t>
            </a:r>
            <a:r>
              <a:rPr sz="1600" spc="25" dirty="0">
                <a:solidFill>
                  <a:srgbClr val="C83636"/>
                </a:solidFill>
                <a:latin typeface="Tahoma"/>
                <a:cs typeface="Tahoma"/>
              </a:rPr>
              <a:t>e</a:t>
            </a:r>
            <a:r>
              <a:rPr sz="1600" dirty="0">
                <a:solidFill>
                  <a:srgbClr val="C83636"/>
                </a:solidFill>
                <a:latin typeface="Tahoma"/>
                <a:cs typeface="Tahoma"/>
              </a:rPr>
              <a:t>a</a:t>
            </a:r>
            <a:r>
              <a:rPr sz="1600" spc="10" dirty="0">
                <a:solidFill>
                  <a:srgbClr val="C83636"/>
                </a:solidFill>
                <a:latin typeface="Tahoma"/>
                <a:cs typeface="Tahoma"/>
              </a:rPr>
              <a:t>ch</a:t>
            </a:r>
            <a:r>
              <a:rPr sz="1600" spc="15" dirty="0">
                <a:solidFill>
                  <a:srgbClr val="C83636"/>
                </a:solidFill>
                <a:latin typeface="Tahoma"/>
                <a:cs typeface="Tahoma"/>
              </a:rPr>
              <a:t>in</a:t>
            </a:r>
            <a:r>
              <a:rPr sz="1600" dirty="0">
                <a:solidFill>
                  <a:srgbClr val="C83636"/>
                </a:solidFill>
                <a:latin typeface="Tahoma"/>
                <a:cs typeface="Tahoma"/>
              </a:rPr>
              <a:t>g</a:t>
            </a:r>
            <a:endParaRPr sz="1600" dirty="0">
              <a:latin typeface="Tahoma"/>
              <a:cs typeface="Tahoma"/>
            </a:endParaRPr>
          </a:p>
        </p:txBody>
      </p:sp>
      <p:grpSp>
        <p:nvGrpSpPr>
          <p:cNvPr id="47" name="Gruppe 46"/>
          <p:cNvGrpSpPr/>
          <p:nvPr/>
        </p:nvGrpSpPr>
        <p:grpSpPr>
          <a:xfrm>
            <a:off x="152400" y="4100950"/>
            <a:ext cx="10103300" cy="719786"/>
            <a:chOff x="-13333" y="5635763"/>
            <a:chExt cx="10103300" cy="719786"/>
          </a:xfrm>
        </p:grpSpPr>
        <p:sp>
          <p:nvSpPr>
            <p:cNvPr id="2" name="object 2"/>
            <p:cNvSpPr/>
            <p:nvPr/>
          </p:nvSpPr>
          <p:spPr>
            <a:xfrm>
              <a:off x="331013" y="5635763"/>
              <a:ext cx="7669987" cy="719786"/>
            </a:xfrm>
            <a:custGeom>
              <a:avLst/>
              <a:gdLst/>
              <a:ahLst/>
              <a:cxnLst/>
              <a:rect l="l" t="t" r="r" b="b"/>
              <a:pathLst>
                <a:path w="5147945" h="455930">
                  <a:moveTo>
                    <a:pt x="0" y="0"/>
                  </a:moveTo>
                  <a:lnTo>
                    <a:pt x="5147767" y="0"/>
                  </a:lnTo>
                  <a:lnTo>
                    <a:pt x="5147767" y="455815"/>
                  </a:lnTo>
                  <a:lnTo>
                    <a:pt x="0" y="45581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6F4E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 txBox="1"/>
            <p:nvPr/>
          </p:nvSpPr>
          <p:spPr>
            <a:xfrm rot="16200000">
              <a:off x="-101403" y="5920458"/>
              <a:ext cx="422362" cy="246221"/>
            </a:xfrm>
            <a:prstGeom prst="rect">
              <a:avLst/>
            </a:prstGeom>
          </p:spPr>
          <p:txBody>
            <a:bodyPr vert="horz" wrap="square" lIns="0" tIns="0" rIns="0" bIns="0" rtlCol="0">
              <a:spAutoFit/>
            </a:bodyPr>
            <a:lstStyle/>
            <a:p>
              <a:pPr marL="12700">
                <a:lnSpc>
                  <a:spcPct val="100000"/>
                </a:lnSpc>
              </a:pPr>
              <a:r>
                <a:rPr sz="1600" spc="20" dirty="0">
                  <a:solidFill>
                    <a:srgbClr val="217744"/>
                  </a:solidFill>
                  <a:latin typeface="Tahoma"/>
                  <a:cs typeface="Tahoma"/>
                </a:rPr>
                <a:t>CSE</a:t>
              </a:r>
              <a:endParaRPr sz="1600" dirty="0">
                <a:latin typeface="Tahoma"/>
                <a:cs typeface="Tahoma"/>
              </a:endParaRPr>
            </a:p>
          </p:txBody>
        </p:sp>
        <p:sp>
          <p:nvSpPr>
            <p:cNvPr id="21" name="object 21"/>
            <p:cNvSpPr txBox="1"/>
            <p:nvPr/>
          </p:nvSpPr>
          <p:spPr>
            <a:xfrm>
              <a:off x="290805" y="5780213"/>
              <a:ext cx="1842795" cy="430887"/>
            </a:xfrm>
            <a:prstGeom prst="rect">
              <a:avLst/>
            </a:prstGeom>
          </p:spPr>
          <p:txBody>
            <a:bodyPr vert="horz" wrap="square" lIns="0" tIns="0" rIns="0" bIns="0" rtlCol="0">
              <a:spAutoFit/>
            </a:bodyPr>
            <a:lstStyle/>
            <a:p>
              <a:pPr marL="12700" marR="5080" algn="ctr"/>
              <a:r>
                <a:rPr sz="1400" b="1" spc="65" dirty="0">
                  <a:solidFill>
                    <a:srgbClr val="217744"/>
                  </a:solidFill>
                  <a:latin typeface="Trebuchet MS"/>
                  <a:cs typeface="Trebuchet MS"/>
                </a:rPr>
                <a:t>N</a:t>
              </a:r>
              <a:r>
                <a:rPr sz="1400" b="1" spc="-10" dirty="0">
                  <a:solidFill>
                    <a:srgbClr val="217744"/>
                  </a:solidFill>
                  <a:latin typeface="Trebuchet MS"/>
                  <a:cs typeface="Trebuchet MS"/>
                </a:rPr>
                <a:t>u</a:t>
              </a:r>
              <a:r>
                <a:rPr sz="1400" b="1" spc="35" dirty="0">
                  <a:solidFill>
                    <a:srgbClr val="217744"/>
                  </a:solidFill>
                  <a:latin typeface="Trebuchet MS"/>
                  <a:cs typeface="Trebuchet MS"/>
                </a:rPr>
                <a:t>m</a:t>
              </a:r>
              <a:r>
                <a:rPr sz="1400" b="1" spc="-20" dirty="0">
                  <a:solidFill>
                    <a:srgbClr val="217744"/>
                  </a:solidFill>
                  <a:latin typeface="Trebuchet MS"/>
                  <a:cs typeface="Trebuchet MS"/>
                </a:rPr>
                <a:t>e</a:t>
              </a:r>
              <a:r>
                <a:rPr sz="1400" b="1" spc="-50" dirty="0">
                  <a:solidFill>
                    <a:srgbClr val="217744"/>
                  </a:solidFill>
                  <a:latin typeface="Trebuchet MS"/>
                  <a:cs typeface="Trebuchet MS"/>
                </a:rPr>
                <a:t>r</a:t>
              </a:r>
              <a:r>
                <a:rPr sz="1400" b="1" spc="-10" dirty="0">
                  <a:solidFill>
                    <a:srgbClr val="217744"/>
                  </a:solidFill>
                  <a:latin typeface="Trebuchet MS"/>
                  <a:cs typeface="Trebuchet MS"/>
                </a:rPr>
                <a:t>i</a:t>
              </a:r>
              <a:r>
                <a:rPr sz="1400" b="1" spc="-25" dirty="0">
                  <a:solidFill>
                    <a:srgbClr val="217744"/>
                  </a:solidFill>
                  <a:latin typeface="Trebuchet MS"/>
                  <a:cs typeface="Trebuchet MS"/>
                </a:rPr>
                <a:t>c</a:t>
              </a:r>
              <a:r>
                <a:rPr sz="1400" b="1" spc="-10" dirty="0">
                  <a:solidFill>
                    <a:srgbClr val="217744"/>
                  </a:solidFill>
                  <a:latin typeface="Trebuchet MS"/>
                  <a:cs typeface="Trebuchet MS"/>
                </a:rPr>
                <a:t>a</a:t>
              </a:r>
              <a:r>
                <a:rPr sz="1400" b="1" spc="20" dirty="0">
                  <a:solidFill>
                    <a:srgbClr val="217744"/>
                  </a:solidFill>
                  <a:latin typeface="Trebuchet MS"/>
                  <a:cs typeface="Trebuchet MS"/>
                </a:rPr>
                <a:t>l</a:t>
              </a:r>
              <a:r>
                <a:rPr sz="1400" b="1" spc="25" dirty="0">
                  <a:solidFill>
                    <a:srgbClr val="217744"/>
                  </a:solidFill>
                  <a:latin typeface="Trebuchet MS"/>
                  <a:cs typeface="Trebuchet MS"/>
                </a:rPr>
                <a:t> </a:t>
              </a:r>
              <a:r>
                <a:rPr sz="1400" b="1" spc="-20" dirty="0">
                  <a:solidFill>
                    <a:srgbClr val="217744"/>
                  </a:solidFill>
                  <a:latin typeface="Trebuchet MS"/>
                  <a:cs typeface="Trebuchet MS"/>
                </a:rPr>
                <a:t>e</a:t>
              </a:r>
              <a:r>
                <a:rPr sz="1400" b="1" spc="-5" dirty="0">
                  <a:solidFill>
                    <a:srgbClr val="217744"/>
                  </a:solidFill>
                  <a:latin typeface="Trebuchet MS"/>
                  <a:cs typeface="Trebuchet MS"/>
                </a:rPr>
                <a:t>x</a:t>
              </a:r>
              <a:r>
                <a:rPr sz="1400" b="1" spc="-20" dirty="0">
                  <a:solidFill>
                    <a:srgbClr val="217744"/>
                  </a:solidFill>
                  <a:latin typeface="Trebuchet MS"/>
                  <a:cs typeface="Trebuchet MS"/>
                </a:rPr>
                <a:t>e</a:t>
              </a:r>
              <a:r>
                <a:rPr sz="1400" b="1" spc="-35" dirty="0">
                  <a:solidFill>
                    <a:srgbClr val="217744"/>
                  </a:solidFill>
                  <a:latin typeface="Trebuchet MS"/>
                  <a:cs typeface="Trebuchet MS"/>
                </a:rPr>
                <a:t>r</a:t>
              </a:r>
              <a:r>
                <a:rPr sz="1400" b="1" spc="-45" dirty="0">
                  <a:solidFill>
                    <a:srgbClr val="217744"/>
                  </a:solidFill>
                  <a:latin typeface="Trebuchet MS"/>
                  <a:cs typeface="Trebuchet MS"/>
                </a:rPr>
                <a:t>c</a:t>
              </a:r>
              <a:r>
                <a:rPr sz="1400" b="1" spc="-5" dirty="0">
                  <a:solidFill>
                    <a:srgbClr val="217744"/>
                  </a:solidFill>
                  <a:latin typeface="Trebuchet MS"/>
                  <a:cs typeface="Trebuchet MS"/>
                </a:rPr>
                <a:t>i</a:t>
              </a:r>
              <a:r>
                <a:rPr sz="1400" b="1" spc="10" dirty="0">
                  <a:solidFill>
                    <a:srgbClr val="217744"/>
                  </a:solidFill>
                  <a:latin typeface="Trebuchet MS"/>
                  <a:cs typeface="Trebuchet MS"/>
                </a:rPr>
                <a:t>s</a:t>
              </a:r>
              <a:r>
                <a:rPr sz="1400" b="1" spc="-15" dirty="0">
                  <a:solidFill>
                    <a:srgbClr val="217744"/>
                  </a:solidFill>
                  <a:latin typeface="Trebuchet MS"/>
                  <a:cs typeface="Trebuchet MS"/>
                </a:rPr>
                <a:t>e</a:t>
              </a:r>
              <a:r>
                <a:rPr sz="1400" b="1" spc="15" dirty="0">
                  <a:solidFill>
                    <a:srgbClr val="217744"/>
                  </a:solidFill>
                  <a:latin typeface="Trebuchet MS"/>
                  <a:cs typeface="Trebuchet MS"/>
                </a:rPr>
                <a:t>s</a:t>
              </a:r>
              <a:r>
                <a:rPr sz="1400" b="1" spc="10" dirty="0">
                  <a:solidFill>
                    <a:srgbClr val="217744"/>
                  </a:solidFill>
                  <a:latin typeface="Trebuchet MS"/>
                  <a:cs typeface="Trebuchet MS"/>
                </a:rPr>
                <a:t> </a:t>
              </a:r>
              <a:r>
                <a:rPr sz="1400" b="1" dirty="0">
                  <a:solidFill>
                    <a:srgbClr val="217744"/>
                  </a:solidFill>
                  <a:latin typeface="Trebuchet MS"/>
                  <a:cs typeface="Trebuchet MS"/>
                </a:rPr>
                <a:t>f</a:t>
              </a:r>
              <a:r>
                <a:rPr sz="1400" b="1" spc="-10" dirty="0">
                  <a:solidFill>
                    <a:srgbClr val="217744"/>
                  </a:solidFill>
                  <a:latin typeface="Trebuchet MS"/>
                  <a:cs typeface="Trebuchet MS"/>
                </a:rPr>
                <a:t>o</a:t>
              </a:r>
              <a:r>
                <a:rPr sz="1400" b="1" spc="-40" dirty="0">
                  <a:solidFill>
                    <a:srgbClr val="217744"/>
                  </a:solidFill>
                  <a:latin typeface="Trebuchet MS"/>
                  <a:cs typeface="Trebuchet MS"/>
                </a:rPr>
                <a:t>r</a:t>
              </a:r>
              <a:r>
                <a:rPr sz="1400" b="1" spc="25" dirty="0">
                  <a:solidFill>
                    <a:srgbClr val="217744"/>
                  </a:solidFill>
                  <a:latin typeface="Trebuchet MS"/>
                  <a:cs typeface="Trebuchet MS"/>
                </a:rPr>
                <a:t> </a:t>
              </a:r>
              <a:r>
                <a:rPr sz="1400" b="1" spc="10" dirty="0" smtClean="0">
                  <a:solidFill>
                    <a:srgbClr val="217744"/>
                  </a:solidFill>
                  <a:latin typeface="Trebuchet MS"/>
                  <a:cs typeface="Trebuchet MS"/>
                </a:rPr>
                <a:t>F</a:t>
              </a:r>
              <a:r>
                <a:rPr sz="1400" b="1" dirty="0" smtClean="0">
                  <a:solidFill>
                    <a:srgbClr val="217744"/>
                  </a:solidFill>
                  <a:latin typeface="Trebuchet MS"/>
                  <a:cs typeface="Trebuchet MS"/>
                </a:rPr>
                <a:t>Y</a:t>
              </a:r>
              <a:r>
                <a:rPr sz="1400" b="1" spc="25" dirty="0" smtClean="0">
                  <a:solidFill>
                    <a:srgbClr val="217744"/>
                  </a:solidFill>
                  <a:latin typeface="Trebuchet MS"/>
                  <a:cs typeface="Trebuchet MS"/>
                </a:rPr>
                <a:t>S</a:t>
              </a:r>
              <a:r>
                <a:rPr sz="1400" b="1" spc="-75" dirty="0" smtClean="0">
                  <a:solidFill>
                    <a:srgbClr val="217744"/>
                  </a:solidFill>
                  <a:latin typeface="Trebuchet MS"/>
                  <a:cs typeface="Trebuchet MS"/>
                </a:rPr>
                <a:t>1</a:t>
              </a:r>
              <a:r>
                <a:rPr sz="1400" b="1" spc="-30" dirty="0" smtClean="0">
                  <a:solidFill>
                    <a:srgbClr val="217744"/>
                  </a:solidFill>
                  <a:latin typeface="Trebuchet MS"/>
                  <a:cs typeface="Trebuchet MS"/>
                </a:rPr>
                <a:t>1</a:t>
              </a:r>
              <a:r>
                <a:rPr sz="1400" b="1" spc="-45" dirty="0" smtClean="0">
                  <a:solidFill>
                    <a:srgbClr val="217744"/>
                  </a:solidFill>
                  <a:latin typeface="Trebuchet MS"/>
                  <a:cs typeface="Trebuchet MS"/>
                </a:rPr>
                <a:t>2</a:t>
              </a:r>
              <a:r>
                <a:rPr sz="1400" b="1" spc="50" dirty="0" smtClean="0">
                  <a:solidFill>
                    <a:srgbClr val="217744"/>
                  </a:solidFill>
                  <a:latin typeface="Trebuchet MS"/>
                  <a:cs typeface="Trebuchet MS"/>
                </a:rPr>
                <a:t>0</a:t>
              </a:r>
              <a:endParaRPr sz="1400" dirty="0">
                <a:latin typeface="Trebuchet MS"/>
                <a:cs typeface="Trebuchet MS"/>
              </a:endParaRPr>
            </a:p>
          </p:txBody>
        </p:sp>
        <p:sp>
          <p:nvSpPr>
            <p:cNvPr id="23" name="object 23"/>
            <p:cNvSpPr txBox="1"/>
            <p:nvPr/>
          </p:nvSpPr>
          <p:spPr>
            <a:xfrm>
              <a:off x="2413237" y="5672491"/>
              <a:ext cx="1549689" cy="646331"/>
            </a:xfrm>
            <a:prstGeom prst="rect">
              <a:avLst/>
            </a:prstGeom>
          </p:spPr>
          <p:txBody>
            <a:bodyPr vert="horz" wrap="square" lIns="0" tIns="0" rIns="0" bIns="0" rtlCol="0">
              <a:spAutoFit/>
            </a:bodyPr>
            <a:lstStyle/>
            <a:p>
              <a:pPr marL="12700" marR="5080" algn="ctr"/>
              <a:r>
                <a:rPr lang="en-US" sz="1400" b="1" spc="20" dirty="0" err="1" smtClean="0">
                  <a:solidFill>
                    <a:srgbClr val="217744"/>
                  </a:solidFill>
                  <a:latin typeface="Trebuchet MS"/>
                  <a:cs typeface="Trebuchet MS"/>
                </a:rPr>
                <a:t>P</a:t>
              </a:r>
              <a:r>
                <a:rPr lang="en-US" sz="1400" b="1" spc="-50" dirty="0" err="1" smtClean="0">
                  <a:solidFill>
                    <a:srgbClr val="217744"/>
                  </a:solidFill>
                  <a:latin typeface="Trebuchet MS"/>
                  <a:cs typeface="Trebuchet MS"/>
                </a:rPr>
                <a:t>r</a:t>
              </a:r>
              <a:r>
                <a:rPr lang="en-US" sz="1400" b="1" spc="-20" dirty="0" err="1" smtClean="0">
                  <a:solidFill>
                    <a:srgbClr val="217744"/>
                  </a:solidFill>
                  <a:latin typeface="Trebuchet MS"/>
                  <a:cs typeface="Trebuchet MS"/>
                </a:rPr>
                <a:t>e</a:t>
              </a:r>
              <a:r>
                <a:rPr lang="en-US" sz="1400" b="1" spc="-15" dirty="0" err="1" smtClean="0">
                  <a:solidFill>
                    <a:srgbClr val="217744"/>
                  </a:solidFill>
                  <a:latin typeface="Trebuchet MS"/>
                  <a:cs typeface="Trebuchet MS"/>
                </a:rPr>
                <a:t>c</a:t>
              </a:r>
              <a:r>
                <a:rPr lang="en-US" sz="1400" b="1" spc="-25" dirty="0" err="1" smtClean="0">
                  <a:solidFill>
                    <a:srgbClr val="217744"/>
                  </a:solidFill>
                  <a:latin typeface="Trebuchet MS"/>
                  <a:cs typeface="Trebuchet MS"/>
                </a:rPr>
                <a:t>o</a:t>
              </a:r>
              <a:r>
                <a:rPr lang="en-US" sz="1400" b="1" spc="-5" dirty="0" err="1" smtClean="0">
                  <a:solidFill>
                    <a:srgbClr val="217744"/>
                  </a:solidFill>
                  <a:latin typeface="Trebuchet MS"/>
                  <a:cs typeface="Trebuchet MS"/>
                </a:rPr>
                <a:t>u</a:t>
              </a:r>
              <a:r>
                <a:rPr lang="en-US" sz="1400" b="1" spc="-40" dirty="0" err="1" smtClean="0">
                  <a:solidFill>
                    <a:srgbClr val="217744"/>
                  </a:solidFill>
                  <a:latin typeface="Trebuchet MS"/>
                  <a:cs typeface="Trebuchet MS"/>
                </a:rPr>
                <a:t>r</a:t>
              </a:r>
              <a:r>
                <a:rPr lang="en-US" sz="1400" b="1" spc="10" dirty="0" err="1" smtClean="0">
                  <a:solidFill>
                    <a:srgbClr val="217744"/>
                  </a:solidFill>
                  <a:latin typeface="Trebuchet MS"/>
                  <a:cs typeface="Trebuchet MS"/>
                </a:rPr>
                <a:t>s</a:t>
              </a:r>
              <a:r>
                <a:rPr lang="en-US" sz="1400" b="1" spc="-10" dirty="0" err="1" smtClean="0">
                  <a:solidFill>
                    <a:srgbClr val="217744"/>
                  </a:solidFill>
                  <a:latin typeface="Trebuchet MS"/>
                  <a:cs typeface="Trebuchet MS"/>
                </a:rPr>
                <a:t>e</a:t>
              </a:r>
              <a:r>
                <a:rPr lang="en-US" sz="1400" b="1" spc="25" dirty="0" smtClean="0">
                  <a:solidFill>
                    <a:srgbClr val="217744"/>
                  </a:solidFill>
                  <a:latin typeface="Trebuchet MS"/>
                  <a:cs typeface="Trebuchet MS"/>
                </a:rPr>
                <a:t> </a:t>
              </a:r>
              <a:r>
                <a:rPr lang="en-US" sz="1400" b="1" spc="-5" dirty="0" smtClean="0">
                  <a:solidFill>
                    <a:srgbClr val="217744"/>
                  </a:solidFill>
                  <a:latin typeface="Trebuchet MS"/>
                  <a:cs typeface="Trebuchet MS"/>
                </a:rPr>
                <a:t>i</a:t>
              </a:r>
              <a:r>
                <a:rPr lang="en-US" sz="1400" b="1" spc="25" dirty="0" smtClean="0">
                  <a:solidFill>
                    <a:srgbClr val="217744"/>
                  </a:solidFill>
                  <a:latin typeface="Trebuchet MS"/>
                  <a:cs typeface="Trebuchet MS"/>
                </a:rPr>
                <a:t>n </a:t>
              </a:r>
              <a:r>
                <a:rPr sz="1400" b="1" spc="-15" dirty="0" smtClean="0">
                  <a:solidFill>
                    <a:srgbClr val="217744"/>
                  </a:solidFill>
                  <a:latin typeface="Trebuchet MS"/>
                  <a:cs typeface="Trebuchet MS"/>
                </a:rPr>
                <a:t>p</a:t>
              </a:r>
              <a:r>
                <a:rPr sz="1400" b="1" spc="-45" dirty="0" smtClean="0">
                  <a:solidFill>
                    <a:srgbClr val="217744"/>
                  </a:solidFill>
                  <a:latin typeface="Trebuchet MS"/>
                  <a:cs typeface="Trebuchet MS"/>
                </a:rPr>
                <a:t>r</a:t>
              </a:r>
              <a:r>
                <a:rPr sz="1400" b="1" spc="-10" dirty="0" smtClean="0">
                  <a:solidFill>
                    <a:srgbClr val="217744"/>
                  </a:solidFill>
                  <a:latin typeface="Trebuchet MS"/>
                  <a:cs typeface="Trebuchet MS"/>
                </a:rPr>
                <a:t>o</a:t>
              </a:r>
              <a:r>
                <a:rPr sz="1400" b="1" spc="25" dirty="0" smtClean="0">
                  <a:solidFill>
                    <a:srgbClr val="217744"/>
                  </a:solidFill>
                  <a:latin typeface="Trebuchet MS"/>
                  <a:cs typeface="Trebuchet MS"/>
                </a:rPr>
                <a:t>g</a:t>
              </a:r>
              <a:r>
                <a:rPr sz="1400" b="1" spc="-50" dirty="0" smtClean="0">
                  <a:solidFill>
                    <a:srgbClr val="217744"/>
                  </a:solidFill>
                  <a:latin typeface="Trebuchet MS"/>
                  <a:cs typeface="Trebuchet MS"/>
                </a:rPr>
                <a:t>r</a:t>
              </a:r>
              <a:r>
                <a:rPr sz="1400" b="1" spc="-5" dirty="0" smtClean="0">
                  <a:solidFill>
                    <a:srgbClr val="217744"/>
                  </a:solidFill>
                  <a:latin typeface="Trebuchet MS"/>
                  <a:cs typeface="Trebuchet MS"/>
                </a:rPr>
                <a:t>a</a:t>
              </a:r>
              <a:r>
                <a:rPr sz="1400" b="1" spc="40" dirty="0" smtClean="0">
                  <a:solidFill>
                    <a:srgbClr val="217744"/>
                  </a:solidFill>
                  <a:latin typeface="Trebuchet MS"/>
                  <a:cs typeface="Trebuchet MS"/>
                </a:rPr>
                <a:t>m</a:t>
              </a:r>
              <a:r>
                <a:rPr sz="1400" b="1" spc="35" dirty="0" smtClean="0">
                  <a:solidFill>
                    <a:srgbClr val="217744"/>
                  </a:solidFill>
                  <a:latin typeface="Trebuchet MS"/>
                  <a:cs typeface="Trebuchet MS"/>
                </a:rPr>
                <a:t>m</a:t>
              </a:r>
              <a:r>
                <a:rPr sz="1400" b="1" spc="-5" dirty="0" smtClean="0">
                  <a:solidFill>
                    <a:srgbClr val="217744"/>
                  </a:solidFill>
                  <a:latin typeface="Trebuchet MS"/>
                  <a:cs typeface="Trebuchet MS"/>
                </a:rPr>
                <a:t>i</a:t>
              </a:r>
              <a:r>
                <a:rPr sz="1400" b="1" spc="10" dirty="0" smtClean="0">
                  <a:solidFill>
                    <a:srgbClr val="217744"/>
                  </a:solidFill>
                  <a:latin typeface="Trebuchet MS"/>
                  <a:cs typeface="Trebuchet MS"/>
                </a:rPr>
                <a:t>n</a:t>
              </a:r>
              <a:r>
                <a:rPr sz="1400" b="1" spc="35" dirty="0" smtClean="0">
                  <a:solidFill>
                    <a:srgbClr val="217744"/>
                  </a:solidFill>
                  <a:latin typeface="Trebuchet MS"/>
                  <a:cs typeface="Trebuchet MS"/>
                </a:rPr>
                <a:t>g</a:t>
              </a:r>
              <a:r>
                <a:rPr sz="1400" b="1" spc="25" dirty="0" smtClean="0">
                  <a:solidFill>
                    <a:srgbClr val="217744"/>
                  </a:solidFill>
                  <a:latin typeface="Trebuchet MS"/>
                  <a:cs typeface="Trebuchet MS"/>
                </a:rPr>
                <a:t> </a:t>
              </a:r>
              <a:r>
                <a:rPr sz="1400" b="1" dirty="0">
                  <a:solidFill>
                    <a:srgbClr val="217744"/>
                  </a:solidFill>
                  <a:latin typeface="Trebuchet MS"/>
                  <a:cs typeface="Trebuchet MS"/>
                </a:rPr>
                <a:t>f</a:t>
              </a:r>
              <a:r>
                <a:rPr sz="1400" b="1" spc="-10" dirty="0">
                  <a:solidFill>
                    <a:srgbClr val="217744"/>
                  </a:solidFill>
                  <a:latin typeface="Trebuchet MS"/>
                  <a:cs typeface="Trebuchet MS"/>
                </a:rPr>
                <a:t>o</a:t>
              </a:r>
              <a:r>
                <a:rPr sz="1400" b="1" spc="-40" dirty="0">
                  <a:solidFill>
                    <a:srgbClr val="217744"/>
                  </a:solidFill>
                  <a:latin typeface="Trebuchet MS"/>
                  <a:cs typeface="Trebuchet MS"/>
                </a:rPr>
                <a:t>r</a:t>
              </a:r>
              <a:r>
                <a:rPr sz="1400" b="1" spc="-30" dirty="0">
                  <a:solidFill>
                    <a:srgbClr val="217744"/>
                  </a:solidFill>
                  <a:latin typeface="Trebuchet MS"/>
                  <a:cs typeface="Trebuchet MS"/>
                </a:rPr>
                <a:t> </a:t>
              </a:r>
              <a:r>
                <a:rPr sz="1400" b="1" spc="10" dirty="0" smtClean="0">
                  <a:solidFill>
                    <a:srgbClr val="217744"/>
                  </a:solidFill>
                  <a:latin typeface="Trebuchet MS"/>
                  <a:cs typeface="Trebuchet MS"/>
                </a:rPr>
                <a:t>F</a:t>
              </a:r>
              <a:r>
                <a:rPr sz="1400" b="1" dirty="0" smtClean="0">
                  <a:solidFill>
                    <a:srgbClr val="217744"/>
                  </a:solidFill>
                  <a:latin typeface="Trebuchet MS"/>
                  <a:cs typeface="Trebuchet MS"/>
                </a:rPr>
                <a:t>Y</a:t>
              </a:r>
              <a:r>
                <a:rPr sz="1400" b="1" spc="50" dirty="0" smtClean="0">
                  <a:solidFill>
                    <a:srgbClr val="217744"/>
                  </a:solidFill>
                  <a:latin typeface="Trebuchet MS"/>
                  <a:cs typeface="Trebuchet MS"/>
                </a:rPr>
                <a:t>S-M</a:t>
              </a:r>
              <a:r>
                <a:rPr sz="1400" b="1" spc="10" dirty="0" smtClean="0">
                  <a:solidFill>
                    <a:srgbClr val="217744"/>
                  </a:solidFill>
                  <a:latin typeface="Trebuchet MS"/>
                  <a:cs typeface="Trebuchet MS"/>
                </a:rPr>
                <a:t>E</a:t>
              </a:r>
              <a:r>
                <a:rPr sz="1400" b="1" spc="35" dirty="0" smtClean="0">
                  <a:solidFill>
                    <a:srgbClr val="217744"/>
                  </a:solidFill>
                  <a:latin typeface="Trebuchet MS"/>
                  <a:cs typeface="Trebuchet MS"/>
                </a:rPr>
                <a:t>K</a:t>
              </a:r>
              <a:r>
                <a:rPr sz="1400" b="1" spc="-75" dirty="0" smtClean="0">
                  <a:solidFill>
                    <a:srgbClr val="217744"/>
                  </a:solidFill>
                  <a:latin typeface="Trebuchet MS"/>
                  <a:cs typeface="Trebuchet MS"/>
                </a:rPr>
                <a:t>11</a:t>
              </a:r>
              <a:r>
                <a:rPr sz="1400" b="1" spc="-90" dirty="0" smtClean="0">
                  <a:solidFill>
                    <a:srgbClr val="217744"/>
                  </a:solidFill>
                  <a:latin typeface="Trebuchet MS"/>
                  <a:cs typeface="Trebuchet MS"/>
                </a:rPr>
                <a:t>1</a:t>
              </a:r>
              <a:r>
                <a:rPr sz="1400" b="1" spc="50" dirty="0" smtClean="0">
                  <a:solidFill>
                    <a:srgbClr val="217744"/>
                  </a:solidFill>
                  <a:latin typeface="Trebuchet MS"/>
                  <a:cs typeface="Trebuchet MS"/>
                </a:rPr>
                <a:t>0</a:t>
              </a:r>
              <a:endParaRPr sz="1400" dirty="0">
                <a:latin typeface="Trebuchet MS"/>
                <a:cs typeface="Trebuchet MS"/>
              </a:endParaRPr>
            </a:p>
          </p:txBody>
        </p:sp>
        <p:sp>
          <p:nvSpPr>
            <p:cNvPr id="24" name="object 24"/>
            <p:cNvSpPr txBox="1"/>
            <p:nvPr/>
          </p:nvSpPr>
          <p:spPr>
            <a:xfrm>
              <a:off x="5507914" y="5780213"/>
              <a:ext cx="2106878" cy="430887"/>
            </a:xfrm>
            <a:prstGeom prst="rect">
              <a:avLst/>
            </a:prstGeom>
          </p:spPr>
          <p:txBody>
            <a:bodyPr vert="horz" wrap="square" lIns="0" tIns="0" rIns="0" bIns="0" rtlCol="0">
              <a:spAutoFit/>
            </a:bodyPr>
            <a:lstStyle/>
            <a:p>
              <a:pPr marL="301625" marR="5080" indent="-289560"/>
              <a:r>
                <a:rPr sz="1400" b="1" spc="-80" dirty="0">
                  <a:solidFill>
                    <a:srgbClr val="217744"/>
                  </a:solidFill>
                  <a:latin typeface="Trebuchet MS"/>
                  <a:cs typeface="Trebuchet MS"/>
                </a:rPr>
                <a:t>T</a:t>
              </a:r>
              <a:r>
                <a:rPr sz="1400" b="1" spc="-20" dirty="0">
                  <a:solidFill>
                    <a:srgbClr val="217744"/>
                  </a:solidFill>
                  <a:latin typeface="Trebuchet MS"/>
                  <a:cs typeface="Trebuchet MS"/>
                </a:rPr>
                <a:t>e</a:t>
              </a:r>
              <a:r>
                <a:rPr sz="1400" b="1" spc="-5" dirty="0">
                  <a:solidFill>
                    <a:srgbClr val="217744"/>
                  </a:solidFill>
                  <a:latin typeface="Trebuchet MS"/>
                  <a:cs typeface="Trebuchet MS"/>
                </a:rPr>
                <a:t>xt</a:t>
              </a:r>
              <a:r>
                <a:rPr sz="1400" b="1" spc="-10" dirty="0">
                  <a:solidFill>
                    <a:srgbClr val="217744"/>
                  </a:solidFill>
                  <a:latin typeface="Trebuchet MS"/>
                  <a:cs typeface="Trebuchet MS"/>
                </a:rPr>
                <a:t>b</a:t>
              </a:r>
              <a:r>
                <a:rPr sz="1400" b="1" spc="-5" dirty="0">
                  <a:solidFill>
                    <a:srgbClr val="217744"/>
                  </a:solidFill>
                  <a:latin typeface="Trebuchet MS"/>
                  <a:cs typeface="Trebuchet MS"/>
                </a:rPr>
                <a:t>o</a:t>
              </a:r>
              <a:r>
                <a:rPr sz="1400" b="1" spc="-15" dirty="0">
                  <a:solidFill>
                    <a:srgbClr val="217744"/>
                  </a:solidFill>
                  <a:latin typeface="Trebuchet MS"/>
                  <a:cs typeface="Trebuchet MS"/>
                </a:rPr>
                <a:t>o</a:t>
              </a:r>
              <a:r>
                <a:rPr sz="1400" b="1" spc="35" dirty="0">
                  <a:solidFill>
                    <a:srgbClr val="217744"/>
                  </a:solidFill>
                  <a:latin typeface="Trebuchet MS"/>
                  <a:cs typeface="Trebuchet MS"/>
                </a:rPr>
                <a:t>k</a:t>
              </a:r>
              <a:r>
                <a:rPr sz="1400" b="1" spc="25" dirty="0">
                  <a:solidFill>
                    <a:srgbClr val="217744"/>
                  </a:solidFill>
                  <a:latin typeface="Trebuchet MS"/>
                  <a:cs typeface="Trebuchet MS"/>
                </a:rPr>
                <a:t> </a:t>
              </a:r>
              <a:r>
                <a:rPr sz="1400" b="1" dirty="0">
                  <a:solidFill>
                    <a:srgbClr val="217744"/>
                  </a:solidFill>
                  <a:latin typeface="Trebuchet MS"/>
                  <a:cs typeface="Trebuchet MS"/>
                </a:rPr>
                <a:t>f</a:t>
              </a:r>
              <a:r>
                <a:rPr sz="1400" b="1" spc="-10" dirty="0">
                  <a:solidFill>
                    <a:srgbClr val="217744"/>
                  </a:solidFill>
                  <a:latin typeface="Trebuchet MS"/>
                  <a:cs typeface="Trebuchet MS"/>
                </a:rPr>
                <a:t>o</a:t>
              </a:r>
              <a:r>
                <a:rPr sz="1400" b="1" spc="-40" dirty="0">
                  <a:solidFill>
                    <a:srgbClr val="217744"/>
                  </a:solidFill>
                  <a:latin typeface="Trebuchet MS"/>
                  <a:cs typeface="Trebuchet MS"/>
                </a:rPr>
                <a:t>r</a:t>
              </a:r>
              <a:r>
                <a:rPr sz="1400" b="1" spc="25" dirty="0">
                  <a:solidFill>
                    <a:srgbClr val="217744"/>
                  </a:solidFill>
                  <a:latin typeface="Trebuchet MS"/>
                  <a:cs typeface="Trebuchet MS"/>
                </a:rPr>
                <a:t> B</a:t>
              </a:r>
              <a:r>
                <a:rPr sz="1400" b="1" spc="5" dirty="0">
                  <a:solidFill>
                    <a:srgbClr val="217744"/>
                  </a:solidFill>
                  <a:latin typeface="Trebuchet MS"/>
                  <a:cs typeface="Trebuchet MS"/>
                </a:rPr>
                <a:t>I</a:t>
              </a:r>
              <a:r>
                <a:rPr sz="1400" b="1" spc="25" dirty="0">
                  <a:solidFill>
                    <a:srgbClr val="217744"/>
                  </a:solidFill>
                  <a:latin typeface="Trebuchet MS"/>
                  <a:cs typeface="Trebuchet MS"/>
                </a:rPr>
                <a:t>OS</a:t>
              </a:r>
              <a:r>
                <a:rPr sz="1400" b="1" spc="-75" dirty="0">
                  <a:solidFill>
                    <a:srgbClr val="217744"/>
                  </a:solidFill>
                  <a:latin typeface="Trebuchet MS"/>
                  <a:cs typeface="Trebuchet MS"/>
                </a:rPr>
                <a:t>1</a:t>
              </a:r>
              <a:r>
                <a:rPr sz="1400" b="1" spc="-90" dirty="0">
                  <a:solidFill>
                    <a:srgbClr val="217744"/>
                  </a:solidFill>
                  <a:latin typeface="Trebuchet MS"/>
                  <a:cs typeface="Trebuchet MS"/>
                </a:rPr>
                <a:t>1</a:t>
              </a:r>
              <a:r>
                <a:rPr sz="1400" b="1" spc="40" dirty="0">
                  <a:solidFill>
                    <a:srgbClr val="217744"/>
                  </a:solidFill>
                  <a:latin typeface="Trebuchet MS"/>
                  <a:cs typeface="Trebuchet MS"/>
                </a:rPr>
                <a:t>0</a:t>
              </a:r>
              <a:r>
                <a:rPr sz="1400" b="1" spc="50" dirty="0">
                  <a:solidFill>
                    <a:srgbClr val="217744"/>
                  </a:solidFill>
                  <a:latin typeface="Trebuchet MS"/>
                  <a:cs typeface="Trebuchet MS"/>
                </a:rPr>
                <a:t>0</a:t>
              </a:r>
              <a:r>
                <a:rPr sz="1400" b="1" spc="25" dirty="0">
                  <a:solidFill>
                    <a:srgbClr val="217744"/>
                  </a:solidFill>
                  <a:latin typeface="Trebuchet MS"/>
                  <a:cs typeface="Trebuchet MS"/>
                </a:rPr>
                <a:t> </a:t>
              </a:r>
              <a:r>
                <a:rPr sz="1400" b="1" spc="-5" dirty="0">
                  <a:solidFill>
                    <a:srgbClr val="217744"/>
                  </a:solidFill>
                  <a:latin typeface="Trebuchet MS"/>
                  <a:cs typeface="Trebuchet MS"/>
                </a:rPr>
                <a:t>2</a:t>
              </a:r>
              <a:r>
                <a:rPr sz="1400" b="1" spc="20" dirty="0">
                  <a:solidFill>
                    <a:srgbClr val="217744"/>
                  </a:solidFill>
                  <a:latin typeface="Trebuchet MS"/>
                  <a:cs typeface="Trebuchet MS"/>
                </a:rPr>
                <a:t>0</a:t>
              </a:r>
              <a:r>
                <a:rPr sz="1400" b="1" spc="-90" dirty="0">
                  <a:solidFill>
                    <a:srgbClr val="217744"/>
                  </a:solidFill>
                  <a:latin typeface="Trebuchet MS"/>
                  <a:cs typeface="Trebuchet MS"/>
                </a:rPr>
                <a:t>1</a:t>
              </a:r>
              <a:r>
                <a:rPr sz="1400" b="1" spc="5" dirty="0">
                  <a:solidFill>
                    <a:srgbClr val="217744"/>
                  </a:solidFill>
                  <a:latin typeface="Trebuchet MS"/>
                  <a:cs typeface="Trebuchet MS"/>
                </a:rPr>
                <a:t>4-18</a:t>
              </a:r>
              <a:endParaRPr sz="1400" dirty="0">
                <a:latin typeface="Trebuchet MS"/>
                <a:cs typeface="Trebuchet MS"/>
              </a:endParaRPr>
            </a:p>
          </p:txBody>
        </p:sp>
        <p:sp>
          <p:nvSpPr>
            <p:cNvPr id="25" name="object 25"/>
            <p:cNvSpPr txBox="1"/>
            <p:nvPr/>
          </p:nvSpPr>
          <p:spPr>
            <a:xfrm>
              <a:off x="4136668" y="5672491"/>
              <a:ext cx="1303016" cy="646331"/>
            </a:xfrm>
            <a:prstGeom prst="rect">
              <a:avLst/>
            </a:prstGeom>
          </p:spPr>
          <p:txBody>
            <a:bodyPr vert="horz" wrap="square" lIns="0" tIns="0" rIns="0" bIns="0" rtlCol="0">
              <a:spAutoFit/>
            </a:bodyPr>
            <a:lstStyle/>
            <a:p>
              <a:pPr marL="12700" marR="5080" indent="-12700" algn="ctr"/>
              <a:r>
                <a:rPr lang="en-US" sz="1400" b="1" spc="65" dirty="0" smtClean="0">
                  <a:solidFill>
                    <a:srgbClr val="217744"/>
                  </a:solidFill>
                  <a:latin typeface="Trebuchet MS"/>
                  <a:cs typeface="Trebuchet MS"/>
                </a:rPr>
                <a:t>N</a:t>
              </a:r>
              <a:r>
                <a:rPr lang="en-US" sz="1400" b="1" spc="-10" dirty="0" smtClean="0">
                  <a:solidFill>
                    <a:srgbClr val="217744"/>
                  </a:solidFill>
                  <a:latin typeface="Trebuchet MS"/>
                  <a:cs typeface="Trebuchet MS"/>
                </a:rPr>
                <a:t>u</a:t>
              </a:r>
              <a:r>
                <a:rPr lang="en-US" sz="1400" b="1" spc="35" dirty="0" smtClean="0">
                  <a:solidFill>
                    <a:srgbClr val="217744"/>
                  </a:solidFill>
                  <a:latin typeface="Trebuchet MS"/>
                  <a:cs typeface="Trebuchet MS"/>
                </a:rPr>
                <a:t>m</a:t>
              </a:r>
              <a:r>
                <a:rPr lang="en-US" sz="1400" b="1" spc="-20" dirty="0" smtClean="0">
                  <a:solidFill>
                    <a:srgbClr val="217744"/>
                  </a:solidFill>
                  <a:latin typeface="Trebuchet MS"/>
                  <a:cs typeface="Trebuchet MS"/>
                </a:rPr>
                <a:t>e</a:t>
              </a:r>
              <a:r>
                <a:rPr lang="en-US" sz="1400" b="1" spc="-50" dirty="0" smtClean="0">
                  <a:solidFill>
                    <a:srgbClr val="217744"/>
                  </a:solidFill>
                  <a:latin typeface="Trebuchet MS"/>
                  <a:cs typeface="Trebuchet MS"/>
                </a:rPr>
                <a:t>r</a:t>
              </a:r>
              <a:r>
                <a:rPr lang="en-US" sz="1400" b="1" spc="-10" dirty="0" smtClean="0">
                  <a:solidFill>
                    <a:srgbClr val="217744"/>
                  </a:solidFill>
                  <a:latin typeface="Trebuchet MS"/>
                  <a:cs typeface="Trebuchet MS"/>
                </a:rPr>
                <a:t>i</a:t>
              </a:r>
              <a:r>
                <a:rPr lang="en-US" sz="1400" b="1" spc="-25" dirty="0" smtClean="0">
                  <a:solidFill>
                    <a:srgbClr val="217744"/>
                  </a:solidFill>
                  <a:latin typeface="Trebuchet MS"/>
                  <a:cs typeface="Trebuchet MS"/>
                </a:rPr>
                <a:t>c</a:t>
              </a:r>
              <a:r>
                <a:rPr lang="en-US" sz="1400" b="1" spc="-10" dirty="0" smtClean="0">
                  <a:solidFill>
                    <a:srgbClr val="217744"/>
                  </a:solidFill>
                  <a:latin typeface="Trebuchet MS"/>
                  <a:cs typeface="Trebuchet MS"/>
                </a:rPr>
                <a:t>a</a:t>
              </a:r>
              <a:r>
                <a:rPr lang="en-US" sz="1400" b="1" spc="20" dirty="0" smtClean="0">
                  <a:solidFill>
                    <a:srgbClr val="217744"/>
                  </a:solidFill>
                  <a:latin typeface="Trebuchet MS"/>
                  <a:cs typeface="Trebuchet MS"/>
                </a:rPr>
                <a:t>l</a:t>
              </a:r>
              <a:r>
                <a:rPr lang="en-US" sz="1400" b="1" spc="25" dirty="0" smtClean="0">
                  <a:solidFill>
                    <a:srgbClr val="217744"/>
                  </a:solidFill>
                  <a:latin typeface="Trebuchet MS"/>
                  <a:cs typeface="Trebuchet MS"/>
                </a:rPr>
                <a:t> </a:t>
              </a:r>
              <a:r>
                <a:rPr lang="en-US" sz="1400" b="1" spc="-20" dirty="0" smtClean="0">
                  <a:solidFill>
                    <a:srgbClr val="217744"/>
                  </a:solidFill>
                  <a:latin typeface="Trebuchet MS"/>
                  <a:cs typeface="Trebuchet MS"/>
                </a:rPr>
                <a:t>e</a:t>
              </a:r>
              <a:r>
                <a:rPr lang="en-US" sz="1400" b="1" spc="-5" dirty="0" smtClean="0">
                  <a:solidFill>
                    <a:srgbClr val="217744"/>
                  </a:solidFill>
                  <a:latin typeface="Trebuchet MS"/>
                  <a:cs typeface="Trebuchet MS"/>
                </a:rPr>
                <a:t>x</a:t>
              </a:r>
              <a:r>
                <a:rPr lang="en-US" sz="1400" b="1" spc="-20" dirty="0" smtClean="0">
                  <a:solidFill>
                    <a:srgbClr val="217744"/>
                  </a:solidFill>
                  <a:latin typeface="Trebuchet MS"/>
                  <a:cs typeface="Trebuchet MS"/>
                </a:rPr>
                <a:t>e</a:t>
              </a:r>
              <a:r>
                <a:rPr lang="en-US" sz="1400" b="1" spc="-35" dirty="0" smtClean="0">
                  <a:solidFill>
                    <a:srgbClr val="217744"/>
                  </a:solidFill>
                  <a:latin typeface="Trebuchet MS"/>
                  <a:cs typeface="Trebuchet MS"/>
                </a:rPr>
                <a:t>r</a:t>
              </a:r>
              <a:r>
                <a:rPr lang="en-US" sz="1400" b="1" spc="-45" dirty="0" smtClean="0">
                  <a:solidFill>
                    <a:srgbClr val="217744"/>
                  </a:solidFill>
                  <a:latin typeface="Trebuchet MS"/>
                  <a:cs typeface="Trebuchet MS"/>
                </a:rPr>
                <a:t>c</a:t>
              </a:r>
              <a:r>
                <a:rPr lang="en-US" sz="1400" b="1" spc="-5" dirty="0" smtClean="0">
                  <a:solidFill>
                    <a:srgbClr val="217744"/>
                  </a:solidFill>
                  <a:latin typeface="Trebuchet MS"/>
                  <a:cs typeface="Trebuchet MS"/>
                </a:rPr>
                <a:t>i</a:t>
              </a:r>
              <a:r>
                <a:rPr lang="en-US" sz="1400" b="1" spc="10" dirty="0" smtClean="0">
                  <a:solidFill>
                    <a:srgbClr val="217744"/>
                  </a:solidFill>
                  <a:latin typeface="Trebuchet MS"/>
                  <a:cs typeface="Trebuchet MS"/>
                </a:rPr>
                <a:t>s</a:t>
              </a:r>
              <a:r>
                <a:rPr lang="en-US" sz="1400" b="1" spc="-15" dirty="0" smtClean="0">
                  <a:solidFill>
                    <a:srgbClr val="217744"/>
                  </a:solidFill>
                  <a:latin typeface="Trebuchet MS"/>
                  <a:cs typeface="Trebuchet MS"/>
                </a:rPr>
                <a:t>e</a:t>
              </a:r>
              <a:r>
                <a:rPr lang="en-US" sz="1400" b="1" spc="15" dirty="0" smtClean="0">
                  <a:solidFill>
                    <a:srgbClr val="217744"/>
                  </a:solidFill>
                  <a:latin typeface="Trebuchet MS"/>
                  <a:cs typeface="Trebuchet MS"/>
                </a:rPr>
                <a:t>s</a:t>
              </a:r>
              <a:endParaRPr lang="en-US" sz="1400" dirty="0" smtClean="0">
                <a:latin typeface="Trebuchet MS"/>
                <a:cs typeface="Trebuchet MS"/>
              </a:endParaRPr>
            </a:p>
            <a:p>
              <a:pPr marL="12700" marR="5080" indent="38100" algn="ctr"/>
              <a:r>
                <a:rPr sz="1400" b="1" dirty="0" smtClean="0">
                  <a:solidFill>
                    <a:srgbClr val="217744"/>
                  </a:solidFill>
                  <a:latin typeface="Trebuchet MS"/>
                  <a:cs typeface="Trebuchet MS"/>
                </a:rPr>
                <a:t>f</a:t>
              </a:r>
              <a:r>
                <a:rPr sz="1400" b="1" spc="-10" dirty="0" smtClean="0">
                  <a:solidFill>
                    <a:srgbClr val="217744"/>
                  </a:solidFill>
                  <a:latin typeface="Trebuchet MS"/>
                  <a:cs typeface="Trebuchet MS"/>
                </a:rPr>
                <a:t>o</a:t>
              </a:r>
              <a:r>
                <a:rPr sz="1400" b="1" spc="-40" dirty="0" smtClean="0">
                  <a:solidFill>
                    <a:srgbClr val="217744"/>
                  </a:solidFill>
                  <a:latin typeface="Trebuchet MS"/>
                  <a:cs typeface="Trebuchet MS"/>
                </a:rPr>
                <a:t>r</a:t>
              </a:r>
              <a:r>
                <a:rPr sz="1400" b="1" spc="25" dirty="0" smtClean="0">
                  <a:solidFill>
                    <a:srgbClr val="217744"/>
                  </a:solidFill>
                  <a:latin typeface="Trebuchet MS"/>
                  <a:cs typeface="Trebuchet MS"/>
                </a:rPr>
                <a:t> </a:t>
              </a:r>
              <a:r>
                <a:rPr sz="1400" b="1" spc="10" dirty="0" smtClean="0">
                  <a:solidFill>
                    <a:srgbClr val="217744"/>
                  </a:solidFill>
                  <a:latin typeface="Trebuchet MS"/>
                  <a:cs typeface="Trebuchet MS"/>
                </a:rPr>
                <a:t>F</a:t>
              </a:r>
              <a:r>
                <a:rPr sz="1400" b="1" dirty="0" smtClean="0">
                  <a:solidFill>
                    <a:srgbClr val="217744"/>
                  </a:solidFill>
                  <a:latin typeface="Trebuchet MS"/>
                  <a:cs typeface="Trebuchet MS"/>
                </a:rPr>
                <a:t>Y</a:t>
              </a:r>
              <a:r>
                <a:rPr sz="1400" b="1" spc="25" dirty="0" smtClean="0">
                  <a:solidFill>
                    <a:srgbClr val="217744"/>
                  </a:solidFill>
                  <a:latin typeface="Trebuchet MS"/>
                  <a:cs typeface="Trebuchet MS"/>
                </a:rPr>
                <a:t>S</a:t>
              </a:r>
              <a:r>
                <a:rPr sz="1400" b="1" spc="-75" dirty="0" smtClean="0">
                  <a:solidFill>
                    <a:srgbClr val="217744"/>
                  </a:solidFill>
                  <a:latin typeface="Trebuchet MS"/>
                  <a:cs typeface="Trebuchet MS"/>
                </a:rPr>
                <a:t>1</a:t>
              </a:r>
              <a:r>
                <a:rPr sz="1400" b="1" spc="-30" dirty="0" smtClean="0">
                  <a:solidFill>
                    <a:srgbClr val="217744"/>
                  </a:solidFill>
                  <a:latin typeface="Trebuchet MS"/>
                  <a:cs typeface="Trebuchet MS"/>
                </a:rPr>
                <a:t>1</a:t>
              </a:r>
              <a:r>
                <a:rPr sz="1400" b="1" spc="-45" dirty="0" smtClean="0">
                  <a:solidFill>
                    <a:srgbClr val="217744"/>
                  </a:solidFill>
                  <a:latin typeface="Trebuchet MS"/>
                  <a:cs typeface="Trebuchet MS"/>
                </a:rPr>
                <a:t>2</a:t>
              </a:r>
              <a:r>
                <a:rPr sz="1400" b="1" spc="50" dirty="0" smtClean="0">
                  <a:solidFill>
                    <a:srgbClr val="217744"/>
                  </a:solidFill>
                  <a:latin typeface="Trebuchet MS"/>
                  <a:cs typeface="Trebuchet MS"/>
                </a:rPr>
                <a:t>0</a:t>
              </a:r>
              <a:endParaRPr sz="1400" dirty="0">
                <a:latin typeface="Trebuchet MS"/>
                <a:cs typeface="Trebuchet MS"/>
              </a:endParaRPr>
            </a:p>
          </p:txBody>
        </p:sp>
        <p:sp>
          <p:nvSpPr>
            <p:cNvPr id="28" name="object 28"/>
            <p:cNvSpPr txBox="1"/>
            <p:nvPr/>
          </p:nvSpPr>
          <p:spPr>
            <a:xfrm>
              <a:off x="8135309" y="5708725"/>
              <a:ext cx="1954658" cy="504112"/>
            </a:xfrm>
            <a:prstGeom prst="rect">
              <a:avLst/>
            </a:prstGeom>
          </p:spPr>
          <p:txBody>
            <a:bodyPr vert="horz" wrap="square" lIns="0" tIns="0" rIns="0" bIns="0" rtlCol="0">
              <a:spAutoFit/>
            </a:bodyPr>
            <a:lstStyle/>
            <a:p>
              <a:pPr marL="18415" marR="5080" indent="-6350">
                <a:lnSpc>
                  <a:spcPct val="116700"/>
                </a:lnSpc>
              </a:pPr>
              <a:r>
                <a:rPr sz="1400" b="1" spc="20" dirty="0">
                  <a:solidFill>
                    <a:srgbClr val="666666"/>
                  </a:solidFill>
                  <a:latin typeface="Trebuchet MS"/>
                  <a:cs typeface="Trebuchet MS"/>
                </a:rPr>
                <a:t>P</a:t>
              </a:r>
              <a:r>
                <a:rPr sz="1400" b="1" spc="-50" dirty="0">
                  <a:solidFill>
                    <a:srgbClr val="666666"/>
                  </a:solidFill>
                  <a:latin typeface="Trebuchet MS"/>
                  <a:cs typeface="Trebuchet MS"/>
                </a:rPr>
                <a:t>r</a:t>
              </a:r>
              <a:r>
                <a:rPr sz="1400" b="1" spc="-10" dirty="0">
                  <a:solidFill>
                    <a:srgbClr val="666666"/>
                  </a:solidFill>
                  <a:latin typeface="Trebuchet MS"/>
                  <a:cs typeface="Trebuchet MS"/>
                </a:rPr>
                <a:t>o</a:t>
              </a:r>
              <a:r>
                <a:rPr sz="1400" b="1" spc="-20" dirty="0">
                  <a:solidFill>
                    <a:srgbClr val="666666"/>
                  </a:solidFill>
                  <a:latin typeface="Trebuchet MS"/>
                  <a:cs typeface="Trebuchet MS"/>
                </a:rPr>
                <a:t>b</a:t>
              </a:r>
              <a:r>
                <a:rPr sz="1400" b="1" spc="5" dirty="0">
                  <a:solidFill>
                    <a:srgbClr val="666666"/>
                  </a:solidFill>
                  <a:latin typeface="Trebuchet MS"/>
                  <a:cs typeface="Trebuchet MS"/>
                </a:rPr>
                <a:t>l</a:t>
              </a:r>
              <a:r>
                <a:rPr sz="1400" b="1" spc="-30" dirty="0">
                  <a:solidFill>
                    <a:srgbClr val="666666"/>
                  </a:solidFill>
                  <a:latin typeface="Trebuchet MS"/>
                  <a:cs typeface="Trebuchet MS"/>
                </a:rPr>
                <a:t>e</a:t>
              </a:r>
              <a:r>
                <a:rPr sz="1400" b="1" spc="55" dirty="0">
                  <a:solidFill>
                    <a:srgbClr val="666666"/>
                  </a:solidFill>
                  <a:latin typeface="Trebuchet MS"/>
                  <a:cs typeface="Trebuchet MS"/>
                </a:rPr>
                <a:t>m</a:t>
              </a:r>
              <a:r>
                <a:rPr sz="1400" b="1" spc="25" dirty="0">
                  <a:solidFill>
                    <a:srgbClr val="666666"/>
                  </a:solidFill>
                  <a:latin typeface="Trebuchet MS"/>
                  <a:cs typeface="Trebuchet MS"/>
                </a:rPr>
                <a:t> </a:t>
              </a:r>
              <a:r>
                <a:rPr sz="1400" b="1" dirty="0">
                  <a:solidFill>
                    <a:srgbClr val="666666"/>
                  </a:solidFill>
                  <a:latin typeface="Trebuchet MS"/>
                  <a:cs typeface="Trebuchet MS"/>
                </a:rPr>
                <a:t>s</a:t>
              </a:r>
              <a:r>
                <a:rPr sz="1400" b="1" spc="-5" dirty="0">
                  <a:solidFill>
                    <a:srgbClr val="666666"/>
                  </a:solidFill>
                  <a:latin typeface="Trebuchet MS"/>
                  <a:cs typeface="Trebuchet MS"/>
                </a:rPr>
                <a:t>o</a:t>
              </a:r>
              <a:r>
                <a:rPr sz="1400" b="1" spc="10" dirty="0">
                  <a:solidFill>
                    <a:srgbClr val="666666"/>
                  </a:solidFill>
                  <a:latin typeface="Trebuchet MS"/>
                  <a:cs typeface="Trebuchet MS"/>
                </a:rPr>
                <a:t>l</a:t>
              </a:r>
              <a:r>
                <a:rPr sz="1400" b="1" spc="15" dirty="0">
                  <a:solidFill>
                    <a:srgbClr val="666666"/>
                  </a:solidFill>
                  <a:latin typeface="Trebuchet MS"/>
                  <a:cs typeface="Trebuchet MS"/>
                </a:rPr>
                <a:t>v</a:t>
              </a:r>
              <a:r>
                <a:rPr sz="1400" b="1" spc="-5" dirty="0">
                  <a:solidFill>
                    <a:srgbClr val="666666"/>
                  </a:solidFill>
                  <a:latin typeface="Trebuchet MS"/>
                  <a:cs typeface="Trebuchet MS"/>
                </a:rPr>
                <a:t>i</a:t>
              </a:r>
              <a:r>
                <a:rPr sz="1400" b="1" spc="10" dirty="0">
                  <a:solidFill>
                    <a:srgbClr val="666666"/>
                  </a:solidFill>
                  <a:latin typeface="Trebuchet MS"/>
                  <a:cs typeface="Trebuchet MS"/>
                </a:rPr>
                <a:t>n</a:t>
              </a:r>
              <a:r>
                <a:rPr sz="1400" b="1" spc="35" dirty="0">
                  <a:solidFill>
                    <a:srgbClr val="666666"/>
                  </a:solidFill>
                  <a:latin typeface="Trebuchet MS"/>
                  <a:cs typeface="Trebuchet MS"/>
                </a:rPr>
                <a:t>g</a:t>
              </a:r>
              <a:r>
                <a:rPr sz="1400" b="1" spc="20" dirty="0">
                  <a:solidFill>
                    <a:srgbClr val="666666"/>
                  </a:solidFill>
                  <a:latin typeface="Trebuchet MS"/>
                  <a:cs typeface="Trebuchet MS"/>
                </a:rPr>
                <a:t> </a:t>
              </a:r>
              <a:r>
                <a:rPr sz="1400" b="1" spc="75" dirty="0">
                  <a:solidFill>
                    <a:srgbClr val="666666"/>
                  </a:solidFill>
                  <a:latin typeface="Trebuchet MS"/>
                  <a:cs typeface="Trebuchet MS"/>
                </a:rPr>
                <a:t>W</a:t>
              </a:r>
              <a:r>
                <a:rPr sz="1400" b="1" spc="-50" dirty="0">
                  <a:solidFill>
                    <a:srgbClr val="666666"/>
                  </a:solidFill>
                  <a:latin typeface="Trebuchet MS"/>
                  <a:cs typeface="Trebuchet MS"/>
                </a:rPr>
                <a:t>r</a:t>
              </a:r>
              <a:r>
                <a:rPr sz="1400" b="1" dirty="0">
                  <a:solidFill>
                    <a:srgbClr val="666666"/>
                  </a:solidFill>
                  <a:latin typeface="Trebuchet MS"/>
                  <a:cs typeface="Trebuchet MS"/>
                </a:rPr>
                <a:t>i</a:t>
              </a:r>
              <a:r>
                <a:rPr sz="1400" b="1" spc="-15" dirty="0">
                  <a:solidFill>
                    <a:srgbClr val="666666"/>
                  </a:solidFill>
                  <a:latin typeface="Trebuchet MS"/>
                  <a:cs typeface="Trebuchet MS"/>
                </a:rPr>
                <a:t>t</a:t>
              </a:r>
              <a:r>
                <a:rPr sz="1400" b="1" spc="-5" dirty="0">
                  <a:solidFill>
                    <a:srgbClr val="666666"/>
                  </a:solidFill>
                  <a:latin typeface="Trebuchet MS"/>
                  <a:cs typeface="Trebuchet MS"/>
                </a:rPr>
                <a:t>i</a:t>
              </a:r>
              <a:r>
                <a:rPr sz="1400" b="1" spc="10" dirty="0">
                  <a:solidFill>
                    <a:srgbClr val="666666"/>
                  </a:solidFill>
                  <a:latin typeface="Trebuchet MS"/>
                  <a:cs typeface="Trebuchet MS"/>
                </a:rPr>
                <a:t>n</a:t>
              </a:r>
              <a:r>
                <a:rPr sz="1400" b="1" spc="35" dirty="0">
                  <a:solidFill>
                    <a:srgbClr val="666666"/>
                  </a:solidFill>
                  <a:latin typeface="Trebuchet MS"/>
                  <a:cs typeface="Trebuchet MS"/>
                </a:rPr>
                <a:t>g</a:t>
              </a:r>
              <a:r>
                <a:rPr sz="1400" b="1" spc="25" dirty="0">
                  <a:solidFill>
                    <a:srgbClr val="666666"/>
                  </a:solidFill>
                  <a:latin typeface="Trebuchet MS"/>
                  <a:cs typeface="Trebuchet MS"/>
                </a:rPr>
                <a:t> </a:t>
              </a:r>
              <a:r>
                <a:rPr sz="1400" b="1" dirty="0">
                  <a:solidFill>
                    <a:srgbClr val="666666"/>
                  </a:solidFill>
                  <a:latin typeface="Trebuchet MS"/>
                  <a:cs typeface="Trebuchet MS"/>
                </a:rPr>
                <a:t>s</a:t>
              </a:r>
              <a:r>
                <a:rPr sz="1400" b="1" spc="10" dirty="0">
                  <a:solidFill>
                    <a:srgbClr val="666666"/>
                  </a:solidFill>
                  <a:latin typeface="Trebuchet MS"/>
                  <a:cs typeface="Trebuchet MS"/>
                </a:rPr>
                <a:t>k</a:t>
              </a:r>
              <a:r>
                <a:rPr sz="1400" b="1" spc="-10" dirty="0">
                  <a:solidFill>
                    <a:srgbClr val="666666"/>
                  </a:solidFill>
                  <a:latin typeface="Trebuchet MS"/>
                  <a:cs typeface="Trebuchet MS"/>
                </a:rPr>
                <a:t>i</a:t>
              </a:r>
              <a:r>
                <a:rPr sz="1400" b="1" spc="-5" dirty="0">
                  <a:solidFill>
                    <a:srgbClr val="666666"/>
                  </a:solidFill>
                  <a:latin typeface="Trebuchet MS"/>
                  <a:cs typeface="Trebuchet MS"/>
                </a:rPr>
                <a:t>l</a:t>
              </a:r>
              <a:r>
                <a:rPr sz="1400" b="1" spc="15" dirty="0">
                  <a:solidFill>
                    <a:srgbClr val="666666"/>
                  </a:solidFill>
                  <a:latin typeface="Trebuchet MS"/>
                  <a:cs typeface="Trebuchet MS"/>
                </a:rPr>
                <a:t>ls</a:t>
              </a:r>
              <a:endParaRPr sz="1400" dirty="0">
                <a:latin typeface="Trebuchet MS"/>
                <a:cs typeface="Trebuchet MS"/>
              </a:endParaRPr>
            </a:p>
          </p:txBody>
        </p:sp>
      </p:grpSp>
      <p:sp>
        <p:nvSpPr>
          <p:cNvPr id="4" name="object 4"/>
          <p:cNvSpPr/>
          <p:nvPr/>
        </p:nvSpPr>
        <p:spPr>
          <a:xfrm>
            <a:off x="498095" y="2444750"/>
            <a:ext cx="7668638" cy="812335"/>
          </a:xfrm>
          <a:custGeom>
            <a:avLst/>
            <a:gdLst/>
            <a:ahLst/>
            <a:cxnLst/>
            <a:rect l="l" t="t" r="r" b="b"/>
            <a:pathLst>
              <a:path w="5149850" h="455930">
                <a:moveTo>
                  <a:pt x="0" y="0"/>
                </a:moveTo>
                <a:lnTo>
                  <a:pt x="5149303" y="0"/>
                </a:lnTo>
                <a:lnTo>
                  <a:pt x="5149303" y="455866"/>
                </a:lnTo>
                <a:lnTo>
                  <a:pt x="0" y="455866"/>
                </a:lnTo>
                <a:lnTo>
                  <a:pt x="0" y="0"/>
                </a:lnTo>
                <a:close/>
              </a:path>
            </a:pathLst>
          </a:custGeom>
          <a:solidFill>
            <a:srgbClr val="D6E2F4"/>
          </a:solidFill>
        </p:spPr>
        <p:txBody>
          <a:bodyPr wrap="square" lIns="0" tIns="0" rIns="0" bIns="0" rtlCol="0" anchor="ctr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631106" y="2337499"/>
            <a:ext cx="0" cy="64135"/>
          </a:xfrm>
          <a:custGeom>
            <a:avLst/>
            <a:gdLst/>
            <a:ahLst/>
            <a:cxnLst/>
            <a:rect l="l" t="t" r="r" b="b"/>
            <a:pathLst>
              <a:path h="64135">
                <a:moveTo>
                  <a:pt x="0" y="63741"/>
                </a:moveTo>
                <a:lnTo>
                  <a:pt x="0" y="0"/>
                </a:lnTo>
              </a:path>
            </a:pathLst>
          </a:custGeom>
          <a:ln w="1834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3065836" y="2337499"/>
            <a:ext cx="0" cy="64135"/>
          </a:xfrm>
          <a:custGeom>
            <a:avLst/>
            <a:gdLst/>
            <a:ahLst/>
            <a:cxnLst/>
            <a:rect l="l" t="t" r="r" b="b"/>
            <a:pathLst>
              <a:path h="64135">
                <a:moveTo>
                  <a:pt x="0" y="63741"/>
                </a:moveTo>
                <a:lnTo>
                  <a:pt x="0" y="0"/>
                </a:lnTo>
              </a:path>
            </a:pathLst>
          </a:custGeom>
          <a:ln w="1834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5093311" y="2314778"/>
            <a:ext cx="0" cy="64135"/>
          </a:xfrm>
          <a:custGeom>
            <a:avLst/>
            <a:gdLst/>
            <a:ahLst/>
            <a:cxnLst/>
            <a:rect l="l" t="t" r="r" b="b"/>
            <a:pathLst>
              <a:path h="64135">
                <a:moveTo>
                  <a:pt x="0" y="63741"/>
                </a:moveTo>
                <a:lnTo>
                  <a:pt x="0" y="0"/>
                </a:lnTo>
              </a:path>
            </a:pathLst>
          </a:custGeom>
          <a:ln w="1834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8087115" y="2314778"/>
            <a:ext cx="0" cy="64135"/>
          </a:xfrm>
          <a:custGeom>
            <a:avLst/>
            <a:gdLst/>
            <a:ahLst/>
            <a:cxnLst/>
            <a:rect l="l" t="t" r="r" b="b"/>
            <a:pathLst>
              <a:path h="64135">
                <a:moveTo>
                  <a:pt x="0" y="63741"/>
                </a:moveTo>
                <a:lnTo>
                  <a:pt x="0" y="0"/>
                </a:lnTo>
              </a:path>
            </a:pathLst>
          </a:custGeom>
          <a:ln w="1834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 txBox="1"/>
          <p:nvPr/>
        </p:nvSpPr>
        <p:spPr>
          <a:xfrm>
            <a:off x="2908933" y="2101001"/>
            <a:ext cx="385088" cy="1846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00" b="1" spc="-20" dirty="0">
                <a:latin typeface="Trebuchet MS"/>
                <a:cs typeface="Trebuchet MS"/>
              </a:rPr>
              <a:t>2</a:t>
            </a:r>
            <a:r>
              <a:rPr sz="1200" b="1" spc="25" dirty="0">
                <a:latin typeface="Trebuchet MS"/>
                <a:cs typeface="Trebuchet MS"/>
              </a:rPr>
              <a:t>0</a:t>
            </a:r>
            <a:r>
              <a:rPr sz="1200" b="1" spc="-55" dirty="0">
                <a:latin typeface="Trebuchet MS"/>
                <a:cs typeface="Trebuchet MS"/>
              </a:rPr>
              <a:t>12</a:t>
            </a:r>
            <a:endParaRPr sz="1200" dirty="0">
              <a:latin typeface="Trebuchet MS"/>
              <a:cs typeface="Trebuchet MS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5693718" y="2586991"/>
            <a:ext cx="2473015" cy="430887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/>
          <a:p>
            <a:pPr algn="ctr">
              <a:tabLst>
                <a:tab pos="1120775" algn="l"/>
              </a:tabLst>
            </a:pPr>
            <a:r>
              <a:rPr sz="1400" b="1" spc="15" dirty="0" smtClean="0">
                <a:solidFill>
                  <a:srgbClr val="3670C8"/>
                </a:solidFill>
                <a:latin typeface="Trebuchet MS"/>
                <a:cs typeface="Trebuchet MS"/>
              </a:rPr>
              <a:t>P</a:t>
            </a:r>
            <a:r>
              <a:rPr sz="1400" b="1" dirty="0" smtClean="0">
                <a:solidFill>
                  <a:srgbClr val="3670C8"/>
                </a:solidFill>
                <a:latin typeface="Trebuchet MS"/>
                <a:cs typeface="Trebuchet MS"/>
              </a:rPr>
              <a:t>h</a:t>
            </a:r>
            <a:r>
              <a:rPr sz="1400" b="1" spc="-10" dirty="0" smtClean="0">
                <a:solidFill>
                  <a:srgbClr val="3670C8"/>
                </a:solidFill>
                <a:latin typeface="Trebuchet MS"/>
                <a:cs typeface="Trebuchet MS"/>
              </a:rPr>
              <a:t>.</a:t>
            </a:r>
            <a:r>
              <a:rPr sz="1400" b="1" spc="10" dirty="0" smtClean="0">
                <a:solidFill>
                  <a:srgbClr val="3670C8"/>
                </a:solidFill>
                <a:latin typeface="Trebuchet MS"/>
                <a:cs typeface="Trebuchet MS"/>
              </a:rPr>
              <a:t>D</a:t>
            </a:r>
            <a:r>
              <a:rPr sz="1400" b="1" dirty="0">
                <a:solidFill>
                  <a:srgbClr val="3670C8"/>
                </a:solidFill>
                <a:latin typeface="Trebuchet MS"/>
                <a:cs typeface="Trebuchet MS"/>
              </a:rPr>
              <a:t>.</a:t>
            </a:r>
            <a:endParaRPr sz="1400" dirty="0">
              <a:latin typeface="Trebuchet MS"/>
              <a:cs typeface="Trebuchet MS"/>
            </a:endParaRPr>
          </a:p>
          <a:p>
            <a:pPr algn="ctr"/>
            <a:r>
              <a:rPr sz="1400" b="1" spc="5" dirty="0">
                <a:solidFill>
                  <a:srgbClr val="3670C8"/>
                </a:solidFill>
                <a:latin typeface="Trebuchet MS"/>
                <a:cs typeface="Trebuchet MS"/>
              </a:rPr>
              <a:t>C</a:t>
            </a:r>
            <a:r>
              <a:rPr sz="1400" b="1" spc="-15" dirty="0">
                <a:solidFill>
                  <a:srgbClr val="3670C8"/>
                </a:solidFill>
                <a:latin typeface="Trebuchet MS"/>
                <a:cs typeface="Trebuchet MS"/>
              </a:rPr>
              <a:t>o</a:t>
            </a:r>
            <a:r>
              <a:rPr sz="1400" b="1" spc="35" dirty="0">
                <a:solidFill>
                  <a:srgbClr val="3670C8"/>
                </a:solidFill>
                <a:latin typeface="Trebuchet MS"/>
                <a:cs typeface="Trebuchet MS"/>
              </a:rPr>
              <a:t>m</a:t>
            </a:r>
            <a:r>
              <a:rPr sz="1400" b="1" spc="-15" dirty="0">
                <a:solidFill>
                  <a:srgbClr val="3670C8"/>
                </a:solidFill>
                <a:latin typeface="Trebuchet MS"/>
                <a:cs typeface="Trebuchet MS"/>
              </a:rPr>
              <a:t>p</a:t>
            </a:r>
            <a:r>
              <a:rPr sz="1400" b="1" spc="5" dirty="0">
                <a:solidFill>
                  <a:srgbClr val="3670C8"/>
                </a:solidFill>
                <a:latin typeface="Trebuchet MS"/>
                <a:cs typeface="Trebuchet MS"/>
              </a:rPr>
              <a:t>u</a:t>
            </a:r>
            <a:r>
              <a:rPr sz="1400" b="1" spc="-5" dirty="0">
                <a:solidFill>
                  <a:srgbClr val="3670C8"/>
                </a:solidFill>
                <a:latin typeface="Trebuchet MS"/>
                <a:cs typeface="Trebuchet MS"/>
              </a:rPr>
              <a:t>t</a:t>
            </a:r>
            <a:r>
              <a:rPr sz="1400" b="1" spc="-10" dirty="0">
                <a:solidFill>
                  <a:srgbClr val="3670C8"/>
                </a:solidFill>
                <a:latin typeface="Trebuchet MS"/>
                <a:cs typeface="Trebuchet MS"/>
              </a:rPr>
              <a:t>a</a:t>
            </a:r>
            <a:r>
              <a:rPr sz="1400" b="1" spc="-15" dirty="0">
                <a:solidFill>
                  <a:srgbClr val="3670C8"/>
                </a:solidFill>
                <a:latin typeface="Trebuchet MS"/>
                <a:cs typeface="Trebuchet MS"/>
              </a:rPr>
              <a:t>t</a:t>
            </a:r>
            <a:r>
              <a:rPr sz="1400" b="1" spc="-5" dirty="0">
                <a:solidFill>
                  <a:srgbClr val="3670C8"/>
                </a:solidFill>
                <a:latin typeface="Trebuchet MS"/>
                <a:cs typeface="Trebuchet MS"/>
              </a:rPr>
              <a:t>i</a:t>
            </a:r>
            <a:r>
              <a:rPr sz="1400" b="1" spc="-10" dirty="0">
                <a:solidFill>
                  <a:srgbClr val="3670C8"/>
                </a:solidFill>
                <a:latin typeface="Trebuchet MS"/>
                <a:cs typeface="Trebuchet MS"/>
              </a:rPr>
              <a:t>o</a:t>
            </a:r>
            <a:r>
              <a:rPr sz="1400" b="1" dirty="0">
                <a:solidFill>
                  <a:srgbClr val="3670C8"/>
                </a:solidFill>
                <a:latin typeface="Trebuchet MS"/>
                <a:cs typeface="Trebuchet MS"/>
              </a:rPr>
              <a:t>n</a:t>
            </a:r>
            <a:r>
              <a:rPr sz="1400" b="1" spc="-10" dirty="0">
                <a:solidFill>
                  <a:srgbClr val="3670C8"/>
                </a:solidFill>
                <a:latin typeface="Trebuchet MS"/>
                <a:cs typeface="Trebuchet MS"/>
              </a:rPr>
              <a:t>a</a:t>
            </a:r>
            <a:r>
              <a:rPr sz="1400" b="1" spc="20" dirty="0">
                <a:solidFill>
                  <a:srgbClr val="3670C8"/>
                </a:solidFill>
                <a:latin typeface="Trebuchet MS"/>
                <a:cs typeface="Trebuchet MS"/>
              </a:rPr>
              <a:t>l</a:t>
            </a:r>
            <a:r>
              <a:rPr sz="1400" b="1" spc="25" dirty="0">
                <a:solidFill>
                  <a:srgbClr val="3670C8"/>
                </a:solidFill>
                <a:latin typeface="Trebuchet MS"/>
                <a:cs typeface="Trebuchet MS"/>
              </a:rPr>
              <a:t> </a:t>
            </a:r>
            <a:r>
              <a:rPr sz="1400" b="1" spc="5" dirty="0">
                <a:solidFill>
                  <a:srgbClr val="3670C8"/>
                </a:solidFill>
                <a:latin typeface="Trebuchet MS"/>
                <a:cs typeface="Trebuchet MS"/>
              </a:rPr>
              <a:t>n</a:t>
            </a:r>
            <a:r>
              <a:rPr sz="1400" b="1" spc="-25" dirty="0">
                <a:solidFill>
                  <a:srgbClr val="3670C8"/>
                </a:solidFill>
                <a:latin typeface="Trebuchet MS"/>
                <a:cs typeface="Trebuchet MS"/>
              </a:rPr>
              <a:t>e</a:t>
            </a:r>
            <a:r>
              <a:rPr sz="1400" b="1" spc="-5" dirty="0">
                <a:solidFill>
                  <a:srgbClr val="3670C8"/>
                </a:solidFill>
                <a:latin typeface="Trebuchet MS"/>
                <a:cs typeface="Trebuchet MS"/>
              </a:rPr>
              <a:t>u</a:t>
            </a:r>
            <a:r>
              <a:rPr sz="1400" b="1" spc="-45" dirty="0">
                <a:solidFill>
                  <a:srgbClr val="3670C8"/>
                </a:solidFill>
                <a:latin typeface="Trebuchet MS"/>
                <a:cs typeface="Trebuchet MS"/>
              </a:rPr>
              <a:t>r</a:t>
            </a:r>
            <a:r>
              <a:rPr sz="1400" b="1" spc="-5" dirty="0">
                <a:solidFill>
                  <a:srgbClr val="3670C8"/>
                </a:solidFill>
                <a:latin typeface="Trebuchet MS"/>
                <a:cs typeface="Trebuchet MS"/>
              </a:rPr>
              <a:t>os</a:t>
            </a:r>
            <a:r>
              <a:rPr sz="1400" b="1" spc="-10" dirty="0">
                <a:solidFill>
                  <a:srgbClr val="3670C8"/>
                </a:solidFill>
                <a:latin typeface="Trebuchet MS"/>
                <a:cs typeface="Trebuchet MS"/>
              </a:rPr>
              <a:t>c</a:t>
            </a:r>
            <a:r>
              <a:rPr sz="1400" b="1" spc="-5" dirty="0">
                <a:solidFill>
                  <a:srgbClr val="3670C8"/>
                </a:solidFill>
                <a:latin typeface="Trebuchet MS"/>
                <a:cs typeface="Trebuchet MS"/>
              </a:rPr>
              <a:t>i</a:t>
            </a:r>
            <a:r>
              <a:rPr sz="1400" b="1" spc="-20" dirty="0">
                <a:solidFill>
                  <a:srgbClr val="3670C8"/>
                </a:solidFill>
                <a:latin typeface="Trebuchet MS"/>
                <a:cs typeface="Trebuchet MS"/>
              </a:rPr>
              <a:t>e</a:t>
            </a:r>
            <a:r>
              <a:rPr sz="1400" b="1" dirty="0">
                <a:solidFill>
                  <a:srgbClr val="3670C8"/>
                </a:solidFill>
                <a:latin typeface="Trebuchet MS"/>
                <a:cs typeface="Trebuchet MS"/>
              </a:rPr>
              <a:t>n</a:t>
            </a:r>
            <a:r>
              <a:rPr sz="1400" b="1" spc="-30" dirty="0">
                <a:solidFill>
                  <a:srgbClr val="3670C8"/>
                </a:solidFill>
                <a:latin typeface="Trebuchet MS"/>
                <a:cs typeface="Trebuchet MS"/>
              </a:rPr>
              <a:t>c</a:t>
            </a:r>
            <a:r>
              <a:rPr sz="1400" b="1" spc="-10" dirty="0">
                <a:solidFill>
                  <a:srgbClr val="3670C8"/>
                </a:solidFill>
                <a:latin typeface="Trebuchet MS"/>
                <a:cs typeface="Trebuchet MS"/>
              </a:rPr>
              <a:t>e</a:t>
            </a:r>
            <a:endParaRPr sz="1400" dirty="0">
              <a:latin typeface="Trebuchet MS"/>
              <a:cs typeface="Trebuchet MS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904148" y="2522859"/>
            <a:ext cx="2292407" cy="646331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/>
          <a:p>
            <a:pPr marL="12700" marR="5080" indent="255904"/>
            <a:r>
              <a:rPr sz="1400" b="1" spc="25" dirty="0" smtClean="0">
                <a:solidFill>
                  <a:srgbClr val="3670C8"/>
                </a:solidFill>
                <a:latin typeface="Trebuchet MS"/>
                <a:cs typeface="Trebuchet MS"/>
              </a:rPr>
              <a:t>B</a:t>
            </a:r>
            <a:r>
              <a:rPr sz="1400" b="1" spc="-5" dirty="0" smtClean="0">
                <a:solidFill>
                  <a:srgbClr val="3670C8"/>
                </a:solidFill>
                <a:latin typeface="Trebuchet MS"/>
                <a:cs typeface="Trebuchet MS"/>
              </a:rPr>
              <a:t>a</a:t>
            </a:r>
            <a:r>
              <a:rPr sz="1400" b="1" spc="-30" dirty="0" smtClean="0">
                <a:solidFill>
                  <a:srgbClr val="3670C8"/>
                </a:solidFill>
                <a:latin typeface="Trebuchet MS"/>
                <a:cs typeface="Trebuchet MS"/>
              </a:rPr>
              <a:t>c</a:t>
            </a:r>
            <a:r>
              <a:rPr sz="1400" b="1" dirty="0" smtClean="0">
                <a:solidFill>
                  <a:srgbClr val="3670C8"/>
                </a:solidFill>
                <a:latin typeface="Trebuchet MS"/>
                <a:cs typeface="Trebuchet MS"/>
              </a:rPr>
              <a:t>h</a:t>
            </a:r>
            <a:r>
              <a:rPr sz="1400" b="1" spc="-40" dirty="0" smtClean="0">
                <a:solidFill>
                  <a:srgbClr val="3670C8"/>
                </a:solidFill>
                <a:latin typeface="Trebuchet MS"/>
                <a:cs typeface="Trebuchet MS"/>
              </a:rPr>
              <a:t>e</a:t>
            </a:r>
            <a:r>
              <a:rPr sz="1400" b="1" spc="5" dirty="0" smtClean="0">
                <a:solidFill>
                  <a:srgbClr val="3670C8"/>
                </a:solidFill>
                <a:latin typeface="Trebuchet MS"/>
                <a:cs typeface="Trebuchet MS"/>
              </a:rPr>
              <a:t>l</a:t>
            </a:r>
            <a:r>
              <a:rPr sz="1400" b="1" spc="-10" dirty="0" smtClean="0">
                <a:solidFill>
                  <a:srgbClr val="3670C8"/>
                </a:solidFill>
                <a:latin typeface="Trebuchet MS"/>
                <a:cs typeface="Trebuchet MS"/>
              </a:rPr>
              <a:t>o</a:t>
            </a:r>
            <a:r>
              <a:rPr sz="1400" b="1" spc="-40" dirty="0" smtClean="0">
                <a:solidFill>
                  <a:srgbClr val="3670C8"/>
                </a:solidFill>
                <a:latin typeface="Trebuchet MS"/>
                <a:cs typeface="Trebuchet MS"/>
              </a:rPr>
              <a:t>r</a:t>
            </a:r>
            <a:endParaRPr lang="nb-NO" sz="1400" b="1" spc="-30" dirty="0">
              <a:solidFill>
                <a:srgbClr val="3670C8"/>
              </a:solidFill>
              <a:latin typeface="Trebuchet MS"/>
              <a:cs typeface="Trebuchet MS"/>
            </a:endParaRPr>
          </a:p>
          <a:p>
            <a:pPr marL="12700" marR="5080" indent="76200"/>
            <a:r>
              <a:rPr sz="1400" b="1" spc="55" dirty="0" smtClean="0">
                <a:solidFill>
                  <a:srgbClr val="3670C8"/>
                </a:solidFill>
                <a:latin typeface="Trebuchet MS"/>
                <a:cs typeface="Trebuchet MS"/>
              </a:rPr>
              <a:t>M</a:t>
            </a:r>
            <a:r>
              <a:rPr sz="1400" b="1" dirty="0" smtClean="0">
                <a:solidFill>
                  <a:srgbClr val="3670C8"/>
                </a:solidFill>
                <a:latin typeface="Trebuchet MS"/>
                <a:cs typeface="Trebuchet MS"/>
              </a:rPr>
              <a:t>a</a:t>
            </a:r>
            <a:r>
              <a:rPr sz="1400" b="1" spc="-15" dirty="0" smtClean="0">
                <a:solidFill>
                  <a:srgbClr val="3670C8"/>
                </a:solidFill>
                <a:latin typeface="Trebuchet MS"/>
                <a:cs typeface="Trebuchet MS"/>
              </a:rPr>
              <a:t>t</a:t>
            </a:r>
            <a:r>
              <a:rPr sz="1400" b="1" spc="-20" dirty="0" smtClean="0">
                <a:solidFill>
                  <a:srgbClr val="3670C8"/>
                </a:solidFill>
                <a:latin typeface="Trebuchet MS"/>
                <a:cs typeface="Trebuchet MS"/>
              </a:rPr>
              <a:t>e</a:t>
            </a:r>
            <a:r>
              <a:rPr sz="1400" b="1" spc="-50" dirty="0" smtClean="0">
                <a:solidFill>
                  <a:srgbClr val="3670C8"/>
                </a:solidFill>
                <a:latin typeface="Trebuchet MS"/>
                <a:cs typeface="Trebuchet MS"/>
              </a:rPr>
              <a:t>r</a:t>
            </a:r>
            <a:r>
              <a:rPr sz="1400" b="1" spc="-10" dirty="0" smtClean="0">
                <a:solidFill>
                  <a:srgbClr val="3670C8"/>
                </a:solidFill>
                <a:latin typeface="Trebuchet MS"/>
                <a:cs typeface="Trebuchet MS"/>
              </a:rPr>
              <a:t>ia</a:t>
            </a:r>
            <a:r>
              <a:rPr sz="1400" b="1" spc="15" dirty="0" smtClean="0">
                <a:solidFill>
                  <a:srgbClr val="3670C8"/>
                </a:solidFill>
                <a:latin typeface="Trebuchet MS"/>
                <a:cs typeface="Trebuchet MS"/>
              </a:rPr>
              <a:t>ls</a:t>
            </a:r>
            <a:r>
              <a:rPr sz="1400" b="1" spc="25" dirty="0" smtClean="0">
                <a:solidFill>
                  <a:srgbClr val="3670C8"/>
                </a:solidFill>
                <a:latin typeface="Trebuchet MS"/>
                <a:cs typeface="Trebuchet MS"/>
              </a:rPr>
              <a:t> </a:t>
            </a:r>
            <a:r>
              <a:rPr sz="1400" b="1" spc="35" dirty="0">
                <a:solidFill>
                  <a:srgbClr val="3670C8"/>
                </a:solidFill>
                <a:latin typeface="Trebuchet MS"/>
                <a:cs typeface="Trebuchet MS"/>
              </a:rPr>
              <a:t>S</a:t>
            </a:r>
            <a:r>
              <a:rPr sz="1400" b="1" spc="-35" dirty="0">
                <a:solidFill>
                  <a:srgbClr val="3670C8"/>
                </a:solidFill>
                <a:latin typeface="Trebuchet MS"/>
                <a:cs typeface="Trebuchet MS"/>
              </a:rPr>
              <a:t>c</a:t>
            </a:r>
            <a:r>
              <a:rPr sz="1400" b="1" spc="-10" dirty="0">
                <a:solidFill>
                  <a:srgbClr val="3670C8"/>
                </a:solidFill>
                <a:latin typeface="Trebuchet MS"/>
                <a:cs typeface="Trebuchet MS"/>
              </a:rPr>
              <a:t>i</a:t>
            </a:r>
            <a:r>
              <a:rPr sz="1400" b="1" spc="-20" dirty="0">
                <a:solidFill>
                  <a:srgbClr val="3670C8"/>
                </a:solidFill>
                <a:latin typeface="Trebuchet MS"/>
                <a:cs typeface="Trebuchet MS"/>
              </a:rPr>
              <a:t>e</a:t>
            </a:r>
            <a:r>
              <a:rPr sz="1400" b="1" spc="5" dirty="0">
                <a:solidFill>
                  <a:srgbClr val="3670C8"/>
                </a:solidFill>
                <a:latin typeface="Trebuchet MS"/>
                <a:cs typeface="Trebuchet MS"/>
              </a:rPr>
              <a:t>n</a:t>
            </a:r>
            <a:r>
              <a:rPr sz="1400" b="1" spc="-30" dirty="0">
                <a:solidFill>
                  <a:srgbClr val="3670C8"/>
                </a:solidFill>
                <a:latin typeface="Trebuchet MS"/>
                <a:cs typeface="Trebuchet MS"/>
              </a:rPr>
              <a:t>c</a:t>
            </a:r>
            <a:r>
              <a:rPr sz="1400" b="1" spc="-10" dirty="0">
                <a:solidFill>
                  <a:srgbClr val="3670C8"/>
                </a:solidFill>
                <a:latin typeface="Trebuchet MS"/>
                <a:cs typeface="Trebuchet MS"/>
              </a:rPr>
              <a:t>e</a:t>
            </a:r>
            <a:r>
              <a:rPr sz="1400" b="1" spc="25" dirty="0">
                <a:solidFill>
                  <a:srgbClr val="3670C8"/>
                </a:solidFill>
                <a:latin typeface="Trebuchet MS"/>
                <a:cs typeface="Trebuchet MS"/>
              </a:rPr>
              <a:t> </a:t>
            </a:r>
            <a:r>
              <a:rPr sz="1400" b="1" dirty="0">
                <a:solidFill>
                  <a:srgbClr val="3670C8"/>
                </a:solidFill>
                <a:latin typeface="Trebuchet MS"/>
                <a:cs typeface="Trebuchet MS"/>
              </a:rPr>
              <a:t>a</a:t>
            </a:r>
            <a:r>
              <a:rPr sz="1400" b="1" spc="5" dirty="0">
                <a:solidFill>
                  <a:srgbClr val="3670C8"/>
                </a:solidFill>
                <a:latin typeface="Trebuchet MS"/>
                <a:cs typeface="Trebuchet MS"/>
              </a:rPr>
              <a:t>n</a:t>
            </a:r>
            <a:r>
              <a:rPr sz="1400" b="1" spc="-5" dirty="0">
                <a:solidFill>
                  <a:srgbClr val="3670C8"/>
                </a:solidFill>
                <a:latin typeface="Trebuchet MS"/>
                <a:cs typeface="Trebuchet MS"/>
              </a:rPr>
              <a:t>d</a:t>
            </a:r>
            <a:endParaRPr sz="1400" dirty="0">
              <a:latin typeface="Trebuchet MS"/>
              <a:cs typeface="Trebuchet MS"/>
            </a:endParaRPr>
          </a:p>
          <a:p>
            <a:pPr marL="88900"/>
            <a:r>
              <a:rPr sz="1400" b="1" spc="70" dirty="0">
                <a:solidFill>
                  <a:srgbClr val="3670C8"/>
                </a:solidFill>
                <a:latin typeface="Trebuchet MS"/>
                <a:cs typeface="Trebuchet MS"/>
              </a:rPr>
              <a:t>N</a:t>
            </a:r>
            <a:r>
              <a:rPr sz="1400" b="1" dirty="0">
                <a:solidFill>
                  <a:srgbClr val="3670C8"/>
                </a:solidFill>
                <a:latin typeface="Trebuchet MS"/>
                <a:cs typeface="Trebuchet MS"/>
              </a:rPr>
              <a:t>a</a:t>
            </a:r>
            <a:r>
              <a:rPr sz="1400" b="1" spc="10" dirty="0">
                <a:solidFill>
                  <a:srgbClr val="3670C8"/>
                </a:solidFill>
                <a:latin typeface="Trebuchet MS"/>
                <a:cs typeface="Trebuchet MS"/>
              </a:rPr>
              <a:t>n</a:t>
            </a:r>
            <a:r>
              <a:rPr sz="1400" b="1" spc="-10" dirty="0">
                <a:solidFill>
                  <a:srgbClr val="3670C8"/>
                </a:solidFill>
                <a:latin typeface="Trebuchet MS"/>
                <a:cs typeface="Trebuchet MS"/>
              </a:rPr>
              <a:t>o</a:t>
            </a:r>
            <a:r>
              <a:rPr sz="1400" b="1" spc="-15" dirty="0">
                <a:solidFill>
                  <a:srgbClr val="3670C8"/>
                </a:solidFill>
                <a:latin typeface="Trebuchet MS"/>
                <a:cs typeface="Trebuchet MS"/>
              </a:rPr>
              <a:t>t</a:t>
            </a:r>
            <a:r>
              <a:rPr sz="1400" b="1" spc="-20" dirty="0">
                <a:solidFill>
                  <a:srgbClr val="3670C8"/>
                </a:solidFill>
                <a:latin typeface="Trebuchet MS"/>
                <a:cs typeface="Trebuchet MS"/>
              </a:rPr>
              <a:t>e</a:t>
            </a:r>
            <a:r>
              <a:rPr sz="1400" b="1" spc="-30" dirty="0">
                <a:solidFill>
                  <a:srgbClr val="3670C8"/>
                </a:solidFill>
                <a:latin typeface="Trebuchet MS"/>
                <a:cs typeface="Trebuchet MS"/>
              </a:rPr>
              <a:t>c</a:t>
            </a:r>
            <a:r>
              <a:rPr sz="1400" b="1" spc="5" dirty="0">
                <a:solidFill>
                  <a:srgbClr val="3670C8"/>
                </a:solidFill>
                <a:latin typeface="Trebuchet MS"/>
                <a:cs typeface="Trebuchet MS"/>
              </a:rPr>
              <a:t>h</a:t>
            </a:r>
            <a:r>
              <a:rPr sz="1400" b="1" spc="10" dirty="0">
                <a:solidFill>
                  <a:srgbClr val="3670C8"/>
                </a:solidFill>
                <a:latin typeface="Trebuchet MS"/>
                <a:cs typeface="Trebuchet MS"/>
              </a:rPr>
              <a:t>n</a:t>
            </a:r>
            <a:r>
              <a:rPr sz="1400" b="1" spc="-15" dirty="0">
                <a:solidFill>
                  <a:srgbClr val="3670C8"/>
                </a:solidFill>
                <a:latin typeface="Trebuchet MS"/>
                <a:cs typeface="Trebuchet MS"/>
              </a:rPr>
              <a:t>o</a:t>
            </a:r>
            <a:r>
              <a:rPr sz="1400" b="1" spc="5" dirty="0">
                <a:solidFill>
                  <a:srgbClr val="3670C8"/>
                </a:solidFill>
                <a:latin typeface="Trebuchet MS"/>
                <a:cs typeface="Trebuchet MS"/>
              </a:rPr>
              <a:t>l</a:t>
            </a:r>
            <a:r>
              <a:rPr sz="1400" b="1" spc="-10" dirty="0">
                <a:solidFill>
                  <a:srgbClr val="3670C8"/>
                </a:solidFill>
                <a:latin typeface="Trebuchet MS"/>
                <a:cs typeface="Trebuchet MS"/>
              </a:rPr>
              <a:t>o</a:t>
            </a:r>
            <a:r>
              <a:rPr sz="1400" b="1" spc="30" dirty="0">
                <a:solidFill>
                  <a:srgbClr val="3670C8"/>
                </a:solidFill>
                <a:latin typeface="Trebuchet MS"/>
                <a:cs typeface="Trebuchet MS"/>
              </a:rPr>
              <a:t>g</a:t>
            </a:r>
            <a:r>
              <a:rPr sz="1400" b="1" spc="10" dirty="0">
                <a:solidFill>
                  <a:srgbClr val="3670C8"/>
                </a:solidFill>
                <a:latin typeface="Trebuchet MS"/>
                <a:cs typeface="Trebuchet MS"/>
              </a:rPr>
              <a:t>y</a:t>
            </a:r>
            <a:endParaRPr sz="1400" dirty="0">
              <a:latin typeface="Trebuchet MS"/>
              <a:cs typeface="Trebuchet MS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3195536" y="2635473"/>
            <a:ext cx="2022782" cy="43088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 indent="309245"/>
            <a:r>
              <a:rPr sz="1400" b="1" spc="55" dirty="0">
                <a:solidFill>
                  <a:srgbClr val="3670C8"/>
                </a:solidFill>
                <a:latin typeface="Trebuchet MS"/>
                <a:cs typeface="Trebuchet MS"/>
              </a:rPr>
              <a:t>M</a:t>
            </a:r>
            <a:r>
              <a:rPr sz="1400" b="1" spc="5" dirty="0">
                <a:solidFill>
                  <a:srgbClr val="3670C8"/>
                </a:solidFill>
                <a:latin typeface="Trebuchet MS"/>
                <a:cs typeface="Trebuchet MS"/>
              </a:rPr>
              <a:t>a</a:t>
            </a:r>
            <a:r>
              <a:rPr sz="1400" b="1" spc="15" dirty="0">
                <a:solidFill>
                  <a:srgbClr val="3670C8"/>
                </a:solidFill>
                <a:latin typeface="Trebuchet MS"/>
                <a:cs typeface="Trebuchet MS"/>
              </a:rPr>
              <a:t>s</a:t>
            </a:r>
            <a:r>
              <a:rPr sz="1400" b="1" spc="-15" dirty="0">
                <a:solidFill>
                  <a:srgbClr val="3670C8"/>
                </a:solidFill>
                <a:latin typeface="Trebuchet MS"/>
                <a:cs typeface="Trebuchet MS"/>
              </a:rPr>
              <a:t>t</a:t>
            </a:r>
            <a:r>
              <a:rPr sz="1400" b="1" spc="-20" dirty="0">
                <a:solidFill>
                  <a:srgbClr val="3670C8"/>
                </a:solidFill>
                <a:latin typeface="Trebuchet MS"/>
                <a:cs typeface="Trebuchet MS"/>
              </a:rPr>
              <a:t>e</a:t>
            </a:r>
            <a:r>
              <a:rPr sz="1400" b="1" spc="-40" dirty="0">
                <a:solidFill>
                  <a:srgbClr val="3670C8"/>
                </a:solidFill>
                <a:latin typeface="Trebuchet MS"/>
                <a:cs typeface="Trebuchet MS"/>
              </a:rPr>
              <a:t>r</a:t>
            </a:r>
            <a:r>
              <a:rPr sz="1400" b="1" spc="-30" dirty="0">
                <a:solidFill>
                  <a:srgbClr val="3670C8"/>
                </a:solidFill>
                <a:latin typeface="Trebuchet MS"/>
                <a:cs typeface="Trebuchet MS"/>
              </a:rPr>
              <a:t> </a:t>
            </a:r>
            <a:r>
              <a:rPr sz="1400" b="1" spc="5" dirty="0">
                <a:solidFill>
                  <a:srgbClr val="3670C8"/>
                </a:solidFill>
                <a:latin typeface="Trebuchet MS"/>
                <a:cs typeface="Trebuchet MS"/>
              </a:rPr>
              <a:t>C</a:t>
            </a:r>
            <a:r>
              <a:rPr sz="1400" b="1" spc="-15" dirty="0">
                <a:solidFill>
                  <a:srgbClr val="3670C8"/>
                </a:solidFill>
                <a:latin typeface="Trebuchet MS"/>
                <a:cs typeface="Trebuchet MS"/>
              </a:rPr>
              <a:t>o</a:t>
            </a:r>
            <a:r>
              <a:rPr sz="1400" b="1" spc="35" dirty="0">
                <a:solidFill>
                  <a:srgbClr val="3670C8"/>
                </a:solidFill>
                <a:latin typeface="Trebuchet MS"/>
                <a:cs typeface="Trebuchet MS"/>
              </a:rPr>
              <a:t>m</a:t>
            </a:r>
            <a:r>
              <a:rPr sz="1400" b="1" spc="-15" dirty="0">
                <a:solidFill>
                  <a:srgbClr val="3670C8"/>
                </a:solidFill>
                <a:latin typeface="Trebuchet MS"/>
                <a:cs typeface="Trebuchet MS"/>
              </a:rPr>
              <a:t>p</a:t>
            </a:r>
            <a:r>
              <a:rPr sz="1400" b="1" spc="5" dirty="0">
                <a:solidFill>
                  <a:srgbClr val="3670C8"/>
                </a:solidFill>
                <a:latin typeface="Trebuchet MS"/>
                <a:cs typeface="Trebuchet MS"/>
              </a:rPr>
              <a:t>u</a:t>
            </a:r>
            <a:r>
              <a:rPr sz="1400" b="1" spc="-5" dirty="0">
                <a:solidFill>
                  <a:srgbClr val="3670C8"/>
                </a:solidFill>
                <a:latin typeface="Trebuchet MS"/>
                <a:cs typeface="Trebuchet MS"/>
              </a:rPr>
              <a:t>t</a:t>
            </a:r>
            <a:r>
              <a:rPr sz="1400" b="1" spc="-10" dirty="0">
                <a:solidFill>
                  <a:srgbClr val="3670C8"/>
                </a:solidFill>
                <a:latin typeface="Trebuchet MS"/>
                <a:cs typeface="Trebuchet MS"/>
              </a:rPr>
              <a:t>a</a:t>
            </a:r>
            <a:r>
              <a:rPr sz="1400" b="1" spc="-15" dirty="0">
                <a:solidFill>
                  <a:srgbClr val="3670C8"/>
                </a:solidFill>
                <a:latin typeface="Trebuchet MS"/>
                <a:cs typeface="Trebuchet MS"/>
              </a:rPr>
              <a:t>t</a:t>
            </a:r>
            <a:r>
              <a:rPr sz="1400" b="1" spc="-5" dirty="0">
                <a:solidFill>
                  <a:srgbClr val="3670C8"/>
                </a:solidFill>
                <a:latin typeface="Trebuchet MS"/>
                <a:cs typeface="Trebuchet MS"/>
              </a:rPr>
              <a:t>i</a:t>
            </a:r>
            <a:r>
              <a:rPr sz="1400" b="1" spc="-10" dirty="0">
                <a:solidFill>
                  <a:srgbClr val="3670C8"/>
                </a:solidFill>
                <a:latin typeface="Trebuchet MS"/>
                <a:cs typeface="Trebuchet MS"/>
              </a:rPr>
              <a:t>o</a:t>
            </a:r>
            <a:r>
              <a:rPr sz="1400" b="1" dirty="0">
                <a:solidFill>
                  <a:srgbClr val="3670C8"/>
                </a:solidFill>
                <a:latin typeface="Trebuchet MS"/>
                <a:cs typeface="Trebuchet MS"/>
              </a:rPr>
              <a:t>n</a:t>
            </a:r>
            <a:r>
              <a:rPr sz="1400" b="1" spc="-10" dirty="0">
                <a:solidFill>
                  <a:srgbClr val="3670C8"/>
                </a:solidFill>
                <a:latin typeface="Trebuchet MS"/>
                <a:cs typeface="Trebuchet MS"/>
              </a:rPr>
              <a:t>a</a:t>
            </a:r>
            <a:r>
              <a:rPr sz="1400" b="1" spc="20" dirty="0">
                <a:solidFill>
                  <a:srgbClr val="3670C8"/>
                </a:solidFill>
                <a:latin typeface="Trebuchet MS"/>
                <a:cs typeface="Trebuchet MS"/>
              </a:rPr>
              <a:t>l</a:t>
            </a:r>
            <a:r>
              <a:rPr sz="1400" b="1" spc="25" dirty="0">
                <a:solidFill>
                  <a:srgbClr val="3670C8"/>
                </a:solidFill>
                <a:latin typeface="Trebuchet MS"/>
                <a:cs typeface="Trebuchet MS"/>
              </a:rPr>
              <a:t> </a:t>
            </a:r>
            <a:r>
              <a:rPr sz="1400" b="1" spc="-20" dirty="0">
                <a:solidFill>
                  <a:srgbClr val="3670C8"/>
                </a:solidFill>
                <a:latin typeface="Trebuchet MS"/>
                <a:cs typeface="Trebuchet MS"/>
              </a:rPr>
              <a:t>p</a:t>
            </a:r>
            <a:r>
              <a:rPr sz="1400" b="1" spc="5" dirty="0">
                <a:solidFill>
                  <a:srgbClr val="3670C8"/>
                </a:solidFill>
                <a:latin typeface="Trebuchet MS"/>
                <a:cs typeface="Trebuchet MS"/>
              </a:rPr>
              <a:t>h</a:t>
            </a:r>
            <a:r>
              <a:rPr sz="1400" b="1" spc="-5" dirty="0">
                <a:solidFill>
                  <a:srgbClr val="3670C8"/>
                </a:solidFill>
                <a:latin typeface="Trebuchet MS"/>
                <a:cs typeface="Trebuchet MS"/>
              </a:rPr>
              <a:t>y</a:t>
            </a:r>
            <a:r>
              <a:rPr sz="1400" b="1" dirty="0">
                <a:solidFill>
                  <a:srgbClr val="3670C8"/>
                </a:solidFill>
                <a:latin typeface="Trebuchet MS"/>
                <a:cs typeface="Trebuchet MS"/>
              </a:rPr>
              <a:t>s</a:t>
            </a:r>
            <a:r>
              <a:rPr sz="1400" b="1" spc="-10" dirty="0">
                <a:solidFill>
                  <a:srgbClr val="3670C8"/>
                </a:solidFill>
                <a:latin typeface="Trebuchet MS"/>
                <a:cs typeface="Trebuchet MS"/>
              </a:rPr>
              <a:t>ics</a:t>
            </a:r>
            <a:endParaRPr sz="1400" dirty="0">
              <a:latin typeface="Trebuchet MS"/>
              <a:cs typeface="Trebuchet MS"/>
            </a:endParaRPr>
          </a:p>
        </p:txBody>
      </p:sp>
      <p:sp>
        <p:nvSpPr>
          <p:cNvPr id="18" name="object 18"/>
          <p:cNvSpPr txBox="1"/>
          <p:nvPr/>
        </p:nvSpPr>
        <p:spPr>
          <a:xfrm rot="16200000">
            <a:off x="-285721" y="2595151"/>
            <a:ext cx="1122464" cy="24622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600" spc="-10" dirty="0">
                <a:solidFill>
                  <a:srgbClr val="3670C8"/>
                </a:solidFill>
                <a:latin typeface="Tahoma"/>
                <a:cs typeface="Tahoma"/>
              </a:rPr>
              <a:t>E</a:t>
            </a:r>
            <a:r>
              <a:rPr sz="1600" spc="10" dirty="0">
                <a:solidFill>
                  <a:srgbClr val="3670C8"/>
                </a:solidFill>
                <a:latin typeface="Tahoma"/>
                <a:cs typeface="Tahoma"/>
              </a:rPr>
              <a:t>d</a:t>
            </a:r>
            <a:r>
              <a:rPr sz="1600" spc="15" dirty="0">
                <a:solidFill>
                  <a:srgbClr val="3670C8"/>
                </a:solidFill>
                <a:latin typeface="Tahoma"/>
                <a:cs typeface="Tahoma"/>
              </a:rPr>
              <a:t>u</a:t>
            </a:r>
            <a:r>
              <a:rPr sz="1600" spc="20" dirty="0">
                <a:solidFill>
                  <a:srgbClr val="3670C8"/>
                </a:solidFill>
                <a:latin typeface="Tahoma"/>
                <a:cs typeface="Tahoma"/>
              </a:rPr>
              <a:t>c</a:t>
            </a:r>
            <a:r>
              <a:rPr sz="1600" spc="5" dirty="0">
                <a:solidFill>
                  <a:srgbClr val="3670C8"/>
                </a:solidFill>
                <a:latin typeface="Tahoma"/>
                <a:cs typeface="Tahoma"/>
              </a:rPr>
              <a:t>a</a:t>
            </a:r>
            <a:r>
              <a:rPr sz="1600" dirty="0">
                <a:solidFill>
                  <a:srgbClr val="3670C8"/>
                </a:solidFill>
                <a:latin typeface="Tahoma"/>
                <a:cs typeface="Tahoma"/>
              </a:rPr>
              <a:t>t</a:t>
            </a:r>
            <a:r>
              <a:rPr sz="1600" spc="15" dirty="0">
                <a:solidFill>
                  <a:srgbClr val="3670C8"/>
                </a:solidFill>
                <a:latin typeface="Tahoma"/>
                <a:cs typeface="Tahoma"/>
              </a:rPr>
              <a:t>io</a:t>
            </a:r>
            <a:r>
              <a:rPr sz="1600" spc="35" dirty="0">
                <a:solidFill>
                  <a:srgbClr val="3670C8"/>
                </a:solidFill>
                <a:latin typeface="Tahoma"/>
                <a:cs typeface="Tahoma"/>
              </a:rPr>
              <a:t>n</a:t>
            </a:r>
            <a:endParaRPr sz="1600" dirty="0">
              <a:latin typeface="Tahoma"/>
              <a:cs typeface="Tahoma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8329278" y="2339866"/>
            <a:ext cx="1954658" cy="95667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>
              <a:lnSpc>
                <a:spcPct val="110900"/>
              </a:lnSpc>
            </a:pPr>
            <a:r>
              <a:rPr sz="1400" b="1" spc="20" dirty="0">
                <a:solidFill>
                  <a:srgbClr val="666666"/>
                </a:solidFill>
                <a:latin typeface="Trebuchet MS"/>
                <a:cs typeface="Trebuchet MS"/>
              </a:rPr>
              <a:t>P</a:t>
            </a:r>
            <a:r>
              <a:rPr sz="1400" b="1" spc="-50" dirty="0">
                <a:solidFill>
                  <a:srgbClr val="666666"/>
                </a:solidFill>
                <a:latin typeface="Trebuchet MS"/>
                <a:cs typeface="Trebuchet MS"/>
              </a:rPr>
              <a:t>r</a:t>
            </a:r>
            <a:r>
              <a:rPr sz="1400" b="1" spc="-10" dirty="0">
                <a:solidFill>
                  <a:srgbClr val="666666"/>
                </a:solidFill>
                <a:latin typeface="Trebuchet MS"/>
                <a:cs typeface="Trebuchet MS"/>
              </a:rPr>
              <a:t>o</a:t>
            </a:r>
            <a:r>
              <a:rPr sz="1400" b="1" spc="-20" dirty="0">
                <a:solidFill>
                  <a:srgbClr val="666666"/>
                </a:solidFill>
                <a:latin typeface="Trebuchet MS"/>
                <a:cs typeface="Trebuchet MS"/>
              </a:rPr>
              <a:t>b</a:t>
            </a:r>
            <a:r>
              <a:rPr sz="1400" b="1" spc="5" dirty="0">
                <a:solidFill>
                  <a:srgbClr val="666666"/>
                </a:solidFill>
                <a:latin typeface="Trebuchet MS"/>
                <a:cs typeface="Trebuchet MS"/>
              </a:rPr>
              <a:t>l</a:t>
            </a:r>
            <a:r>
              <a:rPr sz="1400" b="1" spc="-30" dirty="0">
                <a:solidFill>
                  <a:srgbClr val="666666"/>
                </a:solidFill>
                <a:latin typeface="Trebuchet MS"/>
                <a:cs typeface="Trebuchet MS"/>
              </a:rPr>
              <a:t>e</a:t>
            </a:r>
            <a:r>
              <a:rPr sz="1400" b="1" spc="55" dirty="0">
                <a:solidFill>
                  <a:srgbClr val="666666"/>
                </a:solidFill>
                <a:latin typeface="Trebuchet MS"/>
                <a:cs typeface="Trebuchet MS"/>
              </a:rPr>
              <a:t>m</a:t>
            </a:r>
            <a:r>
              <a:rPr sz="1400" b="1" spc="25" dirty="0">
                <a:solidFill>
                  <a:srgbClr val="666666"/>
                </a:solidFill>
                <a:latin typeface="Trebuchet MS"/>
                <a:cs typeface="Trebuchet MS"/>
              </a:rPr>
              <a:t> </a:t>
            </a:r>
            <a:r>
              <a:rPr sz="1400" b="1" dirty="0">
                <a:solidFill>
                  <a:srgbClr val="666666"/>
                </a:solidFill>
                <a:latin typeface="Trebuchet MS"/>
                <a:cs typeface="Trebuchet MS"/>
              </a:rPr>
              <a:t>s</a:t>
            </a:r>
            <a:r>
              <a:rPr sz="1400" b="1" spc="-5" dirty="0">
                <a:solidFill>
                  <a:srgbClr val="666666"/>
                </a:solidFill>
                <a:latin typeface="Trebuchet MS"/>
                <a:cs typeface="Trebuchet MS"/>
              </a:rPr>
              <a:t>o</a:t>
            </a:r>
            <a:r>
              <a:rPr sz="1400" b="1" spc="10" dirty="0">
                <a:solidFill>
                  <a:srgbClr val="666666"/>
                </a:solidFill>
                <a:latin typeface="Trebuchet MS"/>
                <a:cs typeface="Trebuchet MS"/>
              </a:rPr>
              <a:t>l</a:t>
            </a:r>
            <a:r>
              <a:rPr sz="1400" b="1" spc="15" dirty="0">
                <a:solidFill>
                  <a:srgbClr val="666666"/>
                </a:solidFill>
                <a:latin typeface="Trebuchet MS"/>
                <a:cs typeface="Trebuchet MS"/>
              </a:rPr>
              <a:t>v</a:t>
            </a:r>
            <a:r>
              <a:rPr sz="1400" b="1" spc="-5" dirty="0">
                <a:solidFill>
                  <a:srgbClr val="666666"/>
                </a:solidFill>
                <a:latin typeface="Trebuchet MS"/>
                <a:cs typeface="Trebuchet MS"/>
              </a:rPr>
              <a:t>i</a:t>
            </a:r>
            <a:r>
              <a:rPr sz="1400" b="1" spc="10" dirty="0">
                <a:solidFill>
                  <a:srgbClr val="666666"/>
                </a:solidFill>
                <a:latin typeface="Trebuchet MS"/>
                <a:cs typeface="Trebuchet MS"/>
              </a:rPr>
              <a:t>n</a:t>
            </a:r>
            <a:r>
              <a:rPr sz="1400" b="1" spc="35" dirty="0">
                <a:solidFill>
                  <a:srgbClr val="666666"/>
                </a:solidFill>
                <a:latin typeface="Trebuchet MS"/>
                <a:cs typeface="Trebuchet MS"/>
              </a:rPr>
              <a:t>g</a:t>
            </a:r>
            <a:r>
              <a:rPr sz="1400" b="1" spc="20" dirty="0">
                <a:solidFill>
                  <a:srgbClr val="666666"/>
                </a:solidFill>
                <a:latin typeface="Trebuchet MS"/>
                <a:cs typeface="Trebuchet MS"/>
              </a:rPr>
              <a:t> </a:t>
            </a:r>
            <a:endParaRPr lang="nb-NO" sz="1400" b="1" spc="20" dirty="0" smtClean="0">
              <a:solidFill>
                <a:srgbClr val="666666"/>
              </a:solidFill>
              <a:latin typeface="Trebuchet MS"/>
              <a:cs typeface="Trebuchet MS"/>
            </a:endParaRPr>
          </a:p>
          <a:p>
            <a:pPr marL="12700" marR="5080">
              <a:lnSpc>
                <a:spcPct val="110900"/>
              </a:lnSpc>
            </a:pPr>
            <a:r>
              <a:rPr sz="1400" b="1" spc="20" dirty="0" smtClean="0">
                <a:solidFill>
                  <a:srgbClr val="666666"/>
                </a:solidFill>
                <a:latin typeface="Trebuchet MS"/>
                <a:cs typeface="Trebuchet MS"/>
              </a:rPr>
              <a:t>P</a:t>
            </a:r>
            <a:r>
              <a:rPr sz="1400" b="1" spc="-50" dirty="0" smtClean="0">
                <a:solidFill>
                  <a:srgbClr val="666666"/>
                </a:solidFill>
                <a:latin typeface="Trebuchet MS"/>
                <a:cs typeface="Trebuchet MS"/>
              </a:rPr>
              <a:t>r</a:t>
            </a:r>
            <a:r>
              <a:rPr sz="1400" b="1" spc="-10" dirty="0" smtClean="0">
                <a:solidFill>
                  <a:srgbClr val="666666"/>
                </a:solidFill>
                <a:latin typeface="Trebuchet MS"/>
                <a:cs typeface="Trebuchet MS"/>
              </a:rPr>
              <a:t>o</a:t>
            </a:r>
            <a:r>
              <a:rPr sz="1400" b="1" spc="25" dirty="0" smtClean="0">
                <a:solidFill>
                  <a:srgbClr val="666666"/>
                </a:solidFill>
                <a:latin typeface="Trebuchet MS"/>
                <a:cs typeface="Trebuchet MS"/>
              </a:rPr>
              <a:t>g</a:t>
            </a:r>
            <a:r>
              <a:rPr sz="1400" b="1" spc="-50" dirty="0" smtClean="0">
                <a:solidFill>
                  <a:srgbClr val="666666"/>
                </a:solidFill>
                <a:latin typeface="Trebuchet MS"/>
                <a:cs typeface="Trebuchet MS"/>
              </a:rPr>
              <a:t>r</a:t>
            </a:r>
            <a:r>
              <a:rPr sz="1400" b="1" spc="-5" dirty="0" smtClean="0">
                <a:solidFill>
                  <a:srgbClr val="666666"/>
                </a:solidFill>
                <a:latin typeface="Trebuchet MS"/>
                <a:cs typeface="Trebuchet MS"/>
              </a:rPr>
              <a:t>a</a:t>
            </a:r>
            <a:r>
              <a:rPr sz="1400" b="1" spc="40" dirty="0" smtClean="0">
                <a:solidFill>
                  <a:srgbClr val="666666"/>
                </a:solidFill>
                <a:latin typeface="Trebuchet MS"/>
                <a:cs typeface="Trebuchet MS"/>
              </a:rPr>
              <a:t>m</a:t>
            </a:r>
            <a:r>
              <a:rPr sz="1400" b="1" spc="35" dirty="0" smtClean="0">
                <a:solidFill>
                  <a:srgbClr val="666666"/>
                </a:solidFill>
                <a:latin typeface="Trebuchet MS"/>
                <a:cs typeface="Trebuchet MS"/>
              </a:rPr>
              <a:t>m</a:t>
            </a:r>
            <a:r>
              <a:rPr sz="1400" b="1" spc="-5" dirty="0" smtClean="0">
                <a:solidFill>
                  <a:srgbClr val="666666"/>
                </a:solidFill>
                <a:latin typeface="Trebuchet MS"/>
                <a:cs typeface="Trebuchet MS"/>
              </a:rPr>
              <a:t>i</a:t>
            </a:r>
            <a:r>
              <a:rPr sz="1400" b="1" spc="10" dirty="0" smtClean="0">
                <a:solidFill>
                  <a:srgbClr val="666666"/>
                </a:solidFill>
                <a:latin typeface="Trebuchet MS"/>
                <a:cs typeface="Trebuchet MS"/>
              </a:rPr>
              <a:t>n</a:t>
            </a:r>
            <a:r>
              <a:rPr sz="1400" b="1" spc="35" dirty="0" smtClean="0">
                <a:solidFill>
                  <a:srgbClr val="666666"/>
                </a:solidFill>
                <a:latin typeface="Trebuchet MS"/>
                <a:cs typeface="Trebuchet MS"/>
              </a:rPr>
              <a:t>g</a:t>
            </a:r>
            <a:r>
              <a:rPr sz="1400" b="1" spc="20" dirty="0" smtClean="0">
                <a:solidFill>
                  <a:srgbClr val="666666"/>
                </a:solidFill>
                <a:latin typeface="Trebuchet MS"/>
                <a:cs typeface="Trebuchet MS"/>
              </a:rPr>
              <a:t> </a:t>
            </a:r>
            <a:endParaRPr lang="nb-NO" sz="1400" b="1" spc="20" dirty="0" smtClean="0">
              <a:solidFill>
                <a:srgbClr val="666666"/>
              </a:solidFill>
              <a:latin typeface="Trebuchet MS"/>
              <a:cs typeface="Trebuchet MS"/>
            </a:endParaRPr>
          </a:p>
          <a:p>
            <a:pPr marL="12700" marR="5080">
              <a:lnSpc>
                <a:spcPct val="110900"/>
              </a:lnSpc>
            </a:pPr>
            <a:r>
              <a:rPr sz="1400" b="1" spc="75" dirty="0" smtClean="0">
                <a:solidFill>
                  <a:srgbClr val="666666"/>
                </a:solidFill>
                <a:latin typeface="Trebuchet MS"/>
                <a:cs typeface="Trebuchet MS"/>
              </a:rPr>
              <a:t>W</a:t>
            </a:r>
            <a:r>
              <a:rPr sz="1400" b="1" spc="-50" dirty="0" smtClean="0">
                <a:solidFill>
                  <a:srgbClr val="666666"/>
                </a:solidFill>
                <a:latin typeface="Trebuchet MS"/>
                <a:cs typeface="Trebuchet MS"/>
              </a:rPr>
              <a:t>r</a:t>
            </a:r>
            <a:r>
              <a:rPr sz="1400" b="1" dirty="0" smtClean="0">
                <a:solidFill>
                  <a:srgbClr val="666666"/>
                </a:solidFill>
                <a:latin typeface="Trebuchet MS"/>
                <a:cs typeface="Trebuchet MS"/>
              </a:rPr>
              <a:t>i</a:t>
            </a:r>
            <a:r>
              <a:rPr sz="1400" b="1" spc="-15" dirty="0" smtClean="0">
                <a:solidFill>
                  <a:srgbClr val="666666"/>
                </a:solidFill>
                <a:latin typeface="Trebuchet MS"/>
                <a:cs typeface="Trebuchet MS"/>
              </a:rPr>
              <a:t>t</a:t>
            </a:r>
            <a:r>
              <a:rPr sz="1400" b="1" spc="-5" dirty="0" smtClean="0">
                <a:solidFill>
                  <a:srgbClr val="666666"/>
                </a:solidFill>
                <a:latin typeface="Trebuchet MS"/>
                <a:cs typeface="Trebuchet MS"/>
              </a:rPr>
              <a:t>i</a:t>
            </a:r>
            <a:r>
              <a:rPr sz="1400" b="1" spc="10" dirty="0" smtClean="0">
                <a:solidFill>
                  <a:srgbClr val="666666"/>
                </a:solidFill>
                <a:latin typeface="Trebuchet MS"/>
                <a:cs typeface="Trebuchet MS"/>
              </a:rPr>
              <a:t>n</a:t>
            </a:r>
            <a:r>
              <a:rPr sz="1400" b="1" spc="35" dirty="0" smtClean="0">
                <a:solidFill>
                  <a:srgbClr val="666666"/>
                </a:solidFill>
                <a:latin typeface="Trebuchet MS"/>
                <a:cs typeface="Trebuchet MS"/>
              </a:rPr>
              <a:t>g</a:t>
            </a:r>
            <a:r>
              <a:rPr sz="1400" b="1" spc="25" dirty="0" smtClean="0">
                <a:solidFill>
                  <a:srgbClr val="666666"/>
                </a:solidFill>
                <a:latin typeface="Trebuchet MS"/>
                <a:cs typeface="Trebuchet MS"/>
              </a:rPr>
              <a:t> </a:t>
            </a:r>
            <a:r>
              <a:rPr sz="1400" b="1" dirty="0" smtClean="0">
                <a:solidFill>
                  <a:srgbClr val="666666"/>
                </a:solidFill>
                <a:latin typeface="Trebuchet MS"/>
                <a:cs typeface="Trebuchet MS"/>
              </a:rPr>
              <a:t>s</a:t>
            </a:r>
            <a:r>
              <a:rPr sz="1400" b="1" spc="10" dirty="0" smtClean="0">
                <a:solidFill>
                  <a:srgbClr val="666666"/>
                </a:solidFill>
                <a:latin typeface="Trebuchet MS"/>
                <a:cs typeface="Trebuchet MS"/>
              </a:rPr>
              <a:t>k</a:t>
            </a:r>
            <a:r>
              <a:rPr sz="1400" b="1" spc="-10" dirty="0" smtClean="0">
                <a:solidFill>
                  <a:srgbClr val="666666"/>
                </a:solidFill>
                <a:latin typeface="Trebuchet MS"/>
                <a:cs typeface="Trebuchet MS"/>
              </a:rPr>
              <a:t>i</a:t>
            </a:r>
            <a:r>
              <a:rPr sz="1400" b="1" spc="-5" dirty="0" smtClean="0">
                <a:solidFill>
                  <a:srgbClr val="666666"/>
                </a:solidFill>
                <a:latin typeface="Trebuchet MS"/>
                <a:cs typeface="Trebuchet MS"/>
              </a:rPr>
              <a:t>l</a:t>
            </a:r>
            <a:r>
              <a:rPr sz="1400" b="1" spc="15" dirty="0" smtClean="0">
                <a:solidFill>
                  <a:srgbClr val="666666"/>
                </a:solidFill>
                <a:latin typeface="Trebuchet MS"/>
                <a:cs typeface="Trebuchet MS"/>
              </a:rPr>
              <a:t>ls</a:t>
            </a:r>
            <a:endParaRPr lang="nb-NO" sz="1400" b="1" spc="15" dirty="0" smtClean="0">
              <a:solidFill>
                <a:srgbClr val="666666"/>
              </a:solidFill>
              <a:latin typeface="Trebuchet MS"/>
              <a:cs typeface="Trebuchet MS"/>
            </a:endParaRPr>
          </a:p>
          <a:p>
            <a:pPr marL="12700" marR="5080">
              <a:lnSpc>
                <a:spcPct val="110900"/>
              </a:lnSpc>
            </a:pPr>
            <a:r>
              <a:rPr lang="en-US" sz="1400" b="1" spc="20" dirty="0" smtClean="0">
                <a:solidFill>
                  <a:srgbClr val="666666"/>
                </a:solidFill>
                <a:latin typeface="Trebuchet MS"/>
                <a:cs typeface="Trebuchet MS"/>
              </a:rPr>
              <a:t>P</a:t>
            </a:r>
            <a:r>
              <a:rPr lang="en-US" sz="1400" b="1" spc="-50" dirty="0" smtClean="0">
                <a:solidFill>
                  <a:srgbClr val="666666"/>
                </a:solidFill>
                <a:latin typeface="Trebuchet MS"/>
                <a:cs typeface="Trebuchet MS"/>
              </a:rPr>
              <a:t>r</a:t>
            </a:r>
            <a:r>
              <a:rPr lang="en-US" sz="1400" b="1" spc="-15" dirty="0" smtClean="0">
                <a:solidFill>
                  <a:srgbClr val="666666"/>
                </a:solidFill>
                <a:latin typeface="Trebuchet MS"/>
                <a:cs typeface="Trebuchet MS"/>
              </a:rPr>
              <a:t>e</a:t>
            </a:r>
            <a:r>
              <a:rPr lang="en-US" sz="1400" b="1" spc="10" dirty="0" smtClean="0">
                <a:solidFill>
                  <a:srgbClr val="666666"/>
                </a:solidFill>
                <a:latin typeface="Trebuchet MS"/>
                <a:cs typeface="Trebuchet MS"/>
              </a:rPr>
              <a:t>s</a:t>
            </a:r>
            <a:r>
              <a:rPr lang="en-US" sz="1400" b="1" spc="-20" dirty="0" smtClean="0">
                <a:solidFill>
                  <a:srgbClr val="666666"/>
                </a:solidFill>
                <a:latin typeface="Trebuchet MS"/>
                <a:cs typeface="Trebuchet MS"/>
              </a:rPr>
              <a:t>e</a:t>
            </a:r>
            <a:r>
              <a:rPr lang="en-US" sz="1400" b="1" spc="5" dirty="0" smtClean="0">
                <a:solidFill>
                  <a:srgbClr val="666666"/>
                </a:solidFill>
                <a:latin typeface="Trebuchet MS"/>
                <a:cs typeface="Trebuchet MS"/>
              </a:rPr>
              <a:t>n</a:t>
            </a:r>
            <a:r>
              <a:rPr lang="en-US" sz="1400" b="1" spc="-5" dirty="0" smtClean="0">
                <a:solidFill>
                  <a:srgbClr val="666666"/>
                </a:solidFill>
                <a:latin typeface="Trebuchet MS"/>
                <a:cs typeface="Trebuchet MS"/>
              </a:rPr>
              <a:t>t</a:t>
            </a:r>
            <a:r>
              <a:rPr lang="en-US" sz="1400" b="1" spc="-10" dirty="0" smtClean="0">
                <a:solidFill>
                  <a:srgbClr val="666666"/>
                </a:solidFill>
                <a:latin typeface="Trebuchet MS"/>
                <a:cs typeface="Trebuchet MS"/>
              </a:rPr>
              <a:t>a</a:t>
            </a:r>
            <a:r>
              <a:rPr lang="en-US" sz="1400" b="1" spc="-15" dirty="0" smtClean="0">
                <a:solidFill>
                  <a:srgbClr val="666666"/>
                </a:solidFill>
                <a:latin typeface="Trebuchet MS"/>
                <a:cs typeface="Trebuchet MS"/>
              </a:rPr>
              <a:t>t</a:t>
            </a:r>
            <a:r>
              <a:rPr lang="en-US" sz="1400" b="1" dirty="0" smtClean="0">
                <a:solidFill>
                  <a:srgbClr val="666666"/>
                </a:solidFill>
                <a:latin typeface="Trebuchet MS"/>
                <a:cs typeface="Trebuchet MS"/>
              </a:rPr>
              <a:t>i</a:t>
            </a:r>
            <a:r>
              <a:rPr lang="en-US" sz="1400" b="1" spc="-10" dirty="0" smtClean="0">
                <a:solidFill>
                  <a:srgbClr val="666666"/>
                </a:solidFill>
                <a:latin typeface="Trebuchet MS"/>
                <a:cs typeface="Trebuchet MS"/>
              </a:rPr>
              <a:t>o</a:t>
            </a:r>
            <a:r>
              <a:rPr lang="en-US" sz="1400" b="1" spc="25" dirty="0" smtClean="0">
                <a:solidFill>
                  <a:srgbClr val="666666"/>
                </a:solidFill>
                <a:latin typeface="Trebuchet MS"/>
                <a:cs typeface="Trebuchet MS"/>
              </a:rPr>
              <a:t>n </a:t>
            </a:r>
            <a:r>
              <a:rPr lang="en-US" sz="1400" b="1" dirty="0" smtClean="0">
                <a:solidFill>
                  <a:srgbClr val="666666"/>
                </a:solidFill>
                <a:latin typeface="Trebuchet MS"/>
                <a:cs typeface="Trebuchet MS"/>
              </a:rPr>
              <a:t>s</a:t>
            </a:r>
            <a:r>
              <a:rPr lang="en-US" sz="1400" b="1" spc="10" dirty="0" smtClean="0">
                <a:solidFill>
                  <a:srgbClr val="666666"/>
                </a:solidFill>
                <a:latin typeface="Trebuchet MS"/>
                <a:cs typeface="Trebuchet MS"/>
              </a:rPr>
              <a:t>k</a:t>
            </a:r>
            <a:r>
              <a:rPr lang="en-US" sz="1400" b="1" spc="-10" dirty="0" smtClean="0">
                <a:solidFill>
                  <a:srgbClr val="666666"/>
                </a:solidFill>
                <a:latin typeface="Trebuchet MS"/>
                <a:cs typeface="Trebuchet MS"/>
              </a:rPr>
              <a:t>i</a:t>
            </a:r>
            <a:r>
              <a:rPr lang="en-US" sz="1400" b="1" spc="-5" dirty="0" smtClean="0">
                <a:solidFill>
                  <a:srgbClr val="666666"/>
                </a:solidFill>
                <a:latin typeface="Trebuchet MS"/>
                <a:cs typeface="Trebuchet MS"/>
              </a:rPr>
              <a:t>l</a:t>
            </a:r>
            <a:r>
              <a:rPr lang="en-US" sz="1400" b="1" spc="15" dirty="0" smtClean="0">
                <a:solidFill>
                  <a:srgbClr val="666666"/>
                </a:solidFill>
                <a:latin typeface="Trebuchet MS"/>
                <a:cs typeface="Trebuchet MS"/>
              </a:rPr>
              <a:t>ls</a:t>
            </a:r>
            <a:endParaRPr lang="en-US" sz="1400" dirty="0" smtClean="0">
              <a:latin typeface="Trebuchet MS"/>
              <a:cs typeface="Trebuchet MS"/>
            </a:endParaRPr>
          </a:p>
        </p:txBody>
      </p:sp>
      <p:sp>
        <p:nvSpPr>
          <p:cNvPr id="34" name="object 15"/>
          <p:cNvSpPr txBox="1"/>
          <p:nvPr/>
        </p:nvSpPr>
        <p:spPr>
          <a:xfrm>
            <a:off x="4890133" y="2077536"/>
            <a:ext cx="505284" cy="1846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ct val="100000"/>
              </a:lnSpc>
              <a:tabLst>
                <a:tab pos="1120775" algn="l"/>
              </a:tabLst>
            </a:pPr>
            <a:r>
              <a:rPr sz="1200" b="1" spc="-20" dirty="0" smtClean="0">
                <a:latin typeface="Trebuchet MS"/>
                <a:cs typeface="Trebuchet MS"/>
              </a:rPr>
              <a:t>2</a:t>
            </a:r>
            <a:r>
              <a:rPr sz="1200" b="1" spc="25" dirty="0" smtClean="0">
                <a:latin typeface="Trebuchet MS"/>
                <a:cs typeface="Trebuchet MS"/>
              </a:rPr>
              <a:t>0</a:t>
            </a:r>
            <a:r>
              <a:rPr sz="1200" b="1" spc="-150" dirty="0" smtClean="0">
                <a:latin typeface="Trebuchet MS"/>
                <a:cs typeface="Trebuchet MS"/>
              </a:rPr>
              <a:t>1</a:t>
            </a:r>
            <a:r>
              <a:rPr sz="1200" b="1" spc="10" dirty="0" smtClean="0">
                <a:latin typeface="Trebuchet MS"/>
                <a:cs typeface="Trebuchet MS"/>
              </a:rPr>
              <a:t>4</a:t>
            </a:r>
            <a:endParaRPr sz="1200" dirty="0">
              <a:latin typeface="Trebuchet MS"/>
              <a:cs typeface="Trebuchet MS"/>
            </a:endParaRPr>
          </a:p>
        </p:txBody>
      </p:sp>
      <p:sp>
        <p:nvSpPr>
          <p:cNvPr id="35" name="object 15"/>
          <p:cNvSpPr txBox="1"/>
          <p:nvPr/>
        </p:nvSpPr>
        <p:spPr>
          <a:xfrm>
            <a:off x="7831332" y="2077536"/>
            <a:ext cx="505284" cy="1846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ct val="100000"/>
              </a:lnSpc>
              <a:tabLst>
                <a:tab pos="1120775" algn="l"/>
              </a:tabLst>
            </a:pPr>
            <a:r>
              <a:rPr sz="1200" b="1" spc="-20" dirty="0" smtClean="0">
                <a:latin typeface="Trebuchet MS"/>
                <a:cs typeface="Trebuchet MS"/>
              </a:rPr>
              <a:t>2</a:t>
            </a:r>
            <a:r>
              <a:rPr sz="1200" b="1" spc="25" dirty="0" smtClean="0">
                <a:latin typeface="Trebuchet MS"/>
                <a:cs typeface="Trebuchet MS"/>
              </a:rPr>
              <a:t>0</a:t>
            </a:r>
            <a:r>
              <a:rPr sz="1200" b="1" spc="-150" dirty="0" smtClean="0">
                <a:latin typeface="Trebuchet MS"/>
                <a:cs typeface="Trebuchet MS"/>
              </a:rPr>
              <a:t>1</a:t>
            </a:r>
            <a:r>
              <a:rPr lang="nb-NO" sz="1200" b="1" spc="-150" dirty="0" smtClean="0">
                <a:latin typeface="Trebuchet MS"/>
                <a:cs typeface="Trebuchet MS"/>
              </a:rPr>
              <a:t>8</a:t>
            </a:r>
            <a:endParaRPr sz="1200" dirty="0">
              <a:latin typeface="Trebuchet MS"/>
              <a:cs typeface="Trebuchet MS"/>
            </a:endParaRPr>
          </a:p>
        </p:txBody>
      </p:sp>
      <p:graphicFrame>
        <p:nvGraphicFramePr>
          <p:cNvPr id="40" name="object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00633673"/>
              </p:ext>
            </p:extLst>
          </p:nvPr>
        </p:nvGraphicFramePr>
        <p:xfrm>
          <a:off x="496746" y="3267160"/>
          <a:ext cx="7669987" cy="80487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17406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1264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0769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12299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752600">
                  <a:extLst>
                    <a:ext uri="{9D8B030D-6E8A-4147-A177-3AD203B41FA5}">
                      <a16:colId xmlns:a16="http://schemas.microsoft.com/office/drawing/2014/main" val="1385550614"/>
                    </a:ext>
                  </a:extLst>
                </a:gridCol>
              </a:tblGrid>
              <a:tr h="362738">
                <a:tc>
                  <a:txBody>
                    <a:bodyPr/>
                    <a:lstStyle/>
                    <a:p>
                      <a:pPr marL="269240" algn="l">
                        <a:lnSpc>
                          <a:spcPts val="760"/>
                        </a:lnSpc>
                      </a:pPr>
                      <a:r>
                        <a:rPr sz="1400" b="1" spc="-15" dirty="0" smtClean="0">
                          <a:solidFill>
                            <a:srgbClr val="C83636"/>
                          </a:solidFill>
                          <a:latin typeface="Trebuchet MS"/>
                          <a:cs typeface="Trebuchet MS"/>
                        </a:rPr>
                        <a:t>E</a:t>
                      </a:r>
                      <a:r>
                        <a:rPr sz="1400" b="1" spc="-20" dirty="0" smtClean="0">
                          <a:solidFill>
                            <a:srgbClr val="C83636"/>
                          </a:solidFill>
                          <a:latin typeface="Trebuchet MS"/>
                          <a:cs typeface="Trebuchet MS"/>
                        </a:rPr>
                        <a:t>n</a:t>
                      </a:r>
                      <a:r>
                        <a:rPr sz="1400" b="1" spc="-5" dirty="0" smtClean="0">
                          <a:solidFill>
                            <a:srgbClr val="C83636"/>
                          </a:solidFill>
                          <a:latin typeface="Trebuchet MS"/>
                          <a:cs typeface="Trebuchet MS"/>
                        </a:rPr>
                        <a:t>t3r</a:t>
                      </a:r>
                      <a:endParaRPr lang="nb-NO" sz="1400" b="1" spc="-5" dirty="0" smtClean="0">
                        <a:solidFill>
                          <a:srgbClr val="C83636"/>
                        </a:solidFill>
                        <a:latin typeface="Trebuchet MS"/>
                        <a:cs typeface="Trebuchet MS"/>
                      </a:endParaRPr>
                    </a:p>
                  </a:txBody>
                  <a:tcPr marL="0" marR="0" marT="0" marB="0" anchor="b">
                    <a:solidFill>
                      <a:srgbClr val="FFD4D4"/>
                    </a:solidFill>
                  </a:tcPr>
                </a:tc>
                <a:tc>
                  <a:txBody>
                    <a:bodyPr/>
                    <a:lstStyle/>
                    <a:p>
                      <a:pPr marL="355600" indent="0" algn="l">
                        <a:lnSpc>
                          <a:spcPts val="750"/>
                        </a:lnSpc>
                      </a:pPr>
                      <a:r>
                        <a:rPr sz="1400" b="1" spc="-5" dirty="0">
                          <a:solidFill>
                            <a:srgbClr val="C83636"/>
                          </a:solidFill>
                          <a:latin typeface="Trebuchet MS"/>
                          <a:cs typeface="Trebuchet MS"/>
                        </a:rPr>
                        <a:t>F</a:t>
                      </a:r>
                      <a:r>
                        <a:rPr sz="1400" b="1" spc="-15" dirty="0">
                          <a:solidFill>
                            <a:srgbClr val="C83636"/>
                          </a:solidFill>
                          <a:latin typeface="Trebuchet MS"/>
                          <a:cs typeface="Trebuchet MS"/>
                        </a:rPr>
                        <a:t>Y</a:t>
                      </a:r>
                      <a:r>
                        <a:rPr sz="1400" b="1" spc="-20" dirty="0">
                          <a:solidFill>
                            <a:srgbClr val="C83636"/>
                          </a:solidFill>
                          <a:latin typeface="Trebuchet MS"/>
                          <a:cs typeface="Trebuchet MS"/>
                        </a:rPr>
                        <a:t>S</a:t>
                      </a:r>
                      <a:r>
                        <a:rPr sz="1400" b="1" spc="-10" dirty="0">
                          <a:solidFill>
                            <a:srgbClr val="C83636"/>
                          </a:solidFill>
                          <a:latin typeface="Trebuchet MS"/>
                          <a:cs typeface="Trebuchet MS"/>
                        </a:rPr>
                        <a:t>1</a:t>
                      </a:r>
                      <a:r>
                        <a:rPr sz="1400" b="1" spc="-5" dirty="0">
                          <a:solidFill>
                            <a:srgbClr val="C83636"/>
                          </a:solidFill>
                          <a:latin typeface="Trebuchet MS"/>
                          <a:cs typeface="Trebuchet MS"/>
                        </a:rPr>
                        <a:t>1</a:t>
                      </a:r>
                      <a:r>
                        <a:rPr sz="1400" b="1" spc="-20" dirty="0">
                          <a:solidFill>
                            <a:srgbClr val="C83636"/>
                          </a:solidFill>
                          <a:latin typeface="Trebuchet MS"/>
                          <a:cs typeface="Trebuchet MS"/>
                        </a:rPr>
                        <a:t>2</a:t>
                      </a:r>
                      <a:r>
                        <a:rPr sz="1400" b="1" dirty="0">
                          <a:solidFill>
                            <a:srgbClr val="C83636"/>
                          </a:solidFill>
                          <a:latin typeface="Trebuchet MS"/>
                          <a:cs typeface="Trebuchet MS"/>
                        </a:rPr>
                        <a:t>0</a:t>
                      </a:r>
                      <a:endParaRPr sz="1400" dirty="0">
                        <a:latin typeface="Trebuchet MS"/>
                        <a:cs typeface="Trebuchet MS"/>
                      </a:endParaRPr>
                    </a:p>
                  </a:txBody>
                  <a:tcPr marL="0" marR="0" marT="0" marB="0" anchor="b">
                    <a:solidFill>
                      <a:srgbClr val="FFD4D4"/>
                    </a:solidFill>
                  </a:tcPr>
                </a:tc>
                <a:tc>
                  <a:txBody>
                    <a:bodyPr/>
                    <a:lstStyle/>
                    <a:p>
                      <a:pPr marL="250825" algn="l">
                        <a:lnSpc>
                          <a:spcPts val="750"/>
                        </a:lnSpc>
                      </a:pPr>
                      <a:r>
                        <a:rPr sz="1400" b="1" spc="-5" dirty="0">
                          <a:solidFill>
                            <a:srgbClr val="C83636"/>
                          </a:solidFill>
                          <a:latin typeface="Trebuchet MS"/>
                          <a:cs typeface="Trebuchet MS"/>
                        </a:rPr>
                        <a:t>F</a:t>
                      </a:r>
                      <a:r>
                        <a:rPr sz="1400" b="1" spc="-15" dirty="0">
                          <a:solidFill>
                            <a:srgbClr val="C83636"/>
                          </a:solidFill>
                          <a:latin typeface="Trebuchet MS"/>
                          <a:cs typeface="Trebuchet MS"/>
                        </a:rPr>
                        <a:t>Y</a:t>
                      </a:r>
                      <a:r>
                        <a:rPr sz="1400" b="1" spc="-5" dirty="0">
                          <a:solidFill>
                            <a:srgbClr val="C83636"/>
                          </a:solidFill>
                          <a:latin typeface="Trebuchet MS"/>
                          <a:cs typeface="Trebuchet MS"/>
                        </a:rPr>
                        <a:t>S</a:t>
                      </a:r>
                      <a:r>
                        <a:rPr sz="1400" b="1" spc="-20" dirty="0">
                          <a:solidFill>
                            <a:srgbClr val="C83636"/>
                          </a:solidFill>
                          <a:latin typeface="Trebuchet MS"/>
                          <a:cs typeface="Trebuchet MS"/>
                        </a:rPr>
                        <a:t>2</a:t>
                      </a:r>
                      <a:r>
                        <a:rPr sz="1400" b="1" spc="-5" dirty="0">
                          <a:solidFill>
                            <a:srgbClr val="C83636"/>
                          </a:solidFill>
                          <a:latin typeface="Trebuchet MS"/>
                          <a:cs typeface="Trebuchet MS"/>
                        </a:rPr>
                        <a:t>130</a:t>
                      </a:r>
                      <a:endParaRPr sz="1400" dirty="0">
                        <a:latin typeface="Trebuchet MS"/>
                        <a:cs typeface="Trebuchet MS"/>
                      </a:endParaRPr>
                    </a:p>
                  </a:txBody>
                  <a:tcPr marL="0" marR="0" marT="0" marB="0" anchor="b">
                    <a:solidFill>
                      <a:srgbClr val="FFD4D4"/>
                    </a:solidFill>
                  </a:tcPr>
                </a:tc>
                <a:tc>
                  <a:txBody>
                    <a:bodyPr/>
                    <a:lstStyle/>
                    <a:p>
                      <a:pPr marL="319405" algn="l">
                        <a:lnSpc>
                          <a:spcPts val="750"/>
                        </a:lnSpc>
                      </a:pPr>
                      <a:r>
                        <a:rPr sz="1400" b="1" spc="-5" dirty="0">
                          <a:solidFill>
                            <a:srgbClr val="C83636"/>
                          </a:solidFill>
                          <a:latin typeface="Trebuchet MS"/>
                          <a:cs typeface="Trebuchet MS"/>
                        </a:rPr>
                        <a:t>F</a:t>
                      </a:r>
                      <a:r>
                        <a:rPr sz="1400" b="1" spc="-15" dirty="0">
                          <a:solidFill>
                            <a:srgbClr val="C83636"/>
                          </a:solidFill>
                          <a:latin typeface="Trebuchet MS"/>
                          <a:cs typeface="Trebuchet MS"/>
                        </a:rPr>
                        <a:t>Y</a:t>
                      </a:r>
                      <a:r>
                        <a:rPr sz="1400" b="1" spc="-5" dirty="0">
                          <a:solidFill>
                            <a:srgbClr val="C83636"/>
                          </a:solidFill>
                          <a:latin typeface="Trebuchet MS"/>
                          <a:cs typeface="Trebuchet MS"/>
                        </a:rPr>
                        <a:t>S441</a:t>
                      </a:r>
                      <a:r>
                        <a:rPr sz="1400" b="1" dirty="0">
                          <a:solidFill>
                            <a:srgbClr val="C83636"/>
                          </a:solidFill>
                          <a:latin typeface="Trebuchet MS"/>
                          <a:cs typeface="Trebuchet MS"/>
                        </a:rPr>
                        <a:t>1</a:t>
                      </a:r>
                      <a:r>
                        <a:rPr sz="1400" b="1" spc="25" dirty="0">
                          <a:solidFill>
                            <a:srgbClr val="C83636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b="1" dirty="0">
                          <a:solidFill>
                            <a:srgbClr val="C83636"/>
                          </a:solidFill>
                          <a:latin typeface="Trebuchet MS"/>
                          <a:cs typeface="Trebuchet MS"/>
                        </a:rPr>
                        <a:t>&amp;</a:t>
                      </a:r>
                      <a:r>
                        <a:rPr sz="1400" b="1" spc="25" dirty="0">
                          <a:solidFill>
                            <a:srgbClr val="C83636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b="1" spc="-5" dirty="0">
                          <a:solidFill>
                            <a:srgbClr val="C83636"/>
                          </a:solidFill>
                          <a:latin typeface="Trebuchet MS"/>
                          <a:cs typeface="Trebuchet MS"/>
                        </a:rPr>
                        <a:t>F</a:t>
                      </a:r>
                      <a:r>
                        <a:rPr sz="1400" b="1" spc="-15" dirty="0">
                          <a:solidFill>
                            <a:srgbClr val="C83636"/>
                          </a:solidFill>
                          <a:latin typeface="Trebuchet MS"/>
                          <a:cs typeface="Trebuchet MS"/>
                        </a:rPr>
                        <a:t>Y</a:t>
                      </a:r>
                      <a:r>
                        <a:rPr sz="1400" b="1" spc="-5" dirty="0">
                          <a:solidFill>
                            <a:srgbClr val="C83636"/>
                          </a:solidFill>
                          <a:latin typeface="Trebuchet MS"/>
                          <a:cs typeface="Trebuchet MS"/>
                        </a:rPr>
                        <a:t>S44</a:t>
                      </a:r>
                      <a:r>
                        <a:rPr sz="1400" b="1" dirty="0">
                          <a:solidFill>
                            <a:srgbClr val="C83636"/>
                          </a:solidFill>
                          <a:latin typeface="Trebuchet MS"/>
                          <a:cs typeface="Trebuchet MS"/>
                        </a:rPr>
                        <a:t>60</a:t>
                      </a:r>
                      <a:endParaRPr sz="1400" dirty="0">
                        <a:latin typeface="Trebuchet MS"/>
                        <a:cs typeface="Trebuchet MS"/>
                      </a:endParaRPr>
                    </a:p>
                  </a:txBody>
                  <a:tcPr marL="0" marR="0" marT="0" marB="0" anchor="b">
                    <a:solidFill>
                      <a:srgbClr val="FFD4D4"/>
                    </a:solidFill>
                  </a:tcPr>
                </a:tc>
                <a:tc>
                  <a:txBody>
                    <a:bodyPr/>
                    <a:lstStyle/>
                    <a:p>
                      <a:pPr marL="319405">
                        <a:lnSpc>
                          <a:spcPts val="750"/>
                        </a:lnSpc>
                      </a:pPr>
                      <a:endParaRPr sz="1400" dirty="0">
                        <a:latin typeface="Trebuchet MS"/>
                        <a:cs typeface="Trebuchet MS"/>
                      </a:endParaRPr>
                    </a:p>
                  </a:txBody>
                  <a:tcPr marL="0" marR="0" marT="0" marB="0" anchor="b">
                    <a:solidFill>
                      <a:srgbClr val="FFD4D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42132">
                <a:tc>
                  <a:txBody>
                    <a:bodyPr/>
                    <a:lstStyle/>
                    <a:p>
                      <a:pPr marL="213360" algn="l">
                        <a:lnSpc>
                          <a:spcPct val="100000"/>
                        </a:lnSpc>
                      </a:pPr>
                      <a:r>
                        <a:rPr sz="1400" b="1" spc="-20" dirty="0">
                          <a:solidFill>
                            <a:srgbClr val="C83636"/>
                          </a:solidFill>
                          <a:latin typeface="Trebuchet MS"/>
                          <a:cs typeface="Trebuchet MS"/>
                        </a:rPr>
                        <a:t>2</a:t>
                      </a:r>
                      <a:r>
                        <a:rPr sz="1400" b="1" spc="-30" dirty="0">
                          <a:solidFill>
                            <a:srgbClr val="C83636"/>
                          </a:solidFill>
                          <a:latin typeface="Trebuchet MS"/>
                          <a:cs typeface="Trebuchet MS"/>
                        </a:rPr>
                        <a:t>0</a:t>
                      </a:r>
                      <a:r>
                        <a:rPr sz="1400" b="1" spc="-25" dirty="0">
                          <a:solidFill>
                            <a:srgbClr val="C83636"/>
                          </a:solidFill>
                          <a:latin typeface="Trebuchet MS"/>
                          <a:cs typeface="Trebuchet MS"/>
                        </a:rPr>
                        <a:t>1</a:t>
                      </a:r>
                      <a:r>
                        <a:rPr sz="1400" b="1" spc="-5" dirty="0">
                          <a:solidFill>
                            <a:srgbClr val="C83636"/>
                          </a:solidFill>
                          <a:latin typeface="Trebuchet MS"/>
                          <a:cs typeface="Trebuchet MS"/>
                        </a:rPr>
                        <a:t>0-13</a:t>
                      </a:r>
                      <a:endParaRPr sz="1400" dirty="0">
                        <a:latin typeface="Trebuchet MS"/>
                        <a:cs typeface="Trebuchet MS"/>
                      </a:endParaRPr>
                    </a:p>
                  </a:txBody>
                  <a:tcPr marL="0" marR="0" marT="0" marB="0" anchor="ctr">
                    <a:solidFill>
                      <a:srgbClr val="FFD4D4"/>
                    </a:solidFill>
                  </a:tcPr>
                </a:tc>
                <a:tc>
                  <a:txBody>
                    <a:bodyPr/>
                    <a:lstStyle/>
                    <a:p>
                      <a:pPr marL="177800" indent="0" algn="l">
                        <a:lnSpc>
                          <a:spcPct val="100000"/>
                        </a:lnSpc>
                      </a:pPr>
                      <a:r>
                        <a:rPr sz="1400" b="1" spc="-15" dirty="0">
                          <a:solidFill>
                            <a:srgbClr val="C83636"/>
                          </a:solidFill>
                          <a:latin typeface="Trebuchet MS"/>
                          <a:cs typeface="Trebuchet MS"/>
                        </a:rPr>
                        <a:t>A</a:t>
                      </a:r>
                      <a:r>
                        <a:rPr sz="1400" b="1" spc="-10" dirty="0">
                          <a:solidFill>
                            <a:srgbClr val="C83636"/>
                          </a:solidFill>
                          <a:latin typeface="Trebuchet MS"/>
                          <a:cs typeface="Trebuchet MS"/>
                        </a:rPr>
                        <a:t>u</a:t>
                      </a:r>
                      <a:r>
                        <a:rPr sz="1400" b="1" spc="-5" dirty="0">
                          <a:solidFill>
                            <a:srgbClr val="C83636"/>
                          </a:solidFill>
                          <a:latin typeface="Trebuchet MS"/>
                          <a:cs typeface="Trebuchet MS"/>
                        </a:rPr>
                        <a:t>t</a:t>
                      </a:r>
                      <a:r>
                        <a:rPr sz="1400" b="1" spc="-25" dirty="0">
                          <a:solidFill>
                            <a:srgbClr val="C83636"/>
                          </a:solidFill>
                          <a:latin typeface="Trebuchet MS"/>
                          <a:cs typeface="Trebuchet MS"/>
                        </a:rPr>
                        <a:t>u</a:t>
                      </a:r>
                      <a:r>
                        <a:rPr sz="1400" b="1" spc="-15" dirty="0">
                          <a:solidFill>
                            <a:srgbClr val="C83636"/>
                          </a:solidFill>
                          <a:latin typeface="Trebuchet MS"/>
                          <a:cs typeface="Trebuchet MS"/>
                        </a:rPr>
                        <a:t>m</a:t>
                      </a:r>
                      <a:r>
                        <a:rPr sz="1400" b="1" dirty="0">
                          <a:solidFill>
                            <a:srgbClr val="C83636"/>
                          </a:solidFill>
                          <a:latin typeface="Trebuchet MS"/>
                          <a:cs typeface="Trebuchet MS"/>
                        </a:rPr>
                        <a:t>n</a:t>
                      </a:r>
                      <a:r>
                        <a:rPr sz="1400" b="1" spc="25" dirty="0">
                          <a:solidFill>
                            <a:srgbClr val="C83636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b="1" spc="-20" dirty="0">
                          <a:solidFill>
                            <a:srgbClr val="C83636"/>
                          </a:solidFill>
                          <a:latin typeface="Trebuchet MS"/>
                          <a:cs typeface="Trebuchet MS"/>
                        </a:rPr>
                        <a:t>2</a:t>
                      </a:r>
                      <a:r>
                        <a:rPr sz="1400" b="1" spc="-30" dirty="0">
                          <a:solidFill>
                            <a:srgbClr val="C83636"/>
                          </a:solidFill>
                          <a:latin typeface="Trebuchet MS"/>
                          <a:cs typeface="Trebuchet MS"/>
                        </a:rPr>
                        <a:t>0</a:t>
                      </a:r>
                      <a:r>
                        <a:rPr sz="1400" b="1" spc="-5" dirty="0">
                          <a:solidFill>
                            <a:srgbClr val="C83636"/>
                          </a:solidFill>
                          <a:latin typeface="Trebuchet MS"/>
                          <a:cs typeface="Trebuchet MS"/>
                        </a:rPr>
                        <a:t>12</a:t>
                      </a:r>
                      <a:endParaRPr sz="1400" dirty="0">
                        <a:latin typeface="Trebuchet MS"/>
                        <a:cs typeface="Trebuchet MS"/>
                      </a:endParaRPr>
                    </a:p>
                  </a:txBody>
                  <a:tcPr marL="0" marR="0" marT="0" marB="0" anchor="ctr">
                    <a:solidFill>
                      <a:srgbClr val="FFD4D4"/>
                    </a:solidFill>
                  </a:tcPr>
                </a:tc>
                <a:tc>
                  <a:txBody>
                    <a:bodyPr/>
                    <a:lstStyle/>
                    <a:p>
                      <a:pPr marL="191770" algn="l">
                        <a:lnSpc>
                          <a:spcPct val="100000"/>
                        </a:lnSpc>
                      </a:pPr>
                      <a:r>
                        <a:rPr sz="1400" b="1" spc="-15" dirty="0">
                          <a:solidFill>
                            <a:srgbClr val="C83636"/>
                          </a:solidFill>
                          <a:latin typeface="Trebuchet MS"/>
                          <a:cs typeface="Trebuchet MS"/>
                        </a:rPr>
                        <a:t>Sp</a:t>
                      </a:r>
                      <a:r>
                        <a:rPr sz="1400" b="1" spc="-10" dirty="0">
                          <a:solidFill>
                            <a:srgbClr val="C83636"/>
                          </a:solidFill>
                          <a:latin typeface="Trebuchet MS"/>
                          <a:cs typeface="Trebuchet MS"/>
                        </a:rPr>
                        <a:t>r</a:t>
                      </a:r>
                      <a:r>
                        <a:rPr sz="1400" b="1" spc="-15" dirty="0">
                          <a:solidFill>
                            <a:srgbClr val="C83636"/>
                          </a:solidFill>
                          <a:latin typeface="Trebuchet MS"/>
                          <a:cs typeface="Trebuchet MS"/>
                        </a:rPr>
                        <a:t>in</a:t>
                      </a:r>
                      <a:r>
                        <a:rPr sz="1400" b="1" dirty="0">
                          <a:solidFill>
                            <a:srgbClr val="C83636"/>
                          </a:solidFill>
                          <a:latin typeface="Trebuchet MS"/>
                          <a:cs typeface="Trebuchet MS"/>
                        </a:rPr>
                        <a:t>g</a:t>
                      </a:r>
                      <a:r>
                        <a:rPr sz="1400" b="1" spc="25" dirty="0">
                          <a:solidFill>
                            <a:srgbClr val="C83636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b="1" spc="-20" dirty="0">
                          <a:solidFill>
                            <a:srgbClr val="C83636"/>
                          </a:solidFill>
                          <a:latin typeface="Trebuchet MS"/>
                          <a:cs typeface="Trebuchet MS"/>
                        </a:rPr>
                        <a:t>2</a:t>
                      </a:r>
                      <a:r>
                        <a:rPr sz="1400" b="1" spc="-30" dirty="0">
                          <a:solidFill>
                            <a:srgbClr val="C83636"/>
                          </a:solidFill>
                          <a:latin typeface="Trebuchet MS"/>
                          <a:cs typeface="Trebuchet MS"/>
                        </a:rPr>
                        <a:t>0</a:t>
                      </a:r>
                      <a:r>
                        <a:rPr sz="1400" b="1" spc="-5" dirty="0">
                          <a:solidFill>
                            <a:srgbClr val="C83636"/>
                          </a:solidFill>
                          <a:latin typeface="Trebuchet MS"/>
                          <a:cs typeface="Trebuchet MS"/>
                        </a:rPr>
                        <a:t>13</a:t>
                      </a:r>
                      <a:endParaRPr sz="1400" dirty="0">
                        <a:latin typeface="Trebuchet MS"/>
                        <a:cs typeface="Trebuchet MS"/>
                      </a:endParaRPr>
                    </a:p>
                  </a:txBody>
                  <a:tcPr marL="0" marR="0" marT="0" marB="0" anchor="ctr">
                    <a:solidFill>
                      <a:srgbClr val="FFD4D4"/>
                    </a:solidFill>
                  </a:tcPr>
                </a:tc>
                <a:tc>
                  <a:txBody>
                    <a:bodyPr/>
                    <a:lstStyle/>
                    <a:p>
                      <a:pPr marL="503555" algn="l">
                        <a:lnSpc>
                          <a:spcPct val="100000"/>
                        </a:lnSpc>
                      </a:pPr>
                      <a:r>
                        <a:rPr sz="1400" b="1" spc="-15" dirty="0">
                          <a:solidFill>
                            <a:srgbClr val="C83636"/>
                          </a:solidFill>
                          <a:latin typeface="Trebuchet MS"/>
                          <a:cs typeface="Trebuchet MS"/>
                        </a:rPr>
                        <a:t>Sp</a:t>
                      </a:r>
                      <a:r>
                        <a:rPr sz="1400" b="1" spc="-10" dirty="0">
                          <a:solidFill>
                            <a:srgbClr val="C83636"/>
                          </a:solidFill>
                          <a:latin typeface="Trebuchet MS"/>
                          <a:cs typeface="Trebuchet MS"/>
                        </a:rPr>
                        <a:t>r</a:t>
                      </a:r>
                      <a:r>
                        <a:rPr sz="1400" b="1" spc="-15" dirty="0">
                          <a:solidFill>
                            <a:srgbClr val="C83636"/>
                          </a:solidFill>
                          <a:latin typeface="Trebuchet MS"/>
                          <a:cs typeface="Trebuchet MS"/>
                        </a:rPr>
                        <a:t>in</a:t>
                      </a:r>
                      <a:r>
                        <a:rPr sz="1400" b="1" dirty="0">
                          <a:solidFill>
                            <a:srgbClr val="C83636"/>
                          </a:solidFill>
                          <a:latin typeface="Trebuchet MS"/>
                          <a:cs typeface="Trebuchet MS"/>
                        </a:rPr>
                        <a:t>g</a:t>
                      </a:r>
                      <a:r>
                        <a:rPr sz="1400" b="1" spc="25" dirty="0">
                          <a:solidFill>
                            <a:srgbClr val="C83636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400" b="1" spc="-20" dirty="0">
                          <a:solidFill>
                            <a:srgbClr val="C83636"/>
                          </a:solidFill>
                          <a:latin typeface="Trebuchet MS"/>
                          <a:cs typeface="Trebuchet MS"/>
                        </a:rPr>
                        <a:t>2</a:t>
                      </a:r>
                      <a:r>
                        <a:rPr sz="1400" b="1" spc="-30" dirty="0">
                          <a:solidFill>
                            <a:srgbClr val="C83636"/>
                          </a:solidFill>
                          <a:latin typeface="Trebuchet MS"/>
                          <a:cs typeface="Trebuchet MS"/>
                        </a:rPr>
                        <a:t>0</a:t>
                      </a:r>
                      <a:r>
                        <a:rPr sz="1400" b="1" spc="-25" dirty="0">
                          <a:solidFill>
                            <a:srgbClr val="C83636"/>
                          </a:solidFill>
                          <a:latin typeface="Trebuchet MS"/>
                          <a:cs typeface="Trebuchet MS"/>
                        </a:rPr>
                        <a:t>1</a:t>
                      </a:r>
                      <a:r>
                        <a:rPr sz="1400" b="1" dirty="0">
                          <a:solidFill>
                            <a:srgbClr val="C83636"/>
                          </a:solidFill>
                          <a:latin typeface="Trebuchet MS"/>
                          <a:cs typeface="Trebuchet MS"/>
                        </a:rPr>
                        <a:t>4</a:t>
                      </a:r>
                      <a:endParaRPr sz="1400" dirty="0">
                        <a:latin typeface="Trebuchet MS"/>
                        <a:cs typeface="Trebuchet MS"/>
                      </a:endParaRPr>
                    </a:p>
                  </a:txBody>
                  <a:tcPr marL="0" marR="0" marT="0" marB="0" anchor="ctr">
                    <a:solidFill>
                      <a:srgbClr val="FFD4D4"/>
                    </a:solidFill>
                  </a:tcPr>
                </a:tc>
                <a:tc>
                  <a:txBody>
                    <a:bodyPr/>
                    <a:lstStyle/>
                    <a:p>
                      <a:pPr marL="503555">
                        <a:lnSpc>
                          <a:spcPct val="100000"/>
                        </a:lnSpc>
                      </a:pPr>
                      <a:endParaRPr sz="1400" dirty="0">
                        <a:latin typeface="Trebuchet MS"/>
                        <a:cs typeface="Trebuchet MS"/>
                      </a:endParaRPr>
                    </a:p>
                  </a:txBody>
                  <a:tcPr marL="0" marR="0" marT="0" marB="0" anchor="ctr">
                    <a:solidFill>
                      <a:srgbClr val="FFD4D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41" name="object 26"/>
          <p:cNvSpPr txBox="1"/>
          <p:nvPr/>
        </p:nvSpPr>
        <p:spPr>
          <a:xfrm>
            <a:off x="8275925" y="3510985"/>
            <a:ext cx="2061364" cy="43088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b="1" spc="20" dirty="0">
                <a:solidFill>
                  <a:srgbClr val="666666"/>
                </a:solidFill>
                <a:latin typeface="Trebuchet MS"/>
                <a:cs typeface="Trebuchet MS"/>
              </a:rPr>
              <a:t>P</a:t>
            </a:r>
            <a:r>
              <a:rPr sz="1400" b="1" spc="-50" dirty="0">
                <a:solidFill>
                  <a:srgbClr val="666666"/>
                </a:solidFill>
                <a:latin typeface="Trebuchet MS"/>
                <a:cs typeface="Trebuchet MS"/>
              </a:rPr>
              <a:t>r</a:t>
            </a:r>
            <a:r>
              <a:rPr sz="1400" b="1" spc="-15" dirty="0">
                <a:solidFill>
                  <a:srgbClr val="666666"/>
                </a:solidFill>
                <a:latin typeface="Trebuchet MS"/>
                <a:cs typeface="Trebuchet MS"/>
              </a:rPr>
              <a:t>e</a:t>
            </a:r>
            <a:r>
              <a:rPr sz="1400" b="1" spc="10" dirty="0">
                <a:solidFill>
                  <a:srgbClr val="666666"/>
                </a:solidFill>
                <a:latin typeface="Trebuchet MS"/>
                <a:cs typeface="Trebuchet MS"/>
              </a:rPr>
              <a:t>s</a:t>
            </a:r>
            <a:r>
              <a:rPr sz="1400" b="1" spc="-20" dirty="0">
                <a:solidFill>
                  <a:srgbClr val="666666"/>
                </a:solidFill>
                <a:latin typeface="Trebuchet MS"/>
                <a:cs typeface="Trebuchet MS"/>
              </a:rPr>
              <a:t>e</a:t>
            </a:r>
            <a:r>
              <a:rPr sz="1400" b="1" spc="5" dirty="0">
                <a:solidFill>
                  <a:srgbClr val="666666"/>
                </a:solidFill>
                <a:latin typeface="Trebuchet MS"/>
                <a:cs typeface="Trebuchet MS"/>
              </a:rPr>
              <a:t>n</a:t>
            </a:r>
            <a:r>
              <a:rPr sz="1400" b="1" spc="-5" dirty="0">
                <a:solidFill>
                  <a:srgbClr val="666666"/>
                </a:solidFill>
                <a:latin typeface="Trebuchet MS"/>
                <a:cs typeface="Trebuchet MS"/>
              </a:rPr>
              <a:t>t</a:t>
            </a:r>
            <a:r>
              <a:rPr sz="1400" b="1" spc="-10" dirty="0">
                <a:solidFill>
                  <a:srgbClr val="666666"/>
                </a:solidFill>
                <a:latin typeface="Trebuchet MS"/>
                <a:cs typeface="Trebuchet MS"/>
              </a:rPr>
              <a:t>a</a:t>
            </a:r>
            <a:r>
              <a:rPr sz="1400" b="1" spc="-15" dirty="0">
                <a:solidFill>
                  <a:srgbClr val="666666"/>
                </a:solidFill>
                <a:latin typeface="Trebuchet MS"/>
                <a:cs typeface="Trebuchet MS"/>
              </a:rPr>
              <a:t>t</a:t>
            </a:r>
            <a:r>
              <a:rPr sz="1400" b="1" dirty="0">
                <a:solidFill>
                  <a:srgbClr val="666666"/>
                </a:solidFill>
                <a:latin typeface="Trebuchet MS"/>
                <a:cs typeface="Trebuchet MS"/>
              </a:rPr>
              <a:t>i</a:t>
            </a:r>
            <a:r>
              <a:rPr sz="1400" b="1" spc="-10" dirty="0">
                <a:solidFill>
                  <a:srgbClr val="666666"/>
                </a:solidFill>
                <a:latin typeface="Trebuchet MS"/>
                <a:cs typeface="Trebuchet MS"/>
              </a:rPr>
              <a:t>o</a:t>
            </a:r>
            <a:r>
              <a:rPr sz="1400" b="1" spc="25" dirty="0">
                <a:solidFill>
                  <a:srgbClr val="666666"/>
                </a:solidFill>
                <a:latin typeface="Trebuchet MS"/>
                <a:cs typeface="Trebuchet MS"/>
              </a:rPr>
              <a:t>n </a:t>
            </a:r>
            <a:r>
              <a:rPr sz="1400" b="1" dirty="0" smtClean="0">
                <a:solidFill>
                  <a:srgbClr val="666666"/>
                </a:solidFill>
                <a:latin typeface="Trebuchet MS"/>
                <a:cs typeface="Trebuchet MS"/>
              </a:rPr>
              <a:t>s</a:t>
            </a:r>
            <a:r>
              <a:rPr sz="1400" b="1" spc="10" dirty="0" smtClean="0">
                <a:solidFill>
                  <a:srgbClr val="666666"/>
                </a:solidFill>
                <a:latin typeface="Trebuchet MS"/>
                <a:cs typeface="Trebuchet MS"/>
              </a:rPr>
              <a:t>k</a:t>
            </a:r>
            <a:r>
              <a:rPr sz="1400" b="1" spc="-10" dirty="0" smtClean="0">
                <a:solidFill>
                  <a:srgbClr val="666666"/>
                </a:solidFill>
                <a:latin typeface="Trebuchet MS"/>
                <a:cs typeface="Trebuchet MS"/>
              </a:rPr>
              <a:t>i</a:t>
            </a:r>
            <a:r>
              <a:rPr sz="1400" b="1" spc="-5" dirty="0" smtClean="0">
                <a:solidFill>
                  <a:srgbClr val="666666"/>
                </a:solidFill>
                <a:latin typeface="Trebuchet MS"/>
                <a:cs typeface="Trebuchet MS"/>
              </a:rPr>
              <a:t>l</a:t>
            </a:r>
            <a:r>
              <a:rPr sz="1400" b="1" spc="15" dirty="0" smtClean="0">
                <a:solidFill>
                  <a:srgbClr val="666666"/>
                </a:solidFill>
                <a:latin typeface="Trebuchet MS"/>
                <a:cs typeface="Trebuchet MS"/>
              </a:rPr>
              <a:t>ls</a:t>
            </a:r>
            <a:endParaRPr lang="nb-NO" sz="1400" b="1" spc="15" dirty="0" smtClean="0">
              <a:solidFill>
                <a:srgbClr val="666666"/>
              </a:solidFill>
              <a:latin typeface="Trebuchet MS"/>
              <a:cs typeface="Trebuchet MS"/>
            </a:endParaRPr>
          </a:p>
          <a:p>
            <a:pPr marL="12700"/>
            <a:r>
              <a:rPr lang="en-US" sz="1400" b="1" spc="-80" dirty="0" smtClean="0">
                <a:solidFill>
                  <a:srgbClr val="666666"/>
                </a:solidFill>
                <a:latin typeface="Trebuchet MS"/>
                <a:cs typeface="Trebuchet MS"/>
              </a:rPr>
              <a:t>T</a:t>
            </a:r>
            <a:r>
              <a:rPr lang="en-US" sz="1400" b="1" spc="-25" dirty="0" smtClean="0">
                <a:solidFill>
                  <a:srgbClr val="666666"/>
                </a:solidFill>
                <a:latin typeface="Trebuchet MS"/>
                <a:cs typeface="Trebuchet MS"/>
              </a:rPr>
              <a:t>e</a:t>
            </a:r>
            <a:r>
              <a:rPr lang="en-US" sz="1400" b="1" spc="-5" dirty="0" smtClean="0">
                <a:solidFill>
                  <a:srgbClr val="666666"/>
                </a:solidFill>
                <a:latin typeface="Trebuchet MS"/>
                <a:cs typeface="Trebuchet MS"/>
              </a:rPr>
              <a:t>a</a:t>
            </a:r>
            <a:r>
              <a:rPr lang="en-US" sz="1400" b="1" spc="-30" dirty="0" smtClean="0">
                <a:solidFill>
                  <a:srgbClr val="666666"/>
                </a:solidFill>
                <a:latin typeface="Trebuchet MS"/>
                <a:cs typeface="Trebuchet MS"/>
              </a:rPr>
              <a:t>c</a:t>
            </a:r>
            <a:r>
              <a:rPr lang="en-US" sz="1400" b="1" spc="-5" dirty="0" smtClean="0">
                <a:solidFill>
                  <a:srgbClr val="666666"/>
                </a:solidFill>
                <a:latin typeface="Trebuchet MS"/>
                <a:cs typeface="Trebuchet MS"/>
              </a:rPr>
              <a:t>hi</a:t>
            </a:r>
            <a:r>
              <a:rPr lang="en-US" sz="1400" b="1" spc="10" dirty="0" smtClean="0">
                <a:solidFill>
                  <a:srgbClr val="666666"/>
                </a:solidFill>
                <a:latin typeface="Trebuchet MS"/>
                <a:cs typeface="Trebuchet MS"/>
              </a:rPr>
              <a:t>n</a:t>
            </a:r>
            <a:r>
              <a:rPr lang="en-US" sz="1400" b="1" spc="35" dirty="0" smtClean="0">
                <a:solidFill>
                  <a:srgbClr val="666666"/>
                </a:solidFill>
                <a:latin typeface="Trebuchet MS"/>
                <a:cs typeface="Trebuchet MS"/>
              </a:rPr>
              <a:t>g</a:t>
            </a:r>
            <a:r>
              <a:rPr lang="en-US" sz="1400" b="1" spc="25" dirty="0" smtClean="0">
                <a:solidFill>
                  <a:srgbClr val="666666"/>
                </a:solidFill>
                <a:latin typeface="Trebuchet MS"/>
                <a:cs typeface="Trebuchet MS"/>
              </a:rPr>
              <a:t> </a:t>
            </a:r>
            <a:r>
              <a:rPr lang="en-US" sz="1400" b="1" dirty="0" smtClean="0">
                <a:solidFill>
                  <a:srgbClr val="666666"/>
                </a:solidFill>
                <a:latin typeface="Trebuchet MS"/>
                <a:cs typeface="Trebuchet MS"/>
              </a:rPr>
              <a:t>s</a:t>
            </a:r>
            <a:r>
              <a:rPr lang="en-US" sz="1400" b="1" spc="10" dirty="0" smtClean="0">
                <a:solidFill>
                  <a:srgbClr val="666666"/>
                </a:solidFill>
                <a:latin typeface="Trebuchet MS"/>
                <a:cs typeface="Trebuchet MS"/>
              </a:rPr>
              <a:t>k</a:t>
            </a:r>
            <a:r>
              <a:rPr lang="en-US" sz="1400" b="1" spc="-10" dirty="0" smtClean="0">
                <a:solidFill>
                  <a:srgbClr val="666666"/>
                </a:solidFill>
                <a:latin typeface="Trebuchet MS"/>
                <a:cs typeface="Trebuchet MS"/>
              </a:rPr>
              <a:t>i</a:t>
            </a:r>
            <a:r>
              <a:rPr lang="en-US" sz="1400" b="1" spc="-5" dirty="0" smtClean="0">
                <a:solidFill>
                  <a:srgbClr val="666666"/>
                </a:solidFill>
                <a:latin typeface="Trebuchet MS"/>
                <a:cs typeface="Trebuchet MS"/>
              </a:rPr>
              <a:t>l</a:t>
            </a:r>
            <a:r>
              <a:rPr lang="en-US" sz="1400" b="1" spc="15" dirty="0" smtClean="0">
                <a:solidFill>
                  <a:srgbClr val="666666"/>
                </a:solidFill>
                <a:latin typeface="Trebuchet MS"/>
                <a:cs typeface="Trebuchet MS"/>
              </a:rPr>
              <a:t>ls</a:t>
            </a:r>
            <a:endParaRPr lang="en-US" sz="1400" dirty="0" smtClean="0">
              <a:latin typeface="Trebuchet MS"/>
              <a:cs typeface="Trebuchet MS"/>
            </a:endParaRPr>
          </a:p>
        </p:txBody>
      </p:sp>
      <p:cxnSp>
        <p:nvCxnSpPr>
          <p:cNvPr id="44" name="Rett pilkobling 43"/>
          <p:cNvCxnSpPr/>
          <p:nvPr/>
        </p:nvCxnSpPr>
        <p:spPr>
          <a:xfrm>
            <a:off x="496746" y="2444750"/>
            <a:ext cx="7822387" cy="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kstSylinder 2"/>
          <p:cNvSpPr txBox="1"/>
          <p:nvPr/>
        </p:nvSpPr>
        <p:spPr>
          <a:xfrm>
            <a:off x="491089" y="5738760"/>
            <a:ext cx="862332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nb-NO" sz="2400" dirty="0" smtClean="0"/>
              <a:t>Rett i jobb i næringslivet der all hans kompetanse er ettertraktet!</a:t>
            </a:r>
            <a:endParaRPr lang="en-US" sz="2400" dirty="0"/>
          </a:p>
        </p:txBody>
      </p:sp>
      <p:sp>
        <p:nvSpPr>
          <p:cNvPr id="5" name="TekstSylinder 4"/>
          <p:cNvSpPr txBox="1"/>
          <p:nvPr/>
        </p:nvSpPr>
        <p:spPr>
          <a:xfrm>
            <a:off x="1377935" y="920750"/>
            <a:ext cx="393896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2800" dirty="0" smtClean="0"/>
              <a:t>Milads reise gjennom UiO</a:t>
            </a: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kstSylinder 4"/>
          <p:cNvSpPr txBox="1"/>
          <p:nvPr/>
        </p:nvSpPr>
        <p:spPr>
          <a:xfrm>
            <a:off x="841149" y="1758950"/>
            <a:ext cx="829990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2800" dirty="0" smtClean="0"/>
              <a:t>Har Milad lykkes på grunn av eller på tross av systemet?</a:t>
            </a:r>
            <a:endParaRPr lang="en-US" sz="2800" dirty="0"/>
          </a:p>
        </p:txBody>
      </p:sp>
      <p:sp>
        <p:nvSpPr>
          <p:cNvPr id="6" name="TekstSylinder 5"/>
          <p:cNvSpPr txBox="1"/>
          <p:nvPr/>
        </p:nvSpPr>
        <p:spPr>
          <a:xfrm>
            <a:off x="1371600" y="2520950"/>
            <a:ext cx="7239000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2400" dirty="0"/>
              <a:t>Han har hatt flaks, som har havnet i gode miljø som naturlig gjør de ting alle burde ovenfor studenter på bachelor/master og stipendiater. </a:t>
            </a:r>
            <a:endParaRPr lang="nb-NO" sz="24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2400" dirty="0" smtClean="0"/>
              <a:t>Han </a:t>
            </a:r>
            <a:r>
              <a:rPr lang="nb-NO" sz="2400" dirty="0"/>
              <a:t>har også vært heldig å få mye CSE-arbeid, helt siden 2010, som har gitt mye. </a:t>
            </a:r>
            <a:endParaRPr lang="nb-NO" sz="24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2400" dirty="0" smtClean="0"/>
              <a:t>Dessuten </a:t>
            </a:r>
            <a:r>
              <a:rPr lang="nb-NO" sz="2400" dirty="0"/>
              <a:t>er han veldig </a:t>
            </a:r>
            <a:r>
              <a:rPr lang="nb-NO" sz="2400" dirty="0" smtClean="0"/>
              <a:t>god: Lykken </a:t>
            </a:r>
            <a:r>
              <a:rPr lang="nb-NO" sz="2400" dirty="0"/>
              <a:t>står den kjekke bi. </a:t>
            </a:r>
            <a:endParaRPr lang="nb-NO" sz="24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2400" dirty="0" smtClean="0"/>
              <a:t>Men det </a:t>
            </a:r>
            <a:r>
              <a:rPr lang="nb-NO" sz="2400" dirty="0"/>
              <a:t>er også mulig å komme gjennom MN-mølla uten å tilegne seg mange av de ferdighetene han </a:t>
            </a:r>
            <a:r>
              <a:rPr lang="nb-NO" sz="2400" dirty="0" smtClean="0"/>
              <a:t>har.</a:t>
            </a:r>
            <a:endParaRPr lang="en-US" sz="2400" dirty="0"/>
          </a:p>
        </p:txBody>
      </p:sp>
      <p:sp>
        <p:nvSpPr>
          <p:cNvPr id="7" name="TekstSylinder 6"/>
          <p:cNvSpPr txBox="1"/>
          <p:nvPr/>
        </p:nvSpPr>
        <p:spPr>
          <a:xfrm>
            <a:off x="862920" y="5806718"/>
            <a:ext cx="783554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2800" dirty="0" smtClean="0"/>
              <a:t>Hva kan vi gjøre med systemet for at alle skal lykkes?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8941939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Fra ph.d.-seminar 25. mai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Fra ph.d.-seminar 25. mai</a:t>
            </a:r>
          </a:p>
        </p:txBody>
      </p:sp>
      <p:sp>
        <p:nvSpPr>
          <p:cNvPr id="193" name="Hva vet vi om arbeidslivets behov for kompetanse på ph.d.-nivå?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marL="0" indent="0">
              <a:buSzTx/>
              <a:buNone/>
            </a:pPr>
            <a:r>
              <a:rPr dirty="0" err="1"/>
              <a:t>Hva</a:t>
            </a:r>
            <a:r>
              <a:rPr dirty="0"/>
              <a:t> vet vi om </a:t>
            </a:r>
            <a:r>
              <a:rPr dirty="0" err="1"/>
              <a:t>arbeidslivets</a:t>
            </a:r>
            <a:r>
              <a:rPr dirty="0"/>
              <a:t> </a:t>
            </a:r>
            <a:r>
              <a:rPr dirty="0" err="1"/>
              <a:t>behov</a:t>
            </a:r>
            <a:r>
              <a:rPr dirty="0"/>
              <a:t> for </a:t>
            </a:r>
            <a:r>
              <a:rPr dirty="0" err="1"/>
              <a:t>kompetanse</a:t>
            </a:r>
            <a:r>
              <a:rPr dirty="0"/>
              <a:t> </a:t>
            </a:r>
            <a:r>
              <a:rPr dirty="0" err="1"/>
              <a:t>på</a:t>
            </a:r>
            <a:r>
              <a:rPr dirty="0"/>
              <a:t> ph.d.-</a:t>
            </a:r>
            <a:r>
              <a:rPr dirty="0" err="1"/>
              <a:t>nivå</a:t>
            </a:r>
            <a:r>
              <a:rPr dirty="0"/>
              <a:t>?</a:t>
            </a:r>
          </a:p>
          <a:p>
            <a:pPr marL="0" indent="0">
              <a:buSzTx/>
              <a:buNone/>
            </a:pPr>
            <a:r>
              <a:rPr dirty="0" err="1"/>
              <a:t>Hvordan</a:t>
            </a:r>
            <a:r>
              <a:rPr dirty="0"/>
              <a:t> </a:t>
            </a:r>
            <a:r>
              <a:rPr dirty="0" err="1"/>
              <a:t>kan</a:t>
            </a:r>
            <a:r>
              <a:rPr dirty="0"/>
              <a:t> vi </a:t>
            </a:r>
            <a:r>
              <a:rPr dirty="0" err="1"/>
              <a:t>gjøre</a:t>
            </a:r>
            <a:r>
              <a:rPr dirty="0"/>
              <a:t> </a:t>
            </a:r>
            <a:r>
              <a:rPr dirty="0" err="1"/>
              <a:t>kandidatenes</a:t>
            </a:r>
            <a:r>
              <a:rPr dirty="0"/>
              <a:t> </a:t>
            </a:r>
            <a:r>
              <a:rPr dirty="0" err="1"/>
              <a:t>kompetanse</a:t>
            </a:r>
            <a:r>
              <a:rPr dirty="0"/>
              <a:t> </a:t>
            </a:r>
            <a:r>
              <a:rPr dirty="0" err="1"/>
              <a:t>kjent</a:t>
            </a:r>
            <a:r>
              <a:rPr dirty="0"/>
              <a:t> i </a:t>
            </a:r>
            <a:r>
              <a:rPr dirty="0" err="1"/>
              <a:t>arbeidslivet</a:t>
            </a:r>
            <a:r>
              <a:rPr dirty="0"/>
              <a:t>?</a:t>
            </a:r>
          </a:p>
          <a:p>
            <a:pPr marL="0" indent="0">
              <a:buSzTx/>
              <a:buNone/>
            </a:pPr>
            <a:r>
              <a:rPr dirty="0" err="1"/>
              <a:t>Hvordan</a:t>
            </a:r>
            <a:r>
              <a:rPr dirty="0"/>
              <a:t> </a:t>
            </a:r>
            <a:r>
              <a:rPr dirty="0" err="1"/>
              <a:t>sikrer</a:t>
            </a:r>
            <a:r>
              <a:rPr dirty="0"/>
              <a:t> vi </a:t>
            </a:r>
            <a:r>
              <a:rPr dirty="0" err="1"/>
              <a:t>sosial</a:t>
            </a:r>
            <a:r>
              <a:rPr dirty="0"/>
              <a:t> </a:t>
            </a:r>
            <a:r>
              <a:rPr dirty="0" err="1"/>
              <a:t>og</a:t>
            </a:r>
            <a:r>
              <a:rPr dirty="0"/>
              <a:t> </a:t>
            </a:r>
            <a:r>
              <a:rPr dirty="0" err="1"/>
              <a:t>faglig</a:t>
            </a:r>
            <a:r>
              <a:rPr dirty="0"/>
              <a:t> </a:t>
            </a:r>
            <a:r>
              <a:rPr dirty="0" err="1"/>
              <a:t>integrering</a:t>
            </a:r>
            <a:r>
              <a:rPr dirty="0"/>
              <a:t> </a:t>
            </a:r>
            <a:r>
              <a:rPr dirty="0" err="1"/>
              <a:t>av</a:t>
            </a:r>
            <a:r>
              <a:rPr dirty="0"/>
              <a:t> ph.d.-</a:t>
            </a:r>
            <a:r>
              <a:rPr dirty="0" err="1"/>
              <a:t>kandidater</a:t>
            </a:r>
            <a:r>
              <a:rPr dirty="0"/>
              <a:t> i </a:t>
            </a:r>
            <a:r>
              <a:rPr dirty="0" err="1"/>
              <a:t>fagmiljøer</a:t>
            </a:r>
            <a:r>
              <a:rPr dirty="0"/>
              <a:t>?</a:t>
            </a:r>
          </a:p>
          <a:p>
            <a:pPr marL="0" indent="0">
              <a:buSzTx/>
              <a:buNone/>
            </a:pPr>
            <a:r>
              <a:rPr dirty="0" err="1"/>
              <a:t>Hvordan</a:t>
            </a:r>
            <a:r>
              <a:rPr dirty="0"/>
              <a:t> </a:t>
            </a:r>
            <a:r>
              <a:rPr dirty="0" err="1"/>
              <a:t>kan</a:t>
            </a:r>
            <a:r>
              <a:rPr dirty="0"/>
              <a:t> vi </a:t>
            </a:r>
            <a:r>
              <a:rPr dirty="0" err="1"/>
              <a:t>forberede</a:t>
            </a:r>
            <a:r>
              <a:rPr dirty="0"/>
              <a:t> </a:t>
            </a:r>
            <a:r>
              <a:rPr dirty="0" err="1"/>
              <a:t>kandidatene</a:t>
            </a:r>
            <a:r>
              <a:rPr dirty="0"/>
              <a:t> </a:t>
            </a:r>
            <a:r>
              <a:rPr dirty="0" err="1"/>
              <a:t>våre</a:t>
            </a:r>
            <a:r>
              <a:rPr dirty="0"/>
              <a:t> </a:t>
            </a:r>
            <a:r>
              <a:rPr dirty="0" err="1"/>
              <a:t>til</a:t>
            </a:r>
            <a:r>
              <a:rPr dirty="0"/>
              <a:t> </a:t>
            </a:r>
            <a:r>
              <a:rPr dirty="0" err="1"/>
              <a:t>livet</a:t>
            </a:r>
            <a:r>
              <a:rPr dirty="0"/>
              <a:t> </a:t>
            </a:r>
            <a:r>
              <a:rPr dirty="0" err="1"/>
              <a:t>etter</a:t>
            </a:r>
            <a:r>
              <a:rPr dirty="0"/>
              <a:t> ph.d.-</a:t>
            </a:r>
            <a:r>
              <a:rPr dirty="0" err="1"/>
              <a:t>utdanning</a:t>
            </a:r>
            <a:r>
              <a:rPr dirty="0" smtClean="0"/>
              <a:t>?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460431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dissolve/>
      </p:transition>
    </mc:Choice>
    <mc:Fallback xmlns:a14="http://schemas.microsoft.com/office/drawing/2010/main" xmlns:m="http://schemas.openxmlformats.org/officeDocument/2006/math" xmlns="">
      <p:transition spd="slow">
        <p:fade/>
      </p:transition>
    </mc:Fallback>
  </mc:AlternateContent>
  <p:timing>
    <p:tnLst>
      <p:par>
        <p:cTn id="1" dur="indefinite" restart="never" fill="hold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238786" y="1308085"/>
            <a:ext cx="7225489" cy="201247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3147" marR="5536" algn="ctr" defTabSz="996422"/>
            <a:r>
              <a:rPr sz="4359" b="1" spc="-33" dirty="0">
                <a:solidFill>
                  <a:srgbClr val="FFFFFF"/>
                </a:solidFill>
                <a:latin typeface="Arial"/>
                <a:cs typeface="Arial"/>
              </a:rPr>
              <a:t>Do</a:t>
            </a:r>
            <a:r>
              <a:rPr sz="4359" b="1" spc="-44" dirty="0">
                <a:solidFill>
                  <a:srgbClr val="FFFFFF"/>
                </a:solidFill>
                <a:latin typeface="Arial"/>
                <a:cs typeface="Arial"/>
              </a:rPr>
              <a:t>k</a:t>
            </a:r>
            <a:r>
              <a:rPr sz="4359" b="1" spc="-27" dirty="0">
                <a:solidFill>
                  <a:srgbClr val="FFFFFF"/>
                </a:solidFill>
                <a:latin typeface="Arial"/>
                <a:cs typeface="Arial"/>
              </a:rPr>
              <a:t>torand</a:t>
            </a:r>
            <a:r>
              <a:rPr sz="4359" b="1" spc="-44" dirty="0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sz="4359" b="1" spc="-22" dirty="0">
                <a:solidFill>
                  <a:srgbClr val="FFFFFF"/>
                </a:solidFill>
                <a:latin typeface="Arial"/>
                <a:cs typeface="Arial"/>
              </a:rPr>
              <a:t>r</a:t>
            </a:r>
            <a:r>
              <a:rPr sz="4359" b="1" spc="44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4359" b="1" spc="-22" dirty="0">
                <a:solidFill>
                  <a:srgbClr val="FFFFFF"/>
                </a:solidFill>
                <a:latin typeface="Arial"/>
                <a:cs typeface="Arial"/>
              </a:rPr>
              <a:t>lærer</a:t>
            </a:r>
            <a:r>
              <a:rPr sz="4359" b="1" spc="22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4359" b="1" spc="-27" dirty="0">
                <a:solidFill>
                  <a:srgbClr val="FFFFFF"/>
                </a:solidFill>
                <a:latin typeface="Arial"/>
                <a:cs typeface="Arial"/>
              </a:rPr>
              <a:t>seg</a:t>
            </a:r>
            <a:r>
              <a:rPr sz="4359" b="1" spc="-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4359" b="1" spc="-33" dirty="0">
                <a:solidFill>
                  <a:srgbClr val="FFFFFF"/>
                </a:solidFill>
                <a:latin typeface="Arial"/>
                <a:cs typeface="Arial"/>
              </a:rPr>
              <a:t>mye</a:t>
            </a:r>
            <a:r>
              <a:rPr sz="4359" b="1" spc="-22" dirty="0">
                <a:solidFill>
                  <a:srgbClr val="FFFFFF"/>
                </a:solidFill>
                <a:latin typeface="Arial"/>
                <a:cs typeface="Arial"/>
              </a:rPr>
              <a:t> (utov</a:t>
            </a:r>
            <a:r>
              <a:rPr sz="4359" b="1" spc="-44" dirty="0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sz="4359" b="1" spc="-22" dirty="0">
                <a:solidFill>
                  <a:srgbClr val="FFFFFF"/>
                </a:solidFill>
                <a:latin typeface="Arial"/>
                <a:cs typeface="Arial"/>
              </a:rPr>
              <a:t>r</a:t>
            </a:r>
            <a:r>
              <a:rPr sz="4359" b="1" spc="33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4359" b="1" spc="-22" dirty="0">
                <a:solidFill>
                  <a:srgbClr val="FFFFFF"/>
                </a:solidFill>
                <a:latin typeface="Arial"/>
                <a:cs typeface="Arial"/>
              </a:rPr>
              <a:t>forsknin</a:t>
            </a:r>
            <a:r>
              <a:rPr sz="4359" b="1" spc="-44" dirty="0">
                <a:solidFill>
                  <a:srgbClr val="FFFFFF"/>
                </a:solidFill>
                <a:latin typeface="Arial"/>
                <a:cs typeface="Arial"/>
              </a:rPr>
              <a:t>g</a:t>
            </a:r>
            <a:r>
              <a:rPr sz="4359" b="1" spc="-22" dirty="0">
                <a:solidFill>
                  <a:srgbClr val="FFFFFF"/>
                </a:solidFill>
                <a:latin typeface="Arial"/>
                <a:cs typeface="Arial"/>
              </a:rPr>
              <a:t>en)</a:t>
            </a:r>
            <a:endParaRPr sz="4359">
              <a:solidFill>
                <a:prstClr val="black"/>
              </a:solidFill>
              <a:latin typeface="Arial"/>
              <a:cs typeface="Arial"/>
            </a:endParaRPr>
          </a:p>
          <a:p>
            <a:pPr algn="ctr" defTabSz="996422"/>
            <a:r>
              <a:rPr sz="4359" b="1" spc="-33" dirty="0">
                <a:solidFill>
                  <a:srgbClr val="FFFFFF"/>
                </a:solidFill>
                <a:latin typeface="Arial"/>
                <a:cs typeface="Arial"/>
              </a:rPr>
              <a:t>som</a:t>
            </a:r>
            <a:r>
              <a:rPr sz="4359" b="1" spc="11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4359" b="1" spc="-27" dirty="0">
                <a:solidFill>
                  <a:srgbClr val="FFFFFF"/>
                </a:solidFill>
                <a:latin typeface="Arial"/>
                <a:cs typeface="Arial"/>
              </a:rPr>
              <a:t>trengs</a:t>
            </a:r>
            <a:r>
              <a:rPr sz="4359" b="1" spc="22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4359" b="1" spc="-16" dirty="0">
                <a:solidFill>
                  <a:srgbClr val="FFFFFF"/>
                </a:solidFill>
                <a:latin typeface="Arial"/>
                <a:cs typeface="Arial"/>
              </a:rPr>
              <a:t>i</a:t>
            </a:r>
            <a:r>
              <a:rPr sz="4359" b="1" spc="-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4359" b="1" spc="-22" dirty="0">
                <a:solidFill>
                  <a:srgbClr val="FFFFFF"/>
                </a:solidFill>
                <a:latin typeface="Arial"/>
                <a:cs typeface="Arial"/>
              </a:rPr>
              <a:t>arbeidslivet</a:t>
            </a:r>
            <a:endParaRPr sz="4359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3839" defTabSz="996422"/>
            <a:r>
              <a:rPr spc="-11" dirty="0"/>
              <a:t>M</a:t>
            </a:r>
            <a:r>
              <a:rPr dirty="0"/>
              <a:t>cKins</a:t>
            </a:r>
            <a:r>
              <a:rPr spc="-5" dirty="0"/>
              <a:t>e</a:t>
            </a:r>
            <a:r>
              <a:rPr dirty="0"/>
              <a:t>y</a:t>
            </a:r>
            <a:r>
              <a:rPr spc="-16" dirty="0"/>
              <a:t> </a:t>
            </a:r>
            <a:r>
              <a:rPr dirty="0"/>
              <a:t>&amp;</a:t>
            </a:r>
            <a:r>
              <a:rPr spc="5" dirty="0"/>
              <a:t> </a:t>
            </a:r>
            <a:r>
              <a:rPr spc="-5" dirty="0"/>
              <a:t>Co</a:t>
            </a:r>
            <a:r>
              <a:rPr spc="11" dirty="0"/>
              <a:t>m</a:t>
            </a:r>
            <a:r>
              <a:rPr spc="-5" dirty="0"/>
              <a:t>pan</a:t>
            </a:r>
            <a:r>
              <a:rPr dirty="0"/>
              <a:t>y   </a:t>
            </a:r>
            <a:r>
              <a:rPr spc="-114" dirty="0"/>
              <a:t> </a:t>
            </a:r>
            <a:fld id="{81D60167-4931-47E6-BA6A-407CBD079E47}" type="slidenum">
              <a:rPr dirty="0"/>
              <a:pPr marL="13839" defTabSz="996422"/>
              <a:t>14</a:t>
            </a:fld>
            <a:endParaRPr dirty="0"/>
          </a:p>
        </p:txBody>
      </p:sp>
      <p:sp>
        <p:nvSpPr>
          <p:cNvPr id="3" name="object 3"/>
          <p:cNvSpPr txBox="1"/>
          <p:nvPr/>
        </p:nvSpPr>
        <p:spPr>
          <a:xfrm>
            <a:off x="2560411" y="4496832"/>
            <a:ext cx="4583570" cy="136306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 defTabSz="996422"/>
            <a:r>
              <a:rPr sz="2615" b="1" dirty="0">
                <a:solidFill>
                  <a:srgbClr val="FFFFFF"/>
                </a:solidFill>
                <a:latin typeface="Arial"/>
                <a:cs typeface="Arial"/>
              </a:rPr>
              <a:t>Jørg</a:t>
            </a:r>
            <a:r>
              <a:rPr sz="2615" b="1" spc="-11" dirty="0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sz="2615" b="1" dirty="0">
                <a:solidFill>
                  <a:srgbClr val="FFFFFF"/>
                </a:solidFill>
                <a:latin typeface="Arial"/>
                <a:cs typeface="Arial"/>
              </a:rPr>
              <a:t>n Kjosh</a:t>
            </a:r>
            <a:r>
              <a:rPr sz="2615" b="1" spc="-11" dirty="0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sz="2615" b="1" dirty="0">
                <a:solidFill>
                  <a:srgbClr val="FFFFFF"/>
                </a:solidFill>
                <a:latin typeface="Arial"/>
                <a:cs typeface="Arial"/>
              </a:rPr>
              <a:t>gen</a:t>
            </a:r>
            <a:r>
              <a:rPr sz="2615" b="1" spc="-11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615" b="1" dirty="0">
                <a:solidFill>
                  <a:srgbClr val="FFFFFF"/>
                </a:solidFill>
                <a:latin typeface="Arial"/>
                <a:cs typeface="Arial"/>
              </a:rPr>
              <a:t>Trømborg</a:t>
            </a:r>
            <a:endParaRPr sz="2615">
              <a:solidFill>
                <a:prstClr val="black"/>
              </a:solidFill>
              <a:latin typeface="Arial"/>
              <a:cs typeface="Arial"/>
            </a:endParaRPr>
          </a:p>
          <a:p>
            <a:pPr marL="8304" algn="ctr" defTabSz="996422"/>
            <a:r>
              <a:rPr sz="2615" b="1" dirty="0">
                <a:solidFill>
                  <a:srgbClr val="FFFFFF"/>
                </a:solidFill>
                <a:latin typeface="Arial"/>
                <a:cs typeface="Arial"/>
              </a:rPr>
              <a:t>Mc</a:t>
            </a:r>
            <a:r>
              <a:rPr sz="2615" b="1" spc="-11" dirty="0">
                <a:solidFill>
                  <a:srgbClr val="FFFFFF"/>
                </a:solidFill>
                <a:latin typeface="Arial"/>
                <a:cs typeface="Arial"/>
              </a:rPr>
              <a:t>K</a:t>
            </a:r>
            <a:r>
              <a:rPr sz="2615" b="1" dirty="0">
                <a:solidFill>
                  <a:srgbClr val="FFFFFF"/>
                </a:solidFill>
                <a:latin typeface="Arial"/>
                <a:cs typeface="Arial"/>
              </a:rPr>
              <a:t>insey</a:t>
            </a:r>
            <a:r>
              <a:rPr sz="2615" b="1" spc="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615" b="1" dirty="0">
                <a:solidFill>
                  <a:srgbClr val="FFFFFF"/>
                </a:solidFill>
                <a:latin typeface="Arial"/>
                <a:cs typeface="Arial"/>
              </a:rPr>
              <a:t>&amp; Comp</a:t>
            </a:r>
            <a:r>
              <a:rPr sz="2615" b="1" spc="-11" dirty="0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sz="2615" b="1" dirty="0">
                <a:solidFill>
                  <a:srgbClr val="FFFFFF"/>
                </a:solidFill>
                <a:latin typeface="Arial"/>
                <a:cs typeface="Arial"/>
              </a:rPr>
              <a:t>ny</a:t>
            </a:r>
            <a:endParaRPr sz="2615">
              <a:solidFill>
                <a:prstClr val="black"/>
              </a:solidFill>
              <a:latin typeface="Arial"/>
              <a:cs typeface="Arial"/>
            </a:endParaRPr>
          </a:p>
          <a:p>
            <a:pPr marL="1559677" defTabSz="996422">
              <a:spcBef>
                <a:spcPts val="2031"/>
              </a:spcBef>
            </a:pPr>
            <a:r>
              <a:rPr sz="1961" b="1" dirty="0">
                <a:solidFill>
                  <a:srgbClr val="FFFFFF"/>
                </a:solidFill>
                <a:latin typeface="Arial"/>
                <a:cs typeface="Arial"/>
              </a:rPr>
              <a:t>2</a:t>
            </a:r>
            <a:r>
              <a:rPr sz="1961" b="1" spc="-11" dirty="0">
                <a:solidFill>
                  <a:srgbClr val="FFFFFF"/>
                </a:solidFill>
                <a:latin typeface="Arial"/>
                <a:cs typeface="Arial"/>
              </a:rPr>
              <a:t>5</a:t>
            </a:r>
            <a:r>
              <a:rPr sz="1961" b="1" dirty="0">
                <a:solidFill>
                  <a:srgbClr val="FFFFFF"/>
                </a:solidFill>
                <a:latin typeface="Arial"/>
                <a:cs typeface="Arial"/>
              </a:rPr>
              <a:t>.</a:t>
            </a:r>
            <a:r>
              <a:rPr sz="1961" b="1" spc="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961" b="1" dirty="0">
                <a:solidFill>
                  <a:srgbClr val="FFFFFF"/>
                </a:solidFill>
                <a:latin typeface="Arial"/>
                <a:cs typeface="Arial"/>
              </a:rPr>
              <a:t>m</a:t>
            </a:r>
            <a:r>
              <a:rPr sz="1961" b="1" spc="-11" dirty="0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sz="1961" b="1" dirty="0">
                <a:solidFill>
                  <a:srgbClr val="FFFFFF"/>
                </a:solidFill>
                <a:latin typeface="Arial"/>
                <a:cs typeface="Arial"/>
              </a:rPr>
              <a:t>i</a:t>
            </a:r>
            <a:r>
              <a:rPr sz="1961" b="1" spc="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961" b="1" spc="-5" dirty="0">
                <a:solidFill>
                  <a:srgbClr val="FFFFFF"/>
                </a:solidFill>
                <a:latin typeface="Arial"/>
                <a:cs typeface="Arial"/>
              </a:rPr>
              <a:t>2018</a:t>
            </a:r>
            <a:endParaRPr sz="1961">
              <a:solidFill>
                <a:prstClr val="black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4318050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471675" y="2144812"/>
            <a:ext cx="7111315" cy="4092276"/>
          </a:xfrm>
          <a:custGeom>
            <a:avLst/>
            <a:gdLst/>
            <a:ahLst/>
            <a:cxnLst/>
            <a:rect l="l" t="t" r="r" b="b"/>
            <a:pathLst>
              <a:path w="6525895" h="3755390">
                <a:moveTo>
                  <a:pt x="0" y="3755136"/>
                </a:moveTo>
                <a:lnTo>
                  <a:pt x="6525767" y="3755136"/>
                </a:lnTo>
                <a:lnTo>
                  <a:pt x="6525767" y="0"/>
                </a:lnTo>
                <a:lnTo>
                  <a:pt x="0" y="0"/>
                </a:lnTo>
                <a:lnTo>
                  <a:pt x="0" y="3755136"/>
                </a:lnTo>
                <a:close/>
              </a:path>
            </a:pathLst>
          </a:custGeom>
          <a:ln w="19812">
            <a:solidFill>
              <a:srgbClr val="C5C5C5"/>
            </a:solidFill>
          </a:ln>
        </p:spPr>
        <p:txBody>
          <a:bodyPr wrap="square" lIns="0" tIns="0" rIns="0" bIns="0" rtlCol="0"/>
          <a:lstStyle/>
          <a:p>
            <a:pPr defTabSz="996422"/>
            <a:endParaRPr sz="1961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625428" y="779477"/>
            <a:ext cx="6656695" cy="538141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43928" algn="ctr" defTabSz="996422"/>
            <a:r>
              <a:rPr sz="3051" b="1" spc="-16" dirty="0">
                <a:solidFill>
                  <a:srgbClr val="FFFFFF"/>
                </a:solidFill>
                <a:latin typeface="Arial"/>
                <a:cs typeface="Arial"/>
              </a:rPr>
              <a:t>(utover</a:t>
            </a:r>
            <a:r>
              <a:rPr sz="3051" b="1" spc="16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051" b="1" spc="-16" dirty="0">
                <a:solidFill>
                  <a:srgbClr val="FFFFFF"/>
                </a:solidFill>
                <a:latin typeface="Arial"/>
                <a:cs typeface="Arial"/>
              </a:rPr>
              <a:t>forskningen)</a:t>
            </a:r>
            <a:endParaRPr sz="3051">
              <a:solidFill>
                <a:prstClr val="black"/>
              </a:solidFill>
              <a:latin typeface="Arial"/>
              <a:cs typeface="Arial"/>
            </a:endParaRPr>
          </a:p>
          <a:p>
            <a:pPr marL="142544" algn="ctr" defTabSz="996422"/>
            <a:r>
              <a:rPr sz="3051" b="1" spc="-22" dirty="0">
                <a:solidFill>
                  <a:srgbClr val="FFFFFF"/>
                </a:solidFill>
                <a:latin typeface="Arial"/>
                <a:cs typeface="Arial"/>
              </a:rPr>
              <a:t>som</a:t>
            </a:r>
            <a:r>
              <a:rPr sz="3051" b="1" spc="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051" b="1" spc="-16" dirty="0">
                <a:solidFill>
                  <a:srgbClr val="FFFFFF"/>
                </a:solidFill>
                <a:latin typeface="Arial"/>
                <a:cs typeface="Arial"/>
              </a:rPr>
              <a:t>tre</a:t>
            </a:r>
            <a:r>
              <a:rPr sz="3051" b="1" spc="-22" dirty="0">
                <a:solidFill>
                  <a:srgbClr val="FFFFFF"/>
                </a:solidFill>
                <a:latin typeface="Arial"/>
                <a:cs typeface="Arial"/>
              </a:rPr>
              <a:t>n</a:t>
            </a:r>
            <a:r>
              <a:rPr sz="3051" b="1" spc="-38" dirty="0">
                <a:solidFill>
                  <a:srgbClr val="FFFFFF"/>
                </a:solidFill>
                <a:latin typeface="Arial"/>
                <a:cs typeface="Arial"/>
              </a:rPr>
              <a:t>g</a:t>
            </a:r>
            <a:r>
              <a:rPr sz="3051" b="1" spc="-22" dirty="0">
                <a:solidFill>
                  <a:srgbClr val="FFFFFF"/>
                </a:solidFill>
                <a:latin typeface="Arial"/>
                <a:cs typeface="Arial"/>
              </a:rPr>
              <a:t>s</a:t>
            </a:r>
            <a:r>
              <a:rPr sz="3051" b="1" spc="11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051" b="1" spc="-11" dirty="0">
                <a:solidFill>
                  <a:srgbClr val="FFFFFF"/>
                </a:solidFill>
                <a:latin typeface="Arial"/>
                <a:cs typeface="Arial"/>
              </a:rPr>
              <a:t>i</a:t>
            </a:r>
            <a:r>
              <a:rPr sz="3051" b="1" spc="-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051" b="1" spc="-16" dirty="0">
                <a:solidFill>
                  <a:srgbClr val="FFFFFF"/>
                </a:solidFill>
                <a:latin typeface="Arial"/>
                <a:cs typeface="Arial"/>
              </a:rPr>
              <a:t>arbeidslive</a:t>
            </a:r>
            <a:r>
              <a:rPr sz="3051" b="1" spc="-11" dirty="0">
                <a:solidFill>
                  <a:srgbClr val="FFFFFF"/>
                </a:solidFill>
                <a:latin typeface="Arial"/>
                <a:cs typeface="Arial"/>
              </a:rPr>
              <a:t>t</a:t>
            </a:r>
            <a:endParaRPr sz="3051">
              <a:solidFill>
                <a:prstClr val="black"/>
              </a:solidFill>
              <a:latin typeface="Arial"/>
              <a:cs typeface="Arial"/>
            </a:endParaRPr>
          </a:p>
          <a:p>
            <a:pPr defTabSz="996422">
              <a:spcBef>
                <a:spcPts val="27"/>
              </a:spcBef>
            </a:pPr>
            <a:endParaRPr sz="3868">
              <a:solidFill>
                <a:prstClr val="black"/>
              </a:solidFill>
              <a:latin typeface="Times New Roman"/>
              <a:cs typeface="Times New Roman"/>
            </a:endParaRPr>
          </a:p>
          <a:p>
            <a:pPr marL="13839" defTabSz="996422">
              <a:lnSpc>
                <a:spcPts val="4118"/>
              </a:lnSpc>
            </a:pPr>
            <a:r>
              <a:rPr sz="3814" spc="294" dirty="0">
                <a:solidFill>
                  <a:srgbClr val="FFFFFF"/>
                </a:solidFill>
                <a:latin typeface="Arial"/>
                <a:cs typeface="Arial"/>
              </a:rPr>
              <a:t>▪</a:t>
            </a:r>
            <a:r>
              <a:rPr sz="3051" b="1" spc="-27" dirty="0">
                <a:solidFill>
                  <a:srgbClr val="FFFFFF"/>
                </a:solidFill>
                <a:latin typeface="Arial"/>
                <a:cs typeface="Arial"/>
              </a:rPr>
              <a:t>Å</a:t>
            </a:r>
            <a:r>
              <a:rPr sz="3051" b="1" spc="-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051" b="1" spc="-33" dirty="0">
                <a:solidFill>
                  <a:srgbClr val="FFFFFF"/>
                </a:solidFill>
                <a:latin typeface="Arial"/>
                <a:cs typeface="Arial"/>
              </a:rPr>
              <a:t>g</a:t>
            </a:r>
            <a:r>
              <a:rPr sz="3051" b="1" spc="-22" dirty="0">
                <a:solidFill>
                  <a:srgbClr val="FFFFFF"/>
                </a:solidFill>
                <a:latin typeface="Arial"/>
                <a:cs typeface="Arial"/>
              </a:rPr>
              <a:t>å</a:t>
            </a:r>
            <a:r>
              <a:rPr sz="3051" b="1" spc="16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051" b="1" spc="-16" dirty="0">
                <a:solidFill>
                  <a:srgbClr val="FFFFFF"/>
                </a:solidFill>
                <a:latin typeface="Arial"/>
                <a:cs typeface="Arial"/>
              </a:rPr>
              <a:t>løs</a:t>
            </a:r>
            <a:r>
              <a:rPr sz="3051" b="1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051" b="1" spc="-33" dirty="0">
                <a:solidFill>
                  <a:srgbClr val="FFFFFF"/>
                </a:solidFill>
                <a:latin typeface="Arial"/>
                <a:cs typeface="Arial"/>
              </a:rPr>
              <a:t>p</a:t>
            </a:r>
            <a:r>
              <a:rPr sz="3051" b="1" spc="-22" dirty="0">
                <a:solidFill>
                  <a:srgbClr val="FFFFFF"/>
                </a:solidFill>
                <a:latin typeface="Arial"/>
                <a:cs typeface="Arial"/>
              </a:rPr>
              <a:t>å</a:t>
            </a:r>
            <a:r>
              <a:rPr sz="3051" b="1" spc="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051" b="1" spc="-16" dirty="0">
                <a:solidFill>
                  <a:srgbClr val="FFFFFF"/>
                </a:solidFill>
                <a:latin typeface="Arial"/>
                <a:cs typeface="Arial"/>
              </a:rPr>
              <a:t>det</a:t>
            </a:r>
            <a:r>
              <a:rPr sz="3051" b="1" spc="16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051" b="1" spc="-16" dirty="0">
                <a:solidFill>
                  <a:srgbClr val="FFFFFF"/>
                </a:solidFill>
                <a:latin typeface="Arial"/>
                <a:cs typeface="Arial"/>
              </a:rPr>
              <a:t>ukjente</a:t>
            </a:r>
            <a:endParaRPr sz="3051">
              <a:solidFill>
                <a:prstClr val="black"/>
              </a:solidFill>
              <a:latin typeface="Arial"/>
              <a:cs typeface="Arial"/>
            </a:endParaRPr>
          </a:p>
          <a:p>
            <a:pPr marL="13839" defTabSz="996422">
              <a:lnSpc>
                <a:spcPts val="4118"/>
              </a:lnSpc>
            </a:pPr>
            <a:r>
              <a:rPr sz="3814" spc="294" dirty="0">
                <a:solidFill>
                  <a:srgbClr val="FFFFFF"/>
                </a:solidFill>
                <a:latin typeface="Arial"/>
                <a:cs typeface="Arial"/>
              </a:rPr>
              <a:t>▪</a:t>
            </a:r>
            <a:r>
              <a:rPr sz="3051" b="1" spc="-27" dirty="0">
                <a:solidFill>
                  <a:srgbClr val="FFFFFF"/>
                </a:solidFill>
                <a:latin typeface="Arial"/>
                <a:cs typeface="Arial"/>
              </a:rPr>
              <a:t>Å</a:t>
            </a:r>
            <a:r>
              <a:rPr sz="3051" b="1" spc="-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051" b="1" spc="-22" dirty="0">
                <a:solidFill>
                  <a:srgbClr val="FFFFFF"/>
                </a:solidFill>
                <a:latin typeface="Arial"/>
                <a:cs typeface="Arial"/>
              </a:rPr>
              <a:t>se</a:t>
            </a:r>
            <a:r>
              <a:rPr sz="3051" b="1" spc="11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051" b="1" spc="-22" dirty="0">
                <a:solidFill>
                  <a:srgbClr val="FFFFFF"/>
                </a:solidFill>
                <a:latin typeface="Arial"/>
                <a:cs typeface="Arial"/>
              </a:rPr>
              <a:t>behov</a:t>
            </a:r>
            <a:r>
              <a:rPr sz="3051" b="1" spc="27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051" b="1" spc="-27" dirty="0">
                <a:solidFill>
                  <a:srgbClr val="FFFFFF"/>
                </a:solidFill>
                <a:latin typeface="Arial"/>
                <a:cs typeface="Arial"/>
              </a:rPr>
              <a:t>o</a:t>
            </a:r>
            <a:r>
              <a:rPr sz="3051" b="1" spc="-22" dirty="0">
                <a:solidFill>
                  <a:srgbClr val="FFFFFF"/>
                </a:solidFill>
                <a:latin typeface="Arial"/>
                <a:cs typeface="Arial"/>
              </a:rPr>
              <a:t>g</a:t>
            </a:r>
            <a:r>
              <a:rPr sz="3051" b="1" spc="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051" b="1" spc="-16" dirty="0">
                <a:solidFill>
                  <a:srgbClr val="FFFFFF"/>
                </a:solidFill>
                <a:latin typeface="Arial"/>
                <a:cs typeface="Arial"/>
              </a:rPr>
              <a:t>planlegge</a:t>
            </a:r>
            <a:r>
              <a:rPr sz="3051" b="1" spc="44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051" b="1" spc="-22" dirty="0">
                <a:solidFill>
                  <a:srgbClr val="FFFFFF"/>
                </a:solidFill>
                <a:latin typeface="Arial"/>
                <a:cs typeface="Arial"/>
              </a:rPr>
              <a:t>o</a:t>
            </a:r>
            <a:r>
              <a:rPr sz="3051" b="1" spc="-33" dirty="0">
                <a:solidFill>
                  <a:srgbClr val="FFFFFF"/>
                </a:solidFill>
                <a:latin typeface="Arial"/>
                <a:cs typeface="Arial"/>
              </a:rPr>
              <a:t>p</a:t>
            </a:r>
            <a:r>
              <a:rPr sz="3051" b="1" spc="-22" dirty="0">
                <a:solidFill>
                  <a:srgbClr val="FFFFFF"/>
                </a:solidFill>
                <a:latin typeface="Arial"/>
                <a:cs typeface="Arial"/>
              </a:rPr>
              <a:t>p</a:t>
            </a:r>
            <a:r>
              <a:rPr sz="3051" b="1" spc="-33" dirty="0">
                <a:solidFill>
                  <a:srgbClr val="FFFFFF"/>
                </a:solidFill>
                <a:latin typeface="Arial"/>
                <a:cs typeface="Arial"/>
              </a:rPr>
              <a:t>g</a:t>
            </a:r>
            <a:r>
              <a:rPr sz="3051" b="1" spc="-22" dirty="0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sz="3051" b="1" spc="-16" dirty="0">
                <a:solidFill>
                  <a:srgbClr val="FFFFFF"/>
                </a:solidFill>
                <a:latin typeface="Arial"/>
                <a:cs typeface="Arial"/>
              </a:rPr>
              <a:t>ver</a:t>
            </a:r>
            <a:endParaRPr sz="3051">
              <a:solidFill>
                <a:prstClr val="black"/>
              </a:solidFill>
              <a:latin typeface="Arial"/>
              <a:cs typeface="Arial"/>
            </a:endParaRPr>
          </a:p>
          <a:p>
            <a:pPr marL="13839" defTabSz="996422">
              <a:lnSpc>
                <a:spcPts val="4118"/>
              </a:lnSpc>
              <a:spcBef>
                <a:spcPts val="2746"/>
              </a:spcBef>
            </a:pPr>
            <a:r>
              <a:rPr sz="3814" spc="294" dirty="0">
                <a:solidFill>
                  <a:srgbClr val="FFFFFF"/>
                </a:solidFill>
                <a:latin typeface="Arial"/>
                <a:cs typeface="Arial"/>
              </a:rPr>
              <a:t>▪</a:t>
            </a:r>
            <a:r>
              <a:rPr sz="3051" b="1" spc="-27" dirty="0">
                <a:solidFill>
                  <a:srgbClr val="FFFFFF"/>
                </a:solidFill>
                <a:latin typeface="Arial"/>
                <a:cs typeface="Arial"/>
              </a:rPr>
              <a:t>Å</a:t>
            </a:r>
            <a:r>
              <a:rPr sz="3051" b="1" spc="-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051" b="1" spc="-16" dirty="0">
                <a:solidFill>
                  <a:srgbClr val="FFFFFF"/>
                </a:solidFill>
                <a:latin typeface="Arial"/>
                <a:cs typeface="Arial"/>
              </a:rPr>
              <a:t>drive</a:t>
            </a:r>
            <a:r>
              <a:rPr sz="3051" b="1" spc="16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051" b="1" spc="-16" dirty="0">
                <a:solidFill>
                  <a:srgbClr val="FFFFFF"/>
                </a:solidFill>
                <a:latin typeface="Arial"/>
                <a:cs typeface="Arial"/>
              </a:rPr>
              <a:t>pros</a:t>
            </a:r>
            <a:r>
              <a:rPr sz="3051" b="1" spc="-11" dirty="0">
                <a:solidFill>
                  <a:srgbClr val="FFFFFF"/>
                </a:solidFill>
                <a:latin typeface="Arial"/>
                <a:cs typeface="Arial"/>
              </a:rPr>
              <a:t>je</a:t>
            </a:r>
            <a:r>
              <a:rPr sz="3051" b="1" spc="-22" dirty="0">
                <a:solidFill>
                  <a:srgbClr val="FFFFFF"/>
                </a:solidFill>
                <a:latin typeface="Arial"/>
                <a:cs typeface="Arial"/>
              </a:rPr>
              <a:t>k</a:t>
            </a:r>
            <a:r>
              <a:rPr sz="3051" b="1" dirty="0">
                <a:solidFill>
                  <a:srgbClr val="FFFFFF"/>
                </a:solidFill>
                <a:latin typeface="Arial"/>
                <a:cs typeface="Arial"/>
              </a:rPr>
              <a:t>t</a:t>
            </a:r>
            <a:r>
              <a:rPr sz="3051" b="1" spc="-16" dirty="0">
                <a:solidFill>
                  <a:srgbClr val="FFFFFF"/>
                </a:solidFill>
                <a:latin typeface="Arial"/>
                <a:cs typeface="Arial"/>
              </a:rPr>
              <a:t>et</a:t>
            </a:r>
            <a:r>
              <a:rPr sz="3051" b="1" spc="27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051" b="1" spc="-22" dirty="0">
                <a:solidFill>
                  <a:srgbClr val="FFFFFF"/>
                </a:solidFill>
                <a:latin typeface="Arial"/>
                <a:cs typeface="Arial"/>
              </a:rPr>
              <a:t>s</a:t>
            </a:r>
            <a:r>
              <a:rPr sz="3051" b="1" spc="-11" dirty="0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sz="3051" b="1" spc="-16" dirty="0">
                <a:solidFill>
                  <a:srgbClr val="FFFFFF"/>
                </a:solidFill>
                <a:latin typeface="Arial"/>
                <a:cs typeface="Arial"/>
              </a:rPr>
              <a:t>lv</a:t>
            </a:r>
            <a:endParaRPr sz="3051">
              <a:solidFill>
                <a:prstClr val="black"/>
              </a:solidFill>
              <a:latin typeface="Arial"/>
              <a:cs typeface="Arial"/>
            </a:endParaRPr>
          </a:p>
          <a:p>
            <a:pPr marL="13839" defTabSz="996422">
              <a:lnSpc>
                <a:spcPts val="4118"/>
              </a:lnSpc>
            </a:pPr>
            <a:r>
              <a:rPr sz="3814" spc="294" dirty="0">
                <a:solidFill>
                  <a:srgbClr val="FFFFFF"/>
                </a:solidFill>
                <a:latin typeface="Arial"/>
                <a:cs typeface="Arial"/>
              </a:rPr>
              <a:t>▪</a:t>
            </a:r>
            <a:r>
              <a:rPr sz="3051" b="1" spc="-27" dirty="0">
                <a:solidFill>
                  <a:srgbClr val="FFFFFF"/>
                </a:solidFill>
                <a:latin typeface="Arial"/>
                <a:cs typeface="Arial"/>
              </a:rPr>
              <a:t>Å</a:t>
            </a:r>
            <a:r>
              <a:rPr sz="3051" b="1" spc="-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051" b="1" spc="-16" dirty="0">
                <a:solidFill>
                  <a:srgbClr val="FFFFFF"/>
                </a:solidFill>
                <a:latin typeface="Arial"/>
                <a:cs typeface="Arial"/>
              </a:rPr>
              <a:t>gjøre</a:t>
            </a:r>
            <a:r>
              <a:rPr sz="3051" b="1" spc="16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051" b="1" spc="-16" dirty="0">
                <a:solidFill>
                  <a:srgbClr val="FFFFFF"/>
                </a:solidFill>
                <a:latin typeface="Arial"/>
                <a:cs typeface="Arial"/>
              </a:rPr>
              <a:t>informasjon</a:t>
            </a:r>
            <a:r>
              <a:rPr sz="3051" b="1" spc="27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051" b="1" spc="-11" dirty="0">
                <a:solidFill>
                  <a:srgbClr val="FFFFFF"/>
                </a:solidFill>
                <a:latin typeface="Arial"/>
                <a:cs typeface="Arial"/>
              </a:rPr>
              <a:t>til</a:t>
            </a:r>
            <a:r>
              <a:rPr sz="3051" b="1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051" b="1" spc="-22" dirty="0">
                <a:solidFill>
                  <a:srgbClr val="FFFFFF"/>
                </a:solidFill>
                <a:latin typeface="Arial"/>
                <a:cs typeface="Arial"/>
              </a:rPr>
              <a:t>kunnsk</a:t>
            </a:r>
            <a:r>
              <a:rPr sz="3051" b="1" spc="-16" dirty="0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sz="3051" b="1" spc="-22" dirty="0">
                <a:solidFill>
                  <a:srgbClr val="FFFFFF"/>
                </a:solidFill>
                <a:latin typeface="Arial"/>
                <a:cs typeface="Arial"/>
              </a:rPr>
              <a:t>p</a:t>
            </a:r>
            <a:endParaRPr sz="3051">
              <a:solidFill>
                <a:prstClr val="black"/>
              </a:solidFill>
              <a:latin typeface="Arial"/>
              <a:cs typeface="Arial"/>
            </a:endParaRPr>
          </a:p>
          <a:p>
            <a:pPr marL="13839" defTabSz="996422">
              <a:lnSpc>
                <a:spcPts val="4118"/>
              </a:lnSpc>
              <a:spcBef>
                <a:spcPts val="2746"/>
              </a:spcBef>
            </a:pPr>
            <a:r>
              <a:rPr sz="3814" spc="294" dirty="0">
                <a:solidFill>
                  <a:srgbClr val="FFFFFF"/>
                </a:solidFill>
                <a:latin typeface="Arial"/>
                <a:cs typeface="Arial"/>
              </a:rPr>
              <a:t>▪</a:t>
            </a:r>
            <a:r>
              <a:rPr sz="3051" b="1" spc="-27" dirty="0">
                <a:solidFill>
                  <a:srgbClr val="FFFFFF"/>
                </a:solidFill>
                <a:latin typeface="Arial"/>
                <a:cs typeface="Arial"/>
              </a:rPr>
              <a:t>Å</a:t>
            </a:r>
            <a:r>
              <a:rPr sz="3051" b="1" spc="-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051" b="1" spc="-16" dirty="0">
                <a:solidFill>
                  <a:srgbClr val="FFFFFF"/>
                </a:solidFill>
                <a:latin typeface="Arial"/>
                <a:cs typeface="Arial"/>
              </a:rPr>
              <a:t>lede</a:t>
            </a:r>
            <a:r>
              <a:rPr sz="3051" b="1" spc="22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051" b="1" spc="-27" dirty="0">
                <a:solidFill>
                  <a:srgbClr val="FFFFFF"/>
                </a:solidFill>
                <a:latin typeface="Arial"/>
                <a:cs typeface="Arial"/>
              </a:rPr>
              <a:t>god</a:t>
            </a:r>
            <a:r>
              <a:rPr sz="3051" b="1" spc="-22" dirty="0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sz="3051" b="1" spc="27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051" b="1" spc="-22" dirty="0">
                <a:solidFill>
                  <a:srgbClr val="FFFFFF"/>
                </a:solidFill>
                <a:latin typeface="Arial"/>
                <a:cs typeface="Arial"/>
              </a:rPr>
              <a:t>møter</a:t>
            </a:r>
            <a:endParaRPr sz="3051">
              <a:solidFill>
                <a:prstClr val="black"/>
              </a:solidFill>
              <a:latin typeface="Arial"/>
              <a:cs typeface="Arial"/>
            </a:endParaRPr>
          </a:p>
          <a:p>
            <a:pPr marL="13839" defTabSz="996422">
              <a:lnSpc>
                <a:spcPts val="4118"/>
              </a:lnSpc>
            </a:pPr>
            <a:r>
              <a:rPr sz="3814" spc="294" dirty="0">
                <a:solidFill>
                  <a:srgbClr val="FFFFFF"/>
                </a:solidFill>
                <a:latin typeface="Arial"/>
                <a:cs typeface="Arial"/>
              </a:rPr>
              <a:t>▪</a:t>
            </a:r>
            <a:r>
              <a:rPr sz="3051" b="1" spc="-27" dirty="0">
                <a:solidFill>
                  <a:srgbClr val="FFFFFF"/>
                </a:solidFill>
                <a:latin typeface="Arial"/>
                <a:cs typeface="Arial"/>
              </a:rPr>
              <a:t>Å</a:t>
            </a:r>
            <a:r>
              <a:rPr sz="3051" b="1" spc="-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051" b="1" spc="-22" dirty="0">
                <a:solidFill>
                  <a:srgbClr val="FFFFFF"/>
                </a:solidFill>
                <a:latin typeface="Arial"/>
                <a:cs typeface="Arial"/>
              </a:rPr>
              <a:t>u</a:t>
            </a:r>
            <a:r>
              <a:rPr sz="3051" b="1" spc="-33" dirty="0">
                <a:solidFill>
                  <a:srgbClr val="FFFFFF"/>
                </a:solidFill>
                <a:latin typeface="Arial"/>
                <a:cs typeface="Arial"/>
              </a:rPr>
              <a:t>n</a:t>
            </a:r>
            <a:r>
              <a:rPr sz="3051" b="1" spc="-16" dirty="0">
                <a:solidFill>
                  <a:srgbClr val="FFFFFF"/>
                </a:solidFill>
                <a:latin typeface="Arial"/>
                <a:cs typeface="Arial"/>
              </a:rPr>
              <a:t>dervise</a:t>
            </a:r>
            <a:endParaRPr sz="3051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3839" defTabSz="996422"/>
            <a:r>
              <a:rPr spc="-11" dirty="0"/>
              <a:t>M</a:t>
            </a:r>
            <a:r>
              <a:rPr dirty="0"/>
              <a:t>cKins</a:t>
            </a:r>
            <a:r>
              <a:rPr spc="-5" dirty="0"/>
              <a:t>e</a:t>
            </a:r>
            <a:r>
              <a:rPr dirty="0"/>
              <a:t>y</a:t>
            </a:r>
            <a:r>
              <a:rPr spc="-16" dirty="0"/>
              <a:t> </a:t>
            </a:r>
            <a:r>
              <a:rPr dirty="0"/>
              <a:t>&amp;</a:t>
            </a:r>
            <a:r>
              <a:rPr spc="5" dirty="0"/>
              <a:t> </a:t>
            </a:r>
            <a:r>
              <a:rPr spc="-5" dirty="0"/>
              <a:t>Co</a:t>
            </a:r>
            <a:r>
              <a:rPr spc="11" dirty="0"/>
              <a:t>m</a:t>
            </a:r>
            <a:r>
              <a:rPr spc="-5" dirty="0"/>
              <a:t>pan</a:t>
            </a:r>
            <a:r>
              <a:rPr dirty="0"/>
              <a:t>y   </a:t>
            </a:r>
            <a:r>
              <a:rPr spc="-114" dirty="0"/>
              <a:t> </a:t>
            </a:r>
            <a:fld id="{81D60167-4931-47E6-BA6A-407CBD079E47}" type="slidenum">
              <a:rPr dirty="0"/>
              <a:pPr marL="13839" defTabSz="996422"/>
              <a:t>15</a:t>
            </a:fld>
            <a:endParaRPr dirty="0"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3839">
              <a:lnSpc>
                <a:spcPts val="3628"/>
              </a:lnSpc>
            </a:pPr>
            <a:r>
              <a:rPr spc="-16" dirty="0"/>
              <a:t>Doktora</a:t>
            </a:r>
            <a:r>
              <a:rPr spc="-22" dirty="0"/>
              <a:t>n</a:t>
            </a:r>
            <a:r>
              <a:rPr spc="-33" dirty="0"/>
              <a:t>d</a:t>
            </a:r>
            <a:r>
              <a:rPr spc="-16" dirty="0"/>
              <a:t>er</a:t>
            </a:r>
            <a:r>
              <a:rPr spc="44" dirty="0"/>
              <a:t> </a:t>
            </a:r>
            <a:r>
              <a:rPr spc="-16" dirty="0"/>
              <a:t>lærer</a:t>
            </a:r>
            <a:r>
              <a:rPr spc="-5" dirty="0"/>
              <a:t> </a:t>
            </a:r>
            <a:r>
              <a:rPr spc="-22" dirty="0"/>
              <a:t>seg</a:t>
            </a:r>
            <a:r>
              <a:rPr spc="11" dirty="0"/>
              <a:t> </a:t>
            </a:r>
            <a:r>
              <a:rPr spc="-27" dirty="0"/>
              <a:t>m</a:t>
            </a:r>
            <a:r>
              <a:rPr spc="-60" dirty="0"/>
              <a:t>y</a:t>
            </a:r>
            <a:r>
              <a:rPr spc="-22" dirty="0"/>
              <a:t>e</a:t>
            </a:r>
          </a:p>
        </p:txBody>
      </p:sp>
    </p:spTree>
    <p:extLst>
      <p:ext uri="{BB962C8B-B14F-4D97-AF65-F5344CB8AC3E}">
        <p14:creationId xmlns:p14="http://schemas.microsoft.com/office/powerpoint/2010/main" val="4830978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1788164"/>
            <a:ext cx="8209121" cy="4704921"/>
          </a:xfrm>
          <a:custGeom>
            <a:avLst/>
            <a:gdLst/>
            <a:ahLst/>
            <a:cxnLst/>
            <a:rect l="l" t="t" r="r" b="b"/>
            <a:pathLst>
              <a:path w="9950450" h="5702934">
                <a:moveTo>
                  <a:pt x="9734550" y="0"/>
                </a:moveTo>
                <a:lnTo>
                  <a:pt x="0" y="0"/>
                </a:lnTo>
                <a:lnTo>
                  <a:pt x="0" y="5702678"/>
                </a:lnTo>
                <a:lnTo>
                  <a:pt x="6827012" y="5702678"/>
                </a:lnTo>
                <a:lnTo>
                  <a:pt x="9950450" y="363981"/>
                </a:lnTo>
                <a:lnTo>
                  <a:pt x="9734550" y="0"/>
                </a:lnTo>
                <a:close/>
              </a:path>
            </a:pathLst>
          </a:custGeom>
          <a:solidFill>
            <a:srgbClr val="008ACE"/>
          </a:solidFill>
        </p:spPr>
        <p:txBody>
          <a:bodyPr wrap="square" lIns="0" tIns="0" rIns="0" bIns="0" rtlCol="0"/>
          <a:lstStyle/>
          <a:p>
            <a:endParaRPr sz="1485"/>
          </a:p>
        </p:txBody>
      </p:sp>
      <p:sp>
        <p:nvSpPr>
          <p:cNvPr id="3" name="object 3"/>
          <p:cNvSpPr/>
          <p:nvPr/>
        </p:nvSpPr>
        <p:spPr>
          <a:xfrm>
            <a:off x="8202206" y="1788163"/>
            <a:ext cx="1856613" cy="3448668"/>
          </a:xfrm>
          <a:custGeom>
            <a:avLst/>
            <a:gdLst/>
            <a:ahLst/>
            <a:cxnLst/>
            <a:rect l="l" t="t" r="r" b="b"/>
            <a:pathLst>
              <a:path w="2250440" h="4180204">
                <a:moveTo>
                  <a:pt x="2249931" y="0"/>
                </a:moveTo>
                <a:lnTo>
                  <a:pt x="213740" y="0"/>
                </a:lnTo>
                <a:lnTo>
                  <a:pt x="0" y="363981"/>
                </a:lnTo>
                <a:lnTo>
                  <a:pt x="2249931" y="4180144"/>
                </a:lnTo>
                <a:lnTo>
                  <a:pt x="2249931" y="0"/>
                </a:lnTo>
                <a:close/>
              </a:path>
            </a:pathLst>
          </a:custGeom>
          <a:solidFill>
            <a:srgbClr val="9CDBD9"/>
          </a:solidFill>
        </p:spPr>
        <p:txBody>
          <a:bodyPr wrap="square" lIns="0" tIns="0" rIns="0" bIns="0" rtlCol="0"/>
          <a:lstStyle/>
          <a:p>
            <a:endParaRPr sz="1485"/>
          </a:p>
        </p:txBody>
      </p:sp>
      <p:sp>
        <p:nvSpPr>
          <p:cNvPr id="4" name="object 4"/>
          <p:cNvSpPr/>
          <p:nvPr/>
        </p:nvSpPr>
        <p:spPr>
          <a:xfrm>
            <a:off x="475259" y="1230938"/>
            <a:ext cx="1005840" cy="23797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485"/>
          </a:p>
        </p:txBody>
      </p:sp>
      <p:sp>
        <p:nvSpPr>
          <p:cNvPr id="5" name="object 5"/>
          <p:cNvSpPr txBox="1">
            <a:spLocks noGrp="1"/>
          </p:cNvSpPr>
          <p:nvPr>
            <p:ph type="body" idx="1"/>
          </p:nvPr>
        </p:nvSpPr>
        <p:spPr>
          <a:xfrm>
            <a:off x="414910" y="2225494"/>
            <a:ext cx="7468361" cy="61811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0478"/>
            <a:r>
              <a:rPr spc="-4" dirty="0"/>
              <a:t>Do</a:t>
            </a:r>
            <a:r>
              <a:rPr spc="-29" dirty="0"/>
              <a:t>k</a:t>
            </a:r>
            <a:r>
              <a:rPr spc="-25" dirty="0"/>
              <a:t>t</a:t>
            </a:r>
            <a:r>
              <a:rPr spc="-4" dirty="0"/>
              <a:t>o</a:t>
            </a:r>
            <a:r>
              <a:rPr spc="-33" dirty="0"/>
              <a:t>r</a:t>
            </a:r>
            <a:r>
              <a:rPr spc="-21" dirty="0"/>
              <a:t>gra</a:t>
            </a:r>
            <a:r>
              <a:rPr spc="-29" dirty="0"/>
              <a:t>d </a:t>
            </a:r>
            <a:r>
              <a:rPr spc="-4" dirty="0"/>
              <a:t>som</a:t>
            </a:r>
          </a:p>
          <a:p>
            <a:pPr marL="10478">
              <a:spcBef>
                <a:spcPts val="536"/>
              </a:spcBef>
            </a:pPr>
            <a:r>
              <a:rPr spc="-87" dirty="0"/>
              <a:t>k</a:t>
            </a:r>
            <a:r>
              <a:rPr spc="-4" dirty="0"/>
              <a:t>onku</a:t>
            </a:r>
            <a:r>
              <a:rPr spc="4" dirty="0"/>
              <a:t>r</a:t>
            </a:r>
            <a:r>
              <a:rPr spc="-4" dirty="0"/>
              <a:t>ransefo</a:t>
            </a:r>
            <a:r>
              <a:rPr spc="136" dirty="0"/>
              <a:t>r</a:t>
            </a:r>
            <a:r>
              <a:rPr spc="-4" dirty="0"/>
              <a:t>tr</a:t>
            </a:r>
            <a:r>
              <a:rPr spc="8" dirty="0"/>
              <a:t>i</a:t>
            </a:r>
            <a:r>
              <a:rPr spc="-4" dirty="0"/>
              <a:t>nn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451203" y="4624512"/>
            <a:ext cx="4507944" cy="166635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0478" marR="2148411">
              <a:lnSpc>
                <a:spcPct val="114199"/>
              </a:lnSpc>
            </a:pPr>
            <a:r>
              <a:rPr sz="1980" spc="-17" dirty="0">
                <a:solidFill>
                  <a:srgbClr val="FFFFFF"/>
                </a:solidFill>
                <a:latin typeface="Segoe UI"/>
                <a:cs typeface="Segoe UI"/>
              </a:rPr>
              <a:t>A</a:t>
            </a:r>
            <a:r>
              <a:rPr sz="1980" spc="-33" dirty="0">
                <a:solidFill>
                  <a:srgbClr val="FFFFFF"/>
                </a:solidFill>
                <a:latin typeface="Segoe UI"/>
                <a:cs typeface="Segoe UI"/>
              </a:rPr>
              <a:t>r</a:t>
            </a:r>
            <a:r>
              <a:rPr sz="1980" spc="-12" dirty="0">
                <a:solidFill>
                  <a:srgbClr val="FFFFFF"/>
                </a:solidFill>
                <a:latin typeface="Segoe UI"/>
                <a:cs typeface="Segoe UI"/>
              </a:rPr>
              <a:t>e</a:t>
            </a:r>
            <a:r>
              <a:rPr sz="1980" spc="4" dirty="0">
                <a:solidFill>
                  <a:srgbClr val="FFFFFF"/>
                </a:solidFill>
                <a:latin typeface="Segoe UI"/>
                <a:cs typeface="Segoe UI"/>
              </a:rPr>
              <a:t> </a:t>
            </a:r>
            <a:r>
              <a:rPr sz="1980" spc="-173" dirty="0">
                <a:solidFill>
                  <a:srgbClr val="FFFFFF"/>
                </a:solidFill>
                <a:latin typeface="Segoe UI"/>
                <a:cs typeface="Segoe UI"/>
              </a:rPr>
              <a:t>T</a:t>
            </a:r>
            <a:r>
              <a:rPr sz="1980" spc="-12" dirty="0">
                <a:solidFill>
                  <a:srgbClr val="FFFFFF"/>
                </a:solidFill>
                <a:latin typeface="Segoe UI"/>
                <a:cs typeface="Segoe UI"/>
              </a:rPr>
              <a:t>u</a:t>
            </a:r>
            <a:r>
              <a:rPr sz="1980" spc="-4" dirty="0">
                <a:solidFill>
                  <a:srgbClr val="FFFFFF"/>
                </a:solidFill>
                <a:latin typeface="Segoe UI"/>
                <a:cs typeface="Segoe UI"/>
              </a:rPr>
              <a:t>rmo</a:t>
            </a:r>
            <a:r>
              <a:rPr sz="1980" dirty="0">
                <a:solidFill>
                  <a:srgbClr val="FFFFFF"/>
                </a:solidFill>
                <a:latin typeface="Segoe UI"/>
                <a:cs typeface="Segoe UI"/>
              </a:rPr>
              <a:t>,</a:t>
            </a:r>
            <a:r>
              <a:rPr sz="1980" spc="-4" dirty="0">
                <a:solidFill>
                  <a:srgbClr val="FFFFFF"/>
                </a:solidFill>
                <a:latin typeface="Segoe UI"/>
                <a:cs typeface="Segoe UI"/>
              </a:rPr>
              <a:t> D</a:t>
            </a:r>
            <a:r>
              <a:rPr sz="1980" spc="-173" dirty="0">
                <a:solidFill>
                  <a:srgbClr val="FFFFFF"/>
                </a:solidFill>
                <a:latin typeface="Segoe UI"/>
                <a:cs typeface="Segoe UI"/>
              </a:rPr>
              <a:t>r</a:t>
            </a:r>
            <a:r>
              <a:rPr sz="1980" spc="-8" dirty="0">
                <a:solidFill>
                  <a:srgbClr val="FFFFFF"/>
                </a:solidFill>
                <a:latin typeface="Segoe UI"/>
                <a:cs typeface="Segoe UI"/>
              </a:rPr>
              <a:t>.</a:t>
            </a:r>
            <a:r>
              <a:rPr sz="1980" spc="17" dirty="0">
                <a:solidFill>
                  <a:srgbClr val="FFFFFF"/>
                </a:solidFill>
                <a:latin typeface="Segoe UI"/>
                <a:cs typeface="Segoe UI"/>
              </a:rPr>
              <a:t> </a:t>
            </a:r>
            <a:r>
              <a:rPr sz="1980" spc="-4" dirty="0">
                <a:solidFill>
                  <a:srgbClr val="FFFFFF"/>
                </a:solidFill>
                <a:latin typeface="Segoe UI"/>
                <a:cs typeface="Segoe UI"/>
              </a:rPr>
              <a:t>sci</a:t>
            </a:r>
            <a:r>
              <a:rPr sz="1980" spc="4" dirty="0">
                <a:solidFill>
                  <a:srgbClr val="FFFFFF"/>
                </a:solidFill>
                <a:latin typeface="Segoe UI"/>
                <a:cs typeface="Segoe UI"/>
              </a:rPr>
              <a:t>e</a:t>
            </a:r>
            <a:r>
              <a:rPr sz="1980" spc="-12" dirty="0">
                <a:solidFill>
                  <a:srgbClr val="FFFFFF"/>
                </a:solidFill>
                <a:latin typeface="Segoe UI"/>
                <a:cs typeface="Segoe UI"/>
              </a:rPr>
              <a:t>n</a:t>
            </a:r>
            <a:r>
              <a:rPr sz="1980" spc="-17" dirty="0">
                <a:solidFill>
                  <a:srgbClr val="FFFFFF"/>
                </a:solidFill>
                <a:latin typeface="Segoe UI"/>
                <a:cs typeface="Segoe UI"/>
              </a:rPr>
              <a:t>t</a:t>
            </a:r>
            <a:r>
              <a:rPr sz="1980" spc="-8" dirty="0">
                <a:solidFill>
                  <a:srgbClr val="FFFFFF"/>
                </a:solidFill>
                <a:latin typeface="Segoe UI"/>
                <a:cs typeface="Segoe UI"/>
              </a:rPr>
              <a:t>. </a:t>
            </a:r>
            <a:r>
              <a:rPr sz="1980" spc="-29" dirty="0">
                <a:solidFill>
                  <a:srgbClr val="FFFFFF"/>
                </a:solidFill>
                <a:latin typeface="Segoe UI"/>
                <a:cs typeface="Segoe UI"/>
              </a:rPr>
              <a:t>K</a:t>
            </a:r>
            <a:r>
              <a:rPr sz="1980" dirty="0">
                <a:solidFill>
                  <a:srgbClr val="FFFFFF"/>
                </a:solidFill>
                <a:latin typeface="Segoe UI"/>
                <a:cs typeface="Segoe UI"/>
              </a:rPr>
              <a:t>omp</a:t>
            </a:r>
            <a:r>
              <a:rPr sz="1980" spc="-8" dirty="0">
                <a:solidFill>
                  <a:srgbClr val="FFFFFF"/>
                </a:solidFill>
                <a:latin typeface="Segoe UI"/>
                <a:cs typeface="Segoe UI"/>
              </a:rPr>
              <a:t>eta</a:t>
            </a:r>
            <a:r>
              <a:rPr sz="1980" dirty="0">
                <a:solidFill>
                  <a:srgbClr val="FFFFFF"/>
                </a:solidFill>
                <a:latin typeface="Segoe UI"/>
                <a:cs typeface="Segoe UI"/>
              </a:rPr>
              <a:t>ns</a:t>
            </a:r>
            <a:r>
              <a:rPr sz="1980" spc="4" dirty="0">
                <a:solidFill>
                  <a:srgbClr val="FFFFFF"/>
                </a:solidFill>
                <a:latin typeface="Segoe UI"/>
                <a:cs typeface="Segoe UI"/>
              </a:rPr>
              <a:t>e</a:t>
            </a:r>
            <a:r>
              <a:rPr sz="1980" spc="-8" dirty="0">
                <a:solidFill>
                  <a:srgbClr val="FFFFFF"/>
                </a:solidFill>
                <a:latin typeface="Segoe UI"/>
                <a:cs typeface="Segoe UI"/>
              </a:rPr>
              <a:t>di</a:t>
            </a:r>
            <a:r>
              <a:rPr sz="1980" spc="-33" dirty="0">
                <a:solidFill>
                  <a:srgbClr val="FFFFFF"/>
                </a:solidFill>
                <a:latin typeface="Segoe UI"/>
                <a:cs typeface="Segoe UI"/>
              </a:rPr>
              <a:t>r</a:t>
            </a:r>
            <a:r>
              <a:rPr sz="1980" spc="-8" dirty="0">
                <a:solidFill>
                  <a:srgbClr val="FFFFFF"/>
                </a:solidFill>
                <a:latin typeface="Segoe UI"/>
                <a:cs typeface="Segoe UI"/>
              </a:rPr>
              <a:t>e</a:t>
            </a:r>
            <a:r>
              <a:rPr sz="1980" spc="-25" dirty="0">
                <a:solidFill>
                  <a:srgbClr val="FFFFFF"/>
                </a:solidFill>
                <a:latin typeface="Segoe UI"/>
                <a:cs typeface="Segoe UI"/>
              </a:rPr>
              <a:t>k</a:t>
            </a:r>
            <a:r>
              <a:rPr sz="1980" spc="-12" dirty="0">
                <a:solidFill>
                  <a:srgbClr val="FFFFFF"/>
                </a:solidFill>
                <a:latin typeface="Segoe UI"/>
                <a:cs typeface="Segoe UI"/>
              </a:rPr>
              <a:t>tør</a:t>
            </a:r>
            <a:endParaRPr sz="1980">
              <a:latin typeface="Segoe UI"/>
              <a:cs typeface="Segoe UI"/>
            </a:endParaRPr>
          </a:p>
          <a:p>
            <a:pPr marL="10478">
              <a:spcBef>
                <a:spcPts val="326"/>
              </a:spcBef>
            </a:pPr>
            <a:r>
              <a:rPr sz="1980" spc="-4" dirty="0">
                <a:solidFill>
                  <a:srgbClr val="FFFFFF"/>
                </a:solidFill>
                <a:latin typeface="Segoe UI"/>
                <a:cs typeface="Segoe UI"/>
              </a:rPr>
              <a:t>Næ</a:t>
            </a:r>
            <a:r>
              <a:rPr sz="1980" spc="4" dirty="0">
                <a:solidFill>
                  <a:srgbClr val="FFFFFF"/>
                </a:solidFill>
                <a:latin typeface="Segoe UI"/>
                <a:cs typeface="Segoe UI"/>
              </a:rPr>
              <a:t>r</a:t>
            </a:r>
            <a:r>
              <a:rPr sz="1980" spc="-4" dirty="0">
                <a:solidFill>
                  <a:srgbClr val="FFFFFF"/>
                </a:solidFill>
                <a:latin typeface="Segoe UI"/>
                <a:cs typeface="Segoe UI"/>
              </a:rPr>
              <a:t>ingsli</a:t>
            </a:r>
            <a:r>
              <a:rPr sz="1980" spc="-12" dirty="0">
                <a:solidFill>
                  <a:srgbClr val="FFFFFF"/>
                </a:solidFill>
                <a:latin typeface="Segoe UI"/>
                <a:cs typeface="Segoe UI"/>
              </a:rPr>
              <a:t>v</a:t>
            </a:r>
            <a:r>
              <a:rPr sz="1980" dirty="0">
                <a:solidFill>
                  <a:srgbClr val="FFFFFF"/>
                </a:solidFill>
                <a:latin typeface="Segoe UI"/>
                <a:cs typeface="Segoe UI"/>
              </a:rPr>
              <a:t>e</a:t>
            </a:r>
            <a:r>
              <a:rPr sz="1980" spc="4" dirty="0">
                <a:solidFill>
                  <a:srgbClr val="FFFFFF"/>
                </a:solidFill>
                <a:latin typeface="Segoe UI"/>
                <a:cs typeface="Segoe UI"/>
              </a:rPr>
              <a:t>t</a:t>
            </a:r>
            <a:r>
              <a:rPr sz="1980" dirty="0">
                <a:solidFill>
                  <a:srgbClr val="FFFFFF"/>
                </a:solidFill>
                <a:latin typeface="Segoe UI"/>
                <a:cs typeface="Segoe UI"/>
              </a:rPr>
              <a:t>s</a:t>
            </a:r>
            <a:r>
              <a:rPr sz="1980" spc="-8" dirty="0">
                <a:solidFill>
                  <a:srgbClr val="FFFFFF"/>
                </a:solidFill>
                <a:latin typeface="Segoe UI"/>
                <a:cs typeface="Segoe UI"/>
              </a:rPr>
              <a:t> </a:t>
            </a:r>
            <a:r>
              <a:rPr sz="1980" dirty="0">
                <a:solidFill>
                  <a:srgbClr val="FFFFFF"/>
                </a:solidFill>
                <a:latin typeface="Segoe UI"/>
                <a:cs typeface="Segoe UI"/>
              </a:rPr>
              <a:t>Ho</a:t>
            </a:r>
            <a:r>
              <a:rPr sz="1980" spc="-8" dirty="0">
                <a:solidFill>
                  <a:srgbClr val="FFFFFF"/>
                </a:solidFill>
                <a:latin typeface="Segoe UI"/>
                <a:cs typeface="Segoe UI"/>
              </a:rPr>
              <a:t>v</a:t>
            </a:r>
            <a:r>
              <a:rPr sz="1980" dirty="0">
                <a:solidFill>
                  <a:srgbClr val="FFFFFF"/>
                </a:solidFill>
                <a:latin typeface="Segoe UI"/>
                <a:cs typeface="Segoe UI"/>
              </a:rPr>
              <a:t>e</a:t>
            </a:r>
            <a:r>
              <a:rPr sz="1980" spc="4" dirty="0">
                <a:solidFill>
                  <a:srgbClr val="FFFFFF"/>
                </a:solidFill>
                <a:latin typeface="Segoe UI"/>
                <a:cs typeface="Segoe UI"/>
              </a:rPr>
              <a:t>d</a:t>
            </a:r>
            <a:r>
              <a:rPr sz="1980" dirty="0">
                <a:solidFill>
                  <a:srgbClr val="FFFFFF"/>
                </a:solidFill>
                <a:latin typeface="Segoe UI"/>
                <a:cs typeface="Segoe UI"/>
              </a:rPr>
              <a:t>o</a:t>
            </a:r>
            <a:r>
              <a:rPr sz="1980" spc="-29" dirty="0">
                <a:solidFill>
                  <a:srgbClr val="FFFFFF"/>
                </a:solidFill>
                <a:latin typeface="Segoe UI"/>
                <a:cs typeface="Segoe UI"/>
              </a:rPr>
              <a:t>r</a:t>
            </a:r>
            <a:r>
              <a:rPr sz="1980" dirty="0">
                <a:solidFill>
                  <a:srgbClr val="FFFFFF"/>
                </a:solidFill>
                <a:latin typeface="Segoe UI"/>
                <a:cs typeface="Segoe UI"/>
              </a:rPr>
              <a:t>ganis</a:t>
            </a:r>
            <a:r>
              <a:rPr sz="1980" spc="4" dirty="0">
                <a:solidFill>
                  <a:srgbClr val="FFFFFF"/>
                </a:solidFill>
                <a:latin typeface="Segoe UI"/>
                <a:cs typeface="Segoe UI"/>
              </a:rPr>
              <a:t>a</a:t>
            </a:r>
            <a:r>
              <a:rPr sz="1980" spc="-4" dirty="0">
                <a:solidFill>
                  <a:srgbClr val="FFFFFF"/>
                </a:solidFill>
                <a:latin typeface="Segoe UI"/>
                <a:cs typeface="Segoe UI"/>
              </a:rPr>
              <a:t>sjo</a:t>
            </a:r>
            <a:r>
              <a:rPr sz="1980" dirty="0">
                <a:solidFill>
                  <a:srgbClr val="FFFFFF"/>
                </a:solidFill>
                <a:latin typeface="Segoe UI"/>
                <a:cs typeface="Segoe UI"/>
              </a:rPr>
              <a:t>n</a:t>
            </a:r>
            <a:r>
              <a:rPr sz="1980" spc="-4" dirty="0">
                <a:solidFill>
                  <a:srgbClr val="FFFFFF"/>
                </a:solidFill>
                <a:latin typeface="Segoe UI"/>
                <a:cs typeface="Segoe UI"/>
              </a:rPr>
              <a:t> </a:t>
            </a:r>
            <a:r>
              <a:rPr sz="1980" dirty="0">
                <a:solidFill>
                  <a:srgbClr val="FFFFFF"/>
                </a:solidFill>
                <a:latin typeface="Segoe UI"/>
                <a:cs typeface="Segoe UI"/>
              </a:rPr>
              <a:t>(NHO)</a:t>
            </a:r>
            <a:endParaRPr sz="1980">
              <a:latin typeface="Segoe UI"/>
              <a:cs typeface="Segoe UI"/>
            </a:endParaRPr>
          </a:p>
          <a:p>
            <a:pPr>
              <a:spcBef>
                <a:spcPts val="40"/>
              </a:spcBef>
            </a:pPr>
            <a:endParaRPr sz="2599">
              <a:latin typeface="Times New Roman"/>
              <a:cs typeface="Times New Roman"/>
            </a:endParaRPr>
          </a:p>
          <a:p>
            <a:pPr marL="10478"/>
            <a:r>
              <a:rPr sz="1485" dirty="0">
                <a:solidFill>
                  <a:srgbClr val="FFFFFF"/>
                </a:solidFill>
                <a:latin typeface="Segoe UI"/>
                <a:cs typeface="Segoe UI"/>
              </a:rPr>
              <a:t>Ui</a:t>
            </a:r>
            <a:r>
              <a:rPr sz="1485" spc="-74" dirty="0">
                <a:solidFill>
                  <a:srgbClr val="FFFFFF"/>
                </a:solidFill>
                <a:latin typeface="Segoe UI"/>
                <a:cs typeface="Segoe UI"/>
              </a:rPr>
              <a:t>O</a:t>
            </a:r>
            <a:r>
              <a:rPr sz="1485" spc="-4" dirty="0">
                <a:solidFill>
                  <a:srgbClr val="FFFFFF"/>
                </a:solidFill>
                <a:latin typeface="Segoe UI"/>
                <a:cs typeface="Segoe UI"/>
              </a:rPr>
              <a:t>,</a:t>
            </a:r>
            <a:r>
              <a:rPr sz="1485" dirty="0">
                <a:solidFill>
                  <a:srgbClr val="FFFFFF"/>
                </a:solidFill>
                <a:latin typeface="Segoe UI"/>
                <a:cs typeface="Segoe UI"/>
              </a:rPr>
              <a:t> </a:t>
            </a:r>
            <a:r>
              <a:rPr sz="1485" spc="-4" dirty="0">
                <a:solidFill>
                  <a:srgbClr val="FFFFFF"/>
                </a:solidFill>
                <a:latin typeface="Segoe UI"/>
                <a:cs typeface="Segoe UI"/>
              </a:rPr>
              <a:t>2</a:t>
            </a:r>
            <a:r>
              <a:rPr sz="1485" spc="4" dirty="0">
                <a:solidFill>
                  <a:srgbClr val="FFFFFF"/>
                </a:solidFill>
                <a:latin typeface="Segoe UI"/>
                <a:cs typeface="Segoe UI"/>
              </a:rPr>
              <a:t>5</a:t>
            </a:r>
            <a:r>
              <a:rPr sz="1485" spc="-4" dirty="0">
                <a:solidFill>
                  <a:srgbClr val="FFFFFF"/>
                </a:solidFill>
                <a:latin typeface="Segoe UI"/>
                <a:cs typeface="Segoe UI"/>
              </a:rPr>
              <a:t>.</a:t>
            </a:r>
            <a:r>
              <a:rPr sz="1485" dirty="0">
                <a:solidFill>
                  <a:srgbClr val="FFFFFF"/>
                </a:solidFill>
                <a:latin typeface="Segoe UI"/>
                <a:cs typeface="Segoe UI"/>
              </a:rPr>
              <a:t> </a:t>
            </a:r>
            <a:r>
              <a:rPr sz="1485" spc="-4" dirty="0">
                <a:solidFill>
                  <a:srgbClr val="FFFFFF"/>
                </a:solidFill>
                <a:latin typeface="Segoe UI"/>
                <a:cs typeface="Segoe UI"/>
              </a:rPr>
              <a:t>ma</a:t>
            </a:r>
            <a:r>
              <a:rPr sz="1485" dirty="0">
                <a:solidFill>
                  <a:srgbClr val="FFFFFF"/>
                </a:solidFill>
                <a:latin typeface="Segoe UI"/>
                <a:cs typeface="Segoe UI"/>
              </a:rPr>
              <a:t>i</a:t>
            </a:r>
            <a:r>
              <a:rPr sz="1485" spc="-12" dirty="0">
                <a:solidFill>
                  <a:srgbClr val="FFFFFF"/>
                </a:solidFill>
                <a:latin typeface="Segoe UI"/>
                <a:cs typeface="Segoe UI"/>
              </a:rPr>
              <a:t> </a:t>
            </a:r>
            <a:r>
              <a:rPr sz="1485" dirty="0">
                <a:solidFill>
                  <a:srgbClr val="FFFFFF"/>
                </a:solidFill>
                <a:latin typeface="Segoe UI"/>
                <a:cs typeface="Segoe UI"/>
              </a:rPr>
              <a:t>2018</a:t>
            </a:r>
            <a:endParaRPr sz="1485">
              <a:latin typeface="Segoe UI"/>
              <a:cs typeface="Segoe UI"/>
            </a:endParaRPr>
          </a:p>
        </p:txBody>
      </p:sp>
    </p:spTree>
    <p:extLst>
      <p:ext uri="{BB962C8B-B14F-4D97-AF65-F5344CB8AC3E}">
        <p14:creationId xmlns:p14="http://schemas.microsoft.com/office/powerpoint/2010/main" val="651290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8574471" y="1230938"/>
            <a:ext cx="1005840" cy="23797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485"/>
          </a:p>
        </p:txBody>
      </p:sp>
      <p:sp>
        <p:nvSpPr>
          <p:cNvPr id="3" name="object 3"/>
          <p:cNvSpPr txBox="1"/>
          <p:nvPr/>
        </p:nvSpPr>
        <p:spPr>
          <a:xfrm>
            <a:off x="377776" y="990227"/>
            <a:ext cx="6251623" cy="164147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0478" marR="4191">
              <a:lnSpc>
                <a:spcPts val="3209"/>
              </a:lnSpc>
            </a:pPr>
            <a:r>
              <a:rPr sz="2970" b="1" spc="-4" dirty="0">
                <a:solidFill>
                  <a:srgbClr val="008ACE"/>
                </a:solidFill>
                <a:latin typeface="Segoe UI Semibold"/>
                <a:cs typeface="Segoe UI Semibold"/>
              </a:rPr>
              <a:t>Ph</a:t>
            </a:r>
            <a:r>
              <a:rPr sz="2970" b="1" dirty="0">
                <a:solidFill>
                  <a:srgbClr val="008ACE"/>
                </a:solidFill>
                <a:latin typeface="Segoe UI Semibold"/>
                <a:cs typeface="Segoe UI Semibold"/>
              </a:rPr>
              <a:t>D</a:t>
            </a:r>
            <a:r>
              <a:rPr sz="2970" b="1" spc="-8" dirty="0">
                <a:solidFill>
                  <a:srgbClr val="008ACE"/>
                </a:solidFill>
                <a:latin typeface="Segoe UI Semibold"/>
                <a:cs typeface="Segoe UI Semibold"/>
              </a:rPr>
              <a:t>-</a:t>
            </a:r>
            <a:r>
              <a:rPr sz="2970" b="1" spc="-4" dirty="0">
                <a:solidFill>
                  <a:srgbClr val="008ACE"/>
                </a:solidFill>
                <a:latin typeface="Segoe UI Semibold"/>
                <a:cs typeface="Segoe UI Semibold"/>
              </a:rPr>
              <a:t>u</a:t>
            </a:r>
            <a:r>
              <a:rPr sz="2970" b="1" spc="-37" dirty="0">
                <a:solidFill>
                  <a:srgbClr val="008ACE"/>
                </a:solidFill>
                <a:latin typeface="Segoe UI Semibold"/>
                <a:cs typeface="Segoe UI Semibold"/>
              </a:rPr>
              <a:t>t</a:t>
            </a:r>
            <a:r>
              <a:rPr sz="2970" b="1" dirty="0">
                <a:solidFill>
                  <a:srgbClr val="008ACE"/>
                </a:solidFill>
                <a:latin typeface="Segoe UI Semibold"/>
                <a:cs typeface="Segoe UI Semibold"/>
              </a:rPr>
              <a:t>danning</a:t>
            </a:r>
            <a:r>
              <a:rPr sz="2970" b="1" spc="-12" dirty="0">
                <a:solidFill>
                  <a:srgbClr val="008ACE"/>
                </a:solidFill>
                <a:latin typeface="Segoe UI Semibold"/>
                <a:cs typeface="Segoe UI Semibold"/>
              </a:rPr>
              <a:t> </a:t>
            </a:r>
            <a:r>
              <a:rPr sz="2970" b="1" spc="-21" dirty="0">
                <a:solidFill>
                  <a:srgbClr val="008ACE"/>
                </a:solidFill>
                <a:latin typeface="Segoe UI Semibold"/>
                <a:cs typeface="Segoe UI Semibold"/>
              </a:rPr>
              <a:t>b</a:t>
            </a:r>
            <a:r>
              <a:rPr sz="2970" b="1" spc="-41" dirty="0">
                <a:solidFill>
                  <a:srgbClr val="008ACE"/>
                </a:solidFill>
                <a:latin typeface="Segoe UI Semibold"/>
                <a:cs typeface="Segoe UI Semibold"/>
              </a:rPr>
              <a:t>y</a:t>
            </a:r>
            <a:r>
              <a:rPr sz="2970" b="1" spc="-17" dirty="0">
                <a:solidFill>
                  <a:srgbClr val="008ACE"/>
                </a:solidFill>
                <a:latin typeface="Segoe UI Semibold"/>
                <a:cs typeface="Segoe UI Semibold"/>
              </a:rPr>
              <a:t>gger</a:t>
            </a:r>
            <a:r>
              <a:rPr sz="2970" b="1" spc="4" dirty="0">
                <a:solidFill>
                  <a:srgbClr val="008ACE"/>
                </a:solidFill>
                <a:latin typeface="Segoe UI Semibold"/>
                <a:cs typeface="Segoe UI Semibold"/>
              </a:rPr>
              <a:t> </a:t>
            </a:r>
            <a:r>
              <a:rPr sz="2970" b="1" spc="-4" dirty="0">
                <a:solidFill>
                  <a:srgbClr val="008ACE"/>
                </a:solidFill>
                <a:latin typeface="Segoe UI Semibold"/>
                <a:cs typeface="Segoe UI Semibold"/>
              </a:rPr>
              <a:t>sentrale </a:t>
            </a:r>
            <a:r>
              <a:rPr sz="2970" b="1" spc="-70" dirty="0">
                <a:solidFill>
                  <a:srgbClr val="008ACE"/>
                </a:solidFill>
                <a:latin typeface="Segoe UI Semibold"/>
                <a:cs typeface="Segoe UI Semibold"/>
              </a:rPr>
              <a:t>k</a:t>
            </a:r>
            <a:r>
              <a:rPr sz="2970" b="1" spc="-4" dirty="0">
                <a:solidFill>
                  <a:srgbClr val="008ACE"/>
                </a:solidFill>
                <a:latin typeface="Segoe UI Semibold"/>
                <a:cs typeface="Segoe UI Semibold"/>
              </a:rPr>
              <a:t>ompetanse</a:t>
            </a:r>
            <a:r>
              <a:rPr sz="2970" b="1" dirty="0">
                <a:solidFill>
                  <a:srgbClr val="008ACE"/>
                </a:solidFill>
                <a:latin typeface="Segoe UI Semibold"/>
                <a:cs typeface="Segoe UI Semibold"/>
              </a:rPr>
              <a:t>r</a:t>
            </a:r>
            <a:r>
              <a:rPr sz="2970" b="1" spc="4" dirty="0">
                <a:solidFill>
                  <a:srgbClr val="008ACE"/>
                </a:solidFill>
                <a:latin typeface="Segoe UI Semibold"/>
                <a:cs typeface="Segoe UI Semibold"/>
              </a:rPr>
              <a:t> </a:t>
            </a:r>
            <a:r>
              <a:rPr sz="2970" b="1" dirty="0">
                <a:solidFill>
                  <a:srgbClr val="008ACE"/>
                </a:solidFill>
                <a:latin typeface="Segoe UI Semibold"/>
                <a:cs typeface="Segoe UI Semibold"/>
              </a:rPr>
              <a:t>for</a:t>
            </a:r>
            <a:r>
              <a:rPr sz="2970" b="1" spc="-4" dirty="0">
                <a:solidFill>
                  <a:srgbClr val="008ACE"/>
                </a:solidFill>
                <a:latin typeface="Segoe UI Semibold"/>
                <a:cs typeface="Segoe UI Semibold"/>
              </a:rPr>
              <a:t> </a:t>
            </a:r>
            <a:r>
              <a:rPr sz="2970" b="1" dirty="0">
                <a:solidFill>
                  <a:srgbClr val="008ACE"/>
                </a:solidFill>
                <a:latin typeface="Segoe UI Semibold"/>
                <a:cs typeface="Segoe UI Semibold"/>
              </a:rPr>
              <a:t>det</a:t>
            </a:r>
            <a:r>
              <a:rPr sz="2970" b="1" spc="-8" dirty="0">
                <a:solidFill>
                  <a:srgbClr val="008ACE"/>
                </a:solidFill>
                <a:latin typeface="Segoe UI Semibold"/>
                <a:cs typeface="Segoe UI Semibold"/>
              </a:rPr>
              <a:t> </a:t>
            </a:r>
            <a:r>
              <a:rPr sz="2970" b="1" spc="8" dirty="0">
                <a:solidFill>
                  <a:srgbClr val="008ACE"/>
                </a:solidFill>
                <a:latin typeface="Segoe UI Semibold"/>
                <a:cs typeface="Segoe UI Semibold"/>
              </a:rPr>
              <a:t>2</a:t>
            </a:r>
            <a:r>
              <a:rPr sz="2970" b="1" spc="268" dirty="0">
                <a:solidFill>
                  <a:srgbClr val="008ACE"/>
                </a:solidFill>
                <a:latin typeface="Segoe UI Semibold"/>
                <a:cs typeface="Segoe UI Semibold"/>
              </a:rPr>
              <a:t>1</a:t>
            </a:r>
            <a:r>
              <a:rPr sz="2970" b="1" spc="161" dirty="0">
                <a:solidFill>
                  <a:srgbClr val="008ACE"/>
                </a:solidFill>
                <a:latin typeface="Segoe UI Semibold"/>
                <a:cs typeface="Segoe UI Semibold"/>
              </a:rPr>
              <a:t>.</a:t>
            </a:r>
            <a:r>
              <a:rPr sz="2970" b="1" spc="-12" dirty="0">
                <a:solidFill>
                  <a:srgbClr val="008ACE"/>
                </a:solidFill>
                <a:latin typeface="Segoe UI Semibold"/>
                <a:cs typeface="Segoe UI Semibold"/>
              </a:rPr>
              <a:t> </a:t>
            </a:r>
            <a:r>
              <a:rPr sz="2970" b="1" dirty="0" err="1" smtClean="0">
                <a:solidFill>
                  <a:srgbClr val="008ACE"/>
                </a:solidFill>
                <a:latin typeface="Segoe UI Semibold"/>
                <a:cs typeface="Segoe UI Semibold"/>
              </a:rPr>
              <a:t>århu</a:t>
            </a:r>
            <a:r>
              <a:rPr sz="2970" b="1" spc="-4" dirty="0" err="1" smtClean="0">
                <a:solidFill>
                  <a:srgbClr val="008ACE"/>
                </a:solidFill>
                <a:latin typeface="Segoe UI Semibold"/>
                <a:cs typeface="Segoe UI Semibold"/>
              </a:rPr>
              <a:t>nd</a:t>
            </a:r>
            <a:r>
              <a:rPr sz="2970" b="1" spc="-25" dirty="0" err="1" smtClean="0">
                <a:solidFill>
                  <a:srgbClr val="008ACE"/>
                </a:solidFill>
                <a:latin typeface="Segoe UI Semibold"/>
                <a:cs typeface="Segoe UI Semibold"/>
              </a:rPr>
              <a:t>r</a:t>
            </a:r>
            <a:r>
              <a:rPr sz="2970" b="1" spc="-4" dirty="0" err="1" smtClean="0">
                <a:solidFill>
                  <a:srgbClr val="008ACE"/>
                </a:solidFill>
                <a:latin typeface="Segoe UI Semibold"/>
                <a:cs typeface="Segoe UI Semibold"/>
              </a:rPr>
              <a:t>es</a:t>
            </a:r>
            <a:r>
              <a:rPr lang="nb-NO" sz="2970" b="1" spc="-4" dirty="0" smtClean="0">
                <a:solidFill>
                  <a:srgbClr val="008ACE"/>
                </a:solidFill>
                <a:latin typeface="Segoe UI Semibold"/>
                <a:cs typeface="Segoe UI Semibold"/>
              </a:rPr>
              <a:t> </a:t>
            </a:r>
            <a:r>
              <a:rPr lang="en-US" sz="2970" b="1" dirty="0" err="1">
                <a:solidFill>
                  <a:srgbClr val="008ACE"/>
                </a:solidFill>
                <a:latin typeface="Segoe UI Semibold"/>
                <a:cs typeface="Segoe UI Semibold"/>
              </a:rPr>
              <a:t>arbeid</a:t>
            </a:r>
            <a:r>
              <a:rPr lang="en-US" sz="2970" b="1" spc="-12" dirty="0" err="1">
                <a:solidFill>
                  <a:srgbClr val="008ACE"/>
                </a:solidFill>
                <a:latin typeface="Segoe UI Semibold"/>
                <a:cs typeface="Segoe UI Semibold"/>
              </a:rPr>
              <a:t>s</a:t>
            </a:r>
            <a:r>
              <a:rPr lang="en-US" sz="2970" b="1" spc="-4" dirty="0" err="1">
                <a:solidFill>
                  <a:srgbClr val="008ACE"/>
                </a:solidFill>
                <a:latin typeface="Segoe UI Semibold"/>
                <a:cs typeface="Segoe UI Semibold"/>
              </a:rPr>
              <a:t>liv</a:t>
            </a:r>
            <a:endParaRPr lang="en-US" sz="2970" dirty="0">
              <a:latin typeface="Segoe UI Semibold"/>
              <a:cs typeface="Segoe UI Semibold"/>
            </a:endParaRPr>
          </a:p>
          <a:p>
            <a:pPr marL="10478" marR="4191">
              <a:lnSpc>
                <a:spcPts val="3209"/>
              </a:lnSpc>
            </a:pPr>
            <a:endParaRPr sz="2970" dirty="0">
              <a:latin typeface="Segoe UI Semibold"/>
              <a:cs typeface="Segoe UI Semibold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77777" y="2456571"/>
            <a:ext cx="6638019" cy="24025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229612">
              <a:lnSpc>
                <a:spcPts val="1964"/>
              </a:lnSpc>
              <a:spcBef>
                <a:spcPts val="388"/>
              </a:spcBef>
            </a:pPr>
            <a:r>
              <a:rPr sz="1650" b="1" spc="-4" dirty="0" smtClean="0">
                <a:latin typeface="Segoe UI"/>
                <a:cs typeface="Segoe UI"/>
              </a:rPr>
              <a:t>2</a:t>
            </a:r>
            <a:r>
              <a:rPr sz="1650" b="1" dirty="0" smtClean="0">
                <a:latin typeface="Segoe UI"/>
                <a:cs typeface="Segoe UI"/>
              </a:rPr>
              <a:t>1</a:t>
            </a:r>
            <a:r>
              <a:rPr sz="1609" b="1" spc="12" baseline="25641" dirty="0" smtClean="0">
                <a:latin typeface="Segoe UI"/>
                <a:cs typeface="Segoe UI"/>
              </a:rPr>
              <a:t>st</a:t>
            </a:r>
            <a:r>
              <a:rPr sz="1609" b="1" baseline="25641" dirty="0" smtClean="0">
                <a:latin typeface="Segoe UI"/>
                <a:cs typeface="Segoe UI"/>
              </a:rPr>
              <a:t> </a:t>
            </a:r>
            <a:r>
              <a:rPr sz="1609" b="1" spc="-210" baseline="25641" dirty="0" smtClean="0">
                <a:latin typeface="Segoe UI"/>
                <a:cs typeface="Segoe UI"/>
              </a:rPr>
              <a:t> </a:t>
            </a:r>
            <a:r>
              <a:rPr sz="1650" b="1" dirty="0">
                <a:latin typeface="Segoe UI"/>
                <a:cs typeface="Segoe UI"/>
              </a:rPr>
              <a:t>C</a:t>
            </a:r>
            <a:r>
              <a:rPr sz="1650" b="1" spc="-8" dirty="0">
                <a:latin typeface="Segoe UI"/>
                <a:cs typeface="Segoe UI"/>
              </a:rPr>
              <a:t>e</a:t>
            </a:r>
            <a:r>
              <a:rPr sz="1650" b="1" dirty="0">
                <a:latin typeface="Segoe UI"/>
                <a:cs typeface="Segoe UI"/>
              </a:rPr>
              <a:t>ntu</a:t>
            </a:r>
            <a:r>
              <a:rPr sz="1650" b="1" spc="62" dirty="0">
                <a:latin typeface="Segoe UI"/>
                <a:cs typeface="Segoe UI"/>
              </a:rPr>
              <a:t>r</a:t>
            </a:r>
            <a:r>
              <a:rPr sz="1650" b="1" dirty="0">
                <a:latin typeface="Segoe UI"/>
                <a:cs typeface="Segoe UI"/>
              </a:rPr>
              <a:t>y Ski</a:t>
            </a:r>
            <a:r>
              <a:rPr sz="1650" b="1" spc="-12" dirty="0">
                <a:latin typeface="Segoe UI"/>
                <a:cs typeface="Segoe UI"/>
              </a:rPr>
              <a:t>l</a:t>
            </a:r>
            <a:r>
              <a:rPr sz="1650" b="1" spc="-4" dirty="0">
                <a:latin typeface="Segoe UI"/>
                <a:cs typeface="Segoe UI"/>
              </a:rPr>
              <a:t>l</a:t>
            </a:r>
            <a:r>
              <a:rPr sz="1650" b="1" dirty="0">
                <a:latin typeface="Segoe UI"/>
                <a:cs typeface="Segoe UI"/>
              </a:rPr>
              <a:t>s</a:t>
            </a:r>
            <a:r>
              <a:rPr sz="1650" b="1" spc="-21" dirty="0">
                <a:latin typeface="Segoe UI"/>
                <a:cs typeface="Segoe UI"/>
              </a:rPr>
              <a:t> </a:t>
            </a:r>
            <a:r>
              <a:rPr sz="1650" b="1" spc="-4" dirty="0">
                <a:latin typeface="Segoe UI"/>
                <a:cs typeface="Segoe UI"/>
              </a:rPr>
              <a:t>an</a:t>
            </a:r>
            <a:r>
              <a:rPr sz="1650" b="1" dirty="0">
                <a:latin typeface="Segoe UI"/>
                <a:cs typeface="Segoe UI"/>
              </a:rPr>
              <a:t>d </a:t>
            </a:r>
            <a:r>
              <a:rPr sz="1650" b="1" spc="-8" dirty="0">
                <a:latin typeface="Segoe UI"/>
                <a:cs typeface="Segoe UI"/>
              </a:rPr>
              <a:t>C</a:t>
            </a:r>
            <a:r>
              <a:rPr sz="1650" b="1" spc="-4" dirty="0">
                <a:latin typeface="Segoe UI"/>
                <a:cs typeface="Segoe UI"/>
              </a:rPr>
              <a:t>om</a:t>
            </a:r>
            <a:r>
              <a:rPr sz="1650" b="1" spc="4" dirty="0">
                <a:latin typeface="Segoe UI"/>
                <a:cs typeface="Segoe UI"/>
              </a:rPr>
              <a:t>p</a:t>
            </a:r>
            <a:r>
              <a:rPr sz="1650" b="1" dirty="0">
                <a:latin typeface="Segoe UI"/>
                <a:cs typeface="Segoe UI"/>
              </a:rPr>
              <a:t>e</a:t>
            </a:r>
            <a:r>
              <a:rPr sz="1650" b="1" spc="-17" dirty="0">
                <a:latin typeface="Segoe UI"/>
                <a:cs typeface="Segoe UI"/>
              </a:rPr>
              <a:t>t</a:t>
            </a:r>
            <a:r>
              <a:rPr sz="1650" b="1" dirty="0">
                <a:latin typeface="Segoe UI"/>
                <a:cs typeface="Segoe UI"/>
              </a:rPr>
              <a:t>en</a:t>
            </a:r>
            <a:r>
              <a:rPr sz="1650" b="1" spc="-8" dirty="0">
                <a:latin typeface="Segoe UI"/>
                <a:cs typeface="Segoe UI"/>
              </a:rPr>
              <a:t>c</a:t>
            </a:r>
            <a:r>
              <a:rPr sz="1650" b="1" spc="-4" dirty="0">
                <a:latin typeface="Segoe UI"/>
                <a:cs typeface="Segoe UI"/>
              </a:rPr>
              <a:t>i</a:t>
            </a:r>
            <a:r>
              <a:rPr sz="1650" b="1" spc="-8" dirty="0">
                <a:latin typeface="Segoe UI"/>
                <a:cs typeface="Segoe UI"/>
              </a:rPr>
              <a:t>e</a:t>
            </a:r>
            <a:r>
              <a:rPr sz="1650" b="1" dirty="0">
                <a:latin typeface="Segoe UI"/>
                <a:cs typeface="Segoe UI"/>
              </a:rPr>
              <a:t>s </a:t>
            </a:r>
            <a:r>
              <a:rPr sz="1650" b="1" spc="4" dirty="0">
                <a:latin typeface="Segoe UI"/>
                <a:cs typeface="Segoe UI"/>
              </a:rPr>
              <a:t>(</a:t>
            </a:r>
            <a:r>
              <a:rPr sz="1650" b="1" spc="-4" dirty="0">
                <a:latin typeface="Segoe UI"/>
                <a:cs typeface="Segoe UI"/>
              </a:rPr>
              <a:t>O</a:t>
            </a:r>
            <a:r>
              <a:rPr sz="1650" b="1" dirty="0">
                <a:latin typeface="Segoe UI"/>
                <a:cs typeface="Segoe UI"/>
              </a:rPr>
              <a:t>ECD)</a:t>
            </a:r>
            <a:endParaRPr sz="1650" dirty="0">
              <a:latin typeface="Segoe UI"/>
              <a:cs typeface="Segoe U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597163" y="2761958"/>
            <a:ext cx="4639437" cy="325012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0478" marR="3025378"/>
            <a:r>
              <a:rPr sz="1320" b="1" spc="-8" dirty="0">
                <a:latin typeface="Segoe UI Semibold"/>
                <a:cs typeface="Segoe UI Semibold"/>
              </a:rPr>
              <a:t>C</a:t>
            </a:r>
            <a:r>
              <a:rPr sz="1320" b="1" spc="-21" dirty="0">
                <a:latin typeface="Segoe UI Semibold"/>
                <a:cs typeface="Segoe UI Semibold"/>
              </a:rPr>
              <a:t>r</a:t>
            </a:r>
            <a:r>
              <a:rPr sz="1320" b="1" spc="-12" dirty="0">
                <a:latin typeface="Segoe UI Semibold"/>
                <a:cs typeface="Segoe UI Semibold"/>
              </a:rPr>
              <a:t>eativit</a:t>
            </a:r>
            <a:r>
              <a:rPr sz="1320" b="1" spc="-8" dirty="0">
                <a:latin typeface="Segoe UI Semibold"/>
                <a:cs typeface="Segoe UI Semibold"/>
              </a:rPr>
              <a:t>y/inn</a:t>
            </a:r>
            <a:r>
              <a:rPr sz="1320" b="1" spc="-12" dirty="0">
                <a:latin typeface="Segoe UI Semibold"/>
                <a:cs typeface="Segoe UI Semibold"/>
              </a:rPr>
              <a:t>o</a:t>
            </a:r>
            <a:r>
              <a:rPr sz="1320" b="1" spc="-33" dirty="0">
                <a:latin typeface="Segoe UI Semibold"/>
                <a:cs typeface="Segoe UI Semibold"/>
              </a:rPr>
              <a:t>v</a:t>
            </a:r>
            <a:r>
              <a:rPr sz="1320" b="1" spc="-12" dirty="0">
                <a:latin typeface="Segoe UI Semibold"/>
                <a:cs typeface="Segoe UI Semibold"/>
              </a:rPr>
              <a:t>ation</a:t>
            </a:r>
            <a:r>
              <a:rPr sz="1320" b="1" spc="-8" dirty="0">
                <a:latin typeface="Segoe UI Semibold"/>
                <a:cs typeface="Segoe UI Semibold"/>
              </a:rPr>
              <a:t> Criti</a:t>
            </a:r>
            <a:r>
              <a:rPr sz="1320" b="1" spc="-4" dirty="0">
                <a:latin typeface="Segoe UI Semibold"/>
                <a:cs typeface="Segoe UI Semibold"/>
              </a:rPr>
              <a:t>c</a:t>
            </a:r>
            <a:r>
              <a:rPr sz="1320" b="1" spc="-12" dirty="0">
                <a:latin typeface="Segoe UI Semibold"/>
                <a:cs typeface="Segoe UI Semibold"/>
              </a:rPr>
              <a:t>a</a:t>
            </a:r>
            <a:r>
              <a:rPr sz="1320" b="1" spc="-4" dirty="0">
                <a:latin typeface="Segoe UI Semibold"/>
                <a:cs typeface="Segoe UI Semibold"/>
              </a:rPr>
              <a:t>l</a:t>
            </a:r>
            <a:r>
              <a:rPr sz="1320" b="1" spc="-17" dirty="0">
                <a:latin typeface="Segoe UI Semibold"/>
                <a:cs typeface="Segoe UI Semibold"/>
              </a:rPr>
              <a:t> </a:t>
            </a:r>
            <a:r>
              <a:rPr sz="1320" b="1" spc="-12" dirty="0">
                <a:latin typeface="Segoe UI Semibold"/>
                <a:cs typeface="Segoe UI Semibold"/>
              </a:rPr>
              <a:t>thi</a:t>
            </a:r>
            <a:r>
              <a:rPr sz="1320" b="1" spc="-4" dirty="0">
                <a:latin typeface="Segoe UI Semibold"/>
                <a:cs typeface="Segoe UI Semibold"/>
              </a:rPr>
              <a:t>n</a:t>
            </a:r>
            <a:r>
              <a:rPr sz="1320" b="1" spc="-8" dirty="0">
                <a:latin typeface="Segoe UI Semibold"/>
                <a:cs typeface="Segoe UI Semibold"/>
              </a:rPr>
              <a:t>king</a:t>
            </a:r>
            <a:r>
              <a:rPr sz="1320" b="1" spc="-4" dirty="0">
                <a:latin typeface="Segoe UI Semibold"/>
                <a:cs typeface="Segoe UI Semibold"/>
              </a:rPr>
              <a:t> </a:t>
            </a:r>
            <a:r>
              <a:rPr sz="1320" b="1" spc="-12" dirty="0">
                <a:latin typeface="Segoe UI Semibold"/>
                <a:cs typeface="Segoe UI Semibold"/>
              </a:rPr>
              <a:t>P</a:t>
            </a:r>
            <a:r>
              <a:rPr sz="1320" b="1" spc="-21" dirty="0">
                <a:latin typeface="Segoe UI Semibold"/>
                <a:cs typeface="Segoe UI Semibold"/>
              </a:rPr>
              <a:t>r</a:t>
            </a:r>
            <a:r>
              <a:rPr sz="1320" b="1" spc="-12" dirty="0">
                <a:latin typeface="Segoe UI Semibold"/>
                <a:cs typeface="Segoe UI Semibold"/>
              </a:rPr>
              <a:t>o</a:t>
            </a:r>
            <a:r>
              <a:rPr sz="1320" b="1" spc="-8" dirty="0">
                <a:latin typeface="Segoe UI Semibold"/>
                <a:cs typeface="Segoe UI Semibold"/>
              </a:rPr>
              <a:t>blem </a:t>
            </a:r>
            <a:r>
              <a:rPr sz="1320" b="1" spc="-12" dirty="0">
                <a:latin typeface="Segoe UI Semibold"/>
                <a:cs typeface="Segoe UI Semibold"/>
              </a:rPr>
              <a:t>s</a:t>
            </a:r>
            <a:r>
              <a:rPr sz="1320" b="1" spc="-17" dirty="0">
                <a:latin typeface="Segoe UI Semibold"/>
                <a:cs typeface="Segoe UI Semibold"/>
              </a:rPr>
              <a:t>o</a:t>
            </a:r>
            <a:r>
              <a:rPr sz="1320" b="1" spc="-12" dirty="0">
                <a:latin typeface="Segoe UI Semibold"/>
                <a:cs typeface="Segoe UI Semibold"/>
              </a:rPr>
              <a:t>lvi</a:t>
            </a:r>
            <a:r>
              <a:rPr sz="1320" b="1" spc="-4" dirty="0">
                <a:latin typeface="Segoe UI Semibold"/>
                <a:cs typeface="Segoe UI Semibold"/>
              </a:rPr>
              <a:t>n</a:t>
            </a:r>
            <a:r>
              <a:rPr sz="1320" b="1" spc="-8" dirty="0">
                <a:latin typeface="Segoe UI Semibold"/>
                <a:cs typeface="Segoe UI Semibold"/>
              </a:rPr>
              <a:t>g</a:t>
            </a:r>
            <a:r>
              <a:rPr sz="1320" b="1" spc="-4" dirty="0">
                <a:latin typeface="Segoe UI Semibold"/>
                <a:cs typeface="Segoe UI Semibold"/>
              </a:rPr>
              <a:t> </a:t>
            </a:r>
            <a:r>
              <a:rPr sz="1320" b="1" spc="-12" dirty="0">
                <a:latin typeface="Segoe UI Semibold"/>
                <a:cs typeface="Segoe UI Semibold"/>
              </a:rPr>
              <a:t>De</a:t>
            </a:r>
            <a:r>
              <a:rPr sz="1320" b="1" spc="-8" dirty="0">
                <a:latin typeface="Segoe UI Semibold"/>
                <a:cs typeface="Segoe UI Semibold"/>
              </a:rPr>
              <a:t>c</a:t>
            </a:r>
            <a:r>
              <a:rPr sz="1320" b="1" spc="-12" dirty="0">
                <a:latin typeface="Segoe UI Semibold"/>
                <a:cs typeface="Segoe UI Semibold"/>
              </a:rPr>
              <a:t>isio</a:t>
            </a:r>
            <a:r>
              <a:rPr sz="1320" b="1" spc="-8" dirty="0">
                <a:latin typeface="Segoe UI Semibold"/>
                <a:cs typeface="Segoe UI Semibold"/>
              </a:rPr>
              <a:t>n</a:t>
            </a:r>
            <a:r>
              <a:rPr sz="1320" b="1" spc="-4" dirty="0">
                <a:latin typeface="Segoe UI Semibold"/>
                <a:cs typeface="Segoe UI Semibold"/>
              </a:rPr>
              <a:t> </a:t>
            </a:r>
            <a:r>
              <a:rPr sz="1320" b="1" spc="-12" dirty="0">
                <a:latin typeface="Segoe UI Semibold"/>
                <a:cs typeface="Segoe UI Semibold"/>
              </a:rPr>
              <a:t>m</a:t>
            </a:r>
            <a:r>
              <a:rPr sz="1320" b="1" spc="-17" dirty="0">
                <a:latin typeface="Segoe UI Semibold"/>
                <a:cs typeface="Segoe UI Semibold"/>
              </a:rPr>
              <a:t>a</a:t>
            </a:r>
            <a:r>
              <a:rPr sz="1320" b="1" spc="-8" dirty="0">
                <a:latin typeface="Segoe UI Semibold"/>
                <a:cs typeface="Segoe UI Semibold"/>
              </a:rPr>
              <a:t>king C</a:t>
            </a:r>
            <a:r>
              <a:rPr sz="1320" b="1" spc="-12" dirty="0">
                <a:latin typeface="Segoe UI Semibold"/>
                <a:cs typeface="Segoe UI Semibold"/>
              </a:rPr>
              <a:t>omm</a:t>
            </a:r>
            <a:r>
              <a:rPr sz="1320" b="1" spc="-4" dirty="0">
                <a:latin typeface="Segoe UI Semibold"/>
                <a:cs typeface="Segoe UI Semibold"/>
              </a:rPr>
              <a:t>u</a:t>
            </a:r>
            <a:r>
              <a:rPr sz="1320" b="1" spc="-8" dirty="0">
                <a:latin typeface="Segoe UI Semibold"/>
                <a:cs typeface="Segoe UI Semibold"/>
              </a:rPr>
              <a:t>ni</a:t>
            </a:r>
            <a:r>
              <a:rPr sz="1320" b="1" spc="-4" dirty="0">
                <a:latin typeface="Segoe UI Semibold"/>
                <a:cs typeface="Segoe UI Semibold"/>
              </a:rPr>
              <a:t>c</a:t>
            </a:r>
            <a:r>
              <a:rPr sz="1320" b="1" spc="-12" dirty="0">
                <a:latin typeface="Segoe UI Semibold"/>
                <a:cs typeface="Segoe UI Semibold"/>
              </a:rPr>
              <a:t>ation</a:t>
            </a:r>
            <a:r>
              <a:rPr sz="1320" b="1" spc="-8" dirty="0">
                <a:latin typeface="Segoe UI Semibold"/>
                <a:cs typeface="Segoe UI Semibold"/>
              </a:rPr>
              <a:t> C</a:t>
            </a:r>
            <a:r>
              <a:rPr sz="1320" b="1" spc="-12" dirty="0">
                <a:latin typeface="Segoe UI Semibold"/>
                <a:cs typeface="Segoe UI Semibold"/>
              </a:rPr>
              <a:t>ol</a:t>
            </a:r>
            <a:r>
              <a:rPr sz="1320" b="1" spc="-4" dirty="0">
                <a:latin typeface="Segoe UI Semibold"/>
                <a:cs typeface="Segoe UI Semibold"/>
              </a:rPr>
              <a:t>l</a:t>
            </a:r>
            <a:r>
              <a:rPr sz="1320" b="1" spc="-12" dirty="0">
                <a:latin typeface="Segoe UI Semibold"/>
                <a:cs typeface="Segoe UI Semibold"/>
              </a:rPr>
              <a:t>a</a:t>
            </a:r>
            <a:r>
              <a:rPr sz="1320" b="1" spc="-8" dirty="0">
                <a:latin typeface="Segoe UI Semibold"/>
                <a:cs typeface="Segoe UI Semibold"/>
              </a:rPr>
              <a:t>b</a:t>
            </a:r>
            <a:r>
              <a:rPr sz="1320" b="1" spc="-17" dirty="0">
                <a:latin typeface="Segoe UI Semibold"/>
                <a:cs typeface="Segoe UI Semibold"/>
              </a:rPr>
              <a:t>o</a:t>
            </a:r>
            <a:r>
              <a:rPr sz="1320" b="1" spc="-12" dirty="0">
                <a:latin typeface="Segoe UI Semibold"/>
                <a:cs typeface="Segoe UI Semibold"/>
              </a:rPr>
              <a:t>r</a:t>
            </a:r>
            <a:r>
              <a:rPr sz="1320" b="1" spc="-17" dirty="0">
                <a:latin typeface="Segoe UI Semibold"/>
                <a:cs typeface="Segoe UI Semibold"/>
              </a:rPr>
              <a:t>a</a:t>
            </a:r>
            <a:r>
              <a:rPr sz="1320" b="1" spc="-12" dirty="0">
                <a:latin typeface="Segoe UI Semibold"/>
                <a:cs typeface="Segoe UI Semibold"/>
              </a:rPr>
              <a:t>tion</a:t>
            </a:r>
            <a:r>
              <a:rPr sz="1320" b="1" spc="-8" dirty="0">
                <a:latin typeface="Segoe UI Semibold"/>
                <a:cs typeface="Segoe UI Semibold"/>
              </a:rPr>
              <a:t> </a:t>
            </a:r>
            <a:r>
              <a:rPr sz="1320" b="1" spc="-12" dirty="0">
                <a:latin typeface="Segoe UI Semibold"/>
                <a:cs typeface="Segoe UI Semibold"/>
              </a:rPr>
              <a:t>I</a:t>
            </a:r>
            <a:r>
              <a:rPr sz="1320" b="1" spc="-8" dirty="0">
                <a:latin typeface="Segoe UI Semibold"/>
                <a:cs typeface="Segoe UI Semibold"/>
              </a:rPr>
              <a:t>nfo</a:t>
            </a:r>
            <a:r>
              <a:rPr sz="1320" b="1" spc="-17" dirty="0">
                <a:latin typeface="Segoe UI Semibold"/>
                <a:cs typeface="Segoe UI Semibold"/>
              </a:rPr>
              <a:t>r</a:t>
            </a:r>
            <a:r>
              <a:rPr sz="1320" b="1" spc="-8" dirty="0">
                <a:latin typeface="Segoe UI Semibold"/>
                <a:cs typeface="Segoe UI Semibold"/>
              </a:rPr>
              <a:t>mation</a:t>
            </a:r>
            <a:r>
              <a:rPr sz="1320" b="1" spc="-4" dirty="0">
                <a:latin typeface="Segoe UI Semibold"/>
                <a:cs typeface="Segoe UI Semibold"/>
              </a:rPr>
              <a:t> </a:t>
            </a:r>
            <a:r>
              <a:rPr sz="1320" b="1" spc="-8" dirty="0">
                <a:latin typeface="Segoe UI Semibold"/>
                <a:cs typeface="Segoe UI Semibold"/>
              </a:rPr>
              <a:t>l</a:t>
            </a:r>
            <a:r>
              <a:rPr sz="1320" b="1" spc="-4" dirty="0">
                <a:latin typeface="Segoe UI Semibold"/>
                <a:cs typeface="Segoe UI Semibold"/>
              </a:rPr>
              <a:t>i</a:t>
            </a:r>
            <a:r>
              <a:rPr sz="1320" b="1" spc="-21" dirty="0">
                <a:latin typeface="Segoe UI Semibold"/>
                <a:cs typeface="Segoe UI Semibold"/>
              </a:rPr>
              <a:t>t</a:t>
            </a:r>
            <a:r>
              <a:rPr sz="1320" b="1" spc="-12" dirty="0">
                <a:latin typeface="Segoe UI Semibold"/>
                <a:cs typeface="Segoe UI Semibold"/>
              </a:rPr>
              <a:t>eracy</a:t>
            </a:r>
            <a:r>
              <a:rPr sz="1320" b="1" spc="-8" dirty="0">
                <a:latin typeface="Segoe UI Semibold"/>
                <a:cs typeface="Segoe UI Semibold"/>
              </a:rPr>
              <a:t> </a:t>
            </a:r>
            <a:r>
              <a:rPr sz="1320" b="1" spc="-37" dirty="0">
                <a:latin typeface="Segoe UI Semibold"/>
                <a:cs typeface="Segoe UI Semibold"/>
              </a:rPr>
              <a:t>R</a:t>
            </a:r>
            <a:r>
              <a:rPr sz="1320" b="1" spc="-12" dirty="0">
                <a:latin typeface="Segoe UI Semibold"/>
                <a:cs typeface="Segoe UI Semibold"/>
              </a:rPr>
              <a:t>es</a:t>
            </a:r>
            <a:r>
              <a:rPr sz="1320" b="1" spc="-8" dirty="0">
                <a:latin typeface="Segoe UI Semibold"/>
                <a:cs typeface="Segoe UI Semibold"/>
              </a:rPr>
              <a:t>e</a:t>
            </a:r>
            <a:r>
              <a:rPr sz="1320" b="1" spc="-12" dirty="0">
                <a:latin typeface="Segoe UI Semibold"/>
                <a:cs typeface="Segoe UI Semibold"/>
              </a:rPr>
              <a:t>a</a:t>
            </a:r>
            <a:r>
              <a:rPr sz="1320" b="1" spc="-21" dirty="0">
                <a:latin typeface="Segoe UI Semibold"/>
                <a:cs typeface="Segoe UI Semibold"/>
              </a:rPr>
              <a:t>r</a:t>
            </a:r>
            <a:r>
              <a:rPr sz="1320" b="1" spc="-8" dirty="0">
                <a:latin typeface="Segoe UI Semibold"/>
                <a:cs typeface="Segoe UI Semibold"/>
              </a:rPr>
              <a:t>ch</a:t>
            </a:r>
            <a:r>
              <a:rPr sz="1320" b="1" spc="-4" dirty="0">
                <a:latin typeface="Segoe UI Semibold"/>
                <a:cs typeface="Segoe UI Semibold"/>
              </a:rPr>
              <a:t> </a:t>
            </a:r>
            <a:r>
              <a:rPr sz="1320" b="1" spc="-12" dirty="0">
                <a:latin typeface="Segoe UI Semibold"/>
                <a:cs typeface="Segoe UI Semibold"/>
              </a:rPr>
              <a:t>a</a:t>
            </a:r>
            <a:r>
              <a:rPr sz="1320" b="1" spc="-8" dirty="0">
                <a:latin typeface="Segoe UI Semibold"/>
                <a:cs typeface="Segoe UI Semibold"/>
              </a:rPr>
              <a:t>nd</a:t>
            </a:r>
            <a:r>
              <a:rPr sz="1320" b="1" spc="8" dirty="0">
                <a:latin typeface="Segoe UI Semibold"/>
                <a:cs typeface="Segoe UI Semibold"/>
              </a:rPr>
              <a:t> </a:t>
            </a:r>
            <a:r>
              <a:rPr sz="1320" b="1" spc="-8" dirty="0">
                <a:latin typeface="Segoe UI Semibold"/>
                <a:cs typeface="Segoe UI Semibold"/>
              </a:rPr>
              <a:t>i</a:t>
            </a:r>
            <a:r>
              <a:rPr sz="1320" b="1" spc="-4" dirty="0">
                <a:latin typeface="Segoe UI Semibold"/>
                <a:cs typeface="Segoe UI Semibold"/>
              </a:rPr>
              <a:t>n</a:t>
            </a:r>
            <a:r>
              <a:rPr sz="1320" b="1" spc="-8" dirty="0">
                <a:latin typeface="Segoe UI Semibold"/>
                <a:cs typeface="Segoe UI Semibold"/>
              </a:rPr>
              <a:t>qui</a:t>
            </a:r>
            <a:r>
              <a:rPr sz="1320" b="1" spc="37" dirty="0">
                <a:latin typeface="Segoe UI Semibold"/>
                <a:cs typeface="Segoe UI Semibold"/>
              </a:rPr>
              <a:t>r</a:t>
            </a:r>
            <a:r>
              <a:rPr sz="1320" b="1" spc="-8" dirty="0">
                <a:latin typeface="Segoe UI Semibold"/>
                <a:cs typeface="Segoe UI Semibold"/>
              </a:rPr>
              <a:t>y</a:t>
            </a:r>
            <a:r>
              <a:rPr sz="1320" b="1" spc="-4" dirty="0">
                <a:latin typeface="Segoe UI Semibold"/>
                <a:cs typeface="Segoe UI Semibold"/>
              </a:rPr>
              <a:t> </a:t>
            </a:r>
            <a:r>
              <a:rPr sz="1320" b="1" spc="-12" dirty="0">
                <a:latin typeface="Segoe UI Semibold"/>
                <a:cs typeface="Segoe UI Semibold"/>
              </a:rPr>
              <a:t>Medi</a:t>
            </a:r>
            <a:r>
              <a:rPr sz="1320" b="1" spc="-8" dirty="0">
                <a:latin typeface="Segoe UI Semibold"/>
                <a:cs typeface="Segoe UI Semibold"/>
              </a:rPr>
              <a:t>a</a:t>
            </a:r>
            <a:r>
              <a:rPr sz="1320" b="1" spc="-4" dirty="0">
                <a:latin typeface="Segoe UI Semibold"/>
                <a:cs typeface="Segoe UI Semibold"/>
              </a:rPr>
              <a:t> </a:t>
            </a:r>
            <a:r>
              <a:rPr sz="1320" b="1" dirty="0">
                <a:latin typeface="Segoe UI Semibold"/>
                <a:cs typeface="Segoe UI Semibold"/>
              </a:rPr>
              <a:t>l</a:t>
            </a:r>
            <a:r>
              <a:rPr sz="1320" b="1" spc="-8" dirty="0">
                <a:latin typeface="Segoe UI Semibold"/>
                <a:cs typeface="Segoe UI Semibold"/>
              </a:rPr>
              <a:t>i</a:t>
            </a:r>
            <a:r>
              <a:rPr sz="1320" b="1" spc="-21" dirty="0">
                <a:latin typeface="Segoe UI Semibold"/>
                <a:cs typeface="Segoe UI Semibold"/>
              </a:rPr>
              <a:t>t</a:t>
            </a:r>
            <a:r>
              <a:rPr sz="1320" b="1" spc="-12" dirty="0">
                <a:latin typeface="Segoe UI Semibold"/>
                <a:cs typeface="Segoe UI Semibold"/>
              </a:rPr>
              <a:t>er</a:t>
            </a:r>
            <a:r>
              <a:rPr sz="1320" b="1" spc="-17" dirty="0">
                <a:latin typeface="Segoe UI Semibold"/>
                <a:cs typeface="Segoe UI Semibold"/>
              </a:rPr>
              <a:t>a</a:t>
            </a:r>
            <a:r>
              <a:rPr sz="1320" b="1" spc="-12" dirty="0">
                <a:latin typeface="Segoe UI Semibold"/>
                <a:cs typeface="Segoe UI Semibold"/>
              </a:rPr>
              <a:t>cy Digita</a:t>
            </a:r>
            <a:r>
              <a:rPr sz="1320" b="1" spc="-4" dirty="0">
                <a:latin typeface="Segoe UI Semibold"/>
                <a:cs typeface="Segoe UI Semibold"/>
              </a:rPr>
              <a:t>l </a:t>
            </a:r>
            <a:r>
              <a:rPr sz="1320" b="1" spc="-12" dirty="0">
                <a:latin typeface="Segoe UI Semibold"/>
                <a:cs typeface="Segoe UI Semibold"/>
              </a:rPr>
              <a:t>c</a:t>
            </a:r>
            <a:r>
              <a:rPr sz="1320" b="1" spc="-4" dirty="0">
                <a:latin typeface="Segoe UI Semibold"/>
                <a:cs typeface="Segoe UI Semibold"/>
              </a:rPr>
              <a:t>i</a:t>
            </a:r>
            <a:r>
              <a:rPr sz="1320" b="1" spc="-8" dirty="0">
                <a:latin typeface="Segoe UI Semibold"/>
                <a:cs typeface="Segoe UI Semibold"/>
              </a:rPr>
              <a:t>tiz</a:t>
            </a:r>
            <a:r>
              <a:rPr sz="1320" b="1" spc="-12" dirty="0">
                <a:latin typeface="Segoe UI Semibold"/>
                <a:cs typeface="Segoe UI Semibold"/>
              </a:rPr>
              <a:t>e</a:t>
            </a:r>
            <a:r>
              <a:rPr sz="1320" b="1" spc="-4" dirty="0">
                <a:latin typeface="Segoe UI Semibold"/>
                <a:cs typeface="Segoe UI Semibold"/>
              </a:rPr>
              <a:t>n</a:t>
            </a:r>
            <a:r>
              <a:rPr sz="1320" b="1" spc="-12" dirty="0">
                <a:latin typeface="Segoe UI Semibold"/>
                <a:cs typeface="Segoe UI Semibold"/>
              </a:rPr>
              <a:t>s</a:t>
            </a:r>
            <a:r>
              <a:rPr sz="1320" b="1" spc="-17" dirty="0">
                <a:latin typeface="Segoe UI Semibold"/>
                <a:cs typeface="Segoe UI Semibold"/>
              </a:rPr>
              <a:t>h</a:t>
            </a:r>
            <a:r>
              <a:rPr sz="1320" b="1" spc="-12" dirty="0">
                <a:latin typeface="Segoe UI Semibold"/>
                <a:cs typeface="Segoe UI Semibold"/>
              </a:rPr>
              <a:t>ip</a:t>
            </a:r>
            <a:endParaRPr sz="1320" dirty="0">
              <a:latin typeface="Segoe UI Semibold"/>
              <a:cs typeface="Segoe UI Semibold"/>
            </a:endParaRPr>
          </a:p>
          <a:p>
            <a:pPr marL="10478" marR="4191"/>
            <a:r>
              <a:rPr sz="1320" b="1" spc="-12" dirty="0">
                <a:latin typeface="Segoe UI Semibold"/>
                <a:cs typeface="Segoe UI Semibold"/>
              </a:rPr>
              <a:t>I</a:t>
            </a:r>
            <a:r>
              <a:rPr sz="1320" b="1" spc="-8" dirty="0">
                <a:latin typeface="Segoe UI Semibold"/>
                <a:cs typeface="Segoe UI Semibold"/>
              </a:rPr>
              <a:t>nfo</a:t>
            </a:r>
            <a:r>
              <a:rPr sz="1320" b="1" spc="-17" dirty="0">
                <a:latin typeface="Segoe UI Semibold"/>
                <a:cs typeface="Segoe UI Semibold"/>
              </a:rPr>
              <a:t>r</a:t>
            </a:r>
            <a:r>
              <a:rPr sz="1320" b="1" spc="-8" dirty="0">
                <a:latin typeface="Segoe UI Semibold"/>
                <a:cs typeface="Segoe UI Semibold"/>
              </a:rPr>
              <a:t>mation</a:t>
            </a:r>
            <a:r>
              <a:rPr sz="1320" b="1" spc="-4" dirty="0">
                <a:latin typeface="Segoe UI Semibold"/>
                <a:cs typeface="Segoe UI Semibold"/>
              </a:rPr>
              <a:t> </a:t>
            </a:r>
            <a:r>
              <a:rPr sz="1320" b="1" spc="-12" dirty="0">
                <a:latin typeface="Segoe UI Semibold"/>
                <a:cs typeface="Segoe UI Semibold"/>
              </a:rPr>
              <a:t>a</a:t>
            </a:r>
            <a:r>
              <a:rPr sz="1320" b="1" spc="-8" dirty="0">
                <a:latin typeface="Segoe UI Semibold"/>
                <a:cs typeface="Segoe UI Semibold"/>
              </a:rPr>
              <a:t>nd</a:t>
            </a:r>
            <a:r>
              <a:rPr sz="1320" b="1" spc="8" dirty="0">
                <a:latin typeface="Segoe UI Semibold"/>
                <a:cs typeface="Segoe UI Semibold"/>
              </a:rPr>
              <a:t> </a:t>
            </a:r>
            <a:r>
              <a:rPr sz="1320" b="1" spc="-8" dirty="0">
                <a:latin typeface="Segoe UI Semibold"/>
                <a:cs typeface="Segoe UI Semibold"/>
              </a:rPr>
              <a:t>c</a:t>
            </a:r>
            <a:r>
              <a:rPr sz="1320" b="1" spc="-12" dirty="0">
                <a:latin typeface="Segoe UI Semibold"/>
                <a:cs typeface="Segoe UI Semibold"/>
              </a:rPr>
              <a:t>omm</a:t>
            </a:r>
            <a:r>
              <a:rPr sz="1320" b="1" spc="-4" dirty="0">
                <a:latin typeface="Segoe UI Semibold"/>
                <a:cs typeface="Segoe UI Semibold"/>
              </a:rPr>
              <a:t>u</a:t>
            </a:r>
            <a:r>
              <a:rPr sz="1320" b="1" spc="-8" dirty="0">
                <a:latin typeface="Segoe UI Semibold"/>
                <a:cs typeface="Segoe UI Semibold"/>
              </a:rPr>
              <a:t>ni</a:t>
            </a:r>
            <a:r>
              <a:rPr sz="1320" b="1" spc="-4" dirty="0">
                <a:latin typeface="Segoe UI Semibold"/>
                <a:cs typeface="Segoe UI Semibold"/>
              </a:rPr>
              <a:t>c</a:t>
            </a:r>
            <a:r>
              <a:rPr sz="1320" b="1" spc="-12" dirty="0">
                <a:latin typeface="Segoe UI Semibold"/>
                <a:cs typeface="Segoe UI Semibold"/>
              </a:rPr>
              <a:t>ation</a:t>
            </a:r>
            <a:r>
              <a:rPr sz="1320" b="1" spc="-8" dirty="0">
                <a:latin typeface="Segoe UI Semibold"/>
                <a:cs typeface="Segoe UI Semibold"/>
              </a:rPr>
              <a:t>s</a:t>
            </a:r>
            <a:r>
              <a:rPr sz="1320" b="1" spc="-17" dirty="0">
                <a:latin typeface="Segoe UI Semibold"/>
                <a:cs typeface="Segoe UI Semibold"/>
              </a:rPr>
              <a:t> </a:t>
            </a:r>
            <a:r>
              <a:rPr sz="1320" b="1" spc="-21" dirty="0">
                <a:latin typeface="Segoe UI Semibold"/>
                <a:cs typeface="Segoe UI Semibold"/>
              </a:rPr>
              <a:t>t</a:t>
            </a:r>
            <a:r>
              <a:rPr sz="1320" b="1" spc="-12" dirty="0">
                <a:latin typeface="Segoe UI Semibold"/>
                <a:cs typeface="Segoe UI Semibold"/>
              </a:rPr>
              <a:t>e</a:t>
            </a:r>
            <a:r>
              <a:rPr sz="1320" b="1" spc="-4" dirty="0">
                <a:latin typeface="Segoe UI Semibold"/>
                <a:cs typeface="Segoe UI Semibold"/>
              </a:rPr>
              <a:t>c</a:t>
            </a:r>
            <a:r>
              <a:rPr sz="1320" b="1" spc="-12" dirty="0">
                <a:latin typeface="Segoe UI Semibold"/>
                <a:cs typeface="Segoe UI Semibold"/>
              </a:rPr>
              <a:t>h</a:t>
            </a:r>
            <a:r>
              <a:rPr sz="1320" b="1" spc="-8" dirty="0">
                <a:latin typeface="Segoe UI Semibold"/>
                <a:cs typeface="Segoe UI Semibold"/>
              </a:rPr>
              <a:t>n</a:t>
            </a:r>
            <a:r>
              <a:rPr sz="1320" b="1" spc="-12" dirty="0">
                <a:latin typeface="Segoe UI Semibold"/>
                <a:cs typeface="Segoe UI Semibold"/>
              </a:rPr>
              <a:t>olog</a:t>
            </a:r>
            <a:r>
              <a:rPr sz="1320" b="1" spc="-8" dirty="0">
                <a:latin typeface="Segoe UI Semibold"/>
                <a:cs typeface="Segoe UI Semibold"/>
              </a:rPr>
              <a:t>y</a:t>
            </a:r>
            <a:r>
              <a:rPr sz="1320" b="1" spc="4" dirty="0">
                <a:latin typeface="Segoe UI Semibold"/>
                <a:cs typeface="Segoe UI Semibold"/>
              </a:rPr>
              <a:t> </a:t>
            </a:r>
            <a:r>
              <a:rPr sz="1320" b="1" spc="-12" dirty="0">
                <a:latin typeface="Segoe UI Semibold"/>
                <a:cs typeface="Segoe UI Semibold"/>
              </a:rPr>
              <a:t>o</a:t>
            </a:r>
            <a:r>
              <a:rPr sz="1320" b="1" spc="-8" dirty="0">
                <a:latin typeface="Segoe UI Semibold"/>
                <a:cs typeface="Segoe UI Semibold"/>
              </a:rPr>
              <a:t>per</a:t>
            </a:r>
            <a:r>
              <a:rPr sz="1320" b="1" spc="-17" dirty="0">
                <a:latin typeface="Segoe UI Semibold"/>
                <a:cs typeface="Segoe UI Semibold"/>
              </a:rPr>
              <a:t>a</a:t>
            </a:r>
            <a:r>
              <a:rPr sz="1320" b="1" spc="-12" dirty="0">
                <a:latin typeface="Segoe UI Semibold"/>
                <a:cs typeface="Segoe UI Semibold"/>
              </a:rPr>
              <a:t>tion</a:t>
            </a:r>
            <a:r>
              <a:rPr sz="1320" b="1" spc="-8" dirty="0">
                <a:latin typeface="Segoe UI Semibold"/>
                <a:cs typeface="Segoe UI Semibold"/>
              </a:rPr>
              <a:t>s</a:t>
            </a:r>
            <a:r>
              <a:rPr sz="1320" b="1" dirty="0">
                <a:latin typeface="Segoe UI Semibold"/>
                <a:cs typeface="Segoe UI Semibold"/>
              </a:rPr>
              <a:t> </a:t>
            </a:r>
            <a:r>
              <a:rPr sz="1320" b="1" spc="-12" dirty="0">
                <a:latin typeface="Segoe UI Semibold"/>
                <a:cs typeface="Segoe UI Semibold"/>
              </a:rPr>
              <a:t>a</a:t>
            </a:r>
            <a:r>
              <a:rPr sz="1320" b="1" spc="-8" dirty="0">
                <a:latin typeface="Segoe UI Semibold"/>
                <a:cs typeface="Segoe UI Semibold"/>
              </a:rPr>
              <a:t>nd c</a:t>
            </a:r>
            <a:r>
              <a:rPr sz="1320" b="1" spc="-12" dirty="0">
                <a:latin typeface="Segoe UI Semibold"/>
                <a:cs typeface="Segoe UI Semibold"/>
              </a:rPr>
              <a:t>o</a:t>
            </a:r>
            <a:r>
              <a:rPr sz="1320" b="1" spc="-8" dirty="0">
                <a:latin typeface="Segoe UI Semibold"/>
                <a:cs typeface="Segoe UI Semibold"/>
              </a:rPr>
              <a:t>nc</a:t>
            </a:r>
            <a:r>
              <a:rPr sz="1320" b="1" spc="-12" dirty="0">
                <a:latin typeface="Segoe UI Semibold"/>
                <a:cs typeface="Segoe UI Semibold"/>
              </a:rPr>
              <a:t>epts</a:t>
            </a:r>
            <a:endParaRPr sz="1320" dirty="0">
              <a:latin typeface="Segoe UI Semibold"/>
              <a:cs typeface="Segoe UI Semibold"/>
            </a:endParaRPr>
          </a:p>
          <a:p>
            <a:pPr marL="10478" marR="2589514" algn="just"/>
            <a:r>
              <a:rPr sz="1320" b="1" spc="-12" dirty="0">
                <a:latin typeface="Segoe UI Semibold"/>
                <a:cs typeface="Segoe UI Semibold"/>
              </a:rPr>
              <a:t>F</a:t>
            </a:r>
            <a:r>
              <a:rPr sz="1320" b="1" spc="-4" dirty="0">
                <a:latin typeface="Segoe UI Semibold"/>
                <a:cs typeface="Segoe UI Semibold"/>
              </a:rPr>
              <a:t>l</a:t>
            </a:r>
            <a:r>
              <a:rPr sz="1320" b="1" spc="-12" dirty="0">
                <a:latin typeface="Segoe UI Semibold"/>
                <a:cs typeface="Segoe UI Semibold"/>
              </a:rPr>
              <a:t>e</a:t>
            </a:r>
            <a:r>
              <a:rPr sz="1320" b="1" spc="-4" dirty="0">
                <a:latin typeface="Segoe UI Semibold"/>
                <a:cs typeface="Segoe UI Semibold"/>
              </a:rPr>
              <a:t>x</a:t>
            </a:r>
            <a:r>
              <a:rPr sz="1320" b="1" spc="-12" dirty="0">
                <a:latin typeface="Segoe UI Semibold"/>
                <a:cs typeface="Segoe UI Semibold"/>
              </a:rPr>
              <a:t>ibi</a:t>
            </a:r>
            <a:r>
              <a:rPr sz="1320" b="1" dirty="0">
                <a:latin typeface="Segoe UI Semibold"/>
                <a:cs typeface="Segoe UI Semibold"/>
              </a:rPr>
              <a:t>l</a:t>
            </a:r>
            <a:r>
              <a:rPr sz="1320" b="1" spc="-12" dirty="0">
                <a:latin typeface="Segoe UI Semibold"/>
                <a:cs typeface="Segoe UI Semibold"/>
              </a:rPr>
              <a:t>it</a:t>
            </a:r>
            <a:r>
              <a:rPr sz="1320" b="1" spc="-8" dirty="0">
                <a:latin typeface="Segoe UI Semibold"/>
                <a:cs typeface="Segoe UI Semibold"/>
              </a:rPr>
              <a:t>y</a:t>
            </a:r>
            <a:r>
              <a:rPr sz="1320" b="1" spc="-37" dirty="0">
                <a:latin typeface="Segoe UI Semibold"/>
                <a:cs typeface="Segoe UI Semibold"/>
              </a:rPr>
              <a:t> </a:t>
            </a:r>
            <a:r>
              <a:rPr sz="1320" b="1" spc="-12" dirty="0">
                <a:latin typeface="Segoe UI Semibold"/>
                <a:cs typeface="Segoe UI Semibold"/>
              </a:rPr>
              <a:t>a</a:t>
            </a:r>
            <a:r>
              <a:rPr sz="1320" b="1" spc="-8" dirty="0">
                <a:latin typeface="Segoe UI Semibold"/>
                <a:cs typeface="Segoe UI Semibold"/>
              </a:rPr>
              <a:t>nd</a:t>
            </a:r>
            <a:r>
              <a:rPr sz="1320" b="1" spc="8" dirty="0">
                <a:latin typeface="Segoe UI Semibold"/>
                <a:cs typeface="Segoe UI Semibold"/>
              </a:rPr>
              <a:t> </a:t>
            </a:r>
            <a:r>
              <a:rPr sz="1320" b="1" spc="-12" dirty="0">
                <a:latin typeface="Segoe UI Semibold"/>
                <a:cs typeface="Segoe UI Semibold"/>
              </a:rPr>
              <a:t>a</a:t>
            </a:r>
            <a:r>
              <a:rPr sz="1320" b="1" spc="-8" dirty="0">
                <a:latin typeface="Segoe UI Semibold"/>
                <a:cs typeface="Segoe UI Semibold"/>
              </a:rPr>
              <a:t>d</a:t>
            </a:r>
            <a:r>
              <a:rPr sz="1320" b="1" spc="-17" dirty="0">
                <a:latin typeface="Segoe UI Semibold"/>
                <a:cs typeface="Segoe UI Semibold"/>
              </a:rPr>
              <a:t>a</a:t>
            </a:r>
            <a:r>
              <a:rPr sz="1320" b="1" spc="-8" dirty="0">
                <a:latin typeface="Segoe UI Semibold"/>
                <a:cs typeface="Segoe UI Semibold"/>
              </a:rPr>
              <a:t>pt</a:t>
            </a:r>
            <a:r>
              <a:rPr sz="1320" b="1" spc="-17" dirty="0">
                <a:latin typeface="Segoe UI Semibold"/>
                <a:cs typeface="Segoe UI Semibold"/>
              </a:rPr>
              <a:t>a</a:t>
            </a:r>
            <a:r>
              <a:rPr sz="1320" b="1" spc="-8" dirty="0">
                <a:latin typeface="Segoe UI Semibold"/>
                <a:cs typeface="Segoe UI Semibold"/>
              </a:rPr>
              <a:t>bili</a:t>
            </a:r>
            <a:r>
              <a:rPr sz="1320" b="1" spc="-12" dirty="0">
                <a:latin typeface="Segoe UI Semibold"/>
                <a:cs typeface="Segoe UI Semibold"/>
              </a:rPr>
              <a:t>ty</a:t>
            </a:r>
            <a:r>
              <a:rPr sz="1320" b="1" spc="-8" dirty="0">
                <a:latin typeface="Segoe UI Semibold"/>
                <a:cs typeface="Segoe UI Semibold"/>
              </a:rPr>
              <a:t> </a:t>
            </a:r>
            <a:r>
              <a:rPr sz="1320" b="1" spc="-12" dirty="0">
                <a:latin typeface="Segoe UI Semibold"/>
                <a:cs typeface="Segoe UI Semibold"/>
              </a:rPr>
              <a:t>I</a:t>
            </a:r>
            <a:r>
              <a:rPr sz="1320" b="1" spc="-8" dirty="0">
                <a:latin typeface="Segoe UI Semibold"/>
                <a:cs typeface="Segoe UI Semibold"/>
              </a:rPr>
              <a:t>nit</a:t>
            </a:r>
            <a:r>
              <a:rPr sz="1320" b="1" spc="-4" dirty="0">
                <a:latin typeface="Segoe UI Semibold"/>
                <a:cs typeface="Segoe UI Semibold"/>
              </a:rPr>
              <a:t>i</a:t>
            </a:r>
            <a:r>
              <a:rPr sz="1320" b="1" spc="-12" dirty="0">
                <a:latin typeface="Segoe UI Semibold"/>
                <a:cs typeface="Segoe UI Semibold"/>
              </a:rPr>
              <a:t>ati</a:t>
            </a:r>
            <a:r>
              <a:rPr sz="1320" b="1" spc="-21" dirty="0">
                <a:latin typeface="Segoe UI Semibold"/>
                <a:cs typeface="Segoe UI Semibold"/>
              </a:rPr>
              <a:t>v</a:t>
            </a:r>
            <a:r>
              <a:rPr sz="1320" b="1" spc="-8" dirty="0">
                <a:latin typeface="Segoe UI Semibold"/>
                <a:cs typeface="Segoe UI Semibold"/>
              </a:rPr>
              <a:t>e</a:t>
            </a:r>
            <a:r>
              <a:rPr sz="1320" b="1" spc="-4" dirty="0">
                <a:latin typeface="Segoe UI Semibold"/>
                <a:cs typeface="Segoe UI Semibold"/>
              </a:rPr>
              <a:t> </a:t>
            </a:r>
            <a:r>
              <a:rPr sz="1320" b="1" spc="-17" dirty="0">
                <a:latin typeface="Segoe UI Semibold"/>
                <a:cs typeface="Segoe UI Semibold"/>
              </a:rPr>
              <a:t>a</a:t>
            </a:r>
            <a:r>
              <a:rPr sz="1320" b="1" spc="-8" dirty="0">
                <a:latin typeface="Segoe UI Semibold"/>
                <a:cs typeface="Segoe UI Semibold"/>
              </a:rPr>
              <a:t>nd</a:t>
            </a:r>
            <a:r>
              <a:rPr sz="1320" b="1" spc="8" dirty="0">
                <a:latin typeface="Segoe UI Semibold"/>
                <a:cs typeface="Segoe UI Semibold"/>
              </a:rPr>
              <a:t> </a:t>
            </a:r>
            <a:r>
              <a:rPr sz="1320" b="1" spc="-12" dirty="0">
                <a:latin typeface="Segoe UI Semibold"/>
                <a:cs typeface="Segoe UI Semibold"/>
              </a:rPr>
              <a:t>sel</a:t>
            </a:r>
            <a:r>
              <a:rPr sz="1320" b="1" spc="-58" dirty="0">
                <a:latin typeface="Segoe UI Semibold"/>
                <a:cs typeface="Segoe UI Semibold"/>
              </a:rPr>
              <a:t>f</a:t>
            </a:r>
            <a:r>
              <a:rPr sz="1320" b="1" spc="-17" dirty="0">
                <a:latin typeface="Segoe UI Semibold"/>
                <a:cs typeface="Segoe UI Semibold"/>
              </a:rPr>
              <a:t>-</a:t>
            </a:r>
            <a:r>
              <a:rPr sz="1320" b="1" spc="-8" dirty="0">
                <a:latin typeface="Segoe UI Semibold"/>
                <a:cs typeface="Segoe UI Semibold"/>
              </a:rPr>
              <a:t>di</a:t>
            </a:r>
            <a:r>
              <a:rPr sz="1320" b="1" spc="-21" dirty="0">
                <a:latin typeface="Segoe UI Semibold"/>
                <a:cs typeface="Segoe UI Semibold"/>
              </a:rPr>
              <a:t>r</a:t>
            </a:r>
            <a:r>
              <a:rPr sz="1320" b="1" spc="-12" dirty="0">
                <a:latin typeface="Segoe UI Semibold"/>
                <a:cs typeface="Segoe UI Semibold"/>
              </a:rPr>
              <a:t>e</a:t>
            </a:r>
            <a:r>
              <a:rPr sz="1320" b="1" spc="-4" dirty="0">
                <a:latin typeface="Segoe UI Semibold"/>
                <a:cs typeface="Segoe UI Semibold"/>
              </a:rPr>
              <a:t>c</a:t>
            </a:r>
            <a:r>
              <a:rPr sz="1320" b="1" spc="-12" dirty="0">
                <a:latin typeface="Segoe UI Semibold"/>
                <a:cs typeface="Segoe UI Semibold"/>
              </a:rPr>
              <a:t>tion P</a:t>
            </a:r>
            <a:r>
              <a:rPr sz="1320" b="1" spc="-21" dirty="0">
                <a:latin typeface="Segoe UI Semibold"/>
                <a:cs typeface="Segoe UI Semibold"/>
              </a:rPr>
              <a:t>r</a:t>
            </a:r>
            <a:r>
              <a:rPr sz="1320" b="1" spc="-12" dirty="0">
                <a:latin typeface="Segoe UI Semibold"/>
                <a:cs typeface="Segoe UI Semibold"/>
              </a:rPr>
              <a:t>o</a:t>
            </a:r>
            <a:r>
              <a:rPr sz="1320" b="1" spc="-8" dirty="0">
                <a:latin typeface="Segoe UI Semibold"/>
                <a:cs typeface="Segoe UI Semibold"/>
              </a:rPr>
              <a:t>du</a:t>
            </a:r>
            <a:r>
              <a:rPr sz="1320" b="1" spc="-4" dirty="0">
                <a:latin typeface="Segoe UI Semibold"/>
                <a:cs typeface="Segoe UI Semibold"/>
              </a:rPr>
              <a:t>c</a:t>
            </a:r>
            <a:r>
              <a:rPr sz="1320" b="1" spc="-12" dirty="0">
                <a:latin typeface="Segoe UI Semibold"/>
                <a:cs typeface="Segoe UI Semibold"/>
              </a:rPr>
              <a:t>tivity</a:t>
            </a:r>
            <a:endParaRPr sz="1320" dirty="0">
              <a:latin typeface="Segoe UI Semibold"/>
              <a:cs typeface="Segoe UI Semibold"/>
            </a:endParaRPr>
          </a:p>
          <a:p>
            <a:pPr marL="10478"/>
            <a:r>
              <a:rPr sz="1320" b="1" spc="-8" dirty="0">
                <a:latin typeface="Segoe UI Semibold"/>
                <a:cs typeface="Segoe UI Semibold"/>
              </a:rPr>
              <a:t>Leade</a:t>
            </a:r>
            <a:r>
              <a:rPr sz="1320" b="1" spc="-4" dirty="0">
                <a:latin typeface="Segoe UI Semibold"/>
                <a:cs typeface="Segoe UI Semibold"/>
              </a:rPr>
              <a:t>r</a:t>
            </a:r>
            <a:r>
              <a:rPr sz="1320" b="1" spc="-12" dirty="0">
                <a:latin typeface="Segoe UI Semibold"/>
                <a:cs typeface="Segoe UI Semibold"/>
              </a:rPr>
              <a:t>s</a:t>
            </a:r>
            <a:r>
              <a:rPr sz="1320" b="1" spc="-17" dirty="0">
                <a:latin typeface="Segoe UI Semibold"/>
                <a:cs typeface="Segoe UI Semibold"/>
              </a:rPr>
              <a:t>h</a:t>
            </a:r>
            <a:r>
              <a:rPr sz="1320" b="1" spc="-8" dirty="0">
                <a:latin typeface="Segoe UI Semibold"/>
                <a:cs typeface="Segoe UI Semibold"/>
              </a:rPr>
              <a:t>ip</a:t>
            </a:r>
            <a:r>
              <a:rPr sz="1320" b="1" spc="21" dirty="0">
                <a:latin typeface="Segoe UI Semibold"/>
                <a:cs typeface="Segoe UI Semibold"/>
              </a:rPr>
              <a:t> </a:t>
            </a:r>
            <a:r>
              <a:rPr sz="1320" b="1" spc="-12" dirty="0">
                <a:latin typeface="Segoe UI Semibold"/>
                <a:cs typeface="Segoe UI Semibold"/>
              </a:rPr>
              <a:t>a</a:t>
            </a:r>
            <a:r>
              <a:rPr sz="1320" b="1" spc="-8" dirty="0">
                <a:latin typeface="Segoe UI Semibold"/>
                <a:cs typeface="Segoe UI Semibold"/>
              </a:rPr>
              <a:t>nd</a:t>
            </a:r>
            <a:r>
              <a:rPr sz="1320" b="1" spc="-4" dirty="0">
                <a:latin typeface="Segoe UI Semibold"/>
                <a:cs typeface="Segoe UI Semibold"/>
              </a:rPr>
              <a:t> </a:t>
            </a:r>
            <a:r>
              <a:rPr sz="1320" b="1" spc="-21" dirty="0">
                <a:latin typeface="Segoe UI Semibold"/>
                <a:cs typeface="Segoe UI Semibold"/>
              </a:rPr>
              <a:t>r</a:t>
            </a:r>
            <a:r>
              <a:rPr sz="1320" b="1" spc="-12" dirty="0">
                <a:latin typeface="Segoe UI Semibold"/>
                <a:cs typeface="Segoe UI Semibold"/>
              </a:rPr>
              <a:t>esp</a:t>
            </a:r>
            <a:r>
              <a:rPr sz="1320" b="1" spc="-17" dirty="0">
                <a:latin typeface="Segoe UI Semibold"/>
                <a:cs typeface="Segoe UI Semibold"/>
              </a:rPr>
              <a:t>o</a:t>
            </a:r>
            <a:r>
              <a:rPr sz="1320" b="1" spc="-8" dirty="0">
                <a:latin typeface="Segoe UI Semibold"/>
                <a:cs typeface="Segoe UI Semibold"/>
              </a:rPr>
              <a:t>n</a:t>
            </a:r>
            <a:r>
              <a:rPr sz="1320" b="1" spc="-12" dirty="0">
                <a:latin typeface="Segoe UI Semibold"/>
                <a:cs typeface="Segoe UI Semibold"/>
              </a:rPr>
              <a:t>sibil</a:t>
            </a:r>
            <a:r>
              <a:rPr sz="1320" b="1" dirty="0">
                <a:latin typeface="Segoe UI Semibold"/>
                <a:cs typeface="Segoe UI Semibold"/>
              </a:rPr>
              <a:t>i</a:t>
            </a:r>
            <a:r>
              <a:rPr sz="1320" b="1" spc="-12" dirty="0">
                <a:latin typeface="Segoe UI Semibold"/>
                <a:cs typeface="Segoe UI Semibold"/>
              </a:rPr>
              <a:t>ty</a:t>
            </a:r>
            <a:endParaRPr sz="1320" dirty="0">
              <a:latin typeface="Segoe UI Semibold"/>
              <a:cs typeface="Segoe UI Semibold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8316934" y="3316201"/>
            <a:ext cx="1107996" cy="974408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485"/>
          </a:p>
        </p:txBody>
      </p:sp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xfrm>
            <a:off x="5974690" y="6457357"/>
            <a:ext cx="1908581" cy="2769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0955"/>
            <a:fld id="{81D60167-4931-47E6-BA6A-407CBD079E47}" type="slidenum">
              <a:rPr spc="8" dirty="0"/>
              <a:pPr marL="20955"/>
              <a:t>17</a:t>
            </a:fld>
            <a:endParaRPr spc="8" dirty="0"/>
          </a:p>
        </p:txBody>
      </p:sp>
    </p:spTree>
    <p:extLst>
      <p:ext uri="{BB962C8B-B14F-4D97-AF65-F5344CB8AC3E}">
        <p14:creationId xmlns:p14="http://schemas.microsoft.com/office/powerpoint/2010/main" val="42846818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357156" y="4079325"/>
            <a:ext cx="8239516" cy="97616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6891" marR="10756" defTabSz="1936151">
              <a:lnSpc>
                <a:spcPct val="106700"/>
              </a:lnSpc>
            </a:pPr>
            <a:r>
              <a:rPr sz="2964" b="1" spc="42" dirty="0">
                <a:solidFill>
                  <a:srgbClr val="6D6E71"/>
                </a:solidFill>
                <a:latin typeface="Arial"/>
                <a:cs typeface="Arial"/>
              </a:rPr>
              <a:t>H</a:t>
            </a:r>
            <a:r>
              <a:rPr sz="2964" b="1" spc="-64" dirty="0">
                <a:solidFill>
                  <a:srgbClr val="6D6E71"/>
                </a:solidFill>
                <a:latin typeface="Arial"/>
                <a:cs typeface="Arial"/>
              </a:rPr>
              <a:t>v</a:t>
            </a:r>
            <a:r>
              <a:rPr sz="2964" b="1" spc="32" dirty="0">
                <a:solidFill>
                  <a:srgbClr val="6D6E71"/>
                </a:solidFill>
                <a:latin typeface="Arial"/>
                <a:cs typeface="Arial"/>
              </a:rPr>
              <a:t>o</a:t>
            </a:r>
            <a:r>
              <a:rPr sz="2964" b="1" spc="-42" dirty="0">
                <a:solidFill>
                  <a:srgbClr val="6D6E71"/>
                </a:solidFill>
                <a:latin typeface="Arial"/>
                <a:cs typeface="Arial"/>
              </a:rPr>
              <a:t>r</a:t>
            </a:r>
            <a:r>
              <a:rPr sz="2964" b="1" spc="32" dirty="0">
                <a:solidFill>
                  <a:srgbClr val="6D6E71"/>
                </a:solidFill>
                <a:latin typeface="Arial"/>
                <a:cs typeface="Arial"/>
              </a:rPr>
              <a:t>dan</a:t>
            </a:r>
            <a:r>
              <a:rPr sz="2964" b="1" spc="360" dirty="0">
                <a:solidFill>
                  <a:srgbClr val="6D6E71"/>
                </a:solidFill>
                <a:latin typeface="Arial"/>
                <a:cs typeface="Arial"/>
              </a:rPr>
              <a:t> </a:t>
            </a:r>
            <a:r>
              <a:rPr sz="2964" b="1" spc="21" dirty="0">
                <a:solidFill>
                  <a:srgbClr val="6D6E71"/>
                </a:solidFill>
                <a:latin typeface="Arial"/>
                <a:cs typeface="Arial"/>
              </a:rPr>
              <a:t>oppl</a:t>
            </a:r>
            <a:r>
              <a:rPr sz="2964" b="1" spc="-21" dirty="0">
                <a:solidFill>
                  <a:srgbClr val="6D6E71"/>
                </a:solidFill>
                <a:latin typeface="Arial"/>
                <a:cs typeface="Arial"/>
              </a:rPr>
              <a:t>e</a:t>
            </a:r>
            <a:r>
              <a:rPr sz="2964" b="1" spc="32" dirty="0">
                <a:solidFill>
                  <a:srgbClr val="6D6E71"/>
                </a:solidFill>
                <a:latin typeface="Arial"/>
                <a:cs typeface="Arial"/>
              </a:rPr>
              <a:t>ves</a:t>
            </a:r>
            <a:r>
              <a:rPr sz="2964" b="1" spc="360" dirty="0">
                <a:solidFill>
                  <a:srgbClr val="6D6E71"/>
                </a:solidFill>
                <a:latin typeface="Arial"/>
                <a:cs typeface="Arial"/>
              </a:rPr>
              <a:t> </a:t>
            </a:r>
            <a:r>
              <a:rPr sz="2964" b="1" spc="32" dirty="0">
                <a:solidFill>
                  <a:srgbClr val="6D6E71"/>
                </a:solidFill>
                <a:latin typeface="Arial"/>
                <a:cs typeface="Arial"/>
              </a:rPr>
              <a:t>opp</a:t>
            </a:r>
            <a:r>
              <a:rPr sz="2964" b="1" spc="-53" dirty="0">
                <a:solidFill>
                  <a:srgbClr val="6D6E71"/>
                </a:solidFill>
                <a:latin typeface="Arial"/>
                <a:cs typeface="Arial"/>
              </a:rPr>
              <a:t>f</a:t>
            </a:r>
            <a:r>
              <a:rPr sz="2964" b="1" spc="21" dirty="0">
                <a:solidFill>
                  <a:srgbClr val="6D6E71"/>
                </a:solidFill>
                <a:latin typeface="Arial"/>
                <a:cs typeface="Arial"/>
              </a:rPr>
              <a:t>ølging</a:t>
            </a:r>
            <a:r>
              <a:rPr sz="2964" b="1" spc="360" dirty="0">
                <a:solidFill>
                  <a:srgbClr val="6D6E71"/>
                </a:solidFill>
                <a:latin typeface="Arial"/>
                <a:cs typeface="Arial"/>
              </a:rPr>
              <a:t> </a:t>
            </a:r>
            <a:r>
              <a:rPr sz="2964" b="1" spc="32" dirty="0">
                <a:solidFill>
                  <a:srgbClr val="6D6E71"/>
                </a:solidFill>
                <a:latin typeface="Arial"/>
                <a:cs typeface="Arial"/>
              </a:rPr>
              <a:t>og</a:t>
            </a:r>
            <a:r>
              <a:rPr sz="2964" b="1" spc="21" dirty="0">
                <a:solidFill>
                  <a:srgbClr val="6D6E71"/>
                </a:solidFill>
                <a:latin typeface="Arial"/>
                <a:cs typeface="Arial"/>
              </a:rPr>
              <a:t> karrier</a:t>
            </a:r>
            <a:r>
              <a:rPr sz="2964" b="1" spc="-21" dirty="0">
                <a:solidFill>
                  <a:srgbClr val="6D6E71"/>
                </a:solidFill>
                <a:latin typeface="Arial"/>
                <a:cs typeface="Arial"/>
              </a:rPr>
              <a:t>e</a:t>
            </a:r>
            <a:r>
              <a:rPr sz="2964" b="1" spc="21" dirty="0">
                <a:solidFill>
                  <a:srgbClr val="6D6E71"/>
                </a:solidFill>
                <a:latin typeface="Arial"/>
                <a:cs typeface="Arial"/>
              </a:rPr>
              <a:t>veiledning</a:t>
            </a:r>
            <a:r>
              <a:rPr sz="2964" b="1" spc="11" dirty="0">
                <a:solidFill>
                  <a:srgbClr val="6D6E71"/>
                </a:solidFill>
                <a:latin typeface="Arial"/>
                <a:cs typeface="Arial"/>
              </a:rPr>
              <a:t> </a:t>
            </a:r>
            <a:r>
              <a:rPr sz="2964" b="1" spc="21" dirty="0">
                <a:solidFill>
                  <a:srgbClr val="6D6E71"/>
                </a:solidFill>
                <a:latin typeface="Arial"/>
                <a:cs typeface="Arial"/>
              </a:rPr>
              <a:t>fra</a:t>
            </a:r>
            <a:r>
              <a:rPr sz="2964" b="1" spc="11" dirty="0">
                <a:solidFill>
                  <a:srgbClr val="6D6E71"/>
                </a:solidFill>
                <a:latin typeface="Arial"/>
                <a:cs typeface="Arial"/>
              </a:rPr>
              <a:t> </a:t>
            </a:r>
            <a:r>
              <a:rPr sz="2964" b="1" spc="32" dirty="0">
                <a:solidFill>
                  <a:srgbClr val="6D6E71"/>
                </a:solidFill>
                <a:latin typeface="Arial"/>
                <a:cs typeface="Arial"/>
              </a:rPr>
              <a:t>kandidatenes</a:t>
            </a:r>
            <a:r>
              <a:rPr sz="2964" b="1" spc="11" dirty="0">
                <a:solidFill>
                  <a:srgbClr val="6D6E71"/>
                </a:solidFill>
                <a:latin typeface="Arial"/>
                <a:cs typeface="Arial"/>
              </a:rPr>
              <a:t> </a:t>
            </a:r>
            <a:r>
              <a:rPr sz="2964" b="1" spc="21" dirty="0">
                <a:solidFill>
                  <a:srgbClr val="6D6E71"/>
                </a:solidFill>
                <a:latin typeface="Arial"/>
                <a:cs typeface="Arial"/>
              </a:rPr>
              <a:t>ståsted?</a:t>
            </a:r>
            <a:endParaRPr sz="296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357155" y="6095127"/>
            <a:ext cx="2417535" cy="73840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6891" marR="10756" defTabSz="1936151">
              <a:lnSpc>
                <a:spcPct val="102600"/>
              </a:lnSpc>
            </a:pPr>
            <a:r>
              <a:rPr sz="2329" b="1" spc="-21" dirty="0">
                <a:solidFill>
                  <a:prstClr val="black"/>
                </a:solidFill>
                <a:latin typeface="Arial"/>
                <a:cs typeface="Arial"/>
              </a:rPr>
              <a:t>Marianne</a:t>
            </a:r>
            <a:r>
              <a:rPr sz="2329" b="1" spc="-11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2329" b="1" spc="-21" dirty="0">
                <a:solidFill>
                  <a:prstClr val="black"/>
                </a:solidFill>
                <a:latin typeface="Arial"/>
                <a:cs typeface="Arial"/>
              </a:rPr>
              <a:t>Bathen Ma</a:t>
            </a:r>
            <a:r>
              <a:rPr sz="2329" b="1" spc="21" dirty="0">
                <a:solidFill>
                  <a:prstClr val="black"/>
                </a:solidFill>
                <a:latin typeface="Arial"/>
                <a:cs typeface="Arial"/>
              </a:rPr>
              <a:t>r</a:t>
            </a:r>
            <a:r>
              <a:rPr sz="2329" b="1" spc="-11" dirty="0">
                <a:solidFill>
                  <a:prstClr val="black"/>
                </a:solidFill>
                <a:latin typeface="Arial"/>
                <a:cs typeface="Arial"/>
              </a:rPr>
              <a:t>tin </a:t>
            </a:r>
            <a:r>
              <a:rPr sz="2329" b="1" spc="-21" dirty="0">
                <a:solidFill>
                  <a:prstClr val="black"/>
                </a:solidFill>
                <a:latin typeface="Arial"/>
                <a:cs typeface="Arial"/>
              </a:rPr>
              <a:t>Helsø</a:t>
            </a:r>
            <a:endParaRPr sz="2329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7856801" y="6491292"/>
            <a:ext cx="1782898" cy="35843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6891" defTabSz="1936151"/>
            <a:r>
              <a:rPr sz="2329" b="1" spc="-11" dirty="0">
                <a:solidFill>
                  <a:prstClr val="black"/>
                </a:solidFill>
                <a:latin typeface="Arial"/>
                <a:cs typeface="Arial"/>
              </a:rPr>
              <a:t>25. </a:t>
            </a:r>
            <a:r>
              <a:rPr sz="2329" b="1" spc="-21" dirty="0">
                <a:solidFill>
                  <a:prstClr val="black"/>
                </a:solidFill>
                <a:latin typeface="Arial"/>
                <a:cs typeface="Arial"/>
              </a:rPr>
              <a:t>mai</a:t>
            </a:r>
            <a:r>
              <a:rPr sz="2329" b="1" spc="-11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2329" b="1" spc="-21" dirty="0">
                <a:solidFill>
                  <a:prstClr val="black"/>
                </a:solidFill>
                <a:latin typeface="Arial"/>
                <a:cs typeface="Arial"/>
              </a:rPr>
              <a:t>2018</a:t>
            </a:r>
            <a:endParaRPr sz="2329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441100" y="0"/>
            <a:ext cx="9168543" cy="25155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defTabSz="1936151"/>
            <a:endParaRPr sz="3811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1422582" y="3128849"/>
            <a:ext cx="5745586" cy="32286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defTabSz="1936151"/>
            <a:endParaRPr sz="3811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7220807" y="3151006"/>
            <a:ext cx="0" cy="232610"/>
          </a:xfrm>
          <a:custGeom>
            <a:avLst/>
            <a:gdLst/>
            <a:ahLst/>
            <a:cxnLst/>
            <a:rect l="l" t="t" r="r" b="b"/>
            <a:pathLst>
              <a:path h="109855">
                <a:moveTo>
                  <a:pt x="0" y="0"/>
                </a:moveTo>
                <a:lnTo>
                  <a:pt x="0" y="109558"/>
                </a:lnTo>
              </a:path>
            </a:pathLst>
          </a:custGeom>
          <a:ln w="22909">
            <a:solidFill>
              <a:srgbClr val="221E1F"/>
            </a:solidFill>
          </a:ln>
        </p:spPr>
        <p:txBody>
          <a:bodyPr wrap="square" lIns="0" tIns="0" rIns="0" bIns="0" rtlCol="0"/>
          <a:lstStyle/>
          <a:p>
            <a:pPr defTabSz="1936151"/>
            <a:endParaRPr sz="3811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7304363" y="3128100"/>
            <a:ext cx="0" cy="255468"/>
          </a:xfrm>
          <a:custGeom>
            <a:avLst/>
            <a:gdLst/>
            <a:ahLst/>
            <a:cxnLst/>
            <a:rect l="l" t="t" r="r" b="b"/>
            <a:pathLst>
              <a:path h="120650">
                <a:moveTo>
                  <a:pt x="0" y="0"/>
                </a:moveTo>
                <a:lnTo>
                  <a:pt x="0" y="120375"/>
                </a:lnTo>
              </a:path>
            </a:pathLst>
          </a:custGeom>
          <a:ln w="22903">
            <a:solidFill>
              <a:srgbClr val="221E1F"/>
            </a:solidFill>
          </a:ln>
        </p:spPr>
        <p:txBody>
          <a:bodyPr wrap="square" lIns="0" tIns="0" rIns="0" bIns="0" rtlCol="0"/>
          <a:lstStyle/>
          <a:p>
            <a:pPr defTabSz="1936151"/>
            <a:endParaRPr sz="3811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7356906" y="3207106"/>
            <a:ext cx="165382" cy="244712"/>
          </a:xfrm>
          <a:custGeom>
            <a:avLst/>
            <a:gdLst/>
            <a:ahLst/>
            <a:cxnLst/>
            <a:rect l="l" t="t" r="r" b="b"/>
            <a:pathLst>
              <a:path w="78104" h="115569">
                <a:moveTo>
                  <a:pt x="25946" y="90833"/>
                </a:moveTo>
                <a:lnTo>
                  <a:pt x="2598" y="93456"/>
                </a:lnTo>
                <a:lnTo>
                  <a:pt x="6392" y="102992"/>
                </a:lnTo>
                <a:lnTo>
                  <a:pt x="14996" y="110002"/>
                </a:lnTo>
                <a:lnTo>
                  <a:pt x="29089" y="114175"/>
                </a:lnTo>
                <a:lnTo>
                  <a:pt x="49351" y="115197"/>
                </a:lnTo>
                <a:lnTo>
                  <a:pt x="61010" y="111339"/>
                </a:lnTo>
                <a:lnTo>
                  <a:pt x="72255" y="103571"/>
                </a:lnTo>
                <a:lnTo>
                  <a:pt x="74233" y="98911"/>
                </a:lnTo>
                <a:lnTo>
                  <a:pt x="31585" y="98911"/>
                </a:lnTo>
                <a:lnTo>
                  <a:pt x="27314" y="96166"/>
                </a:lnTo>
                <a:lnTo>
                  <a:pt x="25946" y="90833"/>
                </a:lnTo>
                <a:close/>
              </a:path>
              <a:path w="78104" h="115569">
                <a:moveTo>
                  <a:pt x="78059" y="71635"/>
                </a:moveTo>
                <a:lnTo>
                  <a:pt x="57028" y="71635"/>
                </a:lnTo>
                <a:lnTo>
                  <a:pt x="56984" y="81369"/>
                </a:lnTo>
                <a:lnTo>
                  <a:pt x="52862" y="94807"/>
                </a:lnTo>
                <a:lnTo>
                  <a:pt x="38892" y="98911"/>
                </a:lnTo>
                <a:lnTo>
                  <a:pt x="74233" y="98911"/>
                </a:lnTo>
                <a:lnTo>
                  <a:pt x="76911" y="92602"/>
                </a:lnTo>
                <a:lnTo>
                  <a:pt x="78059" y="77729"/>
                </a:lnTo>
                <a:lnTo>
                  <a:pt x="78059" y="71635"/>
                </a:lnTo>
                <a:close/>
              </a:path>
              <a:path w="78104" h="115569">
                <a:moveTo>
                  <a:pt x="26852" y="0"/>
                </a:moveTo>
                <a:lnTo>
                  <a:pt x="15707" y="4887"/>
                </a:lnTo>
                <a:lnTo>
                  <a:pt x="7223" y="14247"/>
                </a:lnTo>
                <a:lnTo>
                  <a:pt x="1841" y="27969"/>
                </a:lnTo>
                <a:lnTo>
                  <a:pt x="0" y="45941"/>
                </a:lnTo>
                <a:lnTo>
                  <a:pt x="3179" y="61289"/>
                </a:lnTo>
                <a:lnTo>
                  <a:pt x="10333" y="72989"/>
                </a:lnTo>
                <a:lnTo>
                  <a:pt x="20941" y="80445"/>
                </a:lnTo>
                <a:lnTo>
                  <a:pt x="34480" y="83063"/>
                </a:lnTo>
                <a:lnTo>
                  <a:pt x="45293" y="83063"/>
                </a:lnTo>
                <a:lnTo>
                  <a:pt x="52460" y="79558"/>
                </a:lnTo>
                <a:lnTo>
                  <a:pt x="57028" y="71635"/>
                </a:lnTo>
                <a:lnTo>
                  <a:pt x="78059" y="71635"/>
                </a:lnTo>
                <a:lnTo>
                  <a:pt x="78059" y="64930"/>
                </a:lnTo>
                <a:lnTo>
                  <a:pt x="39506" y="64930"/>
                </a:lnTo>
                <a:lnTo>
                  <a:pt x="37899" y="64869"/>
                </a:lnTo>
                <a:lnTo>
                  <a:pt x="29255" y="61086"/>
                </a:lnTo>
                <a:lnTo>
                  <a:pt x="24287" y="50072"/>
                </a:lnTo>
                <a:lnTo>
                  <a:pt x="23633" y="29942"/>
                </a:lnTo>
                <a:lnTo>
                  <a:pt x="31546" y="21429"/>
                </a:lnTo>
                <a:lnTo>
                  <a:pt x="47166" y="19689"/>
                </a:lnTo>
                <a:lnTo>
                  <a:pt x="78059" y="19689"/>
                </a:lnTo>
                <a:lnTo>
                  <a:pt x="78059" y="6524"/>
                </a:lnTo>
                <a:lnTo>
                  <a:pt x="53389" y="6524"/>
                </a:lnTo>
                <a:lnTo>
                  <a:pt x="43396" y="1232"/>
                </a:lnTo>
                <a:lnTo>
                  <a:pt x="26852" y="0"/>
                </a:lnTo>
                <a:close/>
              </a:path>
              <a:path w="78104" h="115569">
                <a:moveTo>
                  <a:pt x="78059" y="19689"/>
                </a:moveTo>
                <a:lnTo>
                  <a:pt x="47166" y="19689"/>
                </a:lnTo>
                <a:lnTo>
                  <a:pt x="54377" y="28954"/>
                </a:lnTo>
                <a:lnTo>
                  <a:pt x="56646" y="47297"/>
                </a:lnTo>
                <a:lnTo>
                  <a:pt x="51132" y="60462"/>
                </a:lnTo>
                <a:lnTo>
                  <a:pt x="39506" y="64930"/>
                </a:lnTo>
                <a:lnTo>
                  <a:pt x="78059" y="64930"/>
                </a:lnTo>
                <a:lnTo>
                  <a:pt x="78059" y="19689"/>
                </a:lnTo>
                <a:close/>
              </a:path>
              <a:path w="78104" h="115569">
                <a:moveTo>
                  <a:pt x="78059" y="2153"/>
                </a:moveTo>
                <a:lnTo>
                  <a:pt x="57489" y="2153"/>
                </a:lnTo>
                <a:lnTo>
                  <a:pt x="53389" y="6524"/>
                </a:lnTo>
                <a:lnTo>
                  <a:pt x="78059" y="6524"/>
                </a:lnTo>
                <a:lnTo>
                  <a:pt x="78059" y="2153"/>
                </a:lnTo>
                <a:close/>
              </a:path>
            </a:pathLst>
          </a:custGeom>
          <a:solidFill>
            <a:srgbClr val="221E1F"/>
          </a:solidFill>
        </p:spPr>
        <p:txBody>
          <a:bodyPr wrap="square" lIns="0" tIns="0" rIns="0" bIns="0" rtlCol="0"/>
          <a:lstStyle/>
          <a:p>
            <a:pPr defTabSz="1936151"/>
            <a:endParaRPr sz="3811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7551570" y="3207500"/>
            <a:ext cx="162693" cy="180172"/>
          </a:xfrm>
          <a:custGeom>
            <a:avLst/>
            <a:gdLst/>
            <a:ahLst/>
            <a:cxnLst/>
            <a:rect l="l" t="t" r="r" b="b"/>
            <a:pathLst>
              <a:path w="76835" h="85090">
                <a:moveTo>
                  <a:pt x="28586" y="0"/>
                </a:moveTo>
                <a:lnTo>
                  <a:pt x="16569" y="5032"/>
                </a:lnTo>
                <a:lnTo>
                  <a:pt x="7573" y="14241"/>
                </a:lnTo>
                <a:lnTo>
                  <a:pt x="1936" y="27404"/>
                </a:lnTo>
                <a:lnTo>
                  <a:pt x="0" y="44302"/>
                </a:lnTo>
                <a:lnTo>
                  <a:pt x="2256" y="58506"/>
                </a:lnTo>
                <a:lnTo>
                  <a:pt x="8050" y="69933"/>
                </a:lnTo>
                <a:lnTo>
                  <a:pt x="17493" y="78292"/>
                </a:lnTo>
                <a:lnTo>
                  <a:pt x="30698" y="83296"/>
                </a:lnTo>
                <a:lnTo>
                  <a:pt x="47778" y="84654"/>
                </a:lnTo>
                <a:lnTo>
                  <a:pt x="60437" y="79618"/>
                </a:lnTo>
                <a:lnTo>
                  <a:pt x="69858" y="70692"/>
                </a:lnTo>
                <a:lnTo>
                  <a:pt x="71401" y="67335"/>
                </a:lnTo>
                <a:lnTo>
                  <a:pt x="39011" y="67334"/>
                </a:lnTo>
                <a:lnTo>
                  <a:pt x="26997" y="62446"/>
                </a:lnTo>
                <a:lnTo>
                  <a:pt x="22358" y="48134"/>
                </a:lnTo>
                <a:lnTo>
                  <a:pt x="76449" y="48134"/>
                </a:lnTo>
                <a:lnTo>
                  <a:pt x="76605" y="46155"/>
                </a:lnTo>
                <a:lnTo>
                  <a:pt x="76605" y="44302"/>
                </a:lnTo>
                <a:lnTo>
                  <a:pt x="76570" y="40136"/>
                </a:lnTo>
                <a:lnTo>
                  <a:pt x="75653" y="33964"/>
                </a:lnTo>
                <a:lnTo>
                  <a:pt x="22358" y="33964"/>
                </a:lnTo>
                <a:lnTo>
                  <a:pt x="23272" y="22994"/>
                </a:lnTo>
                <a:lnTo>
                  <a:pt x="28904" y="17202"/>
                </a:lnTo>
                <a:lnTo>
                  <a:pt x="70216" y="17202"/>
                </a:lnTo>
                <a:lnTo>
                  <a:pt x="68805" y="14344"/>
                </a:lnTo>
                <a:lnTo>
                  <a:pt x="59450" y="6135"/>
                </a:lnTo>
                <a:lnTo>
                  <a:pt x="46124" y="1293"/>
                </a:lnTo>
                <a:lnTo>
                  <a:pt x="28586" y="0"/>
                </a:lnTo>
                <a:close/>
              </a:path>
              <a:path w="76835" h="85090">
                <a:moveTo>
                  <a:pt x="75534" y="58344"/>
                </a:moveTo>
                <a:lnTo>
                  <a:pt x="53901" y="58344"/>
                </a:lnTo>
                <a:lnTo>
                  <a:pt x="51154" y="64592"/>
                </a:lnTo>
                <a:lnTo>
                  <a:pt x="46430" y="67335"/>
                </a:lnTo>
                <a:lnTo>
                  <a:pt x="71401" y="67334"/>
                </a:lnTo>
                <a:lnTo>
                  <a:pt x="75534" y="58344"/>
                </a:lnTo>
                <a:close/>
              </a:path>
              <a:path w="76835" h="85090">
                <a:moveTo>
                  <a:pt x="70216" y="17202"/>
                </a:moveTo>
                <a:lnTo>
                  <a:pt x="48258" y="17202"/>
                </a:lnTo>
                <a:lnTo>
                  <a:pt x="53901" y="22994"/>
                </a:lnTo>
                <a:lnTo>
                  <a:pt x="54206" y="33964"/>
                </a:lnTo>
                <a:lnTo>
                  <a:pt x="75653" y="33964"/>
                </a:lnTo>
                <a:lnTo>
                  <a:pt x="74431" y="25738"/>
                </a:lnTo>
                <a:lnTo>
                  <a:pt x="70216" y="17202"/>
                </a:lnTo>
                <a:close/>
              </a:path>
            </a:pathLst>
          </a:custGeom>
          <a:solidFill>
            <a:srgbClr val="221E1F"/>
          </a:solidFill>
        </p:spPr>
        <p:txBody>
          <a:bodyPr wrap="square" lIns="0" tIns="0" rIns="0" bIns="0" rtlCol="0"/>
          <a:lstStyle/>
          <a:p>
            <a:pPr defTabSz="1936151"/>
            <a:endParaRPr sz="3811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7819314" y="3149394"/>
            <a:ext cx="98154" cy="233953"/>
          </a:xfrm>
          <a:custGeom>
            <a:avLst/>
            <a:gdLst/>
            <a:ahLst/>
            <a:cxnLst/>
            <a:rect l="l" t="t" r="r" b="b"/>
            <a:pathLst>
              <a:path w="46354" h="110490">
                <a:moveTo>
                  <a:pt x="32754" y="44644"/>
                </a:moveTo>
                <a:lnTo>
                  <a:pt x="11578" y="44644"/>
                </a:lnTo>
                <a:lnTo>
                  <a:pt x="11578" y="110318"/>
                </a:lnTo>
                <a:lnTo>
                  <a:pt x="32754" y="110318"/>
                </a:lnTo>
                <a:lnTo>
                  <a:pt x="32754" y="44644"/>
                </a:lnTo>
                <a:close/>
              </a:path>
              <a:path w="46354" h="110490">
                <a:moveTo>
                  <a:pt x="46165" y="29408"/>
                </a:moveTo>
                <a:lnTo>
                  <a:pt x="0" y="29408"/>
                </a:lnTo>
                <a:lnTo>
                  <a:pt x="0" y="44644"/>
                </a:lnTo>
                <a:lnTo>
                  <a:pt x="46165" y="44644"/>
                </a:lnTo>
                <a:lnTo>
                  <a:pt x="46165" y="29408"/>
                </a:lnTo>
                <a:close/>
              </a:path>
              <a:path w="46354" h="110490">
                <a:moveTo>
                  <a:pt x="39006" y="0"/>
                </a:moveTo>
                <a:lnTo>
                  <a:pt x="26025" y="1019"/>
                </a:lnTo>
                <a:lnTo>
                  <a:pt x="15109" y="7937"/>
                </a:lnTo>
                <a:lnTo>
                  <a:pt x="11578" y="21940"/>
                </a:lnTo>
                <a:lnTo>
                  <a:pt x="11578" y="29408"/>
                </a:lnTo>
                <a:lnTo>
                  <a:pt x="32605" y="29408"/>
                </a:lnTo>
                <a:lnTo>
                  <a:pt x="32605" y="18588"/>
                </a:lnTo>
                <a:lnTo>
                  <a:pt x="34587" y="17674"/>
                </a:lnTo>
                <a:lnTo>
                  <a:pt x="46165" y="17674"/>
                </a:lnTo>
                <a:lnTo>
                  <a:pt x="46165" y="456"/>
                </a:lnTo>
                <a:lnTo>
                  <a:pt x="42355" y="151"/>
                </a:lnTo>
                <a:lnTo>
                  <a:pt x="39006" y="0"/>
                </a:lnTo>
                <a:close/>
              </a:path>
            </a:pathLst>
          </a:custGeom>
          <a:solidFill>
            <a:srgbClr val="221E1F"/>
          </a:solidFill>
        </p:spPr>
        <p:txBody>
          <a:bodyPr wrap="square" lIns="0" tIns="0" rIns="0" bIns="0" rtlCol="0"/>
          <a:lstStyle/>
          <a:p>
            <a:pPr defTabSz="1936151"/>
            <a:endParaRPr sz="3811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7933414" y="3206213"/>
            <a:ext cx="155970" cy="184206"/>
          </a:xfrm>
          <a:custGeom>
            <a:avLst/>
            <a:gdLst/>
            <a:ahLst/>
            <a:cxnLst/>
            <a:rect l="l" t="t" r="r" b="b"/>
            <a:pathLst>
              <a:path w="73660" h="86994">
                <a:moveTo>
                  <a:pt x="67494" y="16592"/>
                </a:moveTo>
                <a:lnTo>
                  <a:pt x="43870" y="16592"/>
                </a:lnTo>
                <a:lnTo>
                  <a:pt x="47829" y="19030"/>
                </a:lnTo>
                <a:lnTo>
                  <a:pt x="45928" y="30647"/>
                </a:lnTo>
                <a:lnTo>
                  <a:pt x="36300" y="33681"/>
                </a:lnTo>
                <a:lnTo>
                  <a:pt x="14736" y="37409"/>
                </a:lnTo>
                <a:lnTo>
                  <a:pt x="5443" y="43574"/>
                </a:lnTo>
                <a:lnTo>
                  <a:pt x="519" y="54814"/>
                </a:lnTo>
                <a:lnTo>
                  <a:pt x="0" y="73001"/>
                </a:lnTo>
                <a:lnTo>
                  <a:pt x="8352" y="82958"/>
                </a:lnTo>
                <a:lnTo>
                  <a:pt x="22386" y="86379"/>
                </a:lnTo>
                <a:lnTo>
                  <a:pt x="26719" y="86159"/>
                </a:lnTo>
                <a:lnTo>
                  <a:pt x="39440" y="82161"/>
                </a:lnTo>
                <a:lnTo>
                  <a:pt x="48439" y="73426"/>
                </a:lnTo>
                <a:lnTo>
                  <a:pt x="68860" y="73426"/>
                </a:lnTo>
                <a:lnTo>
                  <a:pt x="68860" y="69770"/>
                </a:lnTo>
                <a:lnTo>
                  <a:pt x="22691" y="69770"/>
                </a:lnTo>
                <a:lnTo>
                  <a:pt x="18576" y="65961"/>
                </a:lnTo>
                <a:lnTo>
                  <a:pt x="18576" y="53771"/>
                </a:lnTo>
                <a:lnTo>
                  <a:pt x="21925" y="51181"/>
                </a:lnTo>
                <a:lnTo>
                  <a:pt x="32901" y="47981"/>
                </a:lnTo>
                <a:lnTo>
                  <a:pt x="39904" y="47523"/>
                </a:lnTo>
                <a:lnTo>
                  <a:pt x="48134" y="43713"/>
                </a:lnTo>
                <a:lnTo>
                  <a:pt x="68207" y="43713"/>
                </a:lnTo>
                <a:lnTo>
                  <a:pt x="67494" y="16592"/>
                </a:lnTo>
                <a:close/>
              </a:path>
              <a:path w="73660" h="86994">
                <a:moveTo>
                  <a:pt x="68860" y="73426"/>
                </a:moveTo>
                <a:lnTo>
                  <a:pt x="48439" y="73426"/>
                </a:lnTo>
                <a:lnTo>
                  <a:pt x="48595" y="77236"/>
                </a:lnTo>
                <a:lnTo>
                  <a:pt x="49353" y="80590"/>
                </a:lnTo>
                <a:lnTo>
                  <a:pt x="50881" y="83484"/>
                </a:lnTo>
                <a:lnTo>
                  <a:pt x="73428" y="83484"/>
                </a:lnTo>
                <a:lnTo>
                  <a:pt x="73428" y="79826"/>
                </a:lnTo>
                <a:lnTo>
                  <a:pt x="69775" y="77998"/>
                </a:lnTo>
                <a:lnTo>
                  <a:pt x="68860" y="74495"/>
                </a:lnTo>
                <a:lnTo>
                  <a:pt x="68860" y="73426"/>
                </a:lnTo>
                <a:close/>
              </a:path>
              <a:path w="73660" h="86994">
                <a:moveTo>
                  <a:pt x="68207" y="43713"/>
                </a:moveTo>
                <a:lnTo>
                  <a:pt x="48134" y="43713"/>
                </a:lnTo>
                <a:lnTo>
                  <a:pt x="48103" y="52611"/>
                </a:lnTo>
                <a:lnTo>
                  <a:pt x="42711" y="65192"/>
                </a:lnTo>
                <a:lnTo>
                  <a:pt x="29240" y="69770"/>
                </a:lnTo>
                <a:lnTo>
                  <a:pt x="68860" y="69770"/>
                </a:lnTo>
                <a:lnTo>
                  <a:pt x="68860" y="68551"/>
                </a:lnTo>
                <a:lnTo>
                  <a:pt x="68207" y="43713"/>
                </a:lnTo>
                <a:close/>
              </a:path>
              <a:path w="73660" h="86994">
                <a:moveTo>
                  <a:pt x="27642" y="0"/>
                </a:moveTo>
                <a:lnTo>
                  <a:pt x="13076" y="4370"/>
                </a:lnTo>
                <a:lnTo>
                  <a:pt x="3924" y="13363"/>
                </a:lnTo>
                <a:lnTo>
                  <a:pt x="749" y="26343"/>
                </a:lnTo>
                <a:lnTo>
                  <a:pt x="749" y="27867"/>
                </a:lnTo>
                <a:lnTo>
                  <a:pt x="21010" y="27867"/>
                </a:lnTo>
                <a:lnTo>
                  <a:pt x="21010" y="20249"/>
                </a:lnTo>
                <a:lnTo>
                  <a:pt x="25735" y="16592"/>
                </a:lnTo>
                <a:lnTo>
                  <a:pt x="67494" y="16592"/>
                </a:lnTo>
                <a:lnTo>
                  <a:pt x="67446" y="14750"/>
                </a:lnTo>
                <a:lnTo>
                  <a:pt x="60565" y="6550"/>
                </a:lnTo>
                <a:lnTo>
                  <a:pt x="47477" y="1550"/>
                </a:lnTo>
                <a:lnTo>
                  <a:pt x="27642" y="0"/>
                </a:lnTo>
                <a:close/>
              </a:path>
            </a:pathLst>
          </a:custGeom>
          <a:solidFill>
            <a:srgbClr val="221E1F"/>
          </a:solidFill>
        </p:spPr>
        <p:txBody>
          <a:bodyPr wrap="square" lIns="0" tIns="0" rIns="0" bIns="0" rtlCol="0"/>
          <a:lstStyle/>
          <a:p>
            <a:pPr defTabSz="1936151"/>
            <a:endParaRPr sz="3811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8116953" y="3151006"/>
            <a:ext cx="158659" cy="232610"/>
          </a:xfrm>
          <a:custGeom>
            <a:avLst/>
            <a:gdLst/>
            <a:ahLst/>
            <a:cxnLst/>
            <a:rect l="l" t="t" r="r" b="b"/>
            <a:pathLst>
              <a:path w="74929" h="109855">
                <a:moveTo>
                  <a:pt x="21031" y="0"/>
                </a:moveTo>
                <a:lnTo>
                  <a:pt x="0" y="0"/>
                </a:lnTo>
                <a:lnTo>
                  <a:pt x="0" y="109558"/>
                </a:lnTo>
                <a:lnTo>
                  <a:pt x="21031" y="109558"/>
                </a:lnTo>
                <a:lnTo>
                  <a:pt x="21031" y="83959"/>
                </a:lnTo>
                <a:lnTo>
                  <a:pt x="29260" y="75121"/>
                </a:lnTo>
                <a:lnTo>
                  <a:pt x="54305" y="75121"/>
                </a:lnTo>
                <a:lnTo>
                  <a:pt x="44649" y="58665"/>
                </a:lnTo>
                <a:lnTo>
                  <a:pt x="45794" y="57446"/>
                </a:lnTo>
                <a:lnTo>
                  <a:pt x="21031" y="57446"/>
                </a:lnTo>
                <a:lnTo>
                  <a:pt x="21031" y="0"/>
                </a:lnTo>
                <a:close/>
              </a:path>
              <a:path w="74929" h="109855">
                <a:moveTo>
                  <a:pt x="54305" y="75121"/>
                </a:moveTo>
                <a:lnTo>
                  <a:pt x="29260" y="75121"/>
                </a:lnTo>
                <a:lnTo>
                  <a:pt x="48607" y="109558"/>
                </a:lnTo>
                <a:lnTo>
                  <a:pt x="74512" y="109558"/>
                </a:lnTo>
                <a:lnTo>
                  <a:pt x="54305" y="75121"/>
                </a:lnTo>
                <a:close/>
              </a:path>
              <a:path w="74929" h="109855">
                <a:moveTo>
                  <a:pt x="72839" y="28648"/>
                </a:moveTo>
                <a:lnTo>
                  <a:pt x="46786" y="28648"/>
                </a:lnTo>
                <a:lnTo>
                  <a:pt x="21031" y="57446"/>
                </a:lnTo>
                <a:lnTo>
                  <a:pt x="45794" y="57446"/>
                </a:lnTo>
                <a:lnTo>
                  <a:pt x="72839" y="28648"/>
                </a:lnTo>
                <a:close/>
              </a:path>
            </a:pathLst>
          </a:custGeom>
          <a:solidFill>
            <a:srgbClr val="221E1F"/>
          </a:solidFill>
        </p:spPr>
        <p:txBody>
          <a:bodyPr wrap="square" lIns="0" tIns="0" rIns="0" bIns="0" rtlCol="0"/>
          <a:lstStyle/>
          <a:p>
            <a:pPr defTabSz="1936151"/>
            <a:endParaRPr sz="3811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8291177" y="3211665"/>
            <a:ext cx="153281" cy="176139"/>
          </a:xfrm>
          <a:custGeom>
            <a:avLst/>
            <a:gdLst/>
            <a:ahLst/>
            <a:cxnLst/>
            <a:rect l="l" t="t" r="r" b="b"/>
            <a:pathLst>
              <a:path w="72389" h="83184">
                <a:moveTo>
                  <a:pt x="21640" y="0"/>
                </a:moveTo>
                <a:lnTo>
                  <a:pt x="0" y="0"/>
                </a:lnTo>
                <a:lnTo>
                  <a:pt x="61" y="57775"/>
                </a:lnTo>
                <a:lnTo>
                  <a:pt x="3644" y="71810"/>
                </a:lnTo>
                <a:lnTo>
                  <a:pt x="13041" y="80219"/>
                </a:lnTo>
                <a:lnTo>
                  <a:pt x="28661" y="82992"/>
                </a:lnTo>
                <a:lnTo>
                  <a:pt x="41279" y="79691"/>
                </a:lnTo>
                <a:lnTo>
                  <a:pt x="51198" y="71311"/>
                </a:lnTo>
                <a:lnTo>
                  <a:pt x="72382" y="71311"/>
                </a:lnTo>
                <a:lnTo>
                  <a:pt x="72382" y="64911"/>
                </a:lnTo>
                <a:lnTo>
                  <a:pt x="24841" y="64911"/>
                </a:lnTo>
                <a:lnTo>
                  <a:pt x="21640" y="59882"/>
                </a:lnTo>
                <a:lnTo>
                  <a:pt x="21640" y="0"/>
                </a:lnTo>
                <a:close/>
              </a:path>
              <a:path w="72389" h="83184">
                <a:moveTo>
                  <a:pt x="72382" y="71311"/>
                </a:moveTo>
                <a:lnTo>
                  <a:pt x="51198" y="71311"/>
                </a:lnTo>
                <a:lnTo>
                  <a:pt x="51198" y="80910"/>
                </a:lnTo>
                <a:lnTo>
                  <a:pt x="72382" y="80910"/>
                </a:lnTo>
                <a:lnTo>
                  <a:pt x="72382" y="71311"/>
                </a:lnTo>
                <a:close/>
              </a:path>
              <a:path w="72389" h="83184">
                <a:moveTo>
                  <a:pt x="72382" y="0"/>
                </a:moveTo>
                <a:lnTo>
                  <a:pt x="50741" y="0"/>
                </a:lnTo>
                <a:lnTo>
                  <a:pt x="50741" y="58511"/>
                </a:lnTo>
                <a:lnTo>
                  <a:pt x="44195" y="64911"/>
                </a:lnTo>
                <a:lnTo>
                  <a:pt x="72382" y="64911"/>
                </a:lnTo>
                <a:lnTo>
                  <a:pt x="72382" y="0"/>
                </a:lnTo>
                <a:close/>
              </a:path>
            </a:pathLst>
          </a:custGeom>
          <a:solidFill>
            <a:srgbClr val="221E1F"/>
          </a:solidFill>
        </p:spPr>
        <p:txBody>
          <a:bodyPr wrap="square" lIns="0" tIns="0" rIns="0" bIns="0" rtlCol="0"/>
          <a:lstStyle/>
          <a:p>
            <a:pPr defTabSz="1936151"/>
            <a:endParaRPr sz="3811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8505107" y="3151006"/>
            <a:ext cx="0" cy="232610"/>
          </a:xfrm>
          <a:custGeom>
            <a:avLst/>
            <a:gdLst/>
            <a:ahLst/>
            <a:cxnLst/>
            <a:rect l="l" t="t" r="r" b="b"/>
            <a:pathLst>
              <a:path h="109855">
                <a:moveTo>
                  <a:pt x="0" y="0"/>
                </a:moveTo>
                <a:lnTo>
                  <a:pt x="0" y="109558"/>
                </a:lnTo>
              </a:path>
            </a:pathLst>
          </a:custGeom>
          <a:ln w="22925">
            <a:solidFill>
              <a:srgbClr val="221E1F"/>
            </a:solidFill>
          </a:ln>
        </p:spPr>
        <p:txBody>
          <a:bodyPr wrap="square" lIns="0" tIns="0" rIns="0" bIns="0" rtlCol="0"/>
          <a:lstStyle/>
          <a:p>
            <a:pPr defTabSz="1936151"/>
            <a:endParaRPr sz="3811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8548931" y="3164881"/>
            <a:ext cx="95464" cy="220507"/>
          </a:xfrm>
          <a:custGeom>
            <a:avLst/>
            <a:gdLst/>
            <a:ahLst/>
            <a:cxnLst/>
            <a:rect l="l" t="t" r="r" b="b"/>
            <a:pathLst>
              <a:path w="45085" h="104140">
                <a:moveTo>
                  <a:pt x="32156" y="37330"/>
                </a:moveTo>
                <a:lnTo>
                  <a:pt x="10667" y="37330"/>
                </a:lnTo>
                <a:lnTo>
                  <a:pt x="11183" y="89791"/>
                </a:lnTo>
                <a:lnTo>
                  <a:pt x="16937" y="100808"/>
                </a:lnTo>
                <a:lnTo>
                  <a:pt x="32308" y="104071"/>
                </a:lnTo>
                <a:lnTo>
                  <a:pt x="34594" y="104071"/>
                </a:lnTo>
                <a:lnTo>
                  <a:pt x="38709" y="103767"/>
                </a:lnTo>
                <a:lnTo>
                  <a:pt x="44653" y="103615"/>
                </a:lnTo>
                <a:lnTo>
                  <a:pt x="44653" y="87311"/>
                </a:lnTo>
                <a:lnTo>
                  <a:pt x="33527" y="87311"/>
                </a:lnTo>
                <a:lnTo>
                  <a:pt x="32156" y="86396"/>
                </a:lnTo>
                <a:lnTo>
                  <a:pt x="32156" y="37330"/>
                </a:lnTo>
                <a:close/>
              </a:path>
              <a:path w="45085" h="104140">
                <a:moveTo>
                  <a:pt x="44653" y="22095"/>
                </a:moveTo>
                <a:lnTo>
                  <a:pt x="0" y="22095"/>
                </a:lnTo>
                <a:lnTo>
                  <a:pt x="0" y="37330"/>
                </a:lnTo>
                <a:lnTo>
                  <a:pt x="44653" y="37330"/>
                </a:lnTo>
                <a:lnTo>
                  <a:pt x="44653" y="22095"/>
                </a:lnTo>
                <a:close/>
              </a:path>
              <a:path w="45085" h="104140">
                <a:moveTo>
                  <a:pt x="32156" y="0"/>
                </a:moveTo>
                <a:lnTo>
                  <a:pt x="10667" y="0"/>
                </a:lnTo>
                <a:lnTo>
                  <a:pt x="10667" y="22095"/>
                </a:lnTo>
                <a:lnTo>
                  <a:pt x="32156" y="22095"/>
                </a:lnTo>
                <a:lnTo>
                  <a:pt x="32156" y="0"/>
                </a:lnTo>
                <a:close/>
              </a:path>
            </a:pathLst>
          </a:custGeom>
          <a:solidFill>
            <a:srgbClr val="221E1F"/>
          </a:solidFill>
        </p:spPr>
        <p:txBody>
          <a:bodyPr wrap="square" lIns="0" tIns="0" rIns="0" bIns="0" rtlCol="0"/>
          <a:lstStyle/>
          <a:p>
            <a:pPr defTabSz="1936151"/>
            <a:endParaRPr sz="3811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8656638" y="3207506"/>
            <a:ext cx="162693" cy="180172"/>
          </a:xfrm>
          <a:custGeom>
            <a:avLst/>
            <a:gdLst/>
            <a:ahLst/>
            <a:cxnLst/>
            <a:rect l="l" t="t" r="r" b="b"/>
            <a:pathLst>
              <a:path w="76835" h="85090">
                <a:moveTo>
                  <a:pt x="28580" y="0"/>
                </a:moveTo>
                <a:lnTo>
                  <a:pt x="16566" y="5035"/>
                </a:lnTo>
                <a:lnTo>
                  <a:pt x="7572" y="14246"/>
                </a:lnTo>
                <a:lnTo>
                  <a:pt x="1936" y="27411"/>
                </a:lnTo>
                <a:lnTo>
                  <a:pt x="0" y="44311"/>
                </a:lnTo>
                <a:lnTo>
                  <a:pt x="2259" y="58511"/>
                </a:lnTo>
                <a:lnTo>
                  <a:pt x="8055" y="69934"/>
                </a:lnTo>
                <a:lnTo>
                  <a:pt x="17500" y="78291"/>
                </a:lnTo>
                <a:lnTo>
                  <a:pt x="30708" y="83293"/>
                </a:lnTo>
                <a:lnTo>
                  <a:pt x="47790" y="84650"/>
                </a:lnTo>
                <a:lnTo>
                  <a:pt x="60441" y="79614"/>
                </a:lnTo>
                <a:lnTo>
                  <a:pt x="69858" y="70688"/>
                </a:lnTo>
                <a:lnTo>
                  <a:pt x="71405" y="67332"/>
                </a:lnTo>
                <a:lnTo>
                  <a:pt x="39015" y="67332"/>
                </a:lnTo>
                <a:lnTo>
                  <a:pt x="26999" y="62441"/>
                </a:lnTo>
                <a:lnTo>
                  <a:pt x="22361" y="48131"/>
                </a:lnTo>
                <a:lnTo>
                  <a:pt x="76463" y="48131"/>
                </a:lnTo>
                <a:lnTo>
                  <a:pt x="76578" y="46152"/>
                </a:lnTo>
                <a:lnTo>
                  <a:pt x="76578" y="44311"/>
                </a:lnTo>
                <a:lnTo>
                  <a:pt x="76543" y="40150"/>
                </a:lnTo>
                <a:lnTo>
                  <a:pt x="75628" y="33962"/>
                </a:lnTo>
                <a:lnTo>
                  <a:pt x="22361" y="33962"/>
                </a:lnTo>
                <a:lnTo>
                  <a:pt x="23276" y="22992"/>
                </a:lnTo>
                <a:lnTo>
                  <a:pt x="28915" y="17199"/>
                </a:lnTo>
                <a:lnTo>
                  <a:pt x="70202" y="17199"/>
                </a:lnTo>
                <a:lnTo>
                  <a:pt x="68797" y="14348"/>
                </a:lnTo>
                <a:lnTo>
                  <a:pt x="59450" y="6136"/>
                </a:lnTo>
                <a:lnTo>
                  <a:pt x="46127" y="1293"/>
                </a:lnTo>
                <a:lnTo>
                  <a:pt x="28580" y="0"/>
                </a:lnTo>
                <a:close/>
              </a:path>
              <a:path w="76835" h="85090">
                <a:moveTo>
                  <a:pt x="75549" y="58341"/>
                </a:moveTo>
                <a:lnTo>
                  <a:pt x="53908" y="58341"/>
                </a:lnTo>
                <a:lnTo>
                  <a:pt x="51165" y="64589"/>
                </a:lnTo>
                <a:lnTo>
                  <a:pt x="46441" y="67332"/>
                </a:lnTo>
                <a:lnTo>
                  <a:pt x="71405" y="67332"/>
                </a:lnTo>
                <a:lnTo>
                  <a:pt x="75549" y="58341"/>
                </a:lnTo>
                <a:close/>
              </a:path>
              <a:path w="76835" h="85090">
                <a:moveTo>
                  <a:pt x="70202" y="17199"/>
                </a:moveTo>
                <a:lnTo>
                  <a:pt x="48269" y="17199"/>
                </a:lnTo>
                <a:lnTo>
                  <a:pt x="53908" y="22992"/>
                </a:lnTo>
                <a:lnTo>
                  <a:pt x="54213" y="33962"/>
                </a:lnTo>
                <a:lnTo>
                  <a:pt x="75628" y="33962"/>
                </a:lnTo>
                <a:lnTo>
                  <a:pt x="74413" y="25746"/>
                </a:lnTo>
                <a:lnTo>
                  <a:pt x="70202" y="17199"/>
                </a:lnTo>
                <a:close/>
              </a:path>
            </a:pathLst>
          </a:custGeom>
          <a:solidFill>
            <a:srgbClr val="221E1F"/>
          </a:solidFill>
        </p:spPr>
        <p:txBody>
          <a:bodyPr wrap="square" lIns="0" tIns="0" rIns="0" bIns="0" rtlCol="0"/>
          <a:lstStyle/>
          <a:p>
            <a:pPr defTabSz="1936151"/>
            <a:endParaRPr sz="3811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8828709" y="3164881"/>
            <a:ext cx="95464" cy="220507"/>
          </a:xfrm>
          <a:custGeom>
            <a:avLst/>
            <a:gdLst/>
            <a:ahLst/>
            <a:cxnLst/>
            <a:rect l="l" t="t" r="r" b="b"/>
            <a:pathLst>
              <a:path w="45085" h="104140">
                <a:moveTo>
                  <a:pt x="32156" y="37330"/>
                </a:moveTo>
                <a:lnTo>
                  <a:pt x="10667" y="37330"/>
                </a:lnTo>
                <a:lnTo>
                  <a:pt x="11183" y="89791"/>
                </a:lnTo>
                <a:lnTo>
                  <a:pt x="16937" y="100808"/>
                </a:lnTo>
                <a:lnTo>
                  <a:pt x="32308" y="104071"/>
                </a:lnTo>
                <a:lnTo>
                  <a:pt x="34594" y="104071"/>
                </a:lnTo>
                <a:lnTo>
                  <a:pt x="38709" y="103767"/>
                </a:lnTo>
                <a:lnTo>
                  <a:pt x="44653" y="103615"/>
                </a:lnTo>
                <a:lnTo>
                  <a:pt x="44653" y="87311"/>
                </a:lnTo>
                <a:lnTo>
                  <a:pt x="33527" y="87311"/>
                </a:lnTo>
                <a:lnTo>
                  <a:pt x="32156" y="86396"/>
                </a:lnTo>
                <a:lnTo>
                  <a:pt x="32156" y="37330"/>
                </a:lnTo>
                <a:close/>
              </a:path>
              <a:path w="45085" h="104140">
                <a:moveTo>
                  <a:pt x="44653" y="22095"/>
                </a:moveTo>
                <a:lnTo>
                  <a:pt x="0" y="22095"/>
                </a:lnTo>
                <a:lnTo>
                  <a:pt x="0" y="37330"/>
                </a:lnTo>
                <a:lnTo>
                  <a:pt x="44653" y="37330"/>
                </a:lnTo>
                <a:lnTo>
                  <a:pt x="44653" y="22095"/>
                </a:lnTo>
                <a:close/>
              </a:path>
              <a:path w="45085" h="104140">
                <a:moveTo>
                  <a:pt x="32156" y="0"/>
                </a:moveTo>
                <a:lnTo>
                  <a:pt x="10667" y="0"/>
                </a:lnTo>
                <a:lnTo>
                  <a:pt x="10667" y="22095"/>
                </a:lnTo>
                <a:lnTo>
                  <a:pt x="32156" y="22095"/>
                </a:lnTo>
                <a:lnTo>
                  <a:pt x="32156" y="0"/>
                </a:lnTo>
                <a:close/>
              </a:path>
            </a:pathLst>
          </a:custGeom>
          <a:solidFill>
            <a:srgbClr val="221E1F"/>
          </a:solidFill>
        </p:spPr>
        <p:txBody>
          <a:bodyPr wrap="square" lIns="0" tIns="0" rIns="0" bIns="0" rtlCol="0"/>
          <a:lstStyle/>
          <a:p>
            <a:pPr defTabSz="1936151"/>
            <a:endParaRPr sz="3811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9" name="object 19"/>
          <p:cNvSpPr/>
          <p:nvPr/>
        </p:nvSpPr>
        <p:spPr>
          <a:xfrm>
            <a:off x="441100" y="2888871"/>
            <a:ext cx="770040" cy="77005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defTabSz="1936151"/>
            <a:endParaRPr sz="3811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0" name="Rektangel 19"/>
          <p:cNvSpPr/>
          <p:nvPr/>
        </p:nvSpPr>
        <p:spPr bwMode="auto">
          <a:xfrm>
            <a:off x="-213604" y="2902416"/>
            <a:ext cx="10500604" cy="2870975"/>
          </a:xfrm>
          <a:prstGeom prst="rect">
            <a:avLst/>
          </a:prstGeom>
          <a:solidFill>
            <a:srgbClr val="D52B1E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R="0" lvl="0" algn="ct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kumimoji="0" lang="nb-NO" sz="3600" b="0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ヒラギノ角ゴ Pro W3" charset="-128"/>
                <a:cs typeface="ヒラギノ角ゴ Pro W3" charset="-128"/>
              </a:rPr>
              <a:t>Har ikke opplevd det!</a:t>
            </a:r>
            <a:endParaRPr kumimoji="0" lang="en-US" sz="36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580177187"/>
      </p:ext>
    </p:extLst>
  </p:cSld>
  <p:clrMapOvr>
    <a:masterClrMapping/>
  </p:clrMapOvr>
  <p:transition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tel 2"/>
          <p:cNvSpPr>
            <a:spLocks noGrp="1"/>
          </p:cNvSpPr>
          <p:nvPr>
            <p:ph type="title"/>
          </p:nvPr>
        </p:nvSpPr>
        <p:spPr>
          <a:xfrm>
            <a:off x="696754" y="633541"/>
            <a:ext cx="8664893" cy="1221317"/>
          </a:xfrm>
        </p:spPr>
        <p:txBody>
          <a:bodyPr>
            <a:normAutofit fontScale="90000"/>
          </a:bodyPr>
          <a:lstStyle/>
          <a:p>
            <a:r>
              <a:rPr lang="nb-NO" dirty="0" smtClean="0"/>
              <a:t>Hvorfor skal vi gjøre noe med </a:t>
            </a:r>
            <a:r>
              <a:rPr lang="nb-NO" dirty="0" err="1" smtClean="0"/>
              <a:t>phd</a:t>
            </a:r>
            <a:r>
              <a:rPr lang="nb-NO" dirty="0" smtClean="0"/>
              <a:t>-utdanningen?</a:t>
            </a:r>
            <a:endParaRPr lang="en-US" dirty="0"/>
          </a:p>
        </p:txBody>
      </p:sp>
      <p:sp>
        <p:nvSpPr>
          <p:cNvPr id="4" name="Plassholder for tekst 3"/>
          <p:cNvSpPr>
            <a:spLocks noGrp="1"/>
          </p:cNvSpPr>
          <p:nvPr>
            <p:ph type="body" idx="1"/>
          </p:nvPr>
        </p:nvSpPr>
        <p:spPr>
          <a:xfrm>
            <a:off x="696754" y="2126262"/>
            <a:ext cx="8664893" cy="4966688"/>
          </a:xfrm>
        </p:spPr>
        <p:txBody>
          <a:bodyPr anchor="t"/>
          <a:lstStyle/>
          <a:p>
            <a:r>
              <a:rPr lang="nb-NO" sz="2400" dirty="0" smtClean="0"/>
              <a:t>Samfunnet forventer det</a:t>
            </a:r>
          </a:p>
          <a:p>
            <a:r>
              <a:rPr lang="nb-NO" sz="2400" dirty="0" smtClean="0"/>
              <a:t>Andre står klare til å ta over hvis vi ikke gjør det selv</a:t>
            </a:r>
          </a:p>
          <a:p>
            <a:r>
              <a:rPr lang="nb-NO" sz="2400" dirty="0" smtClean="0"/>
              <a:t>Kandidatene fortjener det</a:t>
            </a:r>
          </a:p>
          <a:p>
            <a:r>
              <a:rPr lang="nb-NO" sz="2800" dirty="0" smtClean="0"/>
              <a:t>En bedre og mer relevant utdanning vil være attraktiv for de beste kandidatene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570083824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Oppbygningen av </a:t>
            </a:r>
            <a:r>
              <a:rPr lang="nb-NO" dirty="0" err="1" smtClean="0"/>
              <a:t>phd</a:t>
            </a:r>
            <a:endParaRPr lang="en-US" dirty="0"/>
          </a:p>
        </p:txBody>
      </p:sp>
      <p:sp>
        <p:nvSpPr>
          <p:cNvPr id="3" name="Rektangel 2"/>
          <p:cNvSpPr/>
          <p:nvPr/>
        </p:nvSpPr>
        <p:spPr>
          <a:xfrm>
            <a:off x="3581400" y="2901950"/>
            <a:ext cx="3048000" cy="2590799"/>
          </a:xfrm>
          <a:prstGeom prst="rect">
            <a:avLst/>
          </a:prstGeom>
          <a:solidFill>
            <a:schemeClr val="accent1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no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nb-NO" sz="3200" b="0" i="0" u="none" strike="noStrike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Helvetica Neue Medium"/>
              </a:rPr>
              <a:t>Forsknings-arbeidet (2,5 år)</a:t>
            </a:r>
            <a:endParaRPr kumimoji="0" lang="en-US" sz="3200" b="0" i="0" u="none" strike="noStrike" cap="none" spc="0" normalizeH="0" baseline="0" dirty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Neue Medium"/>
            </a:endParaRPr>
          </a:p>
        </p:txBody>
      </p:sp>
      <p:sp>
        <p:nvSpPr>
          <p:cNvPr id="4" name="Rektangel 3"/>
          <p:cNvSpPr/>
          <p:nvPr/>
        </p:nvSpPr>
        <p:spPr>
          <a:xfrm>
            <a:off x="3581400" y="1911350"/>
            <a:ext cx="3048000" cy="990600"/>
          </a:xfrm>
          <a:prstGeom prst="rect">
            <a:avLst/>
          </a:prstGeom>
          <a:solidFill>
            <a:schemeClr val="accent3">
              <a:lumMod val="75000"/>
            </a:schemeClr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no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nb-NO" sz="3200" b="0" i="0" u="none" strike="noStrike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Helvetica Neue Medium"/>
              </a:rPr>
              <a:t>Pliktarbeid</a:t>
            </a:r>
          </a:p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nb-NO" sz="3200" b="0" i="0" u="none" strike="noStrike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Helvetica Neue Medium"/>
              </a:rPr>
              <a:t>(1 år)</a:t>
            </a:r>
            <a:endParaRPr kumimoji="0" lang="en-US" sz="3200" b="0" i="0" u="none" strike="noStrike" cap="none" spc="0" normalizeH="0" baseline="0" dirty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Neue Medium"/>
            </a:endParaRPr>
          </a:p>
        </p:txBody>
      </p:sp>
      <p:sp>
        <p:nvSpPr>
          <p:cNvPr id="5" name="Rektangel 4"/>
          <p:cNvSpPr/>
          <p:nvPr/>
        </p:nvSpPr>
        <p:spPr>
          <a:xfrm>
            <a:off x="3580598" y="5492749"/>
            <a:ext cx="3048000" cy="457200"/>
          </a:xfrm>
          <a:prstGeom prst="rect">
            <a:avLst/>
          </a:prstGeom>
          <a:solidFill>
            <a:schemeClr val="accent6">
              <a:lumMod val="75000"/>
            </a:schemeClr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no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nb-NO" sz="3200" b="0" i="0" u="none" strike="noStrike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Helvetica Neue Medium"/>
              </a:rPr>
              <a:t>Emner (0,5 år)</a:t>
            </a:r>
            <a:endParaRPr kumimoji="0" lang="en-US" sz="3200" b="0" i="0" u="none" strike="noStrike" cap="none" spc="0" normalizeH="0" baseline="0" dirty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Neue Medium"/>
            </a:endParaRPr>
          </a:p>
        </p:txBody>
      </p:sp>
    </p:spTree>
    <p:extLst>
      <p:ext uri="{BB962C8B-B14F-4D97-AF65-F5344CB8AC3E}">
        <p14:creationId xmlns:p14="http://schemas.microsoft.com/office/powerpoint/2010/main" val="3134880691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Avrundet rektangel 14"/>
          <p:cNvSpPr/>
          <p:nvPr/>
        </p:nvSpPr>
        <p:spPr>
          <a:xfrm>
            <a:off x="1524000" y="2063750"/>
            <a:ext cx="7837647" cy="4495800"/>
          </a:xfrm>
          <a:prstGeom prst="roundRect">
            <a:avLst>
              <a:gd name="adj" fmla="val 46854"/>
            </a:avLst>
          </a:prstGeom>
          <a:solidFill>
            <a:schemeClr val="accent6">
              <a:lumMod val="40000"/>
              <a:lumOff val="60000"/>
            </a:schemeClr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spc="0" normalizeH="0" baseline="0" dirty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Neue Medium"/>
            </a:endParaRPr>
          </a:p>
        </p:txBody>
      </p:sp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Oppbygningen av </a:t>
            </a:r>
            <a:r>
              <a:rPr lang="nb-NO" dirty="0" err="1" smtClean="0"/>
              <a:t>phd</a:t>
            </a:r>
            <a:endParaRPr lang="en-US" dirty="0"/>
          </a:p>
        </p:txBody>
      </p:sp>
      <p:sp>
        <p:nvSpPr>
          <p:cNvPr id="3" name="Rektangel 2"/>
          <p:cNvSpPr/>
          <p:nvPr/>
        </p:nvSpPr>
        <p:spPr>
          <a:xfrm rot="5400000">
            <a:off x="3314299" y="2635651"/>
            <a:ext cx="3048000" cy="2590799"/>
          </a:xfrm>
          <a:prstGeom prst="rect">
            <a:avLst/>
          </a:prstGeom>
          <a:solidFill>
            <a:schemeClr val="accent1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no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nb-NO" sz="3200" b="0" i="0" u="none" strike="noStrike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Helvetica Neue Medium"/>
              </a:rPr>
              <a:t>Forsknings-arbeidet (2,5 år)</a:t>
            </a:r>
            <a:endParaRPr kumimoji="0" lang="en-US" sz="3200" b="0" i="0" u="none" strike="noStrike" cap="none" spc="0" normalizeH="0" baseline="0" dirty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Neue Medium"/>
            </a:endParaRPr>
          </a:p>
        </p:txBody>
      </p:sp>
      <p:sp>
        <p:nvSpPr>
          <p:cNvPr id="4" name="Rektangel 3"/>
          <p:cNvSpPr/>
          <p:nvPr/>
        </p:nvSpPr>
        <p:spPr>
          <a:xfrm rot="5400000">
            <a:off x="5104999" y="3435751"/>
            <a:ext cx="3048000" cy="990600"/>
          </a:xfrm>
          <a:prstGeom prst="rect">
            <a:avLst/>
          </a:prstGeom>
          <a:solidFill>
            <a:schemeClr val="accent3">
              <a:lumMod val="75000"/>
            </a:schemeClr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no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nb-NO" sz="3200" b="0" i="0" u="none" strike="noStrike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Helvetica Neue Medium"/>
              </a:rPr>
              <a:t>Pliktarbeid</a:t>
            </a:r>
          </a:p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nb-NO" sz="3200" b="0" i="0" u="none" strike="noStrike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Helvetica Neue Medium"/>
              </a:rPr>
              <a:t>(1 år)</a:t>
            </a:r>
            <a:endParaRPr kumimoji="0" lang="en-US" sz="3200" b="0" i="0" u="none" strike="noStrike" cap="none" spc="0" normalizeH="0" baseline="0" dirty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Neue Medium"/>
            </a:endParaRPr>
          </a:p>
        </p:txBody>
      </p:sp>
      <p:sp>
        <p:nvSpPr>
          <p:cNvPr id="5" name="Rektangel 4"/>
          <p:cNvSpPr/>
          <p:nvPr/>
        </p:nvSpPr>
        <p:spPr>
          <a:xfrm rot="5400000">
            <a:off x="1790300" y="3701649"/>
            <a:ext cx="3048000" cy="457200"/>
          </a:xfrm>
          <a:prstGeom prst="rect">
            <a:avLst/>
          </a:prstGeom>
          <a:solidFill>
            <a:schemeClr val="accent6">
              <a:lumMod val="75000"/>
            </a:schemeClr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no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nb-NO" sz="3200" b="0" i="0" u="none" strike="noStrike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Helvetica Neue Medium"/>
              </a:rPr>
              <a:t>Emner (0,5 år)</a:t>
            </a:r>
            <a:endParaRPr kumimoji="0" lang="en-US" sz="3200" b="0" i="0" u="none" strike="noStrike" cap="none" spc="0" normalizeH="0" baseline="0" dirty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Neue Medium"/>
            </a:endParaRPr>
          </a:p>
        </p:txBody>
      </p:sp>
      <p:cxnSp>
        <p:nvCxnSpPr>
          <p:cNvPr id="7" name="Rett pilkobling 6"/>
          <p:cNvCxnSpPr/>
          <p:nvPr/>
        </p:nvCxnSpPr>
        <p:spPr>
          <a:xfrm flipV="1">
            <a:off x="2743200" y="2406249"/>
            <a:ext cx="0" cy="3047999"/>
          </a:xfrm>
          <a:prstGeom prst="straightConnector1">
            <a:avLst/>
          </a:prstGeom>
          <a:noFill/>
          <a:ln w="38100" cap="flat">
            <a:solidFill>
              <a:srgbClr val="000000"/>
            </a:solidFill>
            <a:prstDash val="solid"/>
            <a:miter lim="400000"/>
            <a:tailEnd type="triangle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9" name="TekstSylinder 8"/>
          <p:cNvSpPr txBox="1"/>
          <p:nvPr/>
        </p:nvSpPr>
        <p:spPr>
          <a:xfrm>
            <a:off x="2091739" y="3648119"/>
            <a:ext cx="573875" cy="56425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nb-NO" sz="3000" b="1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rPr>
              <a:t>tid</a:t>
            </a:r>
            <a:endParaRPr kumimoji="0" lang="en-US" sz="3000" b="1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" name="Rektangel 11"/>
          <p:cNvSpPr/>
          <p:nvPr/>
        </p:nvSpPr>
        <p:spPr>
          <a:xfrm>
            <a:off x="7239000" y="2406249"/>
            <a:ext cx="914400" cy="3047999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vert" wrap="square" lIns="0" tIns="0" rIns="0" bIns="0" numCol="1" spcCol="38100" rtlCol="0" anchor="ctr">
            <a:no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nb-NO" sz="2400" b="0" i="0" u="none" strike="noStrike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Helvetica Neue Medium"/>
              </a:rPr>
              <a:t>Andre aktiviteter</a:t>
            </a:r>
            <a:endParaRPr kumimoji="0" lang="en-US" sz="2400" b="0" i="0" u="none" strike="noStrike" cap="none" spc="0" normalizeH="0" baseline="0" dirty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Neue Medium"/>
            </a:endParaRPr>
          </a:p>
        </p:txBody>
      </p:sp>
      <p:sp>
        <p:nvSpPr>
          <p:cNvPr id="16" name="TekstSylinder 15"/>
          <p:cNvSpPr txBox="1"/>
          <p:nvPr/>
        </p:nvSpPr>
        <p:spPr>
          <a:xfrm>
            <a:off x="3886200" y="5645150"/>
            <a:ext cx="2944717" cy="56425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nb-NO" sz="3000" b="1" dirty="0" smtClean="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Helse og trivsel</a:t>
            </a:r>
            <a:endParaRPr kumimoji="0" lang="en-US" sz="3000" b="1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  <p:extLst>
      <p:ext uri="{BB962C8B-B14F-4D97-AF65-F5344CB8AC3E}">
        <p14:creationId xmlns:p14="http://schemas.microsoft.com/office/powerpoint/2010/main" val="3594882464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2" grpId="0" animBg="1"/>
      <p:bldP spid="16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7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96512" y="831382"/>
            <a:ext cx="10253607" cy="5665136"/>
          </a:xfrm>
          <a:prstGeom prst="rect">
            <a:avLst/>
          </a:prstGeom>
          <a:ln w="12700">
            <a:miter lim="400000"/>
          </a:ln>
        </p:spPr>
      </p:pic>
      <p:sp>
        <p:nvSpPr>
          <p:cNvPr id="208" name="Mulig å trene generisk kompetanse slik at også den faglige kompetansen øker…"/>
          <p:cNvSpPr/>
          <p:nvPr/>
        </p:nvSpPr>
        <p:spPr>
          <a:xfrm>
            <a:off x="4450567" y="2728284"/>
            <a:ext cx="3804462" cy="1871333"/>
          </a:xfrm>
          <a:prstGeom prst="rect">
            <a:avLst/>
          </a:prstGeom>
          <a:solidFill>
            <a:schemeClr val="accent5">
              <a:hueOff val="-82419"/>
              <a:satOff val="-9513"/>
              <a:lumOff val="-16343"/>
            </a:schemeClr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anchor="ctr"/>
          <a:lstStyle/>
          <a:p>
            <a:pPr indent="99536" defTabSz="340519" hangingPunct="0">
              <a:spcBef>
                <a:spcPts val="1238"/>
              </a:spcBef>
              <a:defRPr sz="36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r>
              <a:rPr sz="1485" kern="0">
                <a:solidFill>
                  <a:srgbClr val="FFFFFF"/>
                </a:solidFill>
                <a:latin typeface="Helvetica Neue Medium"/>
                <a:sym typeface="Helvetica Neue Medium"/>
              </a:rPr>
              <a:t>Mulig å trene generisk kompetanse slik at også den faglige kompetansen øker</a:t>
            </a:r>
          </a:p>
          <a:p>
            <a:pPr indent="99536" defTabSz="340519" hangingPunct="0">
              <a:spcBef>
                <a:spcPts val="1238"/>
              </a:spcBef>
              <a:defRPr sz="36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r>
              <a:rPr sz="1485" kern="0">
                <a:solidFill>
                  <a:srgbClr val="FFFFFF"/>
                </a:solidFill>
                <a:latin typeface="Helvetica Neue Medium"/>
                <a:sym typeface="Helvetica Neue Medium"/>
              </a:rPr>
              <a:t>Største utfordring: Folk som oss må tenke annerledes!</a:t>
            </a:r>
          </a:p>
        </p:txBody>
      </p:sp>
    </p:spTree>
    <p:extLst>
      <p:ext uri="{BB962C8B-B14F-4D97-AF65-F5344CB8AC3E}">
        <p14:creationId xmlns:p14="http://schemas.microsoft.com/office/powerpoint/2010/main" val="24424939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dissolve/>
      </p:transition>
    </mc:Choice>
    <mc:Fallback xmlns:a14="http://schemas.microsoft.com/office/drawing/2010/main" xmlns:m="http://schemas.openxmlformats.org/officeDocument/2006/math" xmlns="">
      <p:transition spd="med">
        <p:fade/>
      </p:transition>
    </mc:Fallback>
  </mc:AlternateContent>
  <p:timing>
    <p:tnLst>
      <p:par>
        <p:cTn id="1" dur="indefinite" restart="never" fill="hold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98" name="Connection Line"/>
          <p:cNvCxnSpPr>
            <a:stCxn id="205" idx="0"/>
            <a:endCxn id="202" idx="0"/>
          </p:cNvCxnSpPr>
          <p:nvPr/>
        </p:nvCxnSpPr>
        <p:spPr>
          <a:xfrm>
            <a:off x="5029200" y="4349214"/>
            <a:ext cx="0" cy="1356243"/>
          </a:xfrm>
          <a:prstGeom prst="straightConnector1">
            <a:avLst/>
          </a:prstGeom>
          <a:ln w="76200">
            <a:solidFill>
              <a:srgbClr val="000000"/>
            </a:solidFill>
            <a:miter lim="400000"/>
            <a:headEnd type="triangle"/>
            <a:tailEnd type="triangle"/>
          </a:ln>
        </p:spPr>
      </p:cxnSp>
      <p:cxnSp>
        <p:nvCxnSpPr>
          <p:cNvPr id="199" name="Connection Line"/>
          <p:cNvCxnSpPr>
            <a:stCxn id="205" idx="0"/>
            <a:endCxn id="203" idx="0"/>
          </p:cNvCxnSpPr>
          <p:nvPr/>
        </p:nvCxnSpPr>
        <p:spPr>
          <a:xfrm flipH="1" flipV="1">
            <a:off x="2540631" y="2992971"/>
            <a:ext cx="2488569" cy="1356243"/>
          </a:xfrm>
          <a:prstGeom prst="straightConnector1">
            <a:avLst/>
          </a:prstGeom>
          <a:ln w="76200">
            <a:solidFill>
              <a:srgbClr val="000000"/>
            </a:solidFill>
            <a:miter lim="400000"/>
            <a:tailEnd type="triangle"/>
          </a:ln>
        </p:spPr>
      </p:cxnSp>
      <p:cxnSp>
        <p:nvCxnSpPr>
          <p:cNvPr id="200" name="Connection Line"/>
          <p:cNvCxnSpPr>
            <a:stCxn id="204" idx="0"/>
            <a:endCxn id="205" idx="0"/>
          </p:cNvCxnSpPr>
          <p:nvPr/>
        </p:nvCxnSpPr>
        <p:spPr>
          <a:xfrm flipH="1">
            <a:off x="5029200" y="2992971"/>
            <a:ext cx="2358662" cy="1356243"/>
          </a:xfrm>
          <a:prstGeom prst="straightConnector1">
            <a:avLst/>
          </a:prstGeom>
          <a:ln w="76200">
            <a:solidFill>
              <a:srgbClr val="000000"/>
            </a:solidFill>
            <a:miter lim="400000"/>
            <a:headEnd type="triangle"/>
          </a:ln>
        </p:spPr>
      </p:cxnSp>
      <p:sp>
        <p:nvSpPr>
          <p:cNvPr id="201" name="Sammenheng mellom…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>
            <a:normAutofit/>
          </a:bodyPr>
          <a:lstStyle/>
          <a:p>
            <a:pPr defTabSz="217932">
              <a:defRPr sz="7168"/>
            </a:pPr>
            <a:r>
              <a:rPr sz="3200" dirty="0" err="1"/>
              <a:t>Sammenheng</a:t>
            </a:r>
            <a:r>
              <a:rPr sz="3200" dirty="0"/>
              <a:t> </a:t>
            </a:r>
            <a:r>
              <a:rPr sz="3200" dirty="0" err="1"/>
              <a:t>mellom</a:t>
            </a:r>
            <a:endParaRPr sz="3200" dirty="0"/>
          </a:p>
          <a:p>
            <a:pPr defTabSz="217932">
              <a:defRPr sz="7168"/>
            </a:pPr>
            <a:r>
              <a:rPr sz="3200" dirty="0" err="1"/>
              <a:t>utdanningselementer</a:t>
            </a:r>
            <a:endParaRPr sz="3200" dirty="0"/>
          </a:p>
        </p:txBody>
      </p:sp>
      <p:sp>
        <p:nvSpPr>
          <p:cNvPr id="202" name="Læringsmiljø"/>
          <p:cNvSpPr/>
          <p:nvPr/>
        </p:nvSpPr>
        <p:spPr>
          <a:xfrm>
            <a:off x="2724602" y="5312551"/>
            <a:ext cx="4609196" cy="785813"/>
          </a:xfrm>
          <a:prstGeom prst="rect">
            <a:avLst/>
          </a:prstGeom>
          <a:solidFill>
            <a:schemeClr val="accent5">
              <a:hueOff val="-82419"/>
              <a:satOff val="-9513"/>
              <a:lumOff val="-16343"/>
            </a:schemeClr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20955" tIns="20955" rIns="20955" bIns="20955" anchor="ctr"/>
          <a:lstStyle>
            <a:lvl1pPr>
              <a:defRPr sz="36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lvl1pPr>
          </a:lstStyle>
          <a:p>
            <a:pPr algn="ctr" defTabSz="340519" hangingPunct="0"/>
            <a:r>
              <a:rPr sz="1485" kern="0">
                <a:latin typeface="Helvetica Neue Medium"/>
              </a:rPr>
              <a:t>Læringsmiljø</a:t>
            </a:r>
          </a:p>
        </p:txBody>
      </p:sp>
      <p:sp>
        <p:nvSpPr>
          <p:cNvPr id="203" name="Profesjonell kompetanse"/>
          <p:cNvSpPr/>
          <p:nvPr/>
        </p:nvSpPr>
        <p:spPr>
          <a:xfrm>
            <a:off x="959783" y="2600064"/>
            <a:ext cx="3161697" cy="785813"/>
          </a:xfrm>
          <a:prstGeom prst="rect">
            <a:avLst/>
          </a:prstGeom>
          <a:solidFill>
            <a:schemeClr val="accent3">
              <a:hueOff val="362282"/>
              <a:satOff val="31803"/>
              <a:lumOff val="-18242"/>
            </a:schemeClr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20955" tIns="20955" rIns="20955" bIns="20955" anchor="ctr"/>
          <a:lstStyle>
            <a:lvl1pPr>
              <a:defRPr sz="36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lvl1pPr>
          </a:lstStyle>
          <a:p>
            <a:pPr algn="ctr" defTabSz="340519" hangingPunct="0"/>
            <a:r>
              <a:rPr sz="1485" kern="0">
                <a:latin typeface="Helvetica Neue Medium"/>
              </a:rPr>
              <a:t>Profesjonell kompetanse</a:t>
            </a:r>
          </a:p>
        </p:txBody>
      </p:sp>
      <p:sp>
        <p:nvSpPr>
          <p:cNvPr id="204" name="Faglig kompetanse"/>
          <p:cNvSpPr/>
          <p:nvPr/>
        </p:nvSpPr>
        <p:spPr>
          <a:xfrm>
            <a:off x="5805760" y="2600064"/>
            <a:ext cx="3164205" cy="785813"/>
          </a:xfrm>
          <a:prstGeom prst="rect">
            <a:avLst/>
          </a:prstGeom>
          <a:solidFill>
            <a:schemeClr val="accent3">
              <a:hueOff val="362282"/>
              <a:satOff val="31803"/>
              <a:lumOff val="-18242"/>
            </a:schemeClr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20955" tIns="20955" rIns="20955" bIns="20955" anchor="ctr"/>
          <a:lstStyle>
            <a:lvl1pPr>
              <a:defRPr sz="36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lvl1pPr>
          </a:lstStyle>
          <a:p>
            <a:pPr algn="ctr" defTabSz="340519" hangingPunct="0"/>
            <a:r>
              <a:rPr sz="1485" kern="0">
                <a:latin typeface="Helvetica Neue Medium"/>
              </a:rPr>
              <a:t>Faglig kompetanse</a:t>
            </a:r>
          </a:p>
        </p:txBody>
      </p:sp>
      <p:sp>
        <p:nvSpPr>
          <p:cNvPr id="205" name="Studentaktive undervisnings- og vurderingsformer"/>
          <p:cNvSpPr/>
          <p:nvPr/>
        </p:nvSpPr>
        <p:spPr>
          <a:xfrm>
            <a:off x="3447098" y="3956307"/>
            <a:ext cx="3164205" cy="785813"/>
          </a:xfrm>
          <a:prstGeom prst="rect">
            <a:avLst/>
          </a:prstGeom>
          <a:gradFill>
            <a:gsLst>
              <a:gs pos="0">
                <a:schemeClr val="accent3">
                  <a:hueOff val="362282"/>
                  <a:satOff val="31803"/>
                  <a:lumOff val="-18242"/>
                </a:schemeClr>
              </a:gs>
              <a:gs pos="100000">
                <a:schemeClr val="accent5">
                  <a:hueOff val="-82419"/>
                  <a:satOff val="-9513"/>
                  <a:lumOff val="-16343"/>
                </a:schemeClr>
              </a:gs>
            </a:gsLst>
            <a:lin ang="5400000"/>
          </a:gra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20955" tIns="20955" rIns="20955" bIns="20955" anchor="ctr"/>
          <a:lstStyle>
            <a:lvl1pPr>
              <a:defRPr sz="36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lvl1pPr>
          </a:lstStyle>
          <a:p>
            <a:pPr algn="ctr" defTabSz="340519" hangingPunct="0"/>
            <a:r>
              <a:rPr sz="1485" kern="0">
                <a:latin typeface="Helvetica Neue Medium"/>
              </a:rPr>
              <a:t>Studentaktive undervisnings- og vurderingsformer</a:t>
            </a:r>
          </a:p>
        </p:txBody>
      </p:sp>
    </p:spTree>
    <p:extLst>
      <p:ext uri="{BB962C8B-B14F-4D97-AF65-F5344CB8AC3E}">
        <p14:creationId xmlns:p14="http://schemas.microsoft.com/office/powerpoint/2010/main" val="35456444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dissolve/>
      </p:transition>
    </mc:Choice>
    <mc:Fallback xmlns:a14="http://schemas.microsoft.com/office/drawing/2010/main" xmlns:m="http://schemas.openxmlformats.org/officeDocument/2006/math" xmlns="">
      <p:transition spd="slow">
        <p:fade/>
      </p:transition>
    </mc:Fallback>
  </mc:AlternateContent>
  <p:timing>
    <p:tnLst>
      <p:par>
        <p:cTn id="1" dur="indefinite" restart="never" fill="hold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Premisser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Premisser</a:t>
            </a:r>
          </a:p>
        </p:txBody>
      </p:sp>
      <p:sp>
        <p:nvSpPr>
          <p:cNvPr id="216" name="Phd. skal være en forskerutdanning…"/>
          <p:cNvSpPr txBox="1">
            <a:spLocks noGrp="1"/>
          </p:cNvSpPr>
          <p:nvPr>
            <p:ph type="body" idx="1"/>
          </p:nvPr>
        </p:nvSpPr>
        <p:spPr>
          <a:xfrm>
            <a:off x="696754" y="1059462"/>
            <a:ext cx="8664893" cy="4966688"/>
          </a:xfrm>
          <a:prstGeom prst="rect">
            <a:avLst/>
          </a:prstGeom>
        </p:spPr>
        <p:txBody>
          <a:bodyPr/>
          <a:lstStyle/>
          <a:p>
            <a:pPr marL="0" indent="0">
              <a:buSzTx/>
              <a:buNone/>
            </a:pPr>
            <a:r>
              <a:rPr dirty="0" err="1"/>
              <a:t>Phd</a:t>
            </a:r>
            <a:r>
              <a:rPr dirty="0"/>
              <a:t>. </a:t>
            </a:r>
            <a:r>
              <a:rPr dirty="0" err="1"/>
              <a:t>skal</a:t>
            </a:r>
            <a:r>
              <a:rPr dirty="0"/>
              <a:t> </a:t>
            </a:r>
            <a:r>
              <a:rPr dirty="0" err="1"/>
              <a:t>være</a:t>
            </a:r>
            <a:r>
              <a:rPr dirty="0"/>
              <a:t> </a:t>
            </a:r>
            <a:r>
              <a:rPr dirty="0" err="1"/>
              <a:t>en</a:t>
            </a:r>
            <a:r>
              <a:rPr dirty="0"/>
              <a:t> </a:t>
            </a:r>
            <a:r>
              <a:rPr dirty="0" err="1"/>
              <a:t>forskerutdanning</a:t>
            </a:r>
            <a:endParaRPr dirty="0"/>
          </a:p>
          <a:p>
            <a:pPr marL="0" indent="0">
              <a:buSzTx/>
              <a:buNone/>
            </a:pPr>
            <a:r>
              <a:rPr dirty="0" err="1"/>
              <a:t>Stipendiater</a:t>
            </a:r>
            <a:r>
              <a:rPr dirty="0"/>
              <a:t> </a:t>
            </a:r>
            <a:r>
              <a:rPr dirty="0" err="1"/>
              <a:t>er</a:t>
            </a:r>
            <a:r>
              <a:rPr dirty="0"/>
              <a:t> </a:t>
            </a:r>
            <a:r>
              <a:rPr dirty="0" err="1"/>
              <a:t>en</a:t>
            </a:r>
            <a:r>
              <a:rPr dirty="0"/>
              <a:t> </a:t>
            </a:r>
            <a:r>
              <a:rPr dirty="0" err="1"/>
              <a:t>viktig</a:t>
            </a:r>
            <a:r>
              <a:rPr dirty="0"/>
              <a:t>, </a:t>
            </a:r>
            <a:r>
              <a:rPr dirty="0" err="1"/>
              <a:t>fleksibel</a:t>
            </a:r>
            <a:r>
              <a:rPr dirty="0"/>
              <a:t> </a:t>
            </a:r>
            <a:r>
              <a:rPr dirty="0" err="1"/>
              <a:t>arbeidskraft</a:t>
            </a:r>
            <a:r>
              <a:rPr dirty="0"/>
              <a:t> for </a:t>
            </a:r>
            <a:r>
              <a:rPr dirty="0" err="1"/>
              <a:t>våre</a:t>
            </a:r>
            <a:r>
              <a:rPr dirty="0"/>
              <a:t> </a:t>
            </a:r>
            <a:r>
              <a:rPr dirty="0" err="1"/>
              <a:t>forskere</a:t>
            </a:r>
            <a:endParaRPr dirty="0"/>
          </a:p>
          <a:p>
            <a:pPr marL="0" indent="0">
              <a:buSzTx/>
              <a:buNone/>
            </a:pPr>
            <a:r>
              <a:rPr dirty="0"/>
              <a:t>Et </a:t>
            </a:r>
            <a:r>
              <a:rPr dirty="0" err="1"/>
              <a:t>fåtall</a:t>
            </a:r>
            <a:r>
              <a:rPr dirty="0"/>
              <a:t> ender i </a:t>
            </a:r>
            <a:r>
              <a:rPr dirty="0" err="1"/>
              <a:t>akademia</a:t>
            </a:r>
            <a:r>
              <a:rPr dirty="0"/>
              <a:t>, </a:t>
            </a:r>
            <a:r>
              <a:rPr dirty="0" err="1"/>
              <a:t>og</a:t>
            </a:r>
            <a:r>
              <a:rPr dirty="0"/>
              <a:t> mange </a:t>
            </a:r>
            <a:r>
              <a:rPr dirty="0" err="1"/>
              <a:t>blir</a:t>
            </a:r>
            <a:r>
              <a:rPr dirty="0"/>
              <a:t> </a:t>
            </a:r>
            <a:r>
              <a:rPr dirty="0" err="1"/>
              <a:t>ikke</a:t>
            </a:r>
            <a:r>
              <a:rPr dirty="0"/>
              <a:t> </a:t>
            </a:r>
            <a:r>
              <a:rPr dirty="0" err="1"/>
              <a:t>forskere</a:t>
            </a:r>
            <a:endParaRPr dirty="0"/>
          </a:p>
          <a:p>
            <a:pPr marL="0" indent="0">
              <a:buSzTx/>
              <a:buNone/>
            </a:pPr>
            <a:r>
              <a:rPr dirty="0" err="1"/>
              <a:t>Generisk</a:t>
            </a:r>
            <a:r>
              <a:rPr dirty="0"/>
              <a:t>, </a:t>
            </a:r>
            <a:r>
              <a:rPr dirty="0" err="1"/>
              <a:t>vitenskapelig</a:t>
            </a:r>
            <a:r>
              <a:rPr dirty="0"/>
              <a:t> </a:t>
            </a:r>
            <a:r>
              <a:rPr dirty="0" err="1"/>
              <a:t>kompetanse</a:t>
            </a:r>
            <a:r>
              <a:rPr dirty="0"/>
              <a:t> </a:t>
            </a:r>
            <a:r>
              <a:rPr dirty="0" err="1"/>
              <a:t>etterspørres</a:t>
            </a:r>
            <a:r>
              <a:rPr dirty="0"/>
              <a:t> i </a:t>
            </a:r>
            <a:r>
              <a:rPr dirty="0" err="1"/>
              <a:t>stor</a:t>
            </a:r>
            <a:r>
              <a:rPr dirty="0"/>
              <a:t> grad </a:t>
            </a:r>
            <a:r>
              <a:rPr dirty="0" err="1"/>
              <a:t>av</a:t>
            </a:r>
            <a:r>
              <a:rPr dirty="0"/>
              <a:t> </a:t>
            </a:r>
            <a:r>
              <a:rPr dirty="0" err="1"/>
              <a:t>arbeidsgivere</a:t>
            </a:r>
            <a:endParaRPr dirty="0"/>
          </a:p>
        </p:txBody>
      </p:sp>
      <p:sp>
        <p:nvSpPr>
          <p:cNvPr id="217" name="Forskertilnærming til kunnskap…"/>
          <p:cNvSpPr/>
          <p:nvPr/>
        </p:nvSpPr>
        <p:spPr>
          <a:xfrm>
            <a:off x="2667333" y="4771988"/>
            <a:ext cx="4723734" cy="853472"/>
          </a:xfrm>
          <a:prstGeom prst="rect">
            <a:avLst/>
          </a:prstGeom>
          <a:solidFill>
            <a:schemeClr val="accent5">
              <a:hueOff val="-82419"/>
              <a:satOff val="-9513"/>
              <a:lumOff val="-16343"/>
            </a:schemeClr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anchor="ctr"/>
          <a:lstStyle/>
          <a:p>
            <a:pPr algn="ctr" defTabSz="340519" hangingPunct="0">
              <a:defRPr sz="48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r>
              <a:rPr sz="1980" kern="0" dirty="0" err="1">
                <a:solidFill>
                  <a:srgbClr val="FFFFFF"/>
                </a:solidFill>
                <a:latin typeface="Helvetica Neue Medium"/>
                <a:sym typeface="Helvetica Neue Medium"/>
              </a:rPr>
              <a:t>Forskertilnærming</a:t>
            </a:r>
            <a:r>
              <a:rPr sz="1980" kern="0" dirty="0">
                <a:solidFill>
                  <a:srgbClr val="FFFFFF"/>
                </a:solidFill>
                <a:latin typeface="Helvetica Neue Medium"/>
                <a:sym typeface="Helvetica Neue Medium"/>
              </a:rPr>
              <a:t> </a:t>
            </a:r>
            <a:r>
              <a:rPr sz="1980" kern="0" dirty="0" err="1">
                <a:solidFill>
                  <a:srgbClr val="FFFFFF"/>
                </a:solidFill>
                <a:latin typeface="Helvetica Neue Medium"/>
                <a:sym typeface="Helvetica Neue Medium"/>
              </a:rPr>
              <a:t>til</a:t>
            </a:r>
            <a:r>
              <a:rPr sz="1980" kern="0" dirty="0">
                <a:solidFill>
                  <a:srgbClr val="FFFFFF"/>
                </a:solidFill>
                <a:latin typeface="Helvetica Neue Medium"/>
                <a:sym typeface="Helvetica Neue Medium"/>
              </a:rPr>
              <a:t> </a:t>
            </a:r>
            <a:r>
              <a:rPr sz="1980" kern="0" dirty="0" err="1">
                <a:solidFill>
                  <a:srgbClr val="FFFFFF"/>
                </a:solidFill>
                <a:latin typeface="Helvetica Neue Medium"/>
                <a:sym typeface="Helvetica Neue Medium"/>
              </a:rPr>
              <a:t>kunnskap</a:t>
            </a:r>
            <a:endParaRPr sz="1980" kern="0" dirty="0">
              <a:solidFill>
                <a:srgbClr val="FFFFFF"/>
              </a:solidFill>
              <a:latin typeface="Helvetica Neue Medium"/>
              <a:sym typeface="Helvetica Neue Medium"/>
            </a:endParaRPr>
          </a:p>
          <a:p>
            <a:pPr algn="ctr" defTabSz="340519" hangingPunct="0">
              <a:defRPr sz="48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r>
              <a:rPr sz="1980" kern="0" dirty="0" err="1">
                <a:solidFill>
                  <a:srgbClr val="FFFFFF"/>
                </a:solidFill>
                <a:latin typeface="Helvetica Neue Medium"/>
                <a:sym typeface="Helvetica Neue Medium"/>
              </a:rPr>
              <a:t>Forskning</a:t>
            </a:r>
            <a:r>
              <a:rPr sz="1980" kern="0" dirty="0">
                <a:solidFill>
                  <a:srgbClr val="FFFFFF"/>
                </a:solidFill>
                <a:latin typeface="Helvetica Neue Medium"/>
                <a:sym typeface="Helvetica Neue Medium"/>
              </a:rPr>
              <a:t> </a:t>
            </a:r>
            <a:r>
              <a:rPr sz="1980" kern="0" dirty="0" err="1">
                <a:solidFill>
                  <a:srgbClr val="FFFFFF"/>
                </a:solidFill>
                <a:latin typeface="Helvetica Neue Medium"/>
                <a:sym typeface="Helvetica Neue Medium"/>
              </a:rPr>
              <a:t>som</a:t>
            </a:r>
            <a:r>
              <a:rPr sz="1980" kern="0" dirty="0">
                <a:solidFill>
                  <a:srgbClr val="FFFFFF"/>
                </a:solidFill>
                <a:latin typeface="Helvetica Neue Medium"/>
                <a:sym typeface="Helvetica Neue Medium"/>
              </a:rPr>
              <a:t> </a:t>
            </a:r>
            <a:r>
              <a:rPr sz="1980" kern="0" dirty="0" err="1">
                <a:solidFill>
                  <a:srgbClr val="FFFFFF"/>
                </a:solidFill>
                <a:latin typeface="Helvetica Neue Medium"/>
                <a:sym typeface="Helvetica Neue Medium"/>
              </a:rPr>
              <a:t>generisk</a:t>
            </a:r>
            <a:r>
              <a:rPr sz="1980" kern="0" dirty="0">
                <a:solidFill>
                  <a:srgbClr val="FFFFFF"/>
                </a:solidFill>
                <a:latin typeface="Helvetica Neue Medium"/>
                <a:sym typeface="Helvetica Neue Medium"/>
              </a:rPr>
              <a:t> </a:t>
            </a:r>
            <a:r>
              <a:rPr sz="1980" kern="0" dirty="0" err="1">
                <a:solidFill>
                  <a:srgbClr val="FFFFFF"/>
                </a:solidFill>
                <a:latin typeface="Helvetica Neue Medium"/>
                <a:sym typeface="Helvetica Neue Medium"/>
              </a:rPr>
              <a:t>kompetanse</a:t>
            </a:r>
            <a:endParaRPr sz="1980" kern="0" dirty="0">
              <a:solidFill>
                <a:srgbClr val="FFFFFF"/>
              </a:solidFill>
              <a:latin typeface="Helvetica Neue Medium"/>
              <a:sym typeface="Helvetica Neue Medium"/>
            </a:endParaRPr>
          </a:p>
        </p:txBody>
      </p:sp>
    </p:spTree>
    <p:extLst>
      <p:ext uri="{BB962C8B-B14F-4D97-AF65-F5344CB8AC3E}">
        <p14:creationId xmlns:p14="http://schemas.microsoft.com/office/powerpoint/2010/main" val="29722213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dissolve/>
      </p:transition>
    </mc:Choice>
    <mc:Fallback xmlns:a14="http://schemas.microsoft.com/office/drawing/2010/main" xmlns:m="http://schemas.openxmlformats.org/officeDocument/2006/math" xmlns="">
      <p:transition spd="slow">
        <p:fade/>
      </p:transition>
    </mc:Fallback>
  </mc:AlternateContent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1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1000"/>
                                        <p:tgtEl>
                                          <p:spTgt spid="217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2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1000"/>
                                        <p:tgtEl>
                                          <p:spTgt spid="2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9" presetClass="entr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2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1000"/>
                                        <p:tgtEl>
                                          <p:spTgt spid="2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7" grpId="0" build="p" bldLvl="5" animBg="1" advAuto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Forskertilnærming til kunnskap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Forskertilnærming til kunnskap</a:t>
            </a:r>
          </a:p>
        </p:txBody>
      </p:sp>
      <p:sp>
        <p:nvSpPr>
          <p:cNvPr id="228" name="Tilegne seg kjent kunnskap — lære som en forsker"/>
          <p:cNvSpPr/>
          <p:nvPr/>
        </p:nvSpPr>
        <p:spPr>
          <a:xfrm>
            <a:off x="786018" y="2217309"/>
            <a:ext cx="4008577" cy="1089660"/>
          </a:xfrm>
          <a:prstGeom prst="rect">
            <a:avLst/>
          </a:prstGeom>
          <a:solidFill>
            <a:schemeClr val="accent1">
              <a:lumOff val="-13575"/>
            </a:schemeClr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anchor="ctr"/>
          <a:lstStyle>
            <a:lvl1pPr>
              <a:defRPr sz="4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lvl1pPr>
          </a:lstStyle>
          <a:p>
            <a:pPr algn="ctr" defTabSz="340519" hangingPunct="0"/>
            <a:r>
              <a:rPr sz="1733" kern="0">
                <a:latin typeface="Helvetica Neue Medium"/>
              </a:rPr>
              <a:t>Tilegne seg kjent kunnskap — lære som en forsker</a:t>
            </a:r>
          </a:p>
        </p:txBody>
      </p:sp>
      <p:sp>
        <p:nvSpPr>
          <p:cNvPr id="229" name="Tilrettelegge for læring — slik at andre kan tilegne seg kunnskap"/>
          <p:cNvSpPr/>
          <p:nvPr/>
        </p:nvSpPr>
        <p:spPr>
          <a:xfrm>
            <a:off x="5263806" y="3647842"/>
            <a:ext cx="4008577" cy="1090945"/>
          </a:xfrm>
          <a:prstGeom prst="rect">
            <a:avLst/>
          </a:prstGeom>
          <a:solidFill>
            <a:schemeClr val="accent3">
              <a:hueOff val="362282"/>
              <a:satOff val="31803"/>
              <a:lumOff val="-18242"/>
            </a:schemeClr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anchor="ctr"/>
          <a:lstStyle>
            <a:lvl1pPr>
              <a:defRPr sz="4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lvl1pPr>
          </a:lstStyle>
          <a:p>
            <a:pPr algn="ctr" defTabSz="340519" hangingPunct="0"/>
            <a:r>
              <a:rPr sz="1733" kern="0">
                <a:latin typeface="Helvetica Neue Medium"/>
              </a:rPr>
              <a:t>Tilrettelegge for læring — slik at andre kan tilegne seg kunnskap</a:t>
            </a:r>
          </a:p>
        </p:txBody>
      </p:sp>
      <p:sp>
        <p:nvSpPr>
          <p:cNvPr id="230" name="Formidle kunnskap — kommunisere kunnskap på en profesjonell måte"/>
          <p:cNvSpPr/>
          <p:nvPr/>
        </p:nvSpPr>
        <p:spPr>
          <a:xfrm>
            <a:off x="786018" y="3625023"/>
            <a:ext cx="4008577" cy="1090945"/>
          </a:xfrm>
          <a:prstGeom prst="rect">
            <a:avLst/>
          </a:prstGeom>
          <a:solidFill>
            <a:schemeClr val="accent5">
              <a:hueOff val="-82419"/>
              <a:satOff val="-9513"/>
              <a:lumOff val="-16343"/>
            </a:schemeClr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anchor="ctr"/>
          <a:lstStyle>
            <a:lvl1pPr>
              <a:defRPr sz="4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lvl1pPr>
          </a:lstStyle>
          <a:p>
            <a:pPr algn="ctr" defTabSz="340519" hangingPunct="0"/>
            <a:r>
              <a:rPr sz="1733" kern="0">
                <a:latin typeface="Helvetica Neue Medium"/>
              </a:rPr>
              <a:t>Formidle kunnskap — kommunisere kunnskap på en profesjonell måte </a:t>
            </a:r>
          </a:p>
        </p:txBody>
      </p:sp>
      <p:sp>
        <p:nvSpPr>
          <p:cNvPr id="231" name="Utvikle ny kunnskap — utvikle kunnskap som en forsker"/>
          <p:cNvSpPr/>
          <p:nvPr/>
        </p:nvSpPr>
        <p:spPr>
          <a:xfrm>
            <a:off x="5263805" y="2216666"/>
            <a:ext cx="4008577" cy="1090945"/>
          </a:xfrm>
          <a:prstGeom prst="rect">
            <a:avLst/>
          </a:prstGeom>
          <a:solidFill>
            <a:schemeClr val="accent4">
              <a:hueOff val="-1081314"/>
              <a:satOff val="4338"/>
              <a:lumOff val="-8931"/>
            </a:schemeClr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anchor="ctr"/>
          <a:lstStyle>
            <a:lvl1pPr>
              <a:defRPr sz="4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lvl1pPr>
          </a:lstStyle>
          <a:p>
            <a:pPr algn="ctr" defTabSz="340519" hangingPunct="0"/>
            <a:r>
              <a:rPr sz="1733" kern="0">
                <a:latin typeface="Helvetica Neue Medium"/>
              </a:rPr>
              <a:t>Utvikle ny kunnskap — utvikle kunnskap som en forsker</a:t>
            </a:r>
          </a:p>
        </p:txBody>
      </p:sp>
      <p:sp>
        <p:nvSpPr>
          <p:cNvPr id="232" name="Omsette kunnskap til produkter og tjenester"/>
          <p:cNvSpPr/>
          <p:nvPr/>
        </p:nvSpPr>
        <p:spPr>
          <a:xfrm>
            <a:off x="2842101" y="5050035"/>
            <a:ext cx="4008577" cy="1089660"/>
          </a:xfrm>
          <a:prstGeom prst="rect">
            <a:avLst/>
          </a:prstGeom>
          <a:solidFill>
            <a:schemeClr val="accent6">
              <a:satOff val="-15798"/>
              <a:lumOff val="-17517"/>
            </a:schemeClr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anchor="ctr"/>
          <a:lstStyle>
            <a:lvl1pPr>
              <a:defRPr sz="4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lvl1pPr>
          </a:lstStyle>
          <a:p>
            <a:pPr algn="ctr" defTabSz="340519" hangingPunct="0"/>
            <a:r>
              <a:rPr sz="1733" kern="0">
                <a:latin typeface="Helvetica Neue Medium"/>
              </a:rPr>
              <a:t>Omsette kunnskap til produkter og tjenester</a:t>
            </a:r>
          </a:p>
        </p:txBody>
      </p:sp>
    </p:spTree>
    <p:extLst>
      <p:ext uri="{BB962C8B-B14F-4D97-AF65-F5344CB8AC3E}">
        <p14:creationId xmlns:p14="http://schemas.microsoft.com/office/powerpoint/2010/main" val="42690729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dissolve/>
      </p:transition>
    </mc:Choice>
    <mc:Fallback xmlns:a14="http://schemas.microsoft.com/office/drawing/2010/main" xmlns:m="http://schemas.openxmlformats.org/officeDocument/2006/math" xmlns="">
      <p:transition spd="slow">
        <p:fade/>
      </p:transition>
    </mc:Fallback>
  </mc:AlternateContent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2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1000"/>
                                        <p:tgtEl>
                                          <p:spTgt spid="228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" fill="hold"/>
                                        <p:tgtEl>
                                          <p:spTgt spid="2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1000"/>
                                        <p:tgtEl>
                                          <p:spTgt spid="2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ntr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23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1000"/>
                                        <p:tgtEl>
                                          <p:spTgt spid="231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7" fill="hold"/>
                                        <p:tgtEl>
                                          <p:spTgt spid="2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1000"/>
                                        <p:tgtEl>
                                          <p:spTgt spid="2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9" presetClass="entr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22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1000"/>
                                        <p:tgtEl>
                                          <p:spTgt spid="229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5" fill="hold"/>
                                        <p:tgtEl>
                                          <p:spTgt spid="2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1000"/>
                                        <p:tgtEl>
                                          <p:spTgt spid="2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9" presetClass="entr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0" fill="hold"/>
                                        <p:tgtEl>
                                          <p:spTgt spid="230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1000"/>
                                        <p:tgtEl>
                                          <p:spTgt spid="230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3" fill="hold"/>
                                        <p:tgtEl>
                                          <p:spTgt spid="2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" dur="1000"/>
                                        <p:tgtEl>
                                          <p:spTgt spid="2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9" presetClass="entr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8" fill="hold"/>
                                        <p:tgtEl>
                                          <p:spTgt spid="23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9" dur="1000"/>
                                        <p:tgtEl>
                                          <p:spTgt spid="232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1" fill="hold"/>
                                        <p:tgtEl>
                                          <p:spTgt spid="2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1000"/>
                                        <p:tgtEl>
                                          <p:spTgt spid="2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8" grpId="0" uiExpand="1" build="p" bldLvl="5" animBg="1" advAuto="0"/>
      <p:bldP spid="229" grpId="0" uiExpand="1" build="p" bldLvl="5" animBg="1" advAuto="0"/>
      <p:bldP spid="230" grpId="0" uiExpand="1" build="p" bldLvl="5" animBg="1" advAuto="0"/>
      <p:bldP spid="231" grpId="0" uiExpand="1" build="p" bldLvl="5" animBg="1" advAuto="0"/>
      <p:bldP spid="232" grpId="0" uiExpand="1" build="p" bldLvl="5" animBg="1" advAuto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ktangel 2"/>
          <p:cNvSpPr/>
          <p:nvPr/>
        </p:nvSpPr>
        <p:spPr>
          <a:xfrm>
            <a:off x="762000" y="768350"/>
            <a:ext cx="8458200" cy="58580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186690">
              <a:spcBef>
                <a:spcPts val="1200"/>
              </a:spcBef>
              <a:spcAft>
                <a:spcPts val="0"/>
              </a:spcAft>
            </a:pPr>
            <a:r>
              <a:rPr lang="nb-NO" sz="3600" spc="-50" dirty="0" err="1">
                <a:solidFill>
                  <a:srgbClr val="3988C2"/>
                </a:solidFill>
                <a:latin typeface="Calibri Light" panose="020F0302020204030204" pitchFamily="34" charset="0"/>
                <a:ea typeface="Arial Unicode MS"/>
                <a:cs typeface="Arial Unicode MS"/>
              </a:rPr>
              <a:t>Ph.d</a:t>
            </a:r>
            <a:r>
              <a:rPr lang="nb-NO" sz="3600" spc="-50" dirty="0">
                <a:solidFill>
                  <a:srgbClr val="3988C2"/>
                </a:solidFill>
                <a:latin typeface="Calibri Light" panose="020F0302020204030204" pitchFamily="34" charset="0"/>
                <a:ea typeface="Arial Unicode MS"/>
                <a:cs typeface="Arial Unicode MS"/>
              </a:rPr>
              <a:t>.-programmet ved MN</a:t>
            </a:r>
            <a:endParaRPr lang="en-US" sz="2000" dirty="0">
              <a:solidFill>
                <a:srgbClr val="000000"/>
              </a:solidFill>
              <a:latin typeface="Helvetica" panose="020B0604020202020204" pitchFamily="34" charset="0"/>
              <a:ea typeface="Arial Unicode MS"/>
              <a:cs typeface="Arial Unicode MS"/>
            </a:endParaRPr>
          </a:p>
          <a:p>
            <a:pPr marR="186690">
              <a:spcBef>
                <a:spcPts val="200"/>
              </a:spcBef>
              <a:spcAft>
                <a:spcPts val="0"/>
              </a:spcAft>
            </a:pPr>
            <a:r>
              <a:rPr lang="nb-NO" sz="2400" i="1" spc="-50" dirty="0">
                <a:solidFill>
                  <a:srgbClr val="3988C2"/>
                </a:solidFill>
                <a:latin typeface="Calibri" panose="020F0502020204030204" pitchFamily="34" charset="0"/>
                <a:ea typeface="Arial Unicode MS"/>
                <a:cs typeface="Arial Unicode MS"/>
              </a:rPr>
              <a:t>Kunnskap</a:t>
            </a:r>
            <a:endParaRPr lang="en-US" sz="2000" dirty="0">
              <a:solidFill>
                <a:srgbClr val="000000"/>
              </a:solidFill>
              <a:latin typeface="Helvetica" panose="020B0604020202020204" pitchFamily="34" charset="0"/>
              <a:ea typeface="Arial Unicode MS"/>
              <a:cs typeface="Arial Unicode MS"/>
            </a:endParaRPr>
          </a:p>
          <a:p>
            <a:pPr marR="186690">
              <a:spcAft>
                <a:spcPts val="1200"/>
              </a:spcAft>
            </a:pPr>
            <a:r>
              <a:rPr lang="nb-NO" sz="2400" i="1" spc="-50" dirty="0">
                <a:solidFill>
                  <a:srgbClr val="4E81BD"/>
                </a:solidFill>
                <a:latin typeface="Times" panose="02020603050405020304" pitchFamily="18" charset="0"/>
                <a:ea typeface="Arial Unicode MS"/>
                <a:cs typeface="Arial Unicode MS"/>
              </a:rPr>
              <a:t>En kandidat med doktorgrad fra MN…</a:t>
            </a:r>
            <a:endParaRPr lang="en-US" sz="2000" dirty="0">
              <a:solidFill>
                <a:srgbClr val="000000"/>
              </a:solidFill>
              <a:latin typeface="Helvetica" panose="020B0604020202020204" pitchFamily="34" charset="0"/>
              <a:ea typeface="Arial Unicode MS"/>
              <a:cs typeface="Arial Unicode MS"/>
            </a:endParaRPr>
          </a:p>
          <a:p>
            <a:pPr marL="685800" marR="186690" indent="-228600">
              <a:spcAft>
                <a:spcPts val="600"/>
              </a:spcAft>
            </a:pPr>
            <a:r>
              <a:rPr lang="nb-NO" sz="2400" spc="-50" dirty="0">
                <a:solidFill>
                  <a:srgbClr val="000000"/>
                </a:solidFill>
                <a:latin typeface="Symbol" panose="05050102010706020507" pitchFamily="18" charset="2"/>
                <a:ea typeface="Arial Unicode MS"/>
                <a:cs typeface="Arial Unicode MS"/>
              </a:rPr>
              <a:t>	</a:t>
            </a:r>
            <a:r>
              <a:rPr lang="nb-NO" sz="2400" spc="-50" dirty="0">
                <a:solidFill>
                  <a:srgbClr val="000000"/>
                </a:solidFill>
                <a:latin typeface="Cambria" panose="02040503050406030204" pitchFamily="18" charset="0"/>
                <a:ea typeface="Arial Unicode MS"/>
                <a:cs typeface="Arial Unicode MS"/>
              </a:rPr>
              <a:t>er i kunnskapsfronten innen sitt </a:t>
            </a:r>
            <a:r>
              <a:rPr lang="nb-NO" sz="2400" spc="-50" dirty="0" err="1">
                <a:solidFill>
                  <a:srgbClr val="000000"/>
                </a:solidFill>
                <a:latin typeface="Cambria" panose="02040503050406030204" pitchFamily="18" charset="0"/>
                <a:ea typeface="Arial Unicode MS"/>
                <a:cs typeface="Arial Unicode MS"/>
              </a:rPr>
              <a:t>fagomr</a:t>
            </a:r>
            <a:r>
              <a:rPr lang="da-DK" sz="2400" spc="-50" dirty="0">
                <a:solidFill>
                  <a:srgbClr val="000000"/>
                </a:solidFill>
                <a:latin typeface="Cambria" panose="02040503050406030204" pitchFamily="18" charset="0"/>
                <a:ea typeface="Arial Unicode MS"/>
                <a:cs typeface="Arial Unicode MS"/>
              </a:rPr>
              <a:t>å</a:t>
            </a:r>
            <a:r>
              <a:rPr lang="nb-NO" sz="2400" spc="-50" dirty="0">
                <a:solidFill>
                  <a:srgbClr val="000000"/>
                </a:solidFill>
                <a:latin typeface="Cambria" panose="02040503050406030204" pitchFamily="18" charset="0"/>
                <a:ea typeface="Arial Unicode MS"/>
                <a:cs typeface="Arial Unicode MS"/>
              </a:rPr>
              <a:t>de og kan bidra til videre utvikling av faget</a:t>
            </a:r>
            <a:endParaRPr lang="en-US" sz="2000" dirty="0">
              <a:solidFill>
                <a:srgbClr val="000000"/>
              </a:solidFill>
              <a:latin typeface="Helvetica" panose="020B0604020202020204" pitchFamily="34" charset="0"/>
              <a:ea typeface="Arial Unicode MS"/>
              <a:cs typeface="Arial Unicode MS"/>
            </a:endParaRPr>
          </a:p>
          <a:p>
            <a:pPr marL="910590" marR="186690" indent="-226695">
              <a:spcAft>
                <a:spcPts val="600"/>
              </a:spcAft>
            </a:pPr>
            <a:r>
              <a:rPr lang="nb-NO" sz="2400" spc="-50" dirty="0">
                <a:solidFill>
                  <a:srgbClr val="2A2A2A"/>
                </a:solidFill>
                <a:latin typeface="Courier New" panose="02070309020205020404" pitchFamily="49" charset="0"/>
                <a:ea typeface="Arial Unicode MS"/>
                <a:cs typeface="Arial Unicode MS"/>
              </a:rPr>
              <a:t>o	</a:t>
            </a:r>
            <a:r>
              <a:rPr lang="nb-NO" sz="2400" i="1" spc="-50" dirty="0">
                <a:solidFill>
                  <a:srgbClr val="2A2A2A"/>
                </a:solidFill>
                <a:latin typeface="Times" panose="02020603050405020304" pitchFamily="18" charset="0"/>
                <a:ea typeface="Arial Unicode MS"/>
                <a:cs typeface="Arial Unicode MS"/>
              </a:rPr>
              <a:t>er i kunnskapsfronten innenfor sitt </a:t>
            </a:r>
            <a:r>
              <a:rPr lang="nb-NO" sz="2400" i="1" spc="-50" dirty="0" err="1">
                <a:solidFill>
                  <a:srgbClr val="2A2A2A"/>
                </a:solidFill>
                <a:latin typeface="Times" panose="02020603050405020304" pitchFamily="18" charset="0"/>
                <a:ea typeface="Arial Unicode MS"/>
                <a:cs typeface="Arial Unicode MS"/>
              </a:rPr>
              <a:t>fagområde</a:t>
            </a:r>
            <a:r>
              <a:rPr lang="nb-NO" sz="2400" i="1" spc="-50" dirty="0">
                <a:solidFill>
                  <a:srgbClr val="2A2A2A"/>
                </a:solidFill>
                <a:latin typeface="Times" panose="02020603050405020304" pitchFamily="18" charset="0"/>
                <a:ea typeface="Arial Unicode MS"/>
                <a:cs typeface="Arial Unicode MS"/>
              </a:rPr>
              <a:t> og behersker </a:t>
            </a:r>
            <a:r>
              <a:rPr lang="nb-NO" sz="2400" i="1" spc="-50" dirty="0" err="1">
                <a:solidFill>
                  <a:srgbClr val="2A2A2A"/>
                </a:solidFill>
                <a:latin typeface="Times" panose="02020603050405020304" pitchFamily="18" charset="0"/>
                <a:ea typeface="Arial Unicode MS"/>
                <a:cs typeface="Arial Unicode MS"/>
              </a:rPr>
              <a:t>fagområdets</a:t>
            </a:r>
            <a:r>
              <a:rPr lang="nb-NO" sz="2400" i="1" spc="-50" dirty="0">
                <a:solidFill>
                  <a:srgbClr val="2A2A2A"/>
                </a:solidFill>
                <a:latin typeface="Times" panose="02020603050405020304" pitchFamily="18" charset="0"/>
                <a:ea typeface="Arial Unicode MS"/>
                <a:cs typeface="Arial Unicode MS"/>
              </a:rPr>
              <a:t> vitenskapsteori og/eller kunstneriske problemstillinger og metoder (K1)</a:t>
            </a:r>
            <a:endParaRPr lang="en-US" sz="2000" dirty="0">
              <a:solidFill>
                <a:srgbClr val="000000"/>
              </a:solidFill>
              <a:latin typeface="Helvetica" panose="020B0604020202020204" pitchFamily="34" charset="0"/>
              <a:ea typeface="Arial Unicode MS"/>
              <a:cs typeface="Arial Unicode MS"/>
            </a:endParaRPr>
          </a:p>
          <a:p>
            <a:pPr marL="910590" marR="186690" indent="-226695">
              <a:spcAft>
                <a:spcPts val="600"/>
              </a:spcAft>
            </a:pPr>
            <a:r>
              <a:rPr lang="nb-NO" sz="2400" spc="-50" dirty="0">
                <a:solidFill>
                  <a:srgbClr val="2A2A2A"/>
                </a:solidFill>
                <a:latin typeface="Courier New" panose="02070309020205020404" pitchFamily="49" charset="0"/>
                <a:ea typeface="Arial Unicode MS"/>
                <a:cs typeface="Arial Unicode MS"/>
              </a:rPr>
              <a:t>o	</a:t>
            </a:r>
            <a:r>
              <a:rPr lang="nb-NO" sz="2400" i="1" spc="-50" dirty="0">
                <a:solidFill>
                  <a:srgbClr val="2A2A2A"/>
                </a:solidFill>
                <a:latin typeface="Times" panose="02020603050405020304" pitchFamily="18" charset="0"/>
                <a:ea typeface="Arial Unicode MS"/>
                <a:cs typeface="Arial Unicode MS"/>
              </a:rPr>
              <a:t>kan vurdere hensiktsmessigheten og anvendelsen av ulike metoder og prosesser i forskning og faglige utviklingsprosjekter (K2)</a:t>
            </a:r>
            <a:endParaRPr lang="en-US" sz="2000" dirty="0">
              <a:solidFill>
                <a:srgbClr val="000000"/>
              </a:solidFill>
              <a:latin typeface="Helvetica" panose="020B0604020202020204" pitchFamily="34" charset="0"/>
              <a:ea typeface="Arial Unicode MS"/>
              <a:cs typeface="Arial Unicode MS"/>
            </a:endParaRPr>
          </a:p>
          <a:p>
            <a:pPr marL="910590" marR="186690" indent="-226695">
              <a:spcAft>
                <a:spcPts val="600"/>
              </a:spcAft>
            </a:pPr>
            <a:r>
              <a:rPr lang="nb-NO" sz="2400" spc="-50" dirty="0">
                <a:solidFill>
                  <a:srgbClr val="2A2A2A"/>
                </a:solidFill>
                <a:latin typeface="Courier New" panose="02070309020205020404" pitchFamily="49" charset="0"/>
                <a:ea typeface="Arial Unicode MS"/>
                <a:cs typeface="Arial Unicode MS"/>
              </a:rPr>
              <a:t>o	</a:t>
            </a:r>
            <a:r>
              <a:rPr lang="nb-NO" sz="2400" i="1" spc="-50" dirty="0">
                <a:solidFill>
                  <a:srgbClr val="2A2A2A"/>
                </a:solidFill>
                <a:latin typeface="Times" panose="02020603050405020304" pitchFamily="18" charset="0"/>
                <a:ea typeface="Arial Unicode MS"/>
                <a:cs typeface="Arial Unicode MS"/>
              </a:rPr>
              <a:t>kan bidra til utvikling av ny kunnskap, nye teorier, metoder, fortolkninger og dokumentasjonsformer innenfor </a:t>
            </a:r>
            <a:r>
              <a:rPr lang="nb-NO" sz="2400" i="1" spc="-50" dirty="0" err="1">
                <a:solidFill>
                  <a:srgbClr val="2A2A2A"/>
                </a:solidFill>
                <a:latin typeface="Times" panose="02020603050405020304" pitchFamily="18" charset="0"/>
                <a:ea typeface="Arial Unicode MS"/>
                <a:cs typeface="Arial Unicode MS"/>
              </a:rPr>
              <a:t>fagområdet</a:t>
            </a:r>
            <a:r>
              <a:rPr lang="nb-NO" sz="2400" i="1" spc="-50" dirty="0">
                <a:solidFill>
                  <a:srgbClr val="2A2A2A"/>
                </a:solidFill>
                <a:latin typeface="Times" panose="02020603050405020304" pitchFamily="18" charset="0"/>
                <a:ea typeface="Arial Unicode MS"/>
                <a:cs typeface="Arial Unicode MS"/>
              </a:rPr>
              <a:t> (K3)</a:t>
            </a:r>
            <a:endParaRPr lang="en-US" sz="2000" dirty="0">
              <a:solidFill>
                <a:srgbClr val="000000"/>
              </a:solidFill>
              <a:latin typeface="Helvetica" panose="020B0604020202020204" pitchFamily="34" charset="0"/>
              <a:ea typeface="Arial Unicode MS"/>
              <a:cs typeface="Arial Unicode MS"/>
            </a:endParaRPr>
          </a:p>
        </p:txBody>
      </p:sp>
      <p:sp>
        <p:nvSpPr>
          <p:cNvPr id="4" name="Avrundet rektangel 3"/>
          <p:cNvSpPr/>
          <p:nvPr/>
        </p:nvSpPr>
        <p:spPr>
          <a:xfrm>
            <a:off x="1219200" y="2292350"/>
            <a:ext cx="7696200" cy="762000"/>
          </a:xfrm>
          <a:prstGeom prst="roundRect">
            <a:avLst/>
          </a:prstGeom>
          <a:noFill/>
          <a:ln w="28575" cap="flat">
            <a:solidFill>
              <a:srgbClr val="FF0000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Neue Medium"/>
            </a:endParaRPr>
          </a:p>
        </p:txBody>
      </p:sp>
    </p:spTree>
    <p:extLst>
      <p:ext uri="{BB962C8B-B14F-4D97-AF65-F5344CB8AC3E}">
        <p14:creationId xmlns:p14="http://schemas.microsoft.com/office/powerpoint/2010/main" val="63931762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/>
          <p:cNvSpPr/>
          <p:nvPr/>
        </p:nvSpPr>
        <p:spPr>
          <a:xfrm>
            <a:off x="1066800" y="1835150"/>
            <a:ext cx="8382000" cy="34317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186690">
              <a:spcBef>
                <a:spcPts val="200"/>
              </a:spcBef>
              <a:spcAft>
                <a:spcPts val="0"/>
              </a:spcAft>
            </a:pPr>
            <a:r>
              <a:rPr lang="nb-NO" sz="2400" i="1" spc="-50" dirty="0">
                <a:solidFill>
                  <a:srgbClr val="3988C2"/>
                </a:solidFill>
                <a:latin typeface="Calibri" panose="020F0502020204030204" pitchFamily="34" charset="0"/>
                <a:ea typeface="Arial Unicode MS"/>
                <a:cs typeface="Arial Unicode MS"/>
              </a:rPr>
              <a:t>Ferdigheter</a:t>
            </a:r>
            <a:endParaRPr lang="en-US" sz="2400" dirty="0">
              <a:solidFill>
                <a:srgbClr val="000000"/>
              </a:solidFill>
              <a:latin typeface="Helvetica" panose="020B0604020202020204" pitchFamily="34" charset="0"/>
              <a:ea typeface="Arial Unicode MS"/>
              <a:cs typeface="Arial Unicode MS"/>
            </a:endParaRPr>
          </a:p>
          <a:p>
            <a:pPr marR="186690">
              <a:spcAft>
                <a:spcPts val="1200"/>
              </a:spcAft>
            </a:pPr>
            <a:r>
              <a:rPr lang="nb-NO" sz="2400" i="1" spc="-50" dirty="0">
                <a:solidFill>
                  <a:srgbClr val="4E81BD"/>
                </a:solidFill>
                <a:latin typeface="Times" panose="02020603050405020304" pitchFamily="18" charset="0"/>
                <a:ea typeface="Arial Unicode MS"/>
                <a:cs typeface="Arial Unicode MS"/>
              </a:rPr>
              <a:t>En kandidat med doktorgrad fra MN…</a:t>
            </a:r>
            <a:endParaRPr lang="en-US" sz="2400" dirty="0">
              <a:solidFill>
                <a:srgbClr val="000000"/>
              </a:solidFill>
              <a:latin typeface="Helvetica" panose="020B0604020202020204" pitchFamily="34" charset="0"/>
              <a:ea typeface="Arial Unicode MS"/>
              <a:cs typeface="Arial Unicode MS"/>
            </a:endParaRPr>
          </a:p>
          <a:p>
            <a:pPr marL="685800" marR="186690" indent="-228600">
              <a:spcAft>
                <a:spcPts val="600"/>
              </a:spcAft>
            </a:pPr>
            <a:r>
              <a:rPr lang="nb-NO" sz="2400" spc="-50" dirty="0">
                <a:solidFill>
                  <a:srgbClr val="000000"/>
                </a:solidFill>
                <a:latin typeface="Symbol" panose="05050102010706020507" pitchFamily="18" charset="2"/>
                <a:ea typeface="Arial Unicode MS"/>
                <a:cs typeface="Arial Unicode MS"/>
              </a:rPr>
              <a:t>	</a:t>
            </a:r>
            <a:r>
              <a:rPr lang="nb-NO" sz="2400" spc="-50" dirty="0">
                <a:solidFill>
                  <a:srgbClr val="000000"/>
                </a:solidFill>
                <a:latin typeface="Cambria" panose="02040503050406030204" pitchFamily="18" charset="0"/>
                <a:ea typeface="Arial Unicode MS"/>
                <a:cs typeface="Arial Unicode MS"/>
              </a:rPr>
              <a:t>kan drive og </a:t>
            </a:r>
            <a:r>
              <a:rPr lang="nb-NO" sz="2400" spc="-50" dirty="0" err="1">
                <a:solidFill>
                  <a:srgbClr val="000000"/>
                </a:solidFill>
                <a:latin typeface="Cambria" panose="02040503050406030204" pitchFamily="18" charset="0"/>
                <a:ea typeface="Arial Unicode MS"/>
                <a:cs typeface="Arial Unicode MS"/>
              </a:rPr>
              <a:t>gjennomf</a:t>
            </a:r>
            <a:r>
              <a:rPr lang="da-DK" sz="2400" spc="-50" dirty="0">
                <a:solidFill>
                  <a:srgbClr val="000000"/>
                </a:solidFill>
                <a:latin typeface="Cambria" panose="02040503050406030204" pitchFamily="18" charset="0"/>
                <a:ea typeface="Arial Unicode MS"/>
                <a:cs typeface="Arial Unicode MS"/>
              </a:rPr>
              <a:t>ø</a:t>
            </a:r>
            <a:r>
              <a:rPr lang="nb-NO" sz="2400" spc="-50" dirty="0">
                <a:solidFill>
                  <a:srgbClr val="000000"/>
                </a:solidFill>
                <a:latin typeface="Cambria" panose="02040503050406030204" pitchFamily="18" charset="0"/>
                <a:ea typeface="Arial Unicode MS"/>
                <a:cs typeface="Arial Unicode MS"/>
              </a:rPr>
              <a:t>re forskningsarbeid</a:t>
            </a:r>
            <a:endParaRPr lang="en-US" sz="2400" dirty="0">
              <a:solidFill>
                <a:srgbClr val="000000"/>
              </a:solidFill>
              <a:latin typeface="Helvetica" panose="020B0604020202020204" pitchFamily="34" charset="0"/>
              <a:ea typeface="Arial Unicode MS"/>
              <a:cs typeface="Arial Unicode MS"/>
            </a:endParaRPr>
          </a:p>
          <a:p>
            <a:pPr marL="910590" marR="186690" indent="-226695">
              <a:spcAft>
                <a:spcPts val="600"/>
              </a:spcAft>
            </a:pPr>
            <a:r>
              <a:rPr lang="nb-NO" sz="2400" spc="-50" dirty="0">
                <a:solidFill>
                  <a:srgbClr val="2A2A2A"/>
                </a:solidFill>
                <a:latin typeface="Courier New" panose="02070309020205020404" pitchFamily="49" charset="0"/>
                <a:ea typeface="Arial Unicode MS"/>
                <a:cs typeface="Arial Unicode MS"/>
              </a:rPr>
              <a:t>o	</a:t>
            </a:r>
            <a:r>
              <a:rPr lang="nb-NO" sz="2400" i="1" spc="-50" dirty="0">
                <a:solidFill>
                  <a:srgbClr val="2A2A2A"/>
                </a:solidFill>
                <a:latin typeface="Times" panose="02020603050405020304" pitchFamily="18" charset="0"/>
                <a:ea typeface="Arial Unicode MS"/>
                <a:cs typeface="Arial Unicode MS"/>
              </a:rPr>
              <a:t>kan formulere problemstillinger for, planlegge og </a:t>
            </a:r>
            <a:r>
              <a:rPr lang="nb-NO" sz="2400" i="1" spc="-50" dirty="0" err="1">
                <a:solidFill>
                  <a:srgbClr val="2A2A2A"/>
                </a:solidFill>
                <a:latin typeface="Times" panose="02020603050405020304" pitchFamily="18" charset="0"/>
                <a:ea typeface="Arial Unicode MS"/>
                <a:cs typeface="Arial Unicode MS"/>
              </a:rPr>
              <a:t>gjennomf</a:t>
            </a:r>
            <a:r>
              <a:rPr lang="da-DK" sz="2400" i="1" spc="-50" dirty="0">
                <a:solidFill>
                  <a:srgbClr val="2A2A2A"/>
                </a:solidFill>
                <a:latin typeface="Times" panose="02020603050405020304" pitchFamily="18" charset="0"/>
                <a:ea typeface="Arial Unicode MS"/>
                <a:cs typeface="Arial Unicode MS"/>
              </a:rPr>
              <a:t>ø</a:t>
            </a:r>
            <a:r>
              <a:rPr lang="nb-NO" sz="2400" i="1" spc="-50" dirty="0">
                <a:solidFill>
                  <a:srgbClr val="2A2A2A"/>
                </a:solidFill>
                <a:latin typeface="Times" panose="02020603050405020304" pitchFamily="18" charset="0"/>
                <a:ea typeface="Arial Unicode MS"/>
                <a:cs typeface="Arial Unicode MS"/>
              </a:rPr>
              <a:t>re forskning og faglig utviklingsarbeid (F1)</a:t>
            </a:r>
            <a:endParaRPr lang="en-US" sz="2400" dirty="0">
              <a:solidFill>
                <a:srgbClr val="000000"/>
              </a:solidFill>
              <a:latin typeface="Helvetica" panose="020B0604020202020204" pitchFamily="34" charset="0"/>
              <a:ea typeface="Arial Unicode MS"/>
              <a:cs typeface="Arial Unicode MS"/>
            </a:endParaRPr>
          </a:p>
          <a:p>
            <a:pPr marL="910590" marR="186690" indent="-226695">
              <a:spcAft>
                <a:spcPts val="600"/>
              </a:spcAft>
            </a:pPr>
            <a:r>
              <a:rPr lang="nb-NO" sz="2400" spc="-50" dirty="0">
                <a:solidFill>
                  <a:srgbClr val="2A2A2A"/>
                </a:solidFill>
                <a:latin typeface="Courier New" panose="02070309020205020404" pitchFamily="49" charset="0"/>
                <a:ea typeface="Arial Unicode MS"/>
                <a:cs typeface="Arial Unicode MS"/>
              </a:rPr>
              <a:t>o	</a:t>
            </a:r>
            <a:r>
              <a:rPr lang="nb-NO" sz="2400" i="1" spc="-50" dirty="0">
                <a:solidFill>
                  <a:srgbClr val="2A2A2A"/>
                </a:solidFill>
                <a:latin typeface="Times" panose="02020603050405020304" pitchFamily="18" charset="0"/>
                <a:ea typeface="Arial Unicode MS"/>
                <a:cs typeface="Arial Unicode MS"/>
              </a:rPr>
              <a:t>kan drive forskning og faglig utviklingsarbeid </a:t>
            </a:r>
            <a:r>
              <a:rPr lang="nb-NO" sz="2400" i="1" spc="-50" dirty="0" err="1">
                <a:solidFill>
                  <a:srgbClr val="2A2A2A"/>
                </a:solidFill>
                <a:latin typeface="Times" panose="02020603050405020304" pitchFamily="18" charset="0"/>
                <a:ea typeface="Arial Unicode MS"/>
                <a:cs typeface="Arial Unicode MS"/>
              </a:rPr>
              <a:t>pa</a:t>
            </a:r>
            <a:r>
              <a:rPr lang="nb-NO" sz="2400" i="1" spc="-50" dirty="0">
                <a:solidFill>
                  <a:srgbClr val="2A2A2A"/>
                </a:solidFill>
                <a:latin typeface="Times" panose="02020603050405020304" pitchFamily="18" charset="0"/>
                <a:ea typeface="Arial Unicode MS"/>
                <a:cs typeface="Arial Unicode MS"/>
              </a:rPr>
              <a:t>̊ h</a:t>
            </a:r>
            <a:r>
              <a:rPr lang="da-DK" sz="2400" i="1" spc="-50" dirty="0">
                <a:solidFill>
                  <a:srgbClr val="2A2A2A"/>
                </a:solidFill>
                <a:latin typeface="Times" panose="02020603050405020304" pitchFamily="18" charset="0"/>
                <a:ea typeface="Arial Unicode MS"/>
                <a:cs typeface="Arial Unicode MS"/>
              </a:rPr>
              <a:t>ø</a:t>
            </a:r>
            <a:r>
              <a:rPr lang="nb-NO" sz="2400" i="1" spc="-50" dirty="0">
                <a:solidFill>
                  <a:srgbClr val="2A2A2A"/>
                </a:solidFill>
                <a:latin typeface="Times" panose="02020603050405020304" pitchFamily="18" charset="0"/>
                <a:ea typeface="Arial Unicode MS"/>
                <a:cs typeface="Arial Unicode MS"/>
              </a:rPr>
              <a:t>yt (F2)</a:t>
            </a:r>
            <a:endParaRPr lang="en-US" sz="2400" dirty="0">
              <a:solidFill>
                <a:srgbClr val="000000"/>
              </a:solidFill>
              <a:latin typeface="Helvetica" panose="020B0604020202020204" pitchFamily="34" charset="0"/>
              <a:ea typeface="Arial Unicode MS"/>
              <a:cs typeface="Arial Unicode MS"/>
            </a:endParaRPr>
          </a:p>
          <a:p>
            <a:pPr marL="910590" marR="186690" indent="-226695">
              <a:spcAft>
                <a:spcPts val="600"/>
              </a:spcAft>
            </a:pPr>
            <a:r>
              <a:rPr lang="nb-NO" sz="2400" spc="-50" dirty="0">
                <a:solidFill>
                  <a:srgbClr val="2A2A2A"/>
                </a:solidFill>
                <a:latin typeface="Courier New" panose="02070309020205020404" pitchFamily="49" charset="0"/>
                <a:ea typeface="Arial Unicode MS"/>
                <a:cs typeface="Arial Unicode MS"/>
              </a:rPr>
              <a:t>o	</a:t>
            </a:r>
            <a:r>
              <a:rPr lang="nl-NL" sz="2400" i="1" spc="-50" dirty="0">
                <a:solidFill>
                  <a:srgbClr val="2A2A2A"/>
                </a:solidFill>
                <a:latin typeface="Times" panose="02020603050405020304" pitchFamily="18" charset="0"/>
                <a:ea typeface="Arial Unicode MS"/>
                <a:cs typeface="Arial Unicode MS"/>
              </a:rPr>
              <a:t>kan ha</a:t>
            </a:r>
            <a:r>
              <a:rPr lang="nb-NO" sz="2400" i="1" spc="-50" dirty="0">
                <a:solidFill>
                  <a:srgbClr val="2A2A2A"/>
                </a:solidFill>
                <a:latin typeface="Times" panose="02020603050405020304" pitchFamily="18" charset="0"/>
                <a:ea typeface="Arial Unicode MS"/>
                <a:cs typeface="Arial Unicode MS"/>
              </a:rPr>
              <a:t>̊</a:t>
            </a:r>
            <a:r>
              <a:rPr lang="nb-NO" sz="2400" i="1" spc="-50" dirty="0" err="1">
                <a:solidFill>
                  <a:srgbClr val="2A2A2A"/>
                </a:solidFill>
                <a:latin typeface="Times" panose="02020603050405020304" pitchFamily="18" charset="0"/>
                <a:ea typeface="Arial Unicode MS"/>
                <a:cs typeface="Arial Unicode MS"/>
              </a:rPr>
              <a:t>ndtere</a:t>
            </a:r>
            <a:r>
              <a:rPr lang="nb-NO" sz="2400" i="1" spc="-50" dirty="0">
                <a:solidFill>
                  <a:srgbClr val="2A2A2A"/>
                </a:solidFill>
                <a:latin typeface="Times" panose="02020603050405020304" pitchFamily="18" charset="0"/>
                <a:ea typeface="Arial Unicode MS"/>
                <a:cs typeface="Arial Unicode MS"/>
              </a:rPr>
              <a:t> komplekse faglige </a:t>
            </a:r>
            <a:r>
              <a:rPr lang="nb-NO" sz="2400" i="1" spc="-50" dirty="0" err="1">
                <a:solidFill>
                  <a:srgbClr val="2A2A2A"/>
                </a:solidFill>
                <a:latin typeface="Times" panose="02020603050405020304" pitchFamily="18" charset="0"/>
                <a:ea typeface="Arial Unicode MS"/>
                <a:cs typeface="Arial Unicode MS"/>
              </a:rPr>
              <a:t>sp</a:t>
            </a:r>
            <a:r>
              <a:rPr lang="da-DK" sz="2400" i="1" spc="-50" dirty="0">
                <a:solidFill>
                  <a:srgbClr val="2A2A2A"/>
                </a:solidFill>
                <a:latin typeface="Times" panose="02020603050405020304" pitchFamily="18" charset="0"/>
                <a:ea typeface="Arial Unicode MS"/>
                <a:cs typeface="Arial Unicode MS"/>
              </a:rPr>
              <a:t>ø</a:t>
            </a:r>
            <a:r>
              <a:rPr lang="nb-NO" sz="2400" i="1" spc="-50" dirty="0" err="1">
                <a:solidFill>
                  <a:srgbClr val="2A2A2A"/>
                </a:solidFill>
                <a:latin typeface="Times" panose="02020603050405020304" pitchFamily="18" charset="0"/>
                <a:ea typeface="Arial Unicode MS"/>
                <a:cs typeface="Arial Unicode MS"/>
              </a:rPr>
              <a:t>rsmål</a:t>
            </a:r>
            <a:r>
              <a:rPr lang="nb-NO" sz="2400" i="1" spc="-50" dirty="0">
                <a:solidFill>
                  <a:srgbClr val="2A2A2A"/>
                </a:solidFill>
                <a:latin typeface="Times" panose="02020603050405020304" pitchFamily="18" charset="0"/>
                <a:ea typeface="Arial Unicode MS"/>
                <a:cs typeface="Arial Unicode MS"/>
              </a:rPr>
              <a:t> og utfordre etablert kunnskap og praksis </a:t>
            </a:r>
            <a:r>
              <a:rPr lang="nb-NO" sz="2400" i="1" spc="-50" dirty="0" err="1">
                <a:solidFill>
                  <a:srgbClr val="2A2A2A"/>
                </a:solidFill>
                <a:latin typeface="Times" panose="02020603050405020304" pitchFamily="18" charset="0"/>
                <a:ea typeface="Arial Unicode MS"/>
                <a:cs typeface="Arial Unicode MS"/>
              </a:rPr>
              <a:t>pa</a:t>
            </a:r>
            <a:r>
              <a:rPr lang="nb-NO" sz="2400" i="1" spc="-50" dirty="0">
                <a:solidFill>
                  <a:srgbClr val="2A2A2A"/>
                </a:solidFill>
                <a:latin typeface="Times" panose="02020603050405020304" pitchFamily="18" charset="0"/>
                <a:ea typeface="Arial Unicode MS"/>
                <a:cs typeface="Arial Unicode MS"/>
              </a:rPr>
              <a:t>̊ </a:t>
            </a:r>
            <a:r>
              <a:rPr lang="nb-NO" sz="2400" i="1" spc="-50" dirty="0" err="1">
                <a:solidFill>
                  <a:srgbClr val="2A2A2A"/>
                </a:solidFill>
                <a:latin typeface="Times" panose="02020603050405020304" pitchFamily="18" charset="0"/>
                <a:ea typeface="Arial Unicode MS"/>
                <a:cs typeface="Arial Unicode MS"/>
              </a:rPr>
              <a:t>fagområdet</a:t>
            </a:r>
            <a:r>
              <a:rPr lang="nb-NO" sz="2400" i="1" spc="-50" dirty="0">
                <a:solidFill>
                  <a:srgbClr val="2A2A2A"/>
                </a:solidFill>
                <a:latin typeface="Times" panose="02020603050405020304" pitchFamily="18" charset="0"/>
                <a:ea typeface="Arial Unicode MS"/>
                <a:cs typeface="Arial Unicode MS"/>
              </a:rPr>
              <a:t> (F3)</a:t>
            </a:r>
            <a:endParaRPr lang="en-US" sz="2400" dirty="0">
              <a:solidFill>
                <a:srgbClr val="000000"/>
              </a:solidFill>
              <a:latin typeface="Helvetica" panose="020B0604020202020204" pitchFamily="34" charset="0"/>
              <a:ea typeface="Arial Unicode MS"/>
              <a:cs typeface="Arial Unicode MS"/>
            </a:endParaRPr>
          </a:p>
        </p:txBody>
      </p:sp>
      <p:sp>
        <p:nvSpPr>
          <p:cNvPr id="3" name="Avrundet rektangel 2"/>
          <p:cNvSpPr/>
          <p:nvPr/>
        </p:nvSpPr>
        <p:spPr>
          <a:xfrm>
            <a:off x="1524000" y="2749550"/>
            <a:ext cx="5867400" cy="457200"/>
          </a:xfrm>
          <a:prstGeom prst="roundRect">
            <a:avLst/>
          </a:prstGeom>
          <a:noFill/>
          <a:ln w="28575" cap="flat">
            <a:solidFill>
              <a:srgbClr val="FF0000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Neue Medium"/>
            </a:endParaRPr>
          </a:p>
        </p:txBody>
      </p:sp>
    </p:spTree>
    <p:extLst>
      <p:ext uri="{BB962C8B-B14F-4D97-AF65-F5344CB8AC3E}">
        <p14:creationId xmlns:p14="http://schemas.microsoft.com/office/powerpoint/2010/main" val="2756054043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/>
          <p:cNvSpPr/>
          <p:nvPr/>
        </p:nvSpPr>
        <p:spPr>
          <a:xfrm>
            <a:off x="838200" y="311150"/>
            <a:ext cx="8229600" cy="66171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186690">
              <a:spcBef>
                <a:spcPts val="200"/>
              </a:spcBef>
              <a:spcAft>
                <a:spcPts val="0"/>
              </a:spcAft>
            </a:pPr>
            <a:r>
              <a:rPr lang="nb-NO" sz="2400" i="1" spc="-50" dirty="0">
                <a:solidFill>
                  <a:srgbClr val="3988C2"/>
                </a:solidFill>
                <a:latin typeface="Calibri" panose="020F0502020204030204" pitchFamily="34" charset="0"/>
                <a:ea typeface="Arial Unicode MS"/>
                <a:cs typeface="Arial Unicode MS"/>
              </a:rPr>
              <a:t>Generell kompetanse</a:t>
            </a:r>
            <a:endParaRPr lang="en-US" sz="2400" dirty="0">
              <a:solidFill>
                <a:srgbClr val="000000"/>
              </a:solidFill>
              <a:latin typeface="Helvetica" panose="020B0604020202020204" pitchFamily="34" charset="0"/>
              <a:ea typeface="Arial Unicode MS"/>
              <a:cs typeface="Arial Unicode MS"/>
            </a:endParaRPr>
          </a:p>
          <a:p>
            <a:pPr marR="186690">
              <a:spcAft>
                <a:spcPts val="1200"/>
              </a:spcAft>
            </a:pPr>
            <a:r>
              <a:rPr lang="nb-NO" sz="2400" i="1" spc="-50" dirty="0">
                <a:solidFill>
                  <a:srgbClr val="4E81BD"/>
                </a:solidFill>
                <a:latin typeface="Times" panose="02020603050405020304" pitchFamily="18" charset="0"/>
                <a:ea typeface="Arial Unicode MS"/>
                <a:cs typeface="Arial Unicode MS"/>
              </a:rPr>
              <a:t>En kandidat med doktorgrad fra MN…</a:t>
            </a:r>
            <a:endParaRPr lang="en-US" sz="2400" dirty="0">
              <a:solidFill>
                <a:srgbClr val="000000"/>
              </a:solidFill>
              <a:latin typeface="Helvetica" panose="020B0604020202020204" pitchFamily="34" charset="0"/>
              <a:ea typeface="Arial Unicode MS"/>
              <a:cs typeface="Arial Unicode MS"/>
            </a:endParaRPr>
          </a:p>
          <a:p>
            <a:pPr marL="685800" marR="186690" indent="-228600">
              <a:spcAft>
                <a:spcPts val="600"/>
              </a:spcAft>
            </a:pPr>
            <a:r>
              <a:rPr lang="nb-NO" sz="2400" spc="-50" dirty="0">
                <a:solidFill>
                  <a:srgbClr val="000000"/>
                </a:solidFill>
                <a:latin typeface="Symbol" panose="05050102010706020507" pitchFamily="18" charset="2"/>
                <a:ea typeface="Arial Unicode MS"/>
                <a:cs typeface="Arial Unicode MS"/>
              </a:rPr>
              <a:t>	</a:t>
            </a:r>
            <a:r>
              <a:rPr lang="nb-NO" sz="2400" spc="-50" dirty="0">
                <a:solidFill>
                  <a:srgbClr val="000000"/>
                </a:solidFill>
                <a:latin typeface="Cambria" panose="02040503050406030204" pitchFamily="18" charset="0"/>
                <a:ea typeface="Arial Unicode MS"/>
                <a:cs typeface="Arial Unicode MS"/>
              </a:rPr>
              <a:t>kan identifisere nye begrensninger og muligheter ved egen forskning:  faglig, etisk og samfunnsmessig</a:t>
            </a:r>
            <a:endParaRPr lang="en-US" sz="2400" dirty="0">
              <a:solidFill>
                <a:srgbClr val="000000"/>
              </a:solidFill>
              <a:latin typeface="Helvetica" panose="020B0604020202020204" pitchFamily="34" charset="0"/>
              <a:ea typeface="Arial Unicode MS"/>
              <a:cs typeface="Arial Unicode MS"/>
            </a:endParaRPr>
          </a:p>
          <a:p>
            <a:pPr marL="910590" marR="186690" indent="-226695">
              <a:spcAft>
                <a:spcPts val="600"/>
              </a:spcAft>
            </a:pPr>
            <a:r>
              <a:rPr lang="nb-NO" sz="2400" spc="-50" dirty="0">
                <a:solidFill>
                  <a:srgbClr val="2A2A2A"/>
                </a:solidFill>
                <a:latin typeface="Courier New" panose="02070309020205020404" pitchFamily="49" charset="0"/>
                <a:ea typeface="Arial Unicode MS"/>
                <a:cs typeface="Arial Unicode MS"/>
              </a:rPr>
              <a:t>o	</a:t>
            </a:r>
            <a:r>
              <a:rPr lang="nb-NO" sz="2400" i="1" spc="-50" dirty="0">
                <a:solidFill>
                  <a:srgbClr val="2A2A2A"/>
                </a:solidFill>
                <a:latin typeface="Times" panose="02020603050405020304" pitchFamily="18" charset="0"/>
                <a:ea typeface="Arial Unicode MS"/>
                <a:cs typeface="Arial Unicode MS"/>
              </a:rPr>
              <a:t>kan identifisere nye relevante etiske problemstillinger og ut</a:t>
            </a:r>
            <a:r>
              <a:rPr lang="da-DK" sz="2400" i="1" spc="-50" dirty="0">
                <a:solidFill>
                  <a:srgbClr val="2A2A2A"/>
                </a:solidFill>
                <a:latin typeface="Times" panose="02020603050405020304" pitchFamily="18" charset="0"/>
                <a:ea typeface="Arial Unicode MS"/>
                <a:cs typeface="Arial Unicode MS"/>
              </a:rPr>
              <a:t>ø</a:t>
            </a:r>
            <a:r>
              <a:rPr lang="nb-NO" sz="2400" i="1" spc="-50" dirty="0">
                <a:solidFill>
                  <a:srgbClr val="2A2A2A"/>
                </a:solidFill>
                <a:latin typeface="Times" panose="02020603050405020304" pitchFamily="18" charset="0"/>
                <a:ea typeface="Arial Unicode MS"/>
                <a:cs typeface="Arial Unicode MS"/>
              </a:rPr>
              <a:t>ve sin forskning med faglig integritet (G1)</a:t>
            </a:r>
            <a:endParaRPr lang="en-US" sz="2400" dirty="0">
              <a:solidFill>
                <a:srgbClr val="000000"/>
              </a:solidFill>
              <a:latin typeface="Helvetica" panose="020B0604020202020204" pitchFamily="34" charset="0"/>
              <a:ea typeface="Arial Unicode MS"/>
              <a:cs typeface="Arial Unicode MS"/>
            </a:endParaRPr>
          </a:p>
          <a:p>
            <a:pPr marL="910590" marR="186690" indent="-226695">
              <a:spcAft>
                <a:spcPts val="600"/>
              </a:spcAft>
            </a:pPr>
            <a:r>
              <a:rPr lang="nb-NO" sz="2400" spc="-50" dirty="0">
                <a:solidFill>
                  <a:srgbClr val="2A2A2A"/>
                </a:solidFill>
                <a:latin typeface="Courier New" panose="02070309020205020404" pitchFamily="49" charset="0"/>
                <a:ea typeface="Arial Unicode MS"/>
                <a:cs typeface="Arial Unicode MS"/>
              </a:rPr>
              <a:t>o	</a:t>
            </a:r>
            <a:r>
              <a:rPr lang="nb-NO" sz="2400" i="1" spc="-50" dirty="0">
                <a:solidFill>
                  <a:srgbClr val="2A2A2A"/>
                </a:solidFill>
                <a:latin typeface="Times" panose="02020603050405020304" pitchFamily="18" charset="0"/>
                <a:ea typeface="Arial Unicode MS"/>
                <a:cs typeface="Arial Unicode MS"/>
              </a:rPr>
              <a:t>kan vurdere behovet for, ta initiativet til og drive innovasjon (G5)</a:t>
            </a:r>
            <a:endParaRPr lang="en-US" sz="2400" dirty="0">
              <a:solidFill>
                <a:srgbClr val="000000"/>
              </a:solidFill>
              <a:latin typeface="Helvetica" panose="020B0604020202020204" pitchFamily="34" charset="0"/>
              <a:ea typeface="Arial Unicode MS"/>
              <a:cs typeface="Arial Unicode MS"/>
            </a:endParaRPr>
          </a:p>
          <a:p>
            <a:pPr marL="685800" marR="186690" indent="-228600">
              <a:spcAft>
                <a:spcPts val="600"/>
              </a:spcAft>
            </a:pPr>
            <a:r>
              <a:rPr lang="nb-NO" sz="2400" spc="-50" dirty="0">
                <a:solidFill>
                  <a:srgbClr val="000000"/>
                </a:solidFill>
                <a:latin typeface="Symbol" panose="05050102010706020507" pitchFamily="18" charset="2"/>
                <a:ea typeface="Arial Unicode MS"/>
                <a:cs typeface="Arial Unicode MS"/>
              </a:rPr>
              <a:t>	</a:t>
            </a:r>
            <a:r>
              <a:rPr lang="nb-NO" sz="2400" spc="-50" dirty="0">
                <a:solidFill>
                  <a:srgbClr val="000000"/>
                </a:solidFill>
                <a:latin typeface="Cambria" panose="02040503050406030204" pitchFamily="18" charset="0"/>
                <a:ea typeface="Arial Unicode MS"/>
                <a:cs typeface="Arial Unicode MS"/>
              </a:rPr>
              <a:t>kan formidle og kommunisere egen og andres forskning til ulike m</a:t>
            </a:r>
            <a:r>
              <a:rPr lang="da-DK" sz="2400" spc="-50" dirty="0">
                <a:solidFill>
                  <a:srgbClr val="000000"/>
                </a:solidFill>
                <a:latin typeface="Cambria" panose="02040503050406030204" pitchFamily="18" charset="0"/>
                <a:ea typeface="Arial Unicode MS"/>
                <a:cs typeface="Arial Unicode MS"/>
              </a:rPr>
              <a:t>å</a:t>
            </a:r>
            <a:r>
              <a:rPr lang="nb-NO" sz="2400" spc="-50" dirty="0" err="1">
                <a:solidFill>
                  <a:srgbClr val="000000"/>
                </a:solidFill>
                <a:latin typeface="Cambria" panose="02040503050406030204" pitchFamily="18" charset="0"/>
                <a:ea typeface="Arial Unicode MS"/>
                <a:cs typeface="Arial Unicode MS"/>
              </a:rPr>
              <a:t>lgrupper</a:t>
            </a:r>
            <a:endParaRPr lang="en-US" sz="2400" dirty="0">
              <a:solidFill>
                <a:srgbClr val="000000"/>
              </a:solidFill>
              <a:latin typeface="Helvetica" panose="020B0604020202020204" pitchFamily="34" charset="0"/>
              <a:ea typeface="Arial Unicode MS"/>
              <a:cs typeface="Arial Unicode MS"/>
            </a:endParaRPr>
          </a:p>
          <a:p>
            <a:pPr marL="910590" marR="186690" indent="-226695">
              <a:spcAft>
                <a:spcPts val="600"/>
              </a:spcAft>
            </a:pPr>
            <a:r>
              <a:rPr lang="nb-NO" sz="2400" spc="-50" dirty="0">
                <a:solidFill>
                  <a:srgbClr val="2A2A2A"/>
                </a:solidFill>
                <a:latin typeface="Courier New" panose="02070309020205020404" pitchFamily="49" charset="0"/>
                <a:ea typeface="Arial Unicode MS"/>
                <a:cs typeface="Arial Unicode MS"/>
              </a:rPr>
              <a:t>o	</a:t>
            </a:r>
            <a:r>
              <a:rPr lang="nb-NO" sz="2400" i="1" spc="-50" dirty="0">
                <a:solidFill>
                  <a:srgbClr val="2A2A2A"/>
                </a:solidFill>
                <a:latin typeface="Times" panose="02020603050405020304" pitchFamily="18" charset="0"/>
                <a:ea typeface="Arial Unicode MS"/>
                <a:cs typeface="Arial Unicode MS"/>
              </a:rPr>
              <a:t>kan formidle forsknings- og utviklingsarbeid gjennom anerkjente nasjonale og internasjonale kanaler (G3)</a:t>
            </a:r>
            <a:endParaRPr lang="en-US" sz="2400" dirty="0">
              <a:solidFill>
                <a:srgbClr val="000000"/>
              </a:solidFill>
              <a:latin typeface="Helvetica" panose="020B0604020202020204" pitchFamily="34" charset="0"/>
              <a:ea typeface="Arial Unicode MS"/>
              <a:cs typeface="Arial Unicode MS"/>
            </a:endParaRPr>
          </a:p>
          <a:p>
            <a:pPr marL="910590" marR="186690" indent="-226695">
              <a:spcAft>
                <a:spcPts val="600"/>
              </a:spcAft>
            </a:pPr>
            <a:r>
              <a:rPr lang="nb-NO" sz="2400" spc="-50" dirty="0">
                <a:solidFill>
                  <a:srgbClr val="2A2A2A"/>
                </a:solidFill>
                <a:latin typeface="Courier New" panose="02070309020205020404" pitchFamily="49" charset="0"/>
                <a:ea typeface="Arial Unicode MS"/>
                <a:cs typeface="Arial Unicode MS"/>
              </a:rPr>
              <a:t>o	</a:t>
            </a:r>
            <a:r>
              <a:rPr lang="nb-NO" sz="2400" i="1" spc="-50" dirty="0">
                <a:solidFill>
                  <a:srgbClr val="2A2A2A"/>
                </a:solidFill>
                <a:latin typeface="Times" panose="02020603050405020304" pitchFamily="18" charset="0"/>
                <a:ea typeface="Arial Unicode MS"/>
                <a:cs typeface="Arial Unicode MS"/>
              </a:rPr>
              <a:t>kan delta i debatter innenfor </a:t>
            </a:r>
            <a:r>
              <a:rPr lang="nb-NO" sz="2400" i="1" spc="-50" dirty="0" err="1">
                <a:solidFill>
                  <a:srgbClr val="2A2A2A"/>
                </a:solidFill>
                <a:latin typeface="Times" panose="02020603050405020304" pitchFamily="18" charset="0"/>
                <a:ea typeface="Arial Unicode MS"/>
                <a:cs typeface="Arial Unicode MS"/>
              </a:rPr>
              <a:t>fagområdet</a:t>
            </a:r>
            <a:r>
              <a:rPr lang="nb-NO" sz="2400" i="1" spc="-50" dirty="0">
                <a:solidFill>
                  <a:srgbClr val="2A2A2A"/>
                </a:solidFill>
                <a:latin typeface="Times" panose="02020603050405020304" pitchFamily="18" charset="0"/>
                <a:ea typeface="Arial Unicode MS"/>
                <a:cs typeface="Arial Unicode MS"/>
              </a:rPr>
              <a:t> i internasjonale fora (G4)</a:t>
            </a:r>
            <a:endParaRPr lang="en-US" sz="2400" dirty="0">
              <a:solidFill>
                <a:srgbClr val="000000"/>
              </a:solidFill>
              <a:latin typeface="Helvetica" panose="020B0604020202020204" pitchFamily="34" charset="0"/>
              <a:ea typeface="Arial Unicode MS"/>
              <a:cs typeface="Arial Unicode MS"/>
            </a:endParaRPr>
          </a:p>
          <a:p>
            <a:pPr marL="685800" marR="186690" indent="-228600">
              <a:spcAft>
                <a:spcPts val="600"/>
              </a:spcAft>
            </a:pPr>
            <a:r>
              <a:rPr lang="nb-NO" sz="2400" spc="-50" dirty="0">
                <a:solidFill>
                  <a:srgbClr val="000000"/>
                </a:solidFill>
                <a:latin typeface="Symbol" panose="05050102010706020507" pitchFamily="18" charset="2"/>
                <a:ea typeface="Arial Unicode MS"/>
                <a:cs typeface="Arial Unicode MS"/>
              </a:rPr>
              <a:t>	</a:t>
            </a:r>
            <a:r>
              <a:rPr lang="nb-NO" sz="2400" spc="-50" dirty="0">
                <a:solidFill>
                  <a:srgbClr val="000000"/>
                </a:solidFill>
                <a:latin typeface="Cambria" panose="02040503050406030204" pitchFamily="18" charset="0"/>
                <a:ea typeface="Arial Unicode MS"/>
                <a:cs typeface="Arial Unicode MS"/>
              </a:rPr>
              <a:t>kan styre komplekse tverrfaglige arbeidsoppgaver og prosjekter (G2)</a:t>
            </a:r>
            <a:endParaRPr lang="en-US" sz="2400" dirty="0">
              <a:solidFill>
                <a:srgbClr val="000000"/>
              </a:solidFill>
              <a:latin typeface="Helvetica" panose="020B0604020202020204" pitchFamily="34" charset="0"/>
              <a:ea typeface="Arial Unicode MS"/>
              <a:cs typeface="Arial Unicode MS"/>
            </a:endParaRPr>
          </a:p>
        </p:txBody>
      </p:sp>
      <p:sp>
        <p:nvSpPr>
          <p:cNvPr id="3" name="Avrundet rektangel 2"/>
          <p:cNvSpPr/>
          <p:nvPr/>
        </p:nvSpPr>
        <p:spPr>
          <a:xfrm>
            <a:off x="1295400" y="1225550"/>
            <a:ext cx="7239000" cy="838200"/>
          </a:xfrm>
          <a:prstGeom prst="roundRect">
            <a:avLst/>
          </a:prstGeom>
          <a:noFill/>
          <a:ln w="28575" cap="flat">
            <a:solidFill>
              <a:srgbClr val="FF0000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Neue Medium"/>
            </a:endParaRPr>
          </a:p>
        </p:txBody>
      </p:sp>
      <p:sp>
        <p:nvSpPr>
          <p:cNvPr id="4" name="Avrundet rektangel 3"/>
          <p:cNvSpPr/>
          <p:nvPr/>
        </p:nvSpPr>
        <p:spPr>
          <a:xfrm>
            <a:off x="1295400" y="3619748"/>
            <a:ext cx="7391400" cy="838200"/>
          </a:xfrm>
          <a:prstGeom prst="roundRect">
            <a:avLst/>
          </a:prstGeom>
          <a:noFill/>
          <a:ln w="28575" cap="flat">
            <a:solidFill>
              <a:srgbClr val="FF0000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Neue Medium"/>
            </a:endParaRPr>
          </a:p>
        </p:txBody>
      </p:sp>
      <p:sp>
        <p:nvSpPr>
          <p:cNvPr id="5" name="Avrundet rektangel 4"/>
          <p:cNvSpPr/>
          <p:nvPr/>
        </p:nvSpPr>
        <p:spPr>
          <a:xfrm>
            <a:off x="1257300" y="6067620"/>
            <a:ext cx="7277100" cy="838200"/>
          </a:xfrm>
          <a:prstGeom prst="roundRect">
            <a:avLst/>
          </a:prstGeom>
          <a:noFill/>
          <a:ln w="28575" cap="flat">
            <a:solidFill>
              <a:srgbClr val="FF0000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Neue Medium"/>
            </a:endParaRPr>
          </a:p>
        </p:txBody>
      </p:sp>
    </p:spTree>
    <p:extLst>
      <p:ext uri="{BB962C8B-B14F-4D97-AF65-F5344CB8AC3E}">
        <p14:creationId xmlns:p14="http://schemas.microsoft.com/office/powerpoint/2010/main" val="350893187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Avrundet rektangel 19"/>
          <p:cNvSpPr/>
          <p:nvPr/>
        </p:nvSpPr>
        <p:spPr>
          <a:xfrm>
            <a:off x="76200" y="2417342"/>
            <a:ext cx="9753600" cy="4828008"/>
          </a:xfrm>
          <a:prstGeom prst="roundRect">
            <a:avLst>
              <a:gd name="adj" fmla="val 29230"/>
            </a:avLst>
          </a:prstGeom>
          <a:solidFill>
            <a:schemeClr val="accent6">
              <a:lumMod val="40000"/>
              <a:lumOff val="60000"/>
            </a:schemeClr>
          </a:solidFill>
          <a:ln w="12700" cap="flat">
            <a:solidFill>
              <a:schemeClr val="accent6">
                <a:lumMod val="50000"/>
              </a:schemeClr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b">
            <a:no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nb-NO" sz="2000" dirty="0" smtClean="0">
                <a:sym typeface="Helvetica Neue Medium"/>
              </a:rPr>
              <a:t>Faglig og personlig o</a:t>
            </a:r>
            <a:r>
              <a:rPr kumimoji="0" lang="nb-NO" sz="2000" b="0" i="0" u="none" strike="noStrike" cap="none" spc="0" normalizeH="0" baseline="0" dirty="0" smtClean="0">
                <a:ln>
                  <a:noFill/>
                </a:ln>
                <a:effectLst/>
                <a:uFillTx/>
                <a:latin typeface="+mn-lt"/>
                <a:ea typeface="+mn-ea"/>
                <a:cs typeface="+mn-cs"/>
                <a:sym typeface="Helvetica Neue Medium"/>
              </a:rPr>
              <a:t>ppfølging: mottak, </a:t>
            </a:r>
            <a:r>
              <a:rPr kumimoji="0" lang="nb-NO" sz="2000" b="0" i="0" u="none" strike="noStrike" cap="none" spc="0" normalizeH="0" baseline="0" dirty="0" err="1" smtClean="0">
                <a:ln>
                  <a:noFill/>
                </a:ln>
                <a:effectLst/>
                <a:uFillTx/>
                <a:latin typeface="+mn-lt"/>
                <a:ea typeface="+mn-ea"/>
                <a:cs typeface="+mn-cs"/>
                <a:sym typeface="Helvetica Neue Medium"/>
              </a:rPr>
              <a:t>underveisrapportering</a:t>
            </a:r>
            <a:r>
              <a:rPr kumimoji="0" lang="nb-NO" sz="2000" b="0" i="0" u="none" strike="noStrike" cap="none" spc="0" normalizeH="0" baseline="0" dirty="0" smtClean="0">
                <a:ln>
                  <a:noFill/>
                </a:ln>
                <a:effectLst/>
                <a:uFillTx/>
                <a:latin typeface="+mn-lt"/>
                <a:ea typeface="+mn-ea"/>
                <a:cs typeface="+mn-cs"/>
                <a:sym typeface="Helvetica Neue Medium"/>
              </a:rPr>
              <a:t>,</a:t>
            </a:r>
            <a:r>
              <a:rPr kumimoji="0" lang="nb-NO" sz="2000" b="0" i="0" u="none" strike="noStrike" cap="none" spc="0" normalizeH="0" dirty="0" smtClean="0">
                <a:ln>
                  <a:noFill/>
                </a:ln>
                <a:effectLst/>
                <a:uFillTx/>
                <a:latin typeface="+mn-lt"/>
                <a:ea typeface="+mn-ea"/>
                <a:cs typeface="+mn-cs"/>
                <a:sym typeface="Helvetica Neue Medium"/>
              </a:rPr>
              <a:t> sosiale tiltak, karriereveiledning, etc.</a:t>
            </a:r>
            <a:endParaRPr kumimoji="0" lang="en-US" sz="2000" b="0" i="0" u="none" strike="noStrike" cap="none" spc="0" normalizeH="0" baseline="0" dirty="0">
              <a:ln>
                <a:noFill/>
              </a:ln>
              <a:effectLst/>
              <a:uFillTx/>
              <a:latin typeface="+mn-lt"/>
              <a:ea typeface="+mn-ea"/>
              <a:cs typeface="+mn-cs"/>
              <a:sym typeface="Helvetica Neue Medium"/>
            </a:endParaRPr>
          </a:p>
        </p:txBody>
      </p:sp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Oppbygningen av </a:t>
            </a:r>
            <a:r>
              <a:rPr lang="nb-NO" dirty="0" err="1" smtClean="0"/>
              <a:t>phd</a:t>
            </a:r>
            <a:endParaRPr lang="en-US" dirty="0"/>
          </a:p>
        </p:txBody>
      </p:sp>
      <p:sp>
        <p:nvSpPr>
          <p:cNvPr id="3" name="Rektangel 2"/>
          <p:cNvSpPr/>
          <p:nvPr/>
        </p:nvSpPr>
        <p:spPr>
          <a:xfrm>
            <a:off x="14439" y="1460095"/>
            <a:ext cx="2440280" cy="908455"/>
          </a:xfrm>
          <a:prstGeom prst="rect">
            <a:avLst/>
          </a:prstGeom>
          <a:solidFill>
            <a:schemeClr val="accent1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t">
            <a:no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nb-NO" sz="2400" b="0" i="0" u="none" strike="noStrike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Helvetica Neue Medium"/>
              </a:rPr>
              <a:t>Forsknings-arbeidet</a:t>
            </a:r>
            <a:endParaRPr kumimoji="0" lang="en-US" sz="2400" b="0" i="0" u="none" strike="noStrike" cap="none" spc="0" normalizeH="0" baseline="0" dirty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Neue Medium"/>
            </a:endParaRPr>
          </a:p>
        </p:txBody>
      </p:sp>
      <p:sp>
        <p:nvSpPr>
          <p:cNvPr id="4" name="Rektangel 3"/>
          <p:cNvSpPr/>
          <p:nvPr/>
        </p:nvSpPr>
        <p:spPr>
          <a:xfrm>
            <a:off x="5034013" y="1460095"/>
            <a:ext cx="2440280" cy="908455"/>
          </a:xfrm>
          <a:prstGeom prst="rect">
            <a:avLst/>
          </a:prstGeom>
          <a:solidFill>
            <a:schemeClr val="accent3">
              <a:lumMod val="75000"/>
            </a:schemeClr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t">
            <a:no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nb-NO" sz="2400" b="0" i="0" u="none" strike="noStrike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Helvetica Neue Medium"/>
              </a:rPr>
              <a:t>Pliktarbeid</a:t>
            </a:r>
          </a:p>
        </p:txBody>
      </p:sp>
      <p:sp>
        <p:nvSpPr>
          <p:cNvPr id="5" name="Rektangel 4"/>
          <p:cNvSpPr/>
          <p:nvPr/>
        </p:nvSpPr>
        <p:spPr>
          <a:xfrm>
            <a:off x="2524226" y="1460094"/>
            <a:ext cx="2440280" cy="908455"/>
          </a:xfrm>
          <a:prstGeom prst="rect">
            <a:avLst/>
          </a:prstGeom>
          <a:solidFill>
            <a:schemeClr val="accent6">
              <a:lumMod val="75000"/>
            </a:schemeClr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t">
            <a:no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nb-NO" sz="2400" b="0" i="0" u="none" strike="noStrike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Helvetica Neue Medium"/>
              </a:rPr>
              <a:t>Emner</a:t>
            </a:r>
            <a:endParaRPr kumimoji="0" lang="en-US" sz="2400" b="0" i="0" u="none" strike="noStrike" cap="none" spc="0" normalizeH="0" baseline="0" dirty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Neue Medium"/>
            </a:endParaRPr>
          </a:p>
        </p:txBody>
      </p:sp>
      <p:sp>
        <p:nvSpPr>
          <p:cNvPr id="12" name="Rektangel 11"/>
          <p:cNvSpPr/>
          <p:nvPr/>
        </p:nvSpPr>
        <p:spPr>
          <a:xfrm rot="16200000">
            <a:off x="8309714" y="694180"/>
            <a:ext cx="908455" cy="2440281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vert" wrap="square" lIns="0" tIns="0" rIns="0" bIns="0" numCol="1" spcCol="38100" rtlCol="0" anchor="t">
            <a:no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nb-NO" sz="2400" b="0" i="0" u="none" strike="noStrike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Helvetica Neue Medium"/>
              </a:rPr>
              <a:t>Andre</a:t>
            </a:r>
          </a:p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nb-NO" sz="2400" b="0" i="0" u="none" strike="noStrike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Helvetica Neue Medium"/>
              </a:rPr>
              <a:t>aktiviteter</a:t>
            </a:r>
            <a:endParaRPr kumimoji="0" lang="en-US" sz="2400" b="0" i="0" u="none" strike="noStrike" cap="none" spc="0" normalizeH="0" baseline="0" dirty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Neue Medium"/>
            </a:endParaRPr>
          </a:p>
        </p:txBody>
      </p:sp>
      <p:sp>
        <p:nvSpPr>
          <p:cNvPr id="6" name="Rektangel 5"/>
          <p:cNvSpPr/>
          <p:nvPr/>
        </p:nvSpPr>
        <p:spPr>
          <a:xfrm>
            <a:off x="457200" y="2597150"/>
            <a:ext cx="4789094" cy="646331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685800" marR="186690" indent="-228600">
              <a:spcAft>
                <a:spcPts val="600"/>
              </a:spcAft>
            </a:pPr>
            <a:r>
              <a:rPr lang="nb-NO" spc="-50" dirty="0">
                <a:solidFill>
                  <a:srgbClr val="000000"/>
                </a:solidFill>
                <a:latin typeface="Cambria" panose="02040503050406030204" pitchFamily="18" charset="0"/>
                <a:ea typeface="Arial Unicode MS"/>
                <a:cs typeface="Arial Unicode MS"/>
              </a:rPr>
              <a:t>er i kunnskapsfronten innen sitt </a:t>
            </a:r>
            <a:r>
              <a:rPr lang="nb-NO" spc="-50" dirty="0" err="1">
                <a:solidFill>
                  <a:srgbClr val="000000"/>
                </a:solidFill>
                <a:latin typeface="Cambria" panose="02040503050406030204" pitchFamily="18" charset="0"/>
                <a:ea typeface="Arial Unicode MS"/>
                <a:cs typeface="Arial Unicode MS"/>
              </a:rPr>
              <a:t>fagomr</a:t>
            </a:r>
            <a:r>
              <a:rPr lang="da-DK" spc="-50" dirty="0">
                <a:solidFill>
                  <a:srgbClr val="000000"/>
                </a:solidFill>
                <a:latin typeface="Cambria" panose="02040503050406030204" pitchFamily="18" charset="0"/>
                <a:ea typeface="Arial Unicode MS"/>
                <a:cs typeface="Arial Unicode MS"/>
              </a:rPr>
              <a:t>å</a:t>
            </a:r>
            <a:r>
              <a:rPr lang="nb-NO" spc="-50" dirty="0">
                <a:solidFill>
                  <a:srgbClr val="000000"/>
                </a:solidFill>
                <a:latin typeface="Cambria" panose="02040503050406030204" pitchFamily="18" charset="0"/>
                <a:ea typeface="Arial Unicode MS"/>
                <a:cs typeface="Arial Unicode MS"/>
              </a:rPr>
              <a:t>de og kan bidra til videre utvikling av faget</a:t>
            </a:r>
            <a:endParaRPr lang="en-US" sz="1600" dirty="0">
              <a:solidFill>
                <a:srgbClr val="000000"/>
              </a:solidFill>
              <a:latin typeface="Helvetica" panose="020B0604020202020204" pitchFamily="34" charset="0"/>
              <a:ea typeface="Arial Unicode MS"/>
              <a:cs typeface="Arial Unicode MS"/>
            </a:endParaRPr>
          </a:p>
        </p:txBody>
      </p:sp>
      <p:sp>
        <p:nvSpPr>
          <p:cNvPr id="10" name="Rektangel 9"/>
          <p:cNvSpPr/>
          <p:nvPr/>
        </p:nvSpPr>
        <p:spPr>
          <a:xfrm>
            <a:off x="304800" y="3385674"/>
            <a:ext cx="4163191" cy="369332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nb-NO" spc="-50" dirty="0">
                <a:solidFill>
                  <a:srgbClr val="000000"/>
                </a:solidFill>
                <a:latin typeface="Cambria" panose="02040503050406030204" pitchFamily="18" charset="0"/>
                <a:ea typeface="Arial Unicode MS"/>
                <a:cs typeface="Arial Unicode MS"/>
              </a:rPr>
              <a:t>kan drive og </a:t>
            </a:r>
            <a:r>
              <a:rPr lang="nb-NO" spc="-50" dirty="0" err="1">
                <a:solidFill>
                  <a:srgbClr val="000000"/>
                </a:solidFill>
                <a:latin typeface="Cambria" panose="02040503050406030204" pitchFamily="18" charset="0"/>
                <a:ea typeface="Arial Unicode MS"/>
                <a:cs typeface="Arial Unicode MS"/>
              </a:rPr>
              <a:t>gjennomf</a:t>
            </a:r>
            <a:r>
              <a:rPr lang="da-DK" spc="-50" dirty="0">
                <a:solidFill>
                  <a:srgbClr val="000000"/>
                </a:solidFill>
                <a:latin typeface="Cambria" panose="02040503050406030204" pitchFamily="18" charset="0"/>
                <a:ea typeface="Arial Unicode MS"/>
                <a:cs typeface="Arial Unicode MS"/>
              </a:rPr>
              <a:t>ø</a:t>
            </a:r>
            <a:r>
              <a:rPr lang="nb-NO" spc="-50" dirty="0">
                <a:solidFill>
                  <a:srgbClr val="000000"/>
                </a:solidFill>
                <a:latin typeface="Cambria" panose="02040503050406030204" pitchFamily="18" charset="0"/>
                <a:ea typeface="Arial Unicode MS"/>
                <a:cs typeface="Arial Unicode MS"/>
              </a:rPr>
              <a:t>re forskningsarbeid</a:t>
            </a:r>
            <a:endParaRPr lang="en-US" dirty="0"/>
          </a:p>
        </p:txBody>
      </p:sp>
      <p:sp>
        <p:nvSpPr>
          <p:cNvPr id="11" name="Rektangel 10"/>
          <p:cNvSpPr/>
          <p:nvPr/>
        </p:nvSpPr>
        <p:spPr>
          <a:xfrm>
            <a:off x="1447800" y="5474246"/>
            <a:ext cx="5029200" cy="646331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r>
              <a:rPr lang="nb-NO" spc="-50" dirty="0">
                <a:solidFill>
                  <a:srgbClr val="000000"/>
                </a:solidFill>
                <a:latin typeface="Cambria" panose="02040503050406030204" pitchFamily="18" charset="0"/>
                <a:ea typeface="Arial Unicode MS"/>
                <a:cs typeface="Arial Unicode MS"/>
              </a:rPr>
              <a:t>kan identifisere nye begrensninger og muligheter ved egen forskning:  faglig, etisk og samfunnsmessig</a:t>
            </a:r>
            <a:endParaRPr lang="en-US" dirty="0"/>
          </a:p>
        </p:txBody>
      </p:sp>
      <p:sp>
        <p:nvSpPr>
          <p:cNvPr id="13" name="Rektangel 12"/>
          <p:cNvSpPr/>
          <p:nvPr/>
        </p:nvSpPr>
        <p:spPr>
          <a:xfrm>
            <a:off x="2286000" y="3897199"/>
            <a:ext cx="5029200" cy="646331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marL="685800" marR="186690" indent="-228600">
              <a:spcAft>
                <a:spcPts val="600"/>
              </a:spcAft>
            </a:pPr>
            <a:r>
              <a:rPr lang="nb-NO" spc="-50" dirty="0">
                <a:solidFill>
                  <a:srgbClr val="000000"/>
                </a:solidFill>
                <a:latin typeface="Cambria" panose="02040503050406030204" pitchFamily="18" charset="0"/>
                <a:ea typeface="Arial Unicode MS"/>
                <a:cs typeface="Arial Unicode MS"/>
              </a:rPr>
              <a:t>kan formidle og kommunisere egen og andres forskning til ulike m</a:t>
            </a:r>
            <a:r>
              <a:rPr lang="da-DK" spc="-50" dirty="0">
                <a:solidFill>
                  <a:srgbClr val="000000"/>
                </a:solidFill>
                <a:latin typeface="Cambria" panose="02040503050406030204" pitchFamily="18" charset="0"/>
                <a:ea typeface="Arial Unicode MS"/>
                <a:cs typeface="Arial Unicode MS"/>
              </a:rPr>
              <a:t>å</a:t>
            </a:r>
            <a:r>
              <a:rPr lang="nb-NO" spc="-50" dirty="0" err="1">
                <a:solidFill>
                  <a:srgbClr val="000000"/>
                </a:solidFill>
                <a:latin typeface="Cambria" panose="02040503050406030204" pitchFamily="18" charset="0"/>
                <a:ea typeface="Arial Unicode MS"/>
                <a:cs typeface="Arial Unicode MS"/>
              </a:rPr>
              <a:t>lgrupper</a:t>
            </a:r>
            <a:endParaRPr lang="en-US" dirty="0">
              <a:solidFill>
                <a:srgbClr val="000000"/>
              </a:solidFill>
              <a:latin typeface="Helvetica" panose="020B0604020202020204" pitchFamily="34" charset="0"/>
              <a:ea typeface="Arial Unicode MS"/>
              <a:cs typeface="Arial Unicode MS"/>
            </a:endParaRPr>
          </a:p>
        </p:txBody>
      </p:sp>
      <p:sp>
        <p:nvSpPr>
          <p:cNvPr id="14" name="Rektangel 13"/>
          <p:cNvSpPr/>
          <p:nvPr/>
        </p:nvSpPr>
        <p:spPr>
          <a:xfrm>
            <a:off x="193446" y="4685723"/>
            <a:ext cx="3550920" cy="646331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nb-NO" spc="-50" dirty="0">
                <a:solidFill>
                  <a:srgbClr val="000000"/>
                </a:solidFill>
                <a:latin typeface="Cambria" panose="02040503050406030204" pitchFamily="18" charset="0"/>
                <a:ea typeface="Arial Unicode MS"/>
                <a:cs typeface="Arial Unicode MS"/>
              </a:rPr>
              <a:t>kan styre komplekse tverrfaglige arbeidsoppgaver og prosjekter </a:t>
            </a:r>
            <a:endParaRPr lang="en-US" dirty="0"/>
          </a:p>
        </p:txBody>
      </p:sp>
      <p:sp>
        <p:nvSpPr>
          <p:cNvPr id="18" name="Avrundet rektangel 17"/>
          <p:cNvSpPr/>
          <p:nvPr/>
        </p:nvSpPr>
        <p:spPr>
          <a:xfrm>
            <a:off x="267903" y="4175225"/>
            <a:ext cx="2819400" cy="355402"/>
          </a:xfrm>
          <a:prstGeom prst="roundRect">
            <a:avLst>
              <a:gd name="adj" fmla="val 24246"/>
            </a:avLst>
          </a:prstGeom>
          <a:solidFill>
            <a:schemeClr val="accent4">
              <a:lumMod val="40000"/>
              <a:lumOff val="60000"/>
            </a:schemeClr>
          </a:solidFill>
          <a:ln w="12700" cap="flat">
            <a:solidFill>
              <a:schemeClr val="accent4">
                <a:lumMod val="50000"/>
              </a:schemeClr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nb-NO" sz="2000" b="0" i="0" u="none" strike="noStrike" cap="none" spc="0" normalizeH="0" baseline="0" dirty="0" smtClean="0">
                <a:ln>
                  <a:noFill/>
                </a:ln>
                <a:solidFill>
                  <a:schemeClr val="accent4">
                    <a:lumMod val="50000"/>
                  </a:schemeClr>
                </a:solidFill>
                <a:effectLst/>
                <a:uFillTx/>
                <a:latin typeface="+mn-lt"/>
                <a:ea typeface="+mn-ea"/>
                <a:cs typeface="+mn-cs"/>
                <a:sym typeface="Helvetica Neue Medium"/>
              </a:rPr>
              <a:t>formidlingskompetanse</a:t>
            </a:r>
            <a:endParaRPr kumimoji="0" lang="en-US" sz="2000" b="0" i="0" u="none" strike="noStrike" cap="none" spc="0" normalizeH="0" baseline="0" dirty="0">
              <a:ln>
                <a:noFill/>
              </a:ln>
              <a:solidFill>
                <a:schemeClr val="accent4">
                  <a:lumMod val="50000"/>
                </a:schemeClr>
              </a:solidFill>
              <a:effectLst/>
              <a:uFillTx/>
              <a:latin typeface="+mn-lt"/>
              <a:ea typeface="+mn-ea"/>
              <a:cs typeface="+mn-cs"/>
              <a:sym typeface="Helvetica Neue Medium"/>
            </a:endParaRPr>
          </a:p>
        </p:txBody>
      </p:sp>
      <p:sp>
        <p:nvSpPr>
          <p:cNvPr id="19" name="Avrundet rektangel 18"/>
          <p:cNvSpPr/>
          <p:nvPr/>
        </p:nvSpPr>
        <p:spPr>
          <a:xfrm>
            <a:off x="3222057" y="4928253"/>
            <a:ext cx="3009900" cy="355402"/>
          </a:xfrm>
          <a:prstGeom prst="roundRect">
            <a:avLst>
              <a:gd name="adj" fmla="val 24246"/>
            </a:avLst>
          </a:prstGeom>
          <a:solidFill>
            <a:schemeClr val="accent4">
              <a:lumMod val="40000"/>
              <a:lumOff val="60000"/>
            </a:schemeClr>
          </a:solidFill>
          <a:ln w="12700" cap="flat">
            <a:solidFill>
              <a:schemeClr val="accent4">
                <a:lumMod val="50000"/>
              </a:schemeClr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nb-NO" sz="2000" b="0" i="0" u="none" strike="noStrike" cap="none" spc="0" normalizeH="0" baseline="0" dirty="0" err="1" smtClean="0">
                <a:ln>
                  <a:noFill/>
                </a:ln>
                <a:solidFill>
                  <a:schemeClr val="accent4">
                    <a:lumMod val="50000"/>
                  </a:schemeClr>
                </a:solidFill>
                <a:effectLst/>
                <a:uFillTx/>
                <a:latin typeface="+mn-lt"/>
                <a:ea typeface="+mn-ea"/>
                <a:cs typeface="+mn-cs"/>
                <a:sym typeface="Helvetica Neue Medium"/>
              </a:rPr>
              <a:t>innovasjonsskompetanse</a:t>
            </a:r>
            <a:endParaRPr kumimoji="0" lang="en-US" sz="2000" b="0" i="0" u="none" strike="noStrike" cap="none" spc="0" normalizeH="0" baseline="0" dirty="0">
              <a:ln>
                <a:noFill/>
              </a:ln>
              <a:solidFill>
                <a:schemeClr val="accent4">
                  <a:lumMod val="50000"/>
                </a:schemeClr>
              </a:solidFill>
              <a:effectLst/>
              <a:uFillTx/>
              <a:latin typeface="+mn-lt"/>
              <a:ea typeface="+mn-ea"/>
              <a:cs typeface="+mn-cs"/>
              <a:sym typeface="Helvetica Neue Medium"/>
            </a:endParaRPr>
          </a:p>
        </p:txBody>
      </p:sp>
      <p:sp>
        <p:nvSpPr>
          <p:cNvPr id="22" name="TekstSylinder 21"/>
          <p:cNvSpPr txBox="1"/>
          <p:nvPr/>
        </p:nvSpPr>
        <p:spPr>
          <a:xfrm>
            <a:off x="8116241" y="3941929"/>
            <a:ext cx="1295400" cy="148758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nb-NO" sz="3000" b="1" dirty="0" smtClean="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Helse og trivsel</a:t>
            </a:r>
            <a:endParaRPr kumimoji="0" lang="en-US" sz="3000" b="1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" name="Avrundet rektangel 22"/>
          <p:cNvSpPr/>
          <p:nvPr/>
        </p:nvSpPr>
        <p:spPr>
          <a:xfrm>
            <a:off x="6231957" y="5503857"/>
            <a:ext cx="1807143" cy="355402"/>
          </a:xfrm>
          <a:prstGeom prst="roundRect">
            <a:avLst>
              <a:gd name="adj" fmla="val 24246"/>
            </a:avLst>
          </a:prstGeom>
          <a:solidFill>
            <a:schemeClr val="accent4">
              <a:lumMod val="40000"/>
              <a:lumOff val="60000"/>
            </a:schemeClr>
          </a:solidFill>
          <a:ln w="12700" cap="flat">
            <a:solidFill>
              <a:schemeClr val="accent4">
                <a:lumMod val="50000"/>
              </a:schemeClr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nb-NO" sz="2000" b="0" i="0" u="none" strike="noStrike" cap="none" spc="0" normalizeH="0" baseline="0" dirty="0" smtClean="0">
                <a:ln>
                  <a:noFill/>
                </a:ln>
                <a:solidFill>
                  <a:schemeClr val="accent4">
                    <a:lumMod val="50000"/>
                  </a:schemeClr>
                </a:solidFill>
                <a:effectLst/>
                <a:uFillTx/>
                <a:latin typeface="+mn-lt"/>
                <a:ea typeface="+mn-ea"/>
                <a:cs typeface="+mn-cs"/>
                <a:sym typeface="Helvetica Neue Medium"/>
              </a:rPr>
              <a:t>etisk refleksjon</a:t>
            </a:r>
            <a:endParaRPr kumimoji="0" lang="en-US" sz="2000" b="0" i="0" u="none" strike="noStrike" cap="none" spc="0" normalizeH="0" baseline="0" dirty="0">
              <a:ln>
                <a:noFill/>
              </a:ln>
              <a:solidFill>
                <a:schemeClr val="accent4">
                  <a:lumMod val="50000"/>
                </a:schemeClr>
              </a:solidFill>
              <a:effectLst/>
              <a:uFillTx/>
              <a:latin typeface="+mn-lt"/>
              <a:ea typeface="+mn-ea"/>
              <a:cs typeface="+mn-cs"/>
              <a:sym typeface="Helvetica Neue Medium"/>
            </a:endParaRPr>
          </a:p>
        </p:txBody>
      </p:sp>
    </p:spTree>
    <p:extLst>
      <p:ext uri="{BB962C8B-B14F-4D97-AF65-F5344CB8AC3E}">
        <p14:creationId xmlns:p14="http://schemas.microsoft.com/office/powerpoint/2010/main" val="921631393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18" grpId="0" animBg="1"/>
      <p:bldP spid="19" grpId="0" animBg="1"/>
      <p:bldP spid="22" grpId="0"/>
      <p:bldP spid="23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Hvem har ansvaret?</a:t>
            </a:r>
            <a:endParaRPr lang="en-US" dirty="0"/>
          </a:p>
        </p:txBody>
      </p:sp>
      <p:sp>
        <p:nvSpPr>
          <p:cNvPr id="3" name="Rektangel 2"/>
          <p:cNvSpPr/>
          <p:nvPr/>
        </p:nvSpPr>
        <p:spPr>
          <a:xfrm>
            <a:off x="14439" y="1460095"/>
            <a:ext cx="2440280" cy="3423055"/>
          </a:xfrm>
          <a:prstGeom prst="rect">
            <a:avLst/>
          </a:prstGeom>
          <a:solidFill>
            <a:schemeClr val="accent1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t">
            <a:no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nb-NO" sz="2400" b="0" i="0" u="none" strike="noStrike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Helvetica Neue Medium"/>
              </a:rPr>
              <a:t>Forsknings-arbeidet</a:t>
            </a:r>
            <a:endParaRPr kumimoji="0" lang="en-US" sz="2400" b="0" i="0" u="none" strike="noStrike" cap="none" spc="0" normalizeH="0" baseline="0" dirty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Neue Medium"/>
            </a:endParaRPr>
          </a:p>
        </p:txBody>
      </p:sp>
      <p:sp>
        <p:nvSpPr>
          <p:cNvPr id="4" name="Rektangel 3"/>
          <p:cNvSpPr/>
          <p:nvPr/>
        </p:nvSpPr>
        <p:spPr>
          <a:xfrm>
            <a:off x="5034013" y="1460095"/>
            <a:ext cx="2440280" cy="3423055"/>
          </a:xfrm>
          <a:prstGeom prst="rect">
            <a:avLst/>
          </a:prstGeom>
          <a:solidFill>
            <a:schemeClr val="accent3">
              <a:lumMod val="75000"/>
            </a:schemeClr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t">
            <a:no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nb-NO" sz="2400" b="0" i="0" u="none" strike="noStrike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Helvetica Neue Medium"/>
              </a:rPr>
              <a:t>Pliktarbeid</a:t>
            </a:r>
          </a:p>
        </p:txBody>
      </p:sp>
      <p:sp>
        <p:nvSpPr>
          <p:cNvPr id="5" name="Rektangel 4"/>
          <p:cNvSpPr/>
          <p:nvPr/>
        </p:nvSpPr>
        <p:spPr>
          <a:xfrm>
            <a:off x="2524226" y="1460094"/>
            <a:ext cx="2440280" cy="3423055"/>
          </a:xfrm>
          <a:prstGeom prst="rect">
            <a:avLst/>
          </a:prstGeom>
          <a:solidFill>
            <a:schemeClr val="accent6">
              <a:lumMod val="75000"/>
            </a:schemeClr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t">
            <a:no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nb-NO" sz="2400" b="0" i="0" u="none" strike="noStrike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Helvetica Neue Medium"/>
              </a:rPr>
              <a:t>Emner</a:t>
            </a:r>
            <a:endParaRPr kumimoji="0" lang="en-US" sz="2400" b="0" i="0" u="none" strike="noStrike" cap="none" spc="0" normalizeH="0" baseline="0" dirty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Neue Medium"/>
            </a:endParaRPr>
          </a:p>
        </p:txBody>
      </p:sp>
      <p:sp>
        <p:nvSpPr>
          <p:cNvPr id="12" name="Rektangel 11"/>
          <p:cNvSpPr/>
          <p:nvPr/>
        </p:nvSpPr>
        <p:spPr>
          <a:xfrm rot="16200000">
            <a:off x="7052414" y="1951479"/>
            <a:ext cx="3423055" cy="2440281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vert" wrap="square" lIns="0" tIns="0" rIns="0" bIns="0" numCol="1" spcCol="38100" rtlCol="0" anchor="t">
            <a:no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nb-NO" sz="2400" b="0" i="0" u="none" strike="noStrike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Helvetica Neue Medium"/>
              </a:rPr>
              <a:t>Andre aktiviteter</a:t>
            </a:r>
            <a:endParaRPr kumimoji="0" lang="en-US" sz="2400" b="0" i="0" u="none" strike="noStrike" cap="none" spc="0" normalizeH="0" baseline="0" dirty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Neue Medium"/>
            </a:endParaRPr>
          </a:p>
        </p:txBody>
      </p:sp>
      <p:sp>
        <p:nvSpPr>
          <p:cNvPr id="15" name="Avrundet rektangel 14"/>
          <p:cNvSpPr/>
          <p:nvPr/>
        </p:nvSpPr>
        <p:spPr>
          <a:xfrm>
            <a:off x="434479" y="3321407"/>
            <a:ext cx="1600200" cy="476726"/>
          </a:xfrm>
          <a:prstGeom prst="roundRect">
            <a:avLst/>
          </a:prstGeom>
          <a:noFill/>
          <a:ln w="38100" cap="flat">
            <a:solidFill>
              <a:schemeClr val="tx1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nb-NO" sz="2800" b="0" i="0" u="none" strike="noStrike" cap="none" spc="0" normalizeH="0" baseline="0" dirty="0" smtClean="0">
                <a:ln>
                  <a:noFill/>
                </a:ln>
                <a:effectLst/>
                <a:uFillTx/>
                <a:latin typeface="+mn-lt"/>
                <a:ea typeface="+mn-ea"/>
                <a:cs typeface="+mn-cs"/>
                <a:sym typeface="Helvetica Neue Medium"/>
              </a:rPr>
              <a:t>veiledere</a:t>
            </a:r>
            <a:endParaRPr kumimoji="0" lang="en-US" sz="2800" b="0" i="0" u="none" strike="noStrike" cap="none" spc="0" normalizeH="0" baseline="0" dirty="0">
              <a:ln>
                <a:noFill/>
              </a:ln>
              <a:effectLst/>
              <a:uFillTx/>
              <a:latin typeface="+mn-lt"/>
              <a:ea typeface="+mn-ea"/>
              <a:cs typeface="+mn-cs"/>
              <a:sym typeface="Helvetica Neue Medium"/>
            </a:endParaRPr>
          </a:p>
        </p:txBody>
      </p:sp>
      <p:sp>
        <p:nvSpPr>
          <p:cNvPr id="21" name="Avrundet rektangel 20"/>
          <p:cNvSpPr/>
          <p:nvPr/>
        </p:nvSpPr>
        <p:spPr>
          <a:xfrm>
            <a:off x="2710854" y="3083044"/>
            <a:ext cx="2089746" cy="953453"/>
          </a:xfrm>
          <a:prstGeom prst="roundRect">
            <a:avLst/>
          </a:prstGeom>
          <a:noFill/>
          <a:ln w="38100" cap="flat">
            <a:solidFill>
              <a:schemeClr val="tx1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nb-NO" sz="2800" dirty="0">
                <a:sym typeface="Helvetica Neue Medium"/>
              </a:rPr>
              <a:t>u</a:t>
            </a:r>
            <a:r>
              <a:rPr kumimoji="0" lang="nb-NO" sz="2800" b="0" i="0" u="none" strike="noStrike" cap="none" spc="0" normalizeH="0" baseline="0" dirty="0" smtClean="0">
                <a:ln>
                  <a:noFill/>
                </a:ln>
                <a:effectLst/>
                <a:uFillTx/>
                <a:latin typeface="+mn-lt"/>
                <a:ea typeface="+mn-ea"/>
                <a:cs typeface="+mn-cs"/>
                <a:sym typeface="Helvetica Neue Medium"/>
              </a:rPr>
              <a:t>ndervisere</a:t>
            </a:r>
          </a:p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nb-NO" sz="2800" dirty="0" smtClean="0">
                <a:sym typeface="Helvetica Neue Medium"/>
              </a:rPr>
              <a:t>programråd</a:t>
            </a:r>
            <a:endParaRPr kumimoji="0" lang="en-US" sz="2800" b="0" i="0" u="none" strike="noStrike" cap="none" spc="0" normalizeH="0" baseline="0" dirty="0">
              <a:ln>
                <a:noFill/>
              </a:ln>
              <a:effectLst/>
              <a:uFillTx/>
              <a:latin typeface="+mn-lt"/>
              <a:ea typeface="+mn-ea"/>
              <a:cs typeface="+mn-cs"/>
              <a:sym typeface="Helvetica Neue Medium"/>
            </a:endParaRPr>
          </a:p>
        </p:txBody>
      </p:sp>
      <p:sp>
        <p:nvSpPr>
          <p:cNvPr id="24" name="Avrundet rektangel 23"/>
          <p:cNvSpPr/>
          <p:nvPr/>
        </p:nvSpPr>
        <p:spPr>
          <a:xfrm>
            <a:off x="5619839" y="3321407"/>
            <a:ext cx="1238161" cy="476726"/>
          </a:xfrm>
          <a:prstGeom prst="roundRect">
            <a:avLst/>
          </a:prstGeom>
          <a:noFill/>
          <a:ln w="38100" cap="flat">
            <a:solidFill>
              <a:schemeClr val="tx1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nb-NO" sz="2800" b="0" i="0" u="none" strike="noStrike" cap="none" spc="0" normalizeH="0" baseline="0" dirty="0" smtClean="0">
                <a:ln>
                  <a:noFill/>
                </a:ln>
                <a:effectLst/>
                <a:uFillTx/>
                <a:latin typeface="+mn-lt"/>
                <a:ea typeface="+mn-ea"/>
                <a:cs typeface="+mn-cs"/>
                <a:sym typeface="Helvetica Neue Medium"/>
              </a:rPr>
              <a:t>institutt</a:t>
            </a:r>
            <a:endParaRPr kumimoji="0" lang="en-US" sz="2800" b="0" i="0" u="none" strike="noStrike" cap="none" spc="0" normalizeH="0" baseline="0" dirty="0">
              <a:ln>
                <a:noFill/>
              </a:ln>
              <a:effectLst/>
              <a:uFillTx/>
              <a:latin typeface="+mn-lt"/>
              <a:ea typeface="+mn-ea"/>
              <a:cs typeface="+mn-cs"/>
              <a:sym typeface="Helvetica Neue Medium"/>
            </a:endParaRPr>
          </a:p>
        </p:txBody>
      </p:sp>
      <p:sp>
        <p:nvSpPr>
          <p:cNvPr id="25" name="Avrundet rektangel 24"/>
          <p:cNvSpPr/>
          <p:nvPr/>
        </p:nvSpPr>
        <p:spPr>
          <a:xfrm>
            <a:off x="7773767" y="2388791"/>
            <a:ext cx="2074481" cy="2341959"/>
          </a:xfrm>
          <a:prstGeom prst="roundRect">
            <a:avLst/>
          </a:prstGeom>
          <a:noFill/>
          <a:ln w="38100" cap="flat">
            <a:solidFill>
              <a:schemeClr val="tx1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nb-NO" sz="2800" b="0" i="0" u="none" strike="noStrike" cap="none" spc="0" normalizeH="0" baseline="0" dirty="0" smtClean="0">
                <a:ln>
                  <a:noFill/>
                </a:ln>
                <a:effectLst/>
                <a:uFillTx/>
                <a:latin typeface="+mn-lt"/>
                <a:ea typeface="+mn-ea"/>
                <a:cs typeface="+mn-cs"/>
                <a:sym typeface="Helvetica Neue Medium"/>
              </a:rPr>
              <a:t>fakultet institutt</a:t>
            </a:r>
          </a:p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nb-NO" sz="2800" dirty="0" smtClean="0">
                <a:sym typeface="Helvetica Neue Medium"/>
              </a:rPr>
              <a:t>forsknings-gruppe</a:t>
            </a:r>
          </a:p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nb-NO" sz="2800" b="0" i="0" u="none" strike="noStrike" cap="none" spc="0" normalizeH="0" baseline="0" dirty="0" smtClean="0">
                <a:ln>
                  <a:noFill/>
                </a:ln>
                <a:effectLst/>
                <a:uFillTx/>
                <a:latin typeface="+mn-lt"/>
                <a:ea typeface="+mn-ea"/>
                <a:cs typeface="+mn-cs"/>
                <a:sym typeface="Helvetica Neue Medium"/>
              </a:rPr>
              <a:t>veiledere</a:t>
            </a:r>
            <a:endParaRPr kumimoji="0" lang="en-US" sz="2800" b="0" i="0" u="none" strike="noStrike" cap="none" spc="0" normalizeH="0" baseline="0" dirty="0">
              <a:ln>
                <a:noFill/>
              </a:ln>
              <a:effectLst/>
              <a:uFillTx/>
              <a:latin typeface="+mn-lt"/>
              <a:ea typeface="+mn-ea"/>
              <a:cs typeface="+mn-cs"/>
              <a:sym typeface="Helvetica Neue Medium"/>
            </a:endParaRPr>
          </a:p>
        </p:txBody>
      </p:sp>
      <p:sp>
        <p:nvSpPr>
          <p:cNvPr id="26" name="Avrundet rektangel 25"/>
          <p:cNvSpPr/>
          <p:nvPr/>
        </p:nvSpPr>
        <p:spPr>
          <a:xfrm>
            <a:off x="2923536" y="5148668"/>
            <a:ext cx="4211328" cy="749141"/>
          </a:xfrm>
          <a:prstGeom prst="roundRect">
            <a:avLst/>
          </a:prstGeom>
          <a:noFill/>
          <a:ln w="38100" cap="flat">
            <a:solidFill>
              <a:schemeClr val="tx1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nb-NO" sz="4400" dirty="0">
                <a:sym typeface="Helvetica Neue Medium"/>
              </a:rPr>
              <a:t>k</a:t>
            </a:r>
            <a:r>
              <a:rPr kumimoji="0" lang="nb-NO" sz="4400" b="0" i="0" u="none" strike="noStrike" cap="none" spc="0" normalizeH="0" baseline="0" dirty="0" smtClean="0">
                <a:ln>
                  <a:noFill/>
                </a:ln>
                <a:effectLst/>
                <a:uFillTx/>
                <a:sym typeface="Helvetica Neue Medium"/>
              </a:rPr>
              <a:t>andidaten selv</a:t>
            </a:r>
            <a:endParaRPr kumimoji="0" lang="en-US" sz="4400" b="0" i="0" u="none" strike="noStrike" cap="none" spc="0" normalizeH="0" baseline="0" dirty="0">
              <a:ln>
                <a:noFill/>
              </a:ln>
              <a:effectLst/>
              <a:uFillTx/>
              <a:sym typeface="Helvetica Neue Medium"/>
            </a:endParaRPr>
          </a:p>
        </p:txBody>
      </p:sp>
    </p:spTree>
    <p:extLst>
      <p:ext uri="{BB962C8B-B14F-4D97-AF65-F5344CB8AC3E}">
        <p14:creationId xmlns:p14="http://schemas.microsoft.com/office/powerpoint/2010/main" val="3626682958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6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1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21" grpId="0" animBg="1"/>
      <p:bldP spid="24" grpId="0" animBg="1"/>
      <p:bldP spid="25" grpId="0" animBg="1"/>
      <p:bldP spid="26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tel 2"/>
          <p:cNvSpPr>
            <a:spLocks noGrp="1"/>
          </p:cNvSpPr>
          <p:nvPr>
            <p:ph type="title"/>
          </p:nvPr>
        </p:nvSpPr>
        <p:spPr>
          <a:xfrm>
            <a:off x="696754" y="633541"/>
            <a:ext cx="8664893" cy="1221317"/>
          </a:xfrm>
        </p:spPr>
        <p:txBody>
          <a:bodyPr>
            <a:normAutofit/>
          </a:bodyPr>
          <a:lstStyle/>
          <a:p>
            <a:r>
              <a:rPr lang="nb-NO" dirty="0" smtClean="0"/>
              <a:t>Veien videre</a:t>
            </a:r>
            <a:endParaRPr lang="en-US" dirty="0"/>
          </a:p>
        </p:txBody>
      </p:sp>
      <p:sp>
        <p:nvSpPr>
          <p:cNvPr id="4" name="Plassholder for tekst 3"/>
          <p:cNvSpPr>
            <a:spLocks noGrp="1"/>
          </p:cNvSpPr>
          <p:nvPr>
            <p:ph type="body" idx="1"/>
          </p:nvPr>
        </p:nvSpPr>
        <p:spPr>
          <a:xfrm>
            <a:off x="696754" y="1687724"/>
            <a:ext cx="8664893" cy="4966688"/>
          </a:xfrm>
        </p:spPr>
        <p:txBody>
          <a:bodyPr anchor="t">
            <a:normAutofit/>
          </a:bodyPr>
          <a:lstStyle/>
          <a:p>
            <a:r>
              <a:rPr lang="nb-NO" sz="2800" dirty="0" smtClean="0"/>
              <a:t>Enes om hva </a:t>
            </a:r>
            <a:r>
              <a:rPr lang="nb-NO" sz="2800" dirty="0" err="1" smtClean="0"/>
              <a:t>phd</a:t>
            </a:r>
            <a:r>
              <a:rPr lang="nb-NO" sz="2800" dirty="0" smtClean="0"/>
              <a:t>-utdanningen ved MN skal være (NKR)</a:t>
            </a:r>
          </a:p>
          <a:p>
            <a:r>
              <a:rPr lang="nb-NO" sz="2800" dirty="0" smtClean="0"/>
              <a:t>Enes om hvilke tilleggskompetanser som er nødvendig</a:t>
            </a:r>
          </a:p>
          <a:p>
            <a:r>
              <a:rPr lang="nb-NO" sz="2800" dirty="0"/>
              <a:t>Enes om tiltak for </a:t>
            </a:r>
            <a:r>
              <a:rPr lang="nb-NO" sz="2800" dirty="0" smtClean="0"/>
              <a:t>mottak og oppfølging</a:t>
            </a:r>
            <a:endParaRPr lang="nb-NO" sz="2800" dirty="0"/>
          </a:p>
          <a:p>
            <a:r>
              <a:rPr lang="nb-NO" sz="2800" dirty="0" smtClean="0"/>
              <a:t>Sortere ut ansvarfordeling og innplassering  av ulike aktiviteter</a:t>
            </a:r>
            <a:endParaRPr lang="en-US" sz="2800" dirty="0"/>
          </a:p>
        </p:txBody>
      </p:sp>
      <p:sp>
        <p:nvSpPr>
          <p:cNvPr id="2" name="Avrundet rektangel 1"/>
          <p:cNvSpPr/>
          <p:nvPr/>
        </p:nvSpPr>
        <p:spPr>
          <a:xfrm>
            <a:off x="533400" y="1606550"/>
            <a:ext cx="8828247" cy="2362200"/>
          </a:xfrm>
          <a:prstGeom prst="roundRect">
            <a:avLst/>
          </a:prstGeom>
          <a:noFill/>
          <a:ln w="28575" cap="flat">
            <a:solidFill>
              <a:srgbClr val="FF0000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Neue Medium"/>
            </a:endParaRPr>
          </a:p>
        </p:txBody>
      </p:sp>
      <p:sp>
        <p:nvSpPr>
          <p:cNvPr id="5" name="Rektangel 4"/>
          <p:cNvSpPr/>
          <p:nvPr/>
        </p:nvSpPr>
        <p:spPr bwMode="auto">
          <a:xfrm>
            <a:off x="-304799" y="2297324"/>
            <a:ext cx="10518290" cy="3505200"/>
          </a:xfrm>
          <a:prstGeom prst="rect">
            <a:avLst/>
          </a:prstGeom>
          <a:solidFill>
            <a:srgbClr val="D52B1E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68400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457200" marR="0" lvl="0" indent="-45720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nb-NO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ヒラギノ角ゴ Pro W3" charset="-128"/>
                <a:cs typeface="ヒラギノ角ゴ Pro W3" charset="-128"/>
              </a:rPr>
              <a:t>Mesteparten av kandidatenes læring foregår i </a:t>
            </a:r>
            <a:r>
              <a:rPr kumimoji="0" lang="nb-NO" sz="28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ヒラギノ角ゴ Pro W3" charset="-128"/>
                <a:cs typeface="ヒラギノ角ゴ Pro W3" charset="-128"/>
              </a:rPr>
              <a:t>forskningoppgaven</a:t>
            </a:r>
            <a:r>
              <a:rPr kumimoji="0" lang="nb-NO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ヒラギノ角ゴ Pro W3" charset="-128"/>
                <a:cs typeface="ヒラギノ角ゴ Pro W3" charset="-128"/>
              </a:rPr>
              <a:t> under veiledning av </a:t>
            </a:r>
            <a:r>
              <a:rPr kumimoji="0" lang="nb-NO" sz="28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ヒラギノ角ゴ Pro W3" charset="-128"/>
                <a:cs typeface="ヒラギノ角ゴ Pro W3" charset="-128"/>
              </a:rPr>
              <a:t>èn</a:t>
            </a:r>
            <a:r>
              <a:rPr kumimoji="0" lang="nb-NO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ヒラギノ角ゴ Pro W3" charset="-128"/>
                <a:cs typeface="ヒラギノ角ゴ Pro W3" charset="-128"/>
              </a:rPr>
              <a:t> eller flere ansatte. </a:t>
            </a:r>
          </a:p>
          <a:p>
            <a:pPr marL="457200" marR="0" lvl="0" indent="-45720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sz="2800" kern="0" dirty="0" smtClean="0">
                <a:solidFill>
                  <a:srgbClr val="FFFFFF"/>
                </a:solidFill>
                <a:latin typeface="Arial" charset="0"/>
                <a:ea typeface="ヒラギノ角ゴ Pro W3" charset="-128"/>
                <a:cs typeface="ヒラギノ角ゴ Pro W3" charset="-128"/>
              </a:rPr>
              <a:t>Veileder er har stor innflytelse på kandidatenes øvrige valg</a:t>
            </a:r>
            <a:endParaRPr kumimoji="0" lang="nb-NO" sz="2800" b="0" i="0" u="none" strike="noStrike" kern="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charset="0"/>
              <a:ea typeface="ヒラギノ角ゴ Pro W3" charset="-128"/>
              <a:cs typeface="ヒラギノ角ゴ Pro W3" charset="-128"/>
            </a:endParaRPr>
          </a:p>
          <a:p>
            <a:pPr marL="457200" marR="0" lvl="0" indent="-45720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nb-NO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ヒラギノ角ゴ Pro W3" charset="-128"/>
                <a:cs typeface="ヒラギノ角ゴ Pro W3" charset="-128"/>
              </a:rPr>
              <a:t>Kan vi endre </a:t>
            </a:r>
            <a:r>
              <a:rPr kumimoji="0" lang="nb-NO" sz="28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ヒラギノ角ゴ Pro W3" charset="-128"/>
                <a:cs typeface="ヒラギノ角ゴ Pro W3" charset="-128"/>
              </a:rPr>
              <a:t>phd</a:t>
            </a:r>
            <a:r>
              <a:rPr kumimoji="0" lang="nb-NO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ヒラギノ角ゴ Pro W3" charset="-128"/>
                <a:cs typeface="ヒラギノ角ゴ Pro W3" charset="-128"/>
              </a:rPr>
              <a:t>-utdanningen uten å gå inn i veilederrollen?</a:t>
            </a:r>
          </a:p>
          <a:p>
            <a:pPr marL="457200" marR="0" lvl="0" indent="-45720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sz="2800" kern="0" dirty="0" smtClean="0">
                <a:solidFill>
                  <a:srgbClr val="FFFFFF"/>
                </a:solidFill>
                <a:latin typeface="Arial" charset="0"/>
                <a:ea typeface="ヒラギノ角ゴ Pro W3" charset="-128"/>
                <a:cs typeface="ヒラギノ角ゴ Pro W3" charset="-128"/>
              </a:rPr>
              <a:t>Hvordan angriper vi det?</a:t>
            </a:r>
            <a:endParaRPr kumimoji="0" lang="en-US" sz="2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715981293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 animBg="1"/>
      <p:bldP spid="2" grpId="0" animBg="1"/>
      <p:bldP spid="5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Vi starter ikke på bar bakke</a:t>
            </a:r>
            <a:endParaRPr lang="en-US" dirty="0"/>
          </a:p>
        </p:txBody>
      </p:sp>
      <p:sp>
        <p:nvSpPr>
          <p:cNvPr id="4" name="TekstSylinder 3"/>
          <p:cNvSpPr txBox="1"/>
          <p:nvPr/>
        </p:nvSpPr>
        <p:spPr>
          <a:xfrm>
            <a:off x="3989141" y="1440498"/>
            <a:ext cx="2407710" cy="56425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nb-NO" sz="3000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rPr>
              <a:t>god forskning</a:t>
            </a:r>
            <a:endParaRPr kumimoji="0" lang="en-US" sz="300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5" name="TekstSylinder 4"/>
          <p:cNvSpPr txBox="1"/>
          <p:nvPr/>
        </p:nvSpPr>
        <p:spPr>
          <a:xfrm>
            <a:off x="3681856" y="2703456"/>
            <a:ext cx="2983189" cy="56425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nb-NO" sz="3000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rPr>
              <a:t>dyktige veiledere</a:t>
            </a:r>
            <a:endParaRPr kumimoji="0" lang="en-US" sz="300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6" name="TekstSylinder 5"/>
          <p:cNvSpPr txBox="1"/>
          <p:nvPr/>
        </p:nvSpPr>
        <p:spPr>
          <a:xfrm>
            <a:off x="5334000" y="3359150"/>
            <a:ext cx="3432030" cy="56425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nb-NO" sz="3000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rPr>
              <a:t>dyktige undervisere</a:t>
            </a:r>
            <a:endParaRPr kumimoji="0" lang="en-US" sz="300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7" name="TekstSylinder 6"/>
          <p:cNvSpPr txBox="1"/>
          <p:nvPr/>
        </p:nvSpPr>
        <p:spPr>
          <a:xfrm>
            <a:off x="1099714" y="4502150"/>
            <a:ext cx="2151230" cy="56425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nb-NO" sz="3000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rPr>
              <a:t>gode emner</a:t>
            </a:r>
            <a:endParaRPr kumimoji="0" lang="en-US" sz="300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8" name="TekstSylinder 7"/>
          <p:cNvSpPr txBox="1"/>
          <p:nvPr/>
        </p:nvSpPr>
        <p:spPr>
          <a:xfrm>
            <a:off x="5791200" y="2013117"/>
            <a:ext cx="3156313" cy="56425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nb-NO" sz="3000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rPr>
              <a:t>post-</a:t>
            </a:r>
            <a:r>
              <a:rPr kumimoji="0" lang="nb-NO" sz="3000" i="0" u="none" strike="noStrike" cap="none" spc="0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rPr>
              <a:t>doc</a:t>
            </a:r>
            <a:r>
              <a:rPr kumimoji="0" lang="nb-NO" sz="3000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rPr>
              <a:t> program</a:t>
            </a:r>
            <a:endParaRPr kumimoji="0" lang="en-US" sz="300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9" name="TekstSylinder 8"/>
          <p:cNvSpPr txBox="1"/>
          <p:nvPr/>
        </p:nvSpPr>
        <p:spPr>
          <a:xfrm>
            <a:off x="586753" y="3206750"/>
            <a:ext cx="3327834" cy="56425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nb-NO" sz="3000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rPr>
              <a:t>science for </a:t>
            </a:r>
            <a:r>
              <a:rPr kumimoji="0" lang="nb-NO" sz="3000" i="0" u="none" strike="noStrike" cap="none" spc="0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rPr>
              <a:t>society</a:t>
            </a:r>
            <a:endParaRPr kumimoji="0" lang="en-US" sz="300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0" name="TekstSylinder 9"/>
          <p:cNvSpPr txBox="1"/>
          <p:nvPr/>
        </p:nvSpPr>
        <p:spPr>
          <a:xfrm>
            <a:off x="5029200" y="5287659"/>
            <a:ext cx="3366306" cy="56425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nb-NO" sz="3000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rPr>
              <a:t>innovasjonsklynger</a:t>
            </a:r>
            <a:endParaRPr kumimoji="0" lang="en-US" sz="300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1" name="TekstSylinder 10"/>
          <p:cNvSpPr txBox="1"/>
          <p:nvPr/>
        </p:nvSpPr>
        <p:spPr>
          <a:xfrm>
            <a:off x="1537699" y="1781442"/>
            <a:ext cx="2301913" cy="56425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nb-NO" sz="3000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rPr>
              <a:t>forskerskoler</a:t>
            </a:r>
            <a:endParaRPr kumimoji="0" lang="en-US" sz="300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" name="TekstSylinder 11"/>
          <p:cNvSpPr txBox="1"/>
          <p:nvPr/>
        </p:nvSpPr>
        <p:spPr>
          <a:xfrm>
            <a:off x="709158" y="5391417"/>
            <a:ext cx="2321148" cy="56425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nb-NO" sz="3000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rPr>
              <a:t>nærings-</a:t>
            </a:r>
            <a:r>
              <a:rPr kumimoji="0" lang="nb-NO" sz="3000" i="0" u="none" strike="noStrike" cap="none" spc="0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rPr>
              <a:t>phd</a:t>
            </a:r>
            <a:endParaRPr kumimoji="0" lang="en-US" sz="300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3" name="TekstSylinder 12"/>
          <p:cNvSpPr txBox="1"/>
          <p:nvPr/>
        </p:nvSpPr>
        <p:spPr>
          <a:xfrm>
            <a:off x="2474302" y="6570909"/>
            <a:ext cx="4413068" cy="56425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nb-NO" sz="3000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rPr>
              <a:t>engasjerte medarbeidere</a:t>
            </a:r>
            <a:endParaRPr kumimoji="0" lang="en-US" sz="300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" name="TekstSylinder 13"/>
          <p:cNvSpPr txBox="1"/>
          <p:nvPr/>
        </p:nvSpPr>
        <p:spPr>
          <a:xfrm>
            <a:off x="6166760" y="4273550"/>
            <a:ext cx="1766509" cy="56425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nb-NO" sz="3000" i="0" u="none" strike="noStrike" cap="none" spc="0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rPr>
              <a:t>internship</a:t>
            </a:r>
            <a:endParaRPr kumimoji="0" lang="en-US" sz="300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" name="TekstSylinder 14"/>
          <p:cNvSpPr txBox="1"/>
          <p:nvPr/>
        </p:nvSpPr>
        <p:spPr>
          <a:xfrm>
            <a:off x="5611796" y="5941129"/>
            <a:ext cx="3130665" cy="56425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nb-NO" sz="3000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rPr>
              <a:t>utenlandsopphold</a:t>
            </a:r>
            <a:endParaRPr kumimoji="0" lang="en-US" sz="300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" name="TekstSylinder 15"/>
          <p:cNvSpPr txBox="1"/>
          <p:nvPr/>
        </p:nvSpPr>
        <p:spPr>
          <a:xfrm>
            <a:off x="3960313" y="3892550"/>
            <a:ext cx="2898229" cy="56425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nb-NO" sz="3000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rPr>
              <a:t>programseminar</a:t>
            </a:r>
            <a:endParaRPr kumimoji="0" lang="en-US" sz="300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" name="TekstSylinder 16"/>
          <p:cNvSpPr txBox="1"/>
          <p:nvPr/>
        </p:nvSpPr>
        <p:spPr>
          <a:xfrm>
            <a:off x="3169204" y="5111750"/>
            <a:ext cx="1511632" cy="56425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nb-NO" sz="3000" i="0" u="none" strike="noStrike" cap="none" spc="0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rPr>
              <a:t>phd</a:t>
            </a:r>
            <a:r>
              <a:rPr kumimoji="0" lang="nb-NO" sz="3000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kumimoji="0" lang="nb-NO" sz="3000" i="0" u="none" strike="noStrike" cap="none" spc="0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rPr>
              <a:t>day</a:t>
            </a:r>
            <a:endParaRPr kumimoji="0" lang="en-US" sz="300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8" name="TekstSylinder 17"/>
          <p:cNvSpPr txBox="1"/>
          <p:nvPr/>
        </p:nvSpPr>
        <p:spPr>
          <a:xfrm>
            <a:off x="505199" y="2492830"/>
            <a:ext cx="2685030" cy="56425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nb-NO" sz="3000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rPr>
              <a:t>velkomstdagen</a:t>
            </a:r>
            <a:endParaRPr kumimoji="0" lang="en-US" sz="300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" name="TekstSylinder 18"/>
          <p:cNvSpPr txBox="1"/>
          <p:nvPr/>
        </p:nvSpPr>
        <p:spPr>
          <a:xfrm>
            <a:off x="6976378" y="4799354"/>
            <a:ext cx="2385269" cy="56425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nb-NO" sz="3000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rPr>
              <a:t>endringsmiljø</a:t>
            </a:r>
            <a:endParaRPr kumimoji="0" lang="en-US" sz="300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" name="TekstSylinder 19"/>
          <p:cNvSpPr txBox="1"/>
          <p:nvPr/>
        </p:nvSpPr>
        <p:spPr>
          <a:xfrm>
            <a:off x="3925020" y="4502150"/>
            <a:ext cx="1041952" cy="56425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nb-NO" sz="3000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rPr>
              <a:t>forvei</a:t>
            </a:r>
            <a:endParaRPr kumimoji="0" lang="en-US" sz="300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" name="TekstSylinder 20"/>
          <p:cNvSpPr txBox="1"/>
          <p:nvPr/>
        </p:nvSpPr>
        <p:spPr>
          <a:xfrm>
            <a:off x="1815408" y="5949950"/>
            <a:ext cx="3518592" cy="56425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nb-NO" sz="3000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rPr>
              <a:t>eksterne kandidater</a:t>
            </a:r>
            <a:endParaRPr kumimoji="0" lang="en-US" sz="300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" name="TekstSylinder 21"/>
          <p:cNvSpPr txBox="1"/>
          <p:nvPr/>
        </p:nvSpPr>
        <p:spPr>
          <a:xfrm>
            <a:off x="164868" y="3836530"/>
            <a:ext cx="3516988" cy="56425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nb-NO" sz="3000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rPr>
              <a:t>samarbeidspartnere</a:t>
            </a:r>
            <a:endParaRPr kumimoji="0" lang="en-US" sz="300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  <p:extLst>
      <p:ext uri="{BB962C8B-B14F-4D97-AF65-F5344CB8AC3E}">
        <p14:creationId xmlns:p14="http://schemas.microsoft.com/office/powerpoint/2010/main" val="3090257767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1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8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6000"/>
                            </p:stCondLst>
                            <p:childTnLst>
                              <p:par>
                                <p:cTn id="20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5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8000"/>
                            </p:stCondLst>
                            <p:childTnLst>
                              <p:par>
                                <p:cTn id="27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9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5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8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0000"/>
                            </p:stCondLst>
                            <p:childTnLst>
                              <p:par>
                                <p:cTn id="40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2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5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8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1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4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12000"/>
                            </p:stCondLst>
                            <p:childTnLst>
                              <p:par>
                                <p:cTn id="59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1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4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14000"/>
                            </p:stCondLst>
                            <p:childTnLst>
                              <p:par>
                                <p:cTn id="66" presetID="53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/>
      <p:bldP spid="20" grpId="0"/>
      <p:bldP spid="21" grpId="0"/>
      <p:bldP spid="22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3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White">
      <a:majorFont>
        <a:latin typeface="Helvetica Neue Medium"/>
        <a:ea typeface="Helvetica Neue Medium"/>
        <a:cs typeface="Helvetica Neue Medium"/>
      </a:majorFont>
      <a:minorFont>
        <a:latin typeface="Helvetica Neue Medium"/>
        <a:ea typeface="Helvetica Neue Medium"/>
        <a:cs typeface="Helvetica Neue Medium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0" tIns="0" rIns="0" bIns="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000" b="1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Helvetica Neue"/>
            <a:ea typeface="Helvetica Neue"/>
            <a:cs typeface="Helvetica Neue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5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1642</TotalTime>
  <Words>1054</Words>
  <Application>Microsoft Office PowerPoint</Application>
  <PresentationFormat>Egendefinert</PresentationFormat>
  <Paragraphs>229</Paragraphs>
  <Slides>32</Slides>
  <Notes>10</Notes>
  <HiddenSlides>0</HiddenSlides>
  <MMClips>0</MMClips>
  <ScaleCrop>false</ScaleCrop>
  <HeadingPairs>
    <vt:vector size="6" baseType="variant">
      <vt:variant>
        <vt:lpstr>Brukte skrifter</vt:lpstr>
      </vt:variant>
      <vt:variant>
        <vt:i4>20</vt:i4>
      </vt:variant>
      <vt:variant>
        <vt:lpstr>Tema</vt:lpstr>
      </vt:variant>
      <vt:variant>
        <vt:i4>4</vt:i4>
      </vt:variant>
      <vt:variant>
        <vt:lpstr>Lysbildetitler</vt:lpstr>
      </vt:variant>
      <vt:variant>
        <vt:i4>32</vt:i4>
      </vt:variant>
    </vt:vector>
  </HeadingPairs>
  <TitlesOfParts>
    <vt:vector size="56" baseType="lpstr">
      <vt:lpstr>Arial</vt:lpstr>
      <vt:lpstr>Arial Unicode MS</vt:lpstr>
      <vt:lpstr>Calibri</vt:lpstr>
      <vt:lpstr>Calibri Light</vt:lpstr>
      <vt:lpstr>Cambria</vt:lpstr>
      <vt:lpstr>Courier New</vt:lpstr>
      <vt:lpstr>Helvetica</vt:lpstr>
      <vt:lpstr>Helvetica Light</vt:lpstr>
      <vt:lpstr>Helvetica Neue</vt:lpstr>
      <vt:lpstr>Helvetica Neue Light</vt:lpstr>
      <vt:lpstr>Helvetica Neue Medium</vt:lpstr>
      <vt:lpstr>Segoe UI</vt:lpstr>
      <vt:lpstr>Segoe UI Semibold</vt:lpstr>
      <vt:lpstr>Symbol</vt:lpstr>
      <vt:lpstr>Tahoma</vt:lpstr>
      <vt:lpstr>Times</vt:lpstr>
      <vt:lpstr>Times New Roman</vt:lpstr>
      <vt:lpstr>Trebuchet MS</vt:lpstr>
      <vt:lpstr>Wingdings</vt:lpstr>
      <vt:lpstr>ヒラギノ角ゴ Pro W3</vt:lpstr>
      <vt:lpstr>Office Theme</vt:lpstr>
      <vt:lpstr>2_Office Theme</vt:lpstr>
      <vt:lpstr>3_Office Theme</vt:lpstr>
      <vt:lpstr>White</vt:lpstr>
      <vt:lpstr>PowerPoint-presentasjon</vt:lpstr>
      <vt:lpstr>PowerPoint-presentasjon</vt:lpstr>
      <vt:lpstr>forslag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2009</vt:lpstr>
      <vt:lpstr>PowerPoint-presentasjon</vt:lpstr>
      <vt:lpstr>Fra ph.d.-seminar 25. mai</vt:lpstr>
      <vt:lpstr>PowerPoint-presentasjon</vt:lpstr>
      <vt:lpstr>Doktorander lærer seg mye</vt:lpstr>
      <vt:lpstr>PowerPoint-presentasjon</vt:lpstr>
      <vt:lpstr>PowerPoint-presentasjon</vt:lpstr>
      <vt:lpstr>PowerPoint-presentasjon</vt:lpstr>
      <vt:lpstr>Hvorfor skal vi gjøre noe med phd-utdanningen?</vt:lpstr>
      <vt:lpstr>Oppbygningen av phd</vt:lpstr>
      <vt:lpstr>Oppbygningen av phd</vt:lpstr>
      <vt:lpstr>PowerPoint-presentasjon</vt:lpstr>
      <vt:lpstr>Sammenheng mellom utdanningselementer</vt:lpstr>
      <vt:lpstr>Premisser</vt:lpstr>
      <vt:lpstr>Forskertilnærming til kunnskap</vt:lpstr>
      <vt:lpstr>PowerPoint-presentasjon</vt:lpstr>
      <vt:lpstr>PowerPoint-presentasjon</vt:lpstr>
      <vt:lpstr>PowerPoint-presentasjon</vt:lpstr>
      <vt:lpstr>Oppbygningen av phd</vt:lpstr>
      <vt:lpstr>Hvem har ansvaret?</vt:lpstr>
      <vt:lpstr>Veien videre</vt:lpstr>
      <vt:lpstr>Vi starter ikke på bar bakke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PowerPoint-presentasjon</dc:title>
  <dc:creator>Finn-Eirik Johansen</dc:creator>
  <cp:lastModifiedBy>Finn-Eirik Johansen</cp:lastModifiedBy>
  <cp:revision>43</cp:revision>
  <dcterms:created xsi:type="dcterms:W3CDTF">2018-09-10T16:46:13Z</dcterms:created>
  <dcterms:modified xsi:type="dcterms:W3CDTF">2018-09-13T10:15:37Z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2018-09-10T00:00:00Z</vt:filetime>
  </property>
  <property fmtid="{D5CDD505-2E9C-101B-9397-08002B2CF9AE}" pid="3" name="LastSaved">
    <vt:filetime>2018-09-10T00:00:00Z</vt:filetime>
  </property>
</Properties>
</file>