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4760" r:id="rId2"/>
    <p:sldMasterId id="2147484808" r:id="rId3"/>
    <p:sldMasterId id="2147484820" r:id="rId4"/>
    <p:sldMasterId id="2147484832" r:id="rId5"/>
    <p:sldMasterId id="2147484844" r:id="rId6"/>
  </p:sldMasterIdLst>
  <p:notesMasterIdLst>
    <p:notesMasterId r:id="rId26"/>
  </p:notesMasterIdLst>
  <p:sldIdLst>
    <p:sldId id="258" r:id="rId7"/>
    <p:sldId id="347" r:id="rId8"/>
    <p:sldId id="398" r:id="rId9"/>
    <p:sldId id="399" r:id="rId10"/>
    <p:sldId id="392" r:id="rId11"/>
    <p:sldId id="391" r:id="rId12"/>
    <p:sldId id="393" r:id="rId13"/>
    <p:sldId id="348" r:id="rId14"/>
    <p:sldId id="350" r:id="rId15"/>
    <p:sldId id="395" r:id="rId16"/>
    <p:sldId id="357" r:id="rId17"/>
    <p:sldId id="358" r:id="rId18"/>
    <p:sldId id="359" r:id="rId19"/>
    <p:sldId id="360" r:id="rId20"/>
    <p:sldId id="370" r:id="rId21"/>
    <p:sldId id="374" r:id="rId22"/>
    <p:sldId id="375" r:id="rId23"/>
    <p:sldId id="372" r:id="rId24"/>
    <p:sldId id="397" r:id="rId25"/>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ヒラギノ角ゴ Pro W3" charset="-128"/>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ヒラギノ角ゴ Pro W3" charset="-128"/>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ヒラギノ角ゴ Pro W3" charset="-128"/>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ヒラギノ角ゴ Pro W3" charset="-128"/>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ヒラギノ角ゴ Pro W3" charset="-128"/>
        <a:cs typeface="+mn-cs"/>
      </a:defRPr>
    </a:lvl5pPr>
    <a:lvl6pPr marL="2286000" algn="l" defTabSz="914400" rtl="0" eaLnBrk="1" latinLnBrk="0" hangingPunct="1">
      <a:defRPr sz="2000" kern="1200">
        <a:solidFill>
          <a:schemeClr val="tx1"/>
        </a:solidFill>
        <a:latin typeface="Arial" panose="020B0604020202020204" pitchFamily="34" charset="0"/>
        <a:ea typeface="ヒラギノ角ゴ Pro W3" charset="-128"/>
        <a:cs typeface="+mn-cs"/>
      </a:defRPr>
    </a:lvl6pPr>
    <a:lvl7pPr marL="2743200" algn="l" defTabSz="914400" rtl="0" eaLnBrk="1" latinLnBrk="0" hangingPunct="1">
      <a:defRPr sz="2000" kern="1200">
        <a:solidFill>
          <a:schemeClr val="tx1"/>
        </a:solidFill>
        <a:latin typeface="Arial" panose="020B0604020202020204" pitchFamily="34" charset="0"/>
        <a:ea typeface="ヒラギノ角ゴ Pro W3" charset="-128"/>
        <a:cs typeface="+mn-cs"/>
      </a:defRPr>
    </a:lvl7pPr>
    <a:lvl8pPr marL="3200400" algn="l" defTabSz="914400" rtl="0" eaLnBrk="1" latinLnBrk="0" hangingPunct="1">
      <a:defRPr sz="2000" kern="1200">
        <a:solidFill>
          <a:schemeClr val="tx1"/>
        </a:solidFill>
        <a:latin typeface="Arial" panose="020B0604020202020204" pitchFamily="34" charset="0"/>
        <a:ea typeface="ヒラギノ角ゴ Pro W3" charset="-128"/>
        <a:cs typeface="+mn-cs"/>
      </a:defRPr>
    </a:lvl8pPr>
    <a:lvl9pPr marL="3657600" algn="l" defTabSz="914400" rtl="0" eaLnBrk="1" latinLnBrk="0" hangingPunct="1">
      <a:defRPr sz="2000" kern="1200">
        <a:solidFill>
          <a:schemeClr val="tx1"/>
        </a:solidFill>
        <a:latin typeface="Arial" panose="020B0604020202020204" pitchFamily="34" charset="0"/>
        <a:ea typeface="ヒラギノ角ゴ Pro W3" charset="-128"/>
        <a:cs typeface="+mn-cs"/>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33"/>
    <a:srgbClr val="FFFF00"/>
    <a:srgbClr val="7D1D09"/>
    <a:srgbClr val="89B2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627" autoAdjust="0"/>
    <p:restoredTop sz="94660"/>
  </p:normalViewPr>
  <p:slideViewPr>
    <p:cSldViewPr>
      <p:cViewPr>
        <p:scale>
          <a:sx n="55" d="100"/>
          <a:sy n="55" d="100"/>
        </p:scale>
        <p:origin x="2160" y="300"/>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3" d="2"/>
        <a:sy n="3" d="2"/>
      </p:scale>
      <p:origin x="0" y="0"/>
    </p:cViewPr>
  </p:notesTextViewPr>
  <p:sorterViewPr>
    <p:cViewPr>
      <p:scale>
        <a:sx n="162" d="100"/>
        <a:sy n="162" d="100"/>
      </p:scale>
      <p:origin x="0" y="-9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kant.uio.no\mn-mnfak-felles\faksekr\sekretariatet\dekanat\Forskningsdekan\Grunnlagsdata_stillinger+produksjon_institutter_FEJ.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kant.uio.no\los-af-felles\fellesAF\kompetanseutvikling\Faglige%20lederprogrammer\Forskningsledelse\Administrasjon\Statistikk\i%20arbeid_deltakerstatistikk_alle%20lederprogram.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nb-NO" sz="2400">
                <a:solidFill>
                  <a:schemeClr val="tx1"/>
                </a:solidFill>
              </a:rPr>
              <a:t>Alle stillinger</a:t>
            </a: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percentStacked"/>
        <c:varyColors val="0"/>
        <c:ser>
          <c:idx val="0"/>
          <c:order val="0"/>
          <c:tx>
            <c:strRef>
              <c:f>'alle ansatte'!$B$12</c:f>
              <c:strCache>
                <c:ptCount val="1"/>
                <c:pt idx="0">
                  <c:v>FVA</c:v>
                </c:pt>
              </c:strCache>
            </c:strRef>
          </c:tx>
          <c:spPr>
            <a:solidFill>
              <a:schemeClr val="accent1"/>
            </a:solidFill>
            <a:ln>
              <a:noFill/>
            </a:ln>
            <a:effectLst/>
            <a:sp3d/>
          </c:spPr>
          <c:invertIfNegative val="0"/>
          <c:cat>
            <c:strRef>
              <c:f>'alle ansatte'!$A$13:$A$22</c:f>
              <c:strCache>
                <c:ptCount val="10"/>
                <c:pt idx="0">
                  <c:v>astro</c:v>
                </c:pt>
                <c:pt idx="1">
                  <c:v>fysisk</c:v>
                </c:pt>
                <c:pt idx="2">
                  <c:v>informatikk</c:v>
                </c:pt>
                <c:pt idx="3">
                  <c:v>kjemisk</c:v>
                </c:pt>
                <c:pt idx="4">
                  <c:v>matematisk</c:v>
                </c:pt>
                <c:pt idx="5">
                  <c:v>geofag</c:v>
                </c:pt>
                <c:pt idx="6">
                  <c:v>farmasi</c:v>
                </c:pt>
                <c:pt idx="7">
                  <c:v>biovitenskap</c:v>
                </c:pt>
                <c:pt idx="8">
                  <c:v>teknologi</c:v>
                </c:pt>
                <c:pt idx="9">
                  <c:v>Total</c:v>
                </c:pt>
              </c:strCache>
            </c:strRef>
          </c:cat>
          <c:val>
            <c:numRef>
              <c:f>'alle ansatte'!$B$13:$B$22</c:f>
              <c:numCache>
                <c:formatCode>General</c:formatCode>
                <c:ptCount val="10"/>
                <c:pt idx="0">
                  <c:v>11</c:v>
                </c:pt>
                <c:pt idx="1">
                  <c:v>55</c:v>
                </c:pt>
                <c:pt idx="2">
                  <c:v>105</c:v>
                </c:pt>
                <c:pt idx="3">
                  <c:v>37</c:v>
                </c:pt>
                <c:pt idx="4">
                  <c:v>53</c:v>
                </c:pt>
                <c:pt idx="5">
                  <c:v>54</c:v>
                </c:pt>
                <c:pt idx="6">
                  <c:v>39</c:v>
                </c:pt>
                <c:pt idx="7">
                  <c:v>53</c:v>
                </c:pt>
                <c:pt idx="8">
                  <c:v>4</c:v>
                </c:pt>
                <c:pt idx="9">
                  <c:v>411</c:v>
                </c:pt>
              </c:numCache>
            </c:numRef>
          </c:val>
          <c:extLst>
            <c:ext xmlns:c16="http://schemas.microsoft.com/office/drawing/2014/chart" uri="{C3380CC4-5D6E-409C-BE32-E72D297353CC}">
              <c16:uniqueId val="{00000000-DC17-432B-9DBE-CCC167BBA936}"/>
            </c:ext>
          </c:extLst>
        </c:ser>
        <c:ser>
          <c:idx val="1"/>
          <c:order val="1"/>
          <c:tx>
            <c:strRef>
              <c:f>'alle ansatte'!$C$12</c:f>
              <c:strCache>
                <c:ptCount val="1"/>
                <c:pt idx="0">
                  <c:v>Forsker</c:v>
                </c:pt>
              </c:strCache>
            </c:strRef>
          </c:tx>
          <c:spPr>
            <a:solidFill>
              <a:schemeClr val="accent2"/>
            </a:solidFill>
            <a:ln>
              <a:noFill/>
            </a:ln>
            <a:effectLst/>
            <a:sp3d/>
          </c:spPr>
          <c:invertIfNegative val="0"/>
          <c:cat>
            <c:strRef>
              <c:f>'alle ansatte'!$A$13:$A$22</c:f>
              <c:strCache>
                <c:ptCount val="10"/>
                <c:pt idx="0">
                  <c:v>astro</c:v>
                </c:pt>
                <c:pt idx="1">
                  <c:v>fysisk</c:v>
                </c:pt>
                <c:pt idx="2">
                  <c:v>informatikk</c:v>
                </c:pt>
                <c:pt idx="3">
                  <c:v>kjemisk</c:v>
                </c:pt>
                <c:pt idx="4">
                  <c:v>matematisk</c:v>
                </c:pt>
                <c:pt idx="5">
                  <c:v>geofag</c:v>
                </c:pt>
                <c:pt idx="6">
                  <c:v>farmasi</c:v>
                </c:pt>
                <c:pt idx="7">
                  <c:v>biovitenskap</c:v>
                </c:pt>
                <c:pt idx="8">
                  <c:v>teknologi</c:v>
                </c:pt>
                <c:pt idx="9">
                  <c:v>Total</c:v>
                </c:pt>
              </c:strCache>
            </c:strRef>
          </c:cat>
          <c:val>
            <c:numRef>
              <c:f>'alle ansatte'!$C$13:$C$22</c:f>
              <c:numCache>
                <c:formatCode>General</c:formatCode>
                <c:ptCount val="10"/>
                <c:pt idx="0">
                  <c:v>9</c:v>
                </c:pt>
                <c:pt idx="1">
                  <c:v>26</c:v>
                </c:pt>
                <c:pt idx="2">
                  <c:v>14</c:v>
                </c:pt>
                <c:pt idx="3">
                  <c:v>17</c:v>
                </c:pt>
                <c:pt idx="4">
                  <c:v>0</c:v>
                </c:pt>
                <c:pt idx="5">
                  <c:v>27</c:v>
                </c:pt>
                <c:pt idx="6">
                  <c:v>2</c:v>
                </c:pt>
                <c:pt idx="7">
                  <c:v>57</c:v>
                </c:pt>
                <c:pt idx="8">
                  <c:v>2</c:v>
                </c:pt>
                <c:pt idx="9">
                  <c:v>154</c:v>
                </c:pt>
              </c:numCache>
            </c:numRef>
          </c:val>
          <c:extLst>
            <c:ext xmlns:c16="http://schemas.microsoft.com/office/drawing/2014/chart" uri="{C3380CC4-5D6E-409C-BE32-E72D297353CC}">
              <c16:uniqueId val="{00000001-DC17-432B-9DBE-CCC167BBA936}"/>
            </c:ext>
          </c:extLst>
        </c:ser>
        <c:ser>
          <c:idx val="2"/>
          <c:order val="2"/>
          <c:tx>
            <c:strRef>
              <c:f>'alle ansatte'!$D$12</c:f>
              <c:strCache>
                <c:ptCount val="1"/>
                <c:pt idx="0">
                  <c:v>Postdoc</c:v>
                </c:pt>
              </c:strCache>
            </c:strRef>
          </c:tx>
          <c:spPr>
            <a:solidFill>
              <a:schemeClr val="accent3"/>
            </a:solidFill>
            <a:ln>
              <a:noFill/>
            </a:ln>
            <a:effectLst/>
            <a:sp3d/>
          </c:spPr>
          <c:invertIfNegative val="0"/>
          <c:cat>
            <c:strRef>
              <c:f>'alle ansatte'!$A$13:$A$22</c:f>
              <c:strCache>
                <c:ptCount val="10"/>
                <c:pt idx="0">
                  <c:v>astro</c:v>
                </c:pt>
                <c:pt idx="1">
                  <c:v>fysisk</c:v>
                </c:pt>
                <c:pt idx="2">
                  <c:v>informatikk</c:v>
                </c:pt>
                <c:pt idx="3">
                  <c:v>kjemisk</c:v>
                </c:pt>
                <c:pt idx="4">
                  <c:v>matematisk</c:v>
                </c:pt>
                <c:pt idx="5">
                  <c:v>geofag</c:v>
                </c:pt>
                <c:pt idx="6">
                  <c:v>farmasi</c:v>
                </c:pt>
                <c:pt idx="7">
                  <c:v>biovitenskap</c:v>
                </c:pt>
                <c:pt idx="8">
                  <c:v>teknologi</c:v>
                </c:pt>
                <c:pt idx="9">
                  <c:v>Total</c:v>
                </c:pt>
              </c:strCache>
            </c:strRef>
          </c:cat>
          <c:val>
            <c:numRef>
              <c:f>'alle ansatte'!$D$13:$D$22</c:f>
              <c:numCache>
                <c:formatCode>General</c:formatCode>
                <c:ptCount val="10"/>
                <c:pt idx="0">
                  <c:v>8</c:v>
                </c:pt>
                <c:pt idx="1">
                  <c:v>20</c:v>
                </c:pt>
                <c:pt idx="2">
                  <c:v>26</c:v>
                </c:pt>
                <c:pt idx="3">
                  <c:v>27</c:v>
                </c:pt>
                <c:pt idx="4">
                  <c:v>21</c:v>
                </c:pt>
                <c:pt idx="5">
                  <c:v>42</c:v>
                </c:pt>
                <c:pt idx="6">
                  <c:v>9</c:v>
                </c:pt>
                <c:pt idx="7">
                  <c:v>48</c:v>
                </c:pt>
                <c:pt idx="8">
                  <c:v>0</c:v>
                </c:pt>
                <c:pt idx="9">
                  <c:v>201</c:v>
                </c:pt>
              </c:numCache>
            </c:numRef>
          </c:val>
          <c:extLst>
            <c:ext xmlns:c16="http://schemas.microsoft.com/office/drawing/2014/chart" uri="{C3380CC4-5D6E-409C-BE32-E72D297353CC}">
              <c16:uniqueId val="{00000002-DC17-432B-9DBE-CCC167BBA936}"/>
            </c:ext>
          </c:extLst>
        </c:ser>
        <c:ser>
          <c:idx val="3"/>
          <c:order val="3"/>
          <c:tx>
            <c:strRef>
              <c:f>'alle ansatte'!$E$12</c:f>
              <c:strCache>
                <c:ptCount val="1"/>
                <c:pt idx="0">
                  <c:v>phd</c:v>
                </c:pt>
              </c:strCache>
            </c:strRef>
          </c:tx>
          <c:spPr>
            <a:solidFill>
              <a:schemeClr val="accent4"/>
            </a:solidFill>
            <a:ln>
              <a:noFill/>
            </a:ln>
            <a:effectLst/>
            <a:sp3d/>
          </c:spPr>
          <c:invertIfNegative val="0"/>
          <c:cat>
            <c:strRef>
              <c:f>'alle ansatte'!$A$13:$A$22</c:f>
              <c:strCache>
                <c:ptCount val="10"/>
                <c:pt idx="0">
                  <c:v>astro</c:v>
                </c:pt>
                <c:pt idx="1">
                  <c:v>fysisk</c:v>
                </c:pt>
                <c:pt idx="2">
                  <c:v>informatikk</c:v>
                </c:pt>
                <c:pt idx="3">
                  <c:v>kjemisk</c:v>
                </c:pt>
                <c:pt idx="4">
                  <c:v>matematisk</c:v>
                </c:pt>
                <c:pt idx="5">
                  <c:v>geofag</c:v>
                </c:pt>
                <c:pt idx="6">
                  <c:v>farmasi</c:v>
                </c:pt>
                <c:pt idx="7">
                  <c:v>biovitenskap</c:v>
                </c:pt>
                <c:pt idx="8">
                  <c:v>teknologi</c:v>
                </c:pt>
                <c:pt idx="9">
                  <c:v>Total</c:v>
                </c:pt>
              </c:strCache>
            </c:strRef>
          </c:cat>
          <c:val>
            <c:numRef>
              <c:f>'alle ansatte'!$E$13:$E$22</c:f>
              <c:numCache>
                <c:formatCode>General</c:formatCode>
                <c:ptCount val="10"/>
                <c:pt idx="0">
                  <c:v>14</c:v>
                </c:pt>
                <c:pt idx="1">
                  <c:v>59</c:v>
                </c:pt>
                <c:pt idx="2">
                  <c:v>72</c:v>
                </c:pt>
                <c:pt idx="3">
                  <c:v>46</c:v>
                </c:pt>
                <c:pt idx="4">
                  <c:v>41</c:v>
                </c:pt>
                <c:pt idx="5">
                  <c:v>54</c:v>
                </c:pt>
                <c:pt idx="6">
                  <c:v>38</c:v>
                </c:pt>
                <c:pt idx="7">
                  <c:v>57</c:v>
                </c:pt>
                <c:pt idx="8">
                  <c:v>5</c:v>
                </c:pt>
                <c:pt idx="9">
                  <c:v>386</c:v>
                </c:pt>
              </c:numCache>
            </c:numRef>
          </c:val>
          <c:extLst>
            <c:ext xmlns:c16="http://schemas.microsoft.com/office/drawing/2014/chart" uri="{C3380CC4-5D6E-409C-BE32-E72D297353CC}">
              <c16:uniqueId val="{00000003-DC17-432B-9DBE-CCC167BBA936}"/>
            </c:ext>
          </c:extLst>
        </c:ser>
        <c:ser>
          <c:idx val="4"/>
          <c:order val="4"/>
          <c:tx>
            <c:strRef>
              <c:f>'alle ansatte'!$F$12</c:f>
              <c:strCache>
                <c:ptCount val="1"/>
                <c:pt idx="0">
                  <c:v>teknisk</c:v>
                </c:pt>
              </c:strCache>
            </c:strRef>
          </c:tx>
          <c:spPr>
            <a:solidFill>
              <a:schemeClr val="accent5"/>
            </a:solidFill>
            <a:ln>
              <a:noFill/>
            </a:ln>
            <a:effectLst/>
            <a:sp3d/>
          </c:spPr>
          <c:invertIfNegative val="0"/>
          <c:cat>
            <c:strRef>
              <c:f>'alle ansatte'!$A$13:$A$22</c:f>
              <c:strCache>
                <c:ptCount val="10"/>
                <c:pt idx="0">
                  <c:v>astro</c:v>
                </c:pt>
                <c:pt idx="1">
                  <c:v>fysisk</c:v>
                </c:pt>
                <c:pt idx="2">
                  <c:v>informatikk</c:v>
                </c:pt>
                <c:pt idx="3">
                  <c:v>kjemisk</c:v>
                </c:pt>
                <c:pt idx="4">
                  <c:v>matematisk</c:v>
                </c:pt>
                <c:pt idx="5">
                  <c:v>geofag</c:v>
                </c:pt>
                <c:pt idx="6">
                  <c:v>farmasi</c:v>
                </c:pt>
                <c:pt idx="7">
                  <c:v>biovitenskap</c:v>
                </c:pt>
                <c:pt idx="8">
                  <c:v>teknologi</c:v>
                </c:pt>
                <c:pt idx="9">
                  <c:v>Total</c:v>
                </c:pt>
              </c:strCache>
            </c:strRef>
          </c:cat>
          <c:val>
            <c:numRef>
              <c:f>'alle ansatte'!$F$13:$F$22</c:f>
              <c:numCache>
                <c:formatCode>General</c:formatCode>
                <c:ptCount val="10"/>
                <c:pt idx="0">
                  <c:v>7</c:v>
                </c:pt>
                <c:pt idx="1">
                  <c:v>38</c:v>
                </c:pt>
                <c:pt idx="2">
                  <c:v>45</c:v>
                </c:pt>
                <c:pt idx="3">
                  <c:v>27</c:v>
                </c:pt>
                <c:pt idx="4">
                  <c:v>4</c:v>
                </c:pt>
                <c:pt idx="5">
                  <c:v>23</c:v>
                </c:pt>
                <c:pt idx="6">
                  <c:v>21</c:v>
                </c:pt>
                <c:pt idx="7">
                  <c:v>52</c:v>
                </c:pt>
                <c:pt idx="8">
                  <c:v>1</c:v>
                </c:pt>
                <c:pt idx="9">
                  <c:v>218</c:v>
                </c:pt>
              </c:numCache>
            </c:numRef>
          </c:val>
          <c:extLst>
            <c:ext xmlns:c16="http://schemas.microsoft.com/office/drawing/2014/chart" uri="{C3380CC4-5D6E-409C-BE32-E72D297353CC}">
              <c16:uniqueId val="{00000004-DC17-432B-9DBE-CCC167BBA936}"/>
            </c:ext>
          </c:extLst>
        </c:ser>
        <c:ser>
          <c:idx val="5"/>
          <c:order val="5"/>
          <c:tx>
            <c:strRef>
              <c:f>'alle ansatte'!$G$12</c:f>
              <c:strCache>
                <c:ptCount val="1"/>
                <c:pt idx="0">
                  <c:v>administrativ</c:v>
                </c:pt>
              </c:strCache>
            </c:strRef>
          </c:tx>
          <c:spPr>
            <a:solidFill>
              <a:schemeClr val="accent6"/>
            </a:solidFill>
            <a:ln>
              <a:noFill/>
            </a:ln>
            <a:effectLst/>
            <a:sp3d/>
          </c:spPr>
          <c:invertIfNegative val="0"/>
          <c:cat>
            <c:strRef>
              <c:f>'alle ansatte'!$A$13:$A$22</c:f>
              <c:strCache>
                <c:ptCount val="10"/>
                <c:pt idx="0">
                  <c:v>astro</c:v>
                </c:pt>
                <c:pt idx="1">
                  <c:v>fysisk</c:v>
                </c:pt>
                <c:pt idx="2">
                  <c:v>informatikk</c:v>
                </c:pt>
                <c:pt idx="3">
                  <c:v>kjemisk</c:v>
                </c:pt>
                <c:pt idx="4">
                  <c:v>matematisk</c:v>
                </c:pt>
                <c:pt idx="5">
                  <c:v>geofag</c:v>
                </c:pt>
                <c:pt idx="6">
                  <c:v>farmasi</c:v>
                </c:pt>
                <c:pt idx="7">
                  <c:v>biovitenskap</c:v>
                </c:pt>
                <c:pt idx="8">
                  <c:v>teknologi</c:v>
                </c:pt>
                <c:pt idx="9">
                  <c:v>Total</c:v>
                </c:pt>
              </c:strCache>
            </c:strRef>
          </c:cat>
          <c:val>
            <c:numRef>
              <c:f>'alle ansatte'!$G$13:$G$22</c:f>
              <c:numCache>
                <c:formatCode>General</c:formatCode>
                <c:ptCount val="10"/>
                <c:pt idx="0">
                  <c:v>4</c:v>
                </c:pt>
                <c:pt idx="1">
                  <c:v>11</c:v>
                </c:pt>
                <c:pt idx="2">
                  <c:v>26</c:v>
                </c:pt>
                <c:pt idx="3">
                  <c:v>14</c:v>
                </c:pt>
                <c:pt idx="4">
                  <c:v>8</c:v>
                </c:pt>
                <c:pt idx="5">
                  <c:v>13</c:v>
                </c:pt>
                <c:pt idx="6">
                  <c:v>7</c:v>
                </c:pt>
                <c:pt idx="7">
                  <c:v>25</c:v>
                </c:pt>
                <c:pt idx="8">
                  <c:v>5</c:v>
                </c:pt>
                <c:pt idx="9">
                  <c:v>113</c:v>
                </c:pt>
              </c:numCache>
            </c:numRef>
          </c:val>
          <c:extLst>
            <c:ext xmlns:c16="http://schemas.microsoft.com/office/drawing/2014/chart" uri="{C3380CC4-5D6E-409C-BE32-E72D297353CC}">
              <c16:uniqueId val="{00000005-DC17-432B-9DBE-CCC167BBA936}"/>
            </c:ext>
          </c:extLst>
        </c:ser>
        <c:dLbls>
          <c:showLegendKey val="0"/>
          <c:showVal val="0"/>
          <c:showCatName val="0"/>
          <c:showSerName val="0"/>
          <c:showPercent val="0"/>
          <c:showBubbleSize val="0"/>
        </c:dLbls>
        <c:gapWidth val="150"/>
        <c:shape val="box"/>
        <c:axId val="340745272"/>
        <c:axId val="340737072"/>
        <c:axId val="0"/>
      </c:bar3DChart>
      <c:catAx>
        <c:axId val="3407452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40737072"/>
        <c:crosses val="autoZero"/>
        <c:auto val="1"/>
        <c:lblAlgn val="ctr"/>
        <c:lblOffset val="100"/>
        <c:noMultiLvlLbl val="0"/>
      </c:catAx>
      <c:valAx>
        <c:axId val="340737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407452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 arbeid_deltakerstatistikk_alle lederprogram.xls]UiO gjennom tidene FLP!Pivottabell1</c:name>
    <c:fmtId val="0"/>
  </c:pivotSource>
  <c:chart>
    <c:title>
      <c:tx>
        <c:rich>
          <a:bodyPr/>
          <a:lstStyle/>
          <a:p>
            <a:pPr>
              <a:defRPr/>
            </a:pPr>
            <a:r>
              <a:rPr lang="en-US" sz="2800" dirty="0"/>
              <a:t>FLP </a:t>
            </a:r>
            <a:r>
              <a:rPr lang="en-US" sz="2800" dirty="0" err="1"/>
              <a:t>og</a:t>
            </a:r>
            <a:r>
              <a:rPr lang="en-US" sz="2800" dirty="0"/>
              <a:t> </a:t>
            </a:r>
            <a:r>
              <a:rPr lang="en-US" sz="2800" dirty="0" smtClean="0"/>
              <a:t>RLP-Start:</a:t>
            </a:r>
            <a:r>
              <a:rPr lang="en-US" sz="2800" baseline="0" dirty="0" smtClean="0"/>
              <a:t> </a:t>
            </a:r>
            <a:r>
              <a:rPr lang="en-US" sz="2800" baseline="0" dirty="0" err="1" smtClean="0"/>
              <a:t>UiO-deltakere</a:t>
            </a:r>
            <a:r>
              <a:rPr lang="en-US" sz="2800" baseline="0" dirty="0" smtClean="0"/>
              <a:t> </a:t>
            </a:r>
            <a:r>
              <a:rPr lang="en-US" sz="2800" dirty="0" err="1" smtClean="0"/>
              <a:t>fra</a:t>
            </a:r>
            <a:r>
              <a:rPr lang="en-US" sz="2800" dirty="0" smtClean="0"/>
              <a:t> </a:t>
            </a:r>
            <a:r>
              <a:rPr lang="en-US" sz="2800" dirty="0"/>
              <a:t>2007-2017 (n=392)</a:t>
            </a:r>
          </a:p>
        </c:rich>
      </c:tx>
      <c:layout/>
      <c:overlay val="0"/>
    </c:title>
    <c:autoTitleDeleted val="0"/>
    <c:pivotFmts>
      <c:pivotFmt>
        <c:idx val="0"/>
        <c:marker>
          <c:symbol val="none"/>
        </c:marker>
      </c:pivotFmt>
      <c:pivotFmt>
        <c:idx val="1"/>
        <c:marker>
          <c:symbol val="none"/>
        </c:marker>
        <c:dLbl>
          <c:idx val="0"/>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marker>
          <c:symbol val="none"/>
        </c:marker>
        <c:dLbl>
          <c:idx val="0"/>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marker>
          <c:symbol val="none"/>
        </c:marker>
        <c:dLbl>
          <c:idx val="0"/>
          <c:spPr/>
          <c:txPr>
            <a:bodyPr/>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stacked"/>
        <c:varyColors val="0"/>
        <c:ser>
          <c:idx val="0"/>
          <c:order val="0"/>
          <c:tx>
            <c:strRef>
              <c:f>'UiO gjennom tidene FLP'!$B$4:$B$5</c:f>
              <c:strCache>
                <c:ptCount val="1"/>
                <c:pt idx="0">
                  <c:v>Totalt</c:v>
                </c:pt>
              </c:strCache>
            </c:strRef>
          </c:tx>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'UiO gjennom tidene FLP'!$A$6:$A$19</c:f>
              <c:strCache>
                <c:ptCount val="13"/>
                <c:pt idx="0">
                  <c:v>MN</c:v>
                </c:pt>
                <c:pt idx="1">
                  <c:v>MED</c:v>
                </c:pt>
                <c:pt idx="2">
                  <c:v>HF</c:v>
                </c:pt>
                <c:pt idx="3">
                  <c:v>SV</c:v>
                </c:pt>
                <c:pt idx="4">
                  <c:v>UV</c:v>
                </c:pt>
                <c:pt idx="5">
                  <c:v>JUS</c:v>
                </c:pt>
                <c:pt idx="6">
                  <c:v>OD</c:v>
                </c:pt>
                <c:pt idx="7">
                  <c:v>KHM</c:v>
                </c:pt>
                <c:pt idx="8">
                  <c:v>NHM</c:v>
                </c:pt>
                <c:pt idx="9">
                  <c:v>TF</c:v>
                </c:pt>
                <c:pt idx="10">
                  <c:v>SUM</c:v>
                </c:pt>
                <c:pt idx="11">
                  <c:v>Frisch</c:v>
                </c:pt>
                <c:pt idx="12">
                  <c:v>STK</c:v>
                </c:pt>
              </c:strCache>
            </c:strRef>
          </c:cat>
          <c:val>
            <c:numRef>
              <c:f>'UiO gjennom tidene FLP'!$B$6:$B$19</c:f>
              <c:numCache>
                <c:formatCode>General</c:formatCode>
                <c:ptCount val="13"/>
                <c:pt idx="0">
                  <c:v>116</c:v>
                </c:pt>
                <c:pt idx="1">
                  <c:v>93</c:v>
                </c:pt>
                <c:pt idx="2">
                  <c:v>58</c:v>
                </c:pt>
                <c:pt idx="3">
                  <c:v>31</c:v>
                </c:pt>
                <c:pt idx="4">
                  <c:v>31</c:v>
                </c:pt>
                <c:pt idx="5">
                  <c:v>26</c:v>
                </c:pt>
                <c:pt idx="6">
                  <c:v>10</c:v>
                </c:pt>
                <c:pt idx="7">
                  <c:v>9</c:v>
                </c:pt>
                <c:pt idx="8">
                  <c:v>7</c:v>
                </c:pt>
                <c:pt idx="9">
                  <c:v>6</c:v>
                </c:pt>
                <c:pt idx="10">
                  <c:v>3</c:v>
                </c:pt>
                <c:pt idx="11">
                  <c:v>1</c:v>
                </c:pt>
                <c:pt idx="12">
                  <c:v>1</c:v>
                </c:pt>
              </c:numCache>
            </c:numRef>
          </c:val>
          <c:extLst>
            <c:ext xmlns:c16="http://schemas.microsoft.com/office/drawing/2014/chart" uri="{C3380CC4-5D6E-409C-BE32-E72D297353CC}">
              <c16:uniqueId val="{00000000-9F41-4891-8312-DDB01FB266C3}"/>
            </c:ext>
          </c:extLst>
        </c:ser>
        <c:dLbls>
          <c:dLblPos val="ctr"/>
          <c:showLegendKey val="0"/>
          <c:showVal val="1"/>
          <c:showCatName val="0"/>
          <c:showSerName val="0"/>
          <c:showPercent val="0"/>
          <c:showBubbleSize val="0"/>
        </c:dLbls>
        <c:gapWidth val="150"/>
        <c:overlap val="100"/>
        <c:axId val="122439552"/>
        <c:axId val="122441088"/>
      </c:barChart>
      <c:catAx>
        <c:axId val="122439552"/>
        <c:scaling>
          <c:orientation val="minMax"/>
        </c:scaling>
        <c:delete val="0"/>
        <c:axPos val="b"/>
        <c:numFmt formatCode="General" sourceLinked="0"/>
        <c:majorTickMark val="out"/>
        <c:minorTickMark val="none"/>
        <c:tickLblPos val="nextTo"/>
        <c:crossAx val="122441088"/>
        <c:crosses val="autoZero"/>
        <c:auto val="1"/>
        <c:lblAlgn val="ctr"/>
        <c:lblOffset val="100"/>
        <c:noMultiLvlLbl val="0"/>
      </c:catAx>
      <c:valAx>
        <c:axId val="122441088"/>
        <c:scaling>
          <c:orientation val="minMax"/>
        </c:scaling>
        <c:delete val="0"/>
        <c:axPos val="l"/>
        <c:majorGridlines/>
        <c:numFmt formatCode="General" sourceLinked="1"/>
        <c:majorTickMark val="out"/>
        <c:minorTickMark val="none"/>
        <c:tickLblPos val="nextTo"/>
        <c:crossAx val="122439552"/>
        <c:crosses val="autoZero"/>
        <c:crossBetween val="between"/>
      </c:valAx>
    </c:plotArea>
    <c:legend>
      <c:legendPos val="r"/>
      <c:layout/>
      <c:overlay val="0"/>
    </c:legend>
    <c:plotVisOnly val="1"/>
    <c:dispBlanksAs val="gap"/>
    <c:showDLblsOverMax val="0"/>
  </c:chart>
  <c:externalData r:id="rId1">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ea typeface="ヒラギノ角ゴ Pro W3" pitchFamily="1" charset="-128"/>
              </a:defRPr>
            </a:lvl1pPr>
          </a:lstStyle>
          <a:p>
            <a:pPr>
              <a:defRPr/>
            </a:pPr>
            <a:endParaRPr lang="nb-NO" altLang="nb-NO"/>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ea typeface="ヒラギノ角ゴ Pro W3" pitchFamily="1" charset="-128"/>
              </a:defRPr>
            </a:lvl1pPr>
          </a:lstStyle>
          <a:p>
            <a:pPr>
              <a:defRPr/>
            </a:pPr>
            <a:fld id="{77DC0793-BA5E-469D-832D-7F1B9F59BCB0}" type="datetime1">
              <a:rPr lang="nb-NO" altLang="nb-NO"/>
              <a:pPr>
                <a:defRPr/>
              </a:pPr>
              <a:t>24.05.2018</a:t>
            </a:fld>
            <a:endParaRPr lang="nb-NO" alt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nb-NO" altLang="nb-NO"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nb-NO" noProof="0" smtClean="0"/>
              <a:t>Click to edit Master text styles</a:t>
            </a:r>
          </a:p>
          <a:p>
            <a:pPr lvl="1"/>
            <a:r>
              <a:rPr lang="en-US" altLang="nb-NO" noProof="0" smtClean="0"/>
              <a:t>Second level</a:t>
            </a:r>
          </a:p>
          <a:p>
            <a:pPr lvl="2"/>
            <a:r>
              <a:rPr lang="en-US" altLang="nb-NO" noProof="0" smtClean="0"/>
              <a:t>Third level</a:t>
            </a:r>
          </a:p>
          <a:p>
            <a:pPr lvl="3"/>
            <a:r>
              <a:rPr lang="en-US" altLang="nb-NO" noProof="0" smtClean="0"/>
              <a:t>Fourth level</a:t>
            </a:r>
          </a:p>
          <a:p>
            <a:pPr lvl="4"/>
            <a:r>
              <a:rPr lang="en-US" altLang="nb-NO" noProof="0" smtClean="0"/>
              <a:t>Fifth level</a:t>
            </a:r>
            <a:endParaRPr lang="nb-NO" altLang="nb-NO"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ea typeface="ヒラギノ角ゴ Pro W3" pitchFamily="1" charset="-128"/>
              </a:defRPr>
            </a:lvl1pPr>
          </a:lstStyle>
          <a:p>
            <a:pPr>
              <a:defRPr/>
            </a:pPr>
            <a:endParaRPr lang="nb-NO" alt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ea typeface="ヒラギノ角ゴ Pro W3" pitchFamily="1" charset="-128"/>
              </a:defRPr>
            </a:lvl1pPr>
          </a:lstStyle>
          <a:p>
            <a:pPr>
              <a:defRPr/>
            </a:pPr>
            <a:fld id="{4F19D614-8250-4EA2-AC50-406D8BFD8A21}"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nb-NO" altLang="nb-NO"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BAF2122-7AEA-4E1D-A395-E8BACC02E1A3}" type="slidenum">
              <a:rPr lang="nb-NO" altLang="nb-NO" smtClean="0">
                <a:latin typeface="Arial" panose="020B0604020202020204" pitchFamily="34" charset="0"/>
                <a:ea typeface="ヒラギノ角ゴ Pro W3" charset="-128"/>
              </a:rPr>
              <a:pPr>
                <a:spcBef>
                  <a:spcPct val="0"/>
                </a:spcBef>
              </a:pPr>
              <a:t>1</a:t>
            </a:fld>
            <a:endParaRPr lang="nb-NO" altLang="nb-NO" smtClean="0">
              <a:latin typeface="Arial" panose="020B0604020202020204" pitchFamily="34" charset="0"/>
              <a:ea typeface="ヒラギノ角ゴ Pro W3"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marL="0" marR="0" lvl="0" indent="0" algn="r" defTabSz="874759" rtl="0" eaLnBrk="1" fontAlgn="base" latinLnBrk="0" hangingPunct="1">
              <a:lnSpc>
                <a:spcPct val="100000"/>
              </a:lnSpc>
              <a:spcBef>
                <a:spcPct val="0"/>
              </a:spcBef>
              <a:spcAft>
                <a:spcPct val="0"/>
              </a:spcAft>
              <a:buClrTx/>
              <a:buSzTx/>
              <a:buFontTx/>
              <a:buNone/>
              <a:tabLst/>
              <a:defRPr/>
            </a:pPr>
            <a:fld id="{5EDDD86B-448D-42BD-97AC-2AF82D5A49EA}" type="datetime1">
              <a:rPr kumimoji="0" lang="en-US" sz="13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74759" rtl="0" eaLnBrk="1" fontAlgn="base" latinLnBrk="0" hangingPunct="1">
                <a:lnSpc>
                  <a:spcPct val="100000"/>
                </a:lnSpc>
                <a:spcBef>
                  <a:spcPct val="0"/>
                </a:spcBef>
                <a:spcAft>
                  <a:spcPct val="0"/>
                </a:spcAft>
                <a:buClrTx/>
                <a:buSzTx/>
                <a:buFontTx/>
                <a:buNone/>
                <a:tabLst/>
                <a:defRPr/>
              </a:pPr>
              <a:t>5/24/2018</a:t>
            </a:fld>
            <a:endParaRPr kumimoji="0" lang="en-US" sz="13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5" name="Slide Number Placeholder 4"/>
          <p:cNvSpPr>
            <a:spLocks noGrp="1"/>
          </p:cNvSpPr>
          <p:nvPr>
            <p:ph type="sldNum" sz="quarter" idx="11"/>
          </p:nvPr>
        </p:nvSpPr>
        <p:spPr/>
        <p:txBody>
          <a:bodyPr/>
          <a:lstStyle/>
          <a:p>
            <a:pPr marL="0" marR="0" lvl="0" indent="0" algn="r" defTabSz="874759" rtl="0" eaLnBrk="1" fontAlgn="base" latinLnBrk="0" hangingPunct="1">
              <a:lnSpc>
                <a:spcPct val="100000"/>
              </a:lnSpc>
              <a:spcBef>
                <a:spcPct val="0"/>
              </a:spcBef>
              <a:spcAft>
                <a:spcPct val="0"/>
              </a:spcAft>
              <a:buClrTx/>
              <a:buSzTx/>
              <a:buFontTx/>
              <a:buNone/>
              <a:tabLst/>
              <a:defRPr/>
            </a:pPr>
            <a:fld id="{F5241C47-9AA2-47FD-967F-031D105B7B41}" type="slidenum">
              <a:rPr kumimoji="0" lang="en-US" sz="13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74759" rtl="0" eaLnBrk="1" fontAlgn="base" latinLnBrk="0" hangingPunct="1">
                <a:lnSpc>
                  <a:spcPct val="100000"/>
                </a:lnSpc>
                <a:spcBef>
                  <a:spcPct val="0"/>
                </a:spcBef>
                <a:spcAft>
                  <a:spcPct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097667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Thanks for the opportunity to provide a update on Emerge Biosciences, a professional development opportunity, that CBS launched for graduate students and postdocs in the life sciences. First for CBS trainees, then expanding to the Medical School, CFANS, School of Public </a:t>
            </a:r>
            <a:r>
              <a:rPr lang="en-US" dirty="0" err="1" smtClean="0"/>
              <a:t>Heatlh</a:t>
            </a:r>
            <a:r>
              <a:rPr lang="en-US" dirty="0" smtClean="0"/>
              <a:t>, Pharmacy, College of Vet Med. </a:t>
            </a:r>
          </a:p>
          <a:p>
            <a:endParaRPr lang="en-US" dirty="0" smtClean="0"/>
          </a:p>
          <a:p>
            <a:r>
              <a:rPr lang="en-US" dirty="0" smtClean="0"/>
              <a:t>I wanted to start with the rationale-</a:t>
            </a:r>
          </a:p>
          <a:p>
            <a:r>
              <a:rPr lang="en-US" dirty="0" smtClean="0"/>
              <a:t>We are living on an increasingly crowded planet. The challenges to our food supply, </a:t>
            </a:r>
          </a:p>
          <a:p>
            <a:r>
              <a:rPr lang="en-US" dirty="0" smtClean="0"/>
              <a:t>environment, health, energy needs are significant. Science is at the core of providing </a:t>
            </a:r>
          </a:p>
          <a:p>
            <a:r>
              <a:rPr lang="en-US" dirty="0" smtClean="0"/>
              <a:t>solutions to </a:t>
            </a:r>
            <a:r>
              <a:rPr lang="en-US" smtClean="0"/>
              <a:t>the challenges. </a:t>
            </a:r>
            <a:endParaRPr lang="en-US"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874759" rtl="0" eaLnBrk="1" fontAlgn="base" latinLnBrk="0" hangingPunct="1">
              <a:lnSpc>
                <a:spcPct val="100000"/>
              </a:lnSpc>
              <a:spcBef>
                <a:spcPct val="0"/>
              </a:spcBef>
              <a:spcAft>
                <a:spcPct val="0"/>
              </a:spcAft>
              <a:buClrTx/>
              <a:buSzTx/>
              <a:buFontTx/>
              <a:buNone/>
              <a:tabLst/>
              <a:defRPr/>
            </a:pPr>
            <a:fld id="{DDDC633E-CF0E-464A-9BB3-7F1FC7555639}" type="slidenum">
              <a:rPr kumimoji="0" lang="en-US" sz="13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74759" rtl="0" eaLnBrk="1" fontAlgn="base" latinLnBrk="0" hangingPunct="1">
                <a:lnSpc>
                  <a:spcPct val="100000"/>
                </a:lnSpc>
                <a:spcBef>
                  <a:spcPct val="0"/>
                </a:spcBef>
                <a:spcAft>
                  <a:spcPct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412770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68D0B56-4E34-4563-923D-A3EFF98CBEDF}" type="slidenum">
              <a:rPr kumimoji="0" lang="nb-NO"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nb-NO"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06377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79450" y="4717414"/>
            <a:ext cx="5435600" cy="4784789"/>
          </a:xfrm>
        </p:spPr>
        <p:txBody>
          <a:bodyPr/>
          <a:lstStyle/>
          <a:p>
            <a:r>
              <a:rPr lang="nb-NO" b="1" dirty="0" smtClean="0"/>
              <a:t>Hvorfor</a:t>
            </a:r>
            <a:r>
              <a:rPr lang="nb-NO" b="1" baseline="0" dirty="0" smtClean="0"/>
              <a:t> er karrierepolitikken blitt viktigere</a:t>
            </a:r>
          </a:p>
          <a:p>
            <a:endParaRPr lang="nb-NO" baseline="0" dirty="0" smtClean="0"/>
          </a:p>
          <a:p>
            <a:r>
              <a:rPr lang="nb-NO" dirty="0" smtClean="0"/>
              <a:t>Personalet - mer krevende å lykkes:</a:t>
            </a:r>
          </a:p>
          <a:p>
            <a:pPr lvl="1"/>
            <a:r>
              <a:rPr lang="nb-NO" dirty="0" smtClean="0"/>
              <a:t>Forskerrollen endret, karrierefaktorene/-valgene komplekse, faglig ekspertise ikke nok</a:t>
            </a:r>
          </a:p>
          <a:p>
            <a:r>
              <a:rPr lang="nb-NO" dirty="0" smtClean="0"/>
              <a:t>Institusjonene -  endrede og større utfordringer</a:t>
            </a:r>
          </a:p>
          <a:p>
            <a:pPr lvl="1"/>
            <a:r>
              <a:rPr lang="nb-NO" dirty="0" smtClean="0"/>
              <a:t>Globalisering: internasjonalisering</a:t>
            </a:r>
          </a:p>
          <a:p>
            <a:pPr lvl="1"/>
            <a:r>
              <a:rPr lang="nb-NO" dirty="0" smtClean="0"/>
              <a:t>Skjerpet konkurranse</a:t>
            </a:r>
          </a:p>
          <a:p>
            <a:pPr lvl="1"/>
            <a:r>
              <a:rPr lang="nb-NO" dirty="0" smtClean="0"/>
              <a:t>Finansieringsordningene</a:t>
            </a:r>
          </a:p>
          <a:p>
            <a:pPr lvl="1"/>
            <a:r>
              <a:rPr lang="nb-NO" dirty="0" smtClean="0"/>
              <a:t>Europeisering av rammeverk</a:t>
            </a:r>
          </a:p>
          <a:p>
            <a:r>
              <a:rPr lang="nb-NO" dirty="0" smtClean="0"/>
              <a:t>Attraktiv karrierepolitikk: konkurransefortrinn</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nb-NO" baseline="0"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nb-NO" b="1" dirty="0" smtClean="0"/>
              <a:t>Helhetlig</a:t>
            </a:r>
            <a:r>
              <a:rPr lang="nb-NO" b="1" baseline="0" dirty="0" smtClean="0"/>
              <a:t> - momenter</a:t>
            </a:r>
            <a:r>
              <a:rPr lang="nb-NO" b="1" dirty="0" smtClean="0"/>
              <a:t>:</a:t>
            </a:r>
          </a:p>
          <a:p>
            <a:pPr marL="0" marR="0" lvl="1" indent="0" algn="l" defTabSz="914400" rtl="0" eaLnBrk="0" fontAlgn="base" latinLnBrk="0" hangingPunct="0">
              <a:lnSpc>
                <a:spcPct val="100000"/>
              </a:lnSpc>
              <a:spcBef>
                <a:spcPct val="30000"/>
              </a:spcBef>
              <a:spcAft>
                <a:spcPct val="0"/>
              </a:spcAft>
              <a:buClrTx/>
              <a:buSzTx/>
              <a:buFontTx/>
              <a:buNone/>
              <a:tabLst/>
              <a:defRPr/>
            </a:pPr>
            <a:r>
              <a:rPr lang="nb-NO" b="0" dirty="0" smtClean="0"/>
              <a:t>Støtte opp under alle primæroppgavene – forskning, undervisning, formidling og innovasjon </a:t>
            </a:r>
          </a:p>
          <a:p>
            <a:pPr marL="171450" marR="0" lvl="1" indent="-171450" algn="l" defTabSz="914400" rtl="0" eaLnBrk="0" fontAlgn="base" latinLnBrk="0" hangingPunct="0">
              <a:lnSpc>
                <a:spcPct val="100000"/>
              </a:lnSpc>
              <a:spcBef>
                <a:spcPct val="30000"/>
              </a:spcBef>
              <a:spcAft>
                <a:spcPct val="0"/>
              </a:spcAft>
              <a:buClrTx/>
              <a:buSzTx/>
              <a:buFontTx/>
              <a:buChar char="-"/>
              <a:tabLst/>
              <a:defRPr/>
            </a:pPr>
            <a:r>
              <a:rPr lang="nb-NO" b="0" dirty="0" smtClean="0"/>
              <a:t>Viktig for institusjonen</a:t>
            </a:r>
          </a:p>
          <a:p>
            <a:pPr marL="0" marR="0" lvl="1" indent="0" algn="l" defTabSz="914400" rtl="0" eaLnBrk="0" fontAlgn="base" latinLnBrk="0" hangingPunct="0">
              <a:lnSpc>
                <a:spcPct val="100000"/>
              </a:lnSpc>
              <a:spcBef>
                <a:spcPct val="30000"/>
              </a:spcBef>
              <a:spcAft>
                <a:spcPct val="0"/>
              </a:spcAft>
              <a:buClrTx/>
              <a:buSzTx/>
              <a:buFontTx/>
              <a:buNone/>
              <a:tabLst/>
              <a:defRPr/>
            </a:pPr>
            <a:r>
              <a:rPr lang="nb-NO" b="0" dirty="0" smtClean="0"/>
              <a:t>God balanse mellom hensyn til UiOs behov</a:t>
            </a:r>
            <a:r>
              <a:rPr lang="nb-NO" b="0" baseline="0" dirty="0" smtClean="0"/>
              <a:t> og hensyn til ansattes behov</a:t>
            </a:r>
          </a:p>
          <a:p>
            <a:pPr marL="0" marR="0" lvl="1" indent="0" algn="l" defTabSz="914400" rtl="0" eaLnBrk="0" fontAlgn="base" latinLnBrk="0" hangingPunct="0">
              <a:lnSpc>
                <a:spcPct val="100000"/>
              </a:lnSpc>
              <a:spcBef>
                <a:spcPct val="30000"/>
              </a:spcBef>
              <a:spcAft>
                <a:spcPct val="0"/>
              </a:spcAft>
              <a:buClrTx/>
              <a:buSzTx/>
              <a:buFontTx/>
              <a:buNone/>
              <a:tabLst/>
              <a:defRPr/>
            </a:pPr>
            <a:r>
              <a:rPr lang="nb-NO" b="0" baseline="0" dirty="0" smtClean="0"/>
              <a:t>God sammenheng politikk og virkemidler</a:t>
            </a:r>
          </a:p>
          <a:p>
            <a:pPr marL="0" marR="0" lvl="1" indent="0" algn="l" defTabSz="914400" rtl="0" eaLnBrk="0" fontAlgn="base" latinLnBrk="0" hangingPunct="0">
              <a:lnSpc>
                <a:spcPct val="100000"/>
              </a:lnSpc>
              <a:spcBef>
                <a:spcPct val="30000"/>
              </a:spcBef>
              <a:spcAft>
                <a:spcPct val="0"/>
              </a:spcAft>
              <a:buClrTx/>
              <a:buSzTx/>
              <a:buFontTx/>
              <a:buNone/>
              <a:tabLst/>
              <a:defRPr/>
            </a:pPr>
            <a:r>
              <a:rPr lang="nb-NO" b="0" baseline="0" dirty="0" smtClean="0"/>
              <a:t>Omhandler hele karriereløp og alle stillingstyper  – og ruster for karriereveier i arbeidslivet utenfor egen institusjon</a:t>
            </a:r>
            <a:endParaRPr lang="nb-NO" b="0" dirty="0"/>
          </a:p>
        </p:txBody>
      </p:sp>
      <p:sp>
        <p:nvSpPr>
          <p:cNvPr id="4" name="Plassholder for lysbildenumm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68D0B56-4E34-4563-923D-A3EFF98CBEDF}" type="slidenum">
              <a:rPr kumimoji="0" lang="nb-NO"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nb-NO"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47357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914400" y="744538"/>
            <a:ext cx="4965700" cy="3724275"/>
          </a:xfrm>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nb-NO" altLang="nb-NO" sz="1100" dirty="0"/>
          </a:p>
        </p:txBody>
      </p:sp>
      <p:sp>
        <p:nvSpPr>
          <p:cNvPr id="4" name="Slide Number Placeholder 3"/>
          <p:cNvSpPr>
            <a:spLocks noGrp="1"/>
          </p:cNvSpPr>
          <p:nvPr>
            <p:ph type="sldNum" sz="quarter" idx="5"/>
          </p:nvPr>
        </p:nvSpPr>
        <p:spPr/>
        <p:txBody>
          <a:bodyPr/>
          <a:lstStyle>
            <a:lvl1pPr eaLnBrk="0" hangingPunct="0">
              <a:defRPr sz="2000">
                <a:solidFill>
                  <a:schemeClr val="tx1"/>
                </a:solidFill>
                <a:latin typeface="Arial" charset="0"/>
                <a:ea typeface="ヒラギノ角ゴ Pro W3" charset="-128"/>
                <a:cs typeface="ヒラギノ角ゴ Pro W3" charset="-128"/>
              </a:defRPr>
            </a:lvl1pPr>
            <a:lvl2pPr marL="742950" indent="-285750" eaLnBrk="0" hangingPunct="0">
              <a:defRPr sz="2000">
                <a:solidFill>
                  <a:schemeClr val="tx1"/>
                </a:solidFill>
                <a:latin typeface="Arial" charset="0"/>
                <a:ea typeface="ヒラギノ角ゴ Pro W3" charset="-128"/>
                <a:cs typeface="ヒラギノ角ゴ Pro W3" charset="-128"/>
              </a:defRPr>
            </a:lvl2pPr>
            <a:lvl3pPr marL="1143000" indent="-228600" eaLnBrk="0" hangingPunct="0">
              <a:defRPr sz="2000">
                <a:solidFill>
                  <a:schemeClr val="tx1"/>
                </a:solidFill>
                <a:latin typeface="Arial" charset="0"/>
                <a:ea typeface="ヒラギノ角ゴ Pro W3" charset="-128"/>
                <a:cs typeface="ヒラギノ角ゴ Pro W3" charset="-128"/>
              </a:defRPr>
            </a:lvl3pPr>
            <a:lvl4pPr marL="1600200" indent="-228600" eaLnBrk="0" hangingPunct="0">
              <a:defRPr sz="2000">
                <a:solidFill>
                  <a:schemeClr val="tx1"/>
                </a:solidFill>
                <a:latin typeface="Arial" charset="0"/>
                <a:ea typeface="ヒラギノ角ゴ Pro W3" charset="-128"/>
                <a:cs typeface="ヒラギノ角ゴ Pro W3" charset="-128"/>
              </a:defRPr>
            </a:lvl4pPr>
            <a:lvl5pPr marL="2057400" indent="-228600" eaLnBrk="0" hangingPunct="0">
              <a:defRPr sz="2000">
                <a:solidFill>
                  <a:schemeClr val="tx1"/>
                </a:solidFill>
                <a:latin typeface="Arial" charset="0"/>
                <a:ea typeface="ヒラギノ角ゴ Pro W3" charset="-128"/>
                <a:cs typeface="ヒラギノ角ゴ Pro W3" charset="-128"/>
              </a:defRPr>
            </a:lvl5pPr>
            <a:lvl6pPr marL="2514600" indent="-228600" eaLnBrk="0" fontAlgn="base" hangingPunct="0">
              <a:spcBef>
                <a:spcPct val="0"/>
              </a:spcBef>
              <a:spcAft>
                <a:spcPct val="0"/>
              </a:spcAft>
              <a:defRPr sz="2000">
                <a:solidFill>
                  <a:schemeClr val="tx1"/>
                </a:solidFill>
                <a:latin typeface="Arial" charset="0"/>
                <a:ea typeface="ヒラギノ角ゴ Pro W3" charset="-128"/>
                <a:cs typeface="ヒラギノ角ゴ Pro W3" charset="-128"/>
              </a:defRPr>
            </a:lvl6pPr>
            <a:lvl7pPr marL="2971800" indent="-228600" eaLnBrk="0" fontAlgn="base" hangingPunct="0">
              <a:spcBef>
                <a:spcPct val="0"/>
              </a:spcBef>
              <a:spcAft>
                <a:spcPct val="0"/>
              </a:spcAft>
              <a:defRPr sz="2000">
                <a:solidFill>
                  <a:schemeClr val="tx1"/>
                </a:solidFill>
                <a:latin typeface="Arial" charset="0"/>
                <a:ea typeface="ヒラギノ角ゴ Pro W3" charset="-128"/>
                <a:cs typeface="ヒラギノ角ゴ Pro W3" charset="-128"/>
              </a:defRPr>
            </a:lvl7pPr>
            <a:lvl8pPr marL="3429000" indent="-228600" eaLnBrk="0" fontAlgn="base" hangingPunct="0">
              <a:spcBef>
                <a:spcPct val="0"/>
              </a:spcBef>
              <a:spcAft>
                <a:spcPct val="0"/>
              </a:spcAft>
              <a:defRPr sz="2000">
                <a:solidFill>
                  <a:schemeClr val="tx1"/>
                </a:solidFill>
                <a:latin typeface="Arial" charset="0"/>
                <a:ea typeface="ヒラギノ角ゴ Pro W3" charset="-128"/>
                <a:cs typeface="ヒラギノ角ゴ Pro W3" charset="-128"/>
              </a:defRPr>
            </a:lvl8pPr>
            <a:lvl9pPr marL="3886200" indent="-228600" eaLnBrk="0" fontAlgn="base" hangingPunct="0">
              <a:spcBef>
                <a:spcPct val="0"/>
              </a:spcBef>
              <a:spcAft>
                <a:spcPct val="0"/>
              </a:spcAft>
              <a:defRPr sz="2000">
                <a:solidFill>
                  <a:schemeClr val="tx1"/>
                </a:solidFill>
                <a:latin typeface="Arial" charset="0"/>
                <a:ea typeface="ヒラギノ角ゴ Pro W3" charset="-128"/>
                <a:cs typeface="ヒラギノ角ゴ Pro W3"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DBE493C-A7CB-FB4F-BE78-A48D55531D2D}" type="slidenum">
              <a:rPr kumimoji="0" lang="en-US" altLang="nb-NO" sz="1200" b="0" i="0" u="none" strike="noStrike" kern="1200" cap="none" spc="0" normalizeH="0" baseline="0" noProof="0">
                <a:ln>
                  <a:noFill/>
                </a:ln>
                <a:solidFill>
                  <a:prstClr val="black"/>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nb-NO" sz="1200" b="0" i="0" u="none" strike="noStrike" kern="1200" cap="none" spc="0" normalizeH="0" baseline="0" noProof="0">
              <a:ln>
                <a:noFill/>
              </a:ln>
              <a:solidFill>
                <a:prstClr val="black"/>
              </a:solidFill>
              <a:effectLst/>
              <a:uLnTx/>
              <a:uFillTx/>
              <a:latin typeface="Arial" charset="0"/>
              <a:ea typeface="ヒラギノ角ゴ Pro W3" charset="-128"/>
            </a:endParaRPr>
          </a:p>
        </p:txBody>
      </p:sp>
    </p:spTree>
    <p:extLst>
      <p:ext uri="{BB962C8B-B14F-4D97-AF65-F5344CB8AC3E}">
        <p14:creationId xmlns:p14="http://schemas.microsoft.com/office/powerpoint/2010/main" val="3999929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lassholder for lysbilde 1"/>
          <p:cNvSpPr>
            <a:spLocks noGrp="1" noRot="1" noChangeAspect="1" noTextEdit="1"/>
          </p:cNvSpPr>
          <p:nvPr>
            <p:ph type="sldImg"/>
          </p:nvPr>
        </p:nvSpPr>
        <p:spPr>
          <a:xfrm>
            <a:off x="914400" y="744538"/>
            <a:ext cx="4965700" cy="3724275"/>
          </a:xfrm>
          <a:ln/>
        </p:spPr>
      </p:sp>
      <p:sp>
        <p:nvSpPr>
          <p:cNvPr id="27651"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b-NO" altLang="nb-NO" sz="1100" dirty="0" err="1" smtClean="0"/>
              <a:t>Overview</a:t>
            </a:r>
            <a:r>
              <a:rPr lang="nb-NO" altLang="nb-NO" sz="1100" dirty="0" smtClean="0"/>
              <a:t> </a:t>
            </a:r>
            <a:r>
              <a:rPr lang="nb-NO" altLang="nb-NO" sz="1100" dirty="0" err="1" smtClean="0"/>
              <a:t>of</a:t>
            </a:r>
            <a:r>
              <a:rPr lang="nb-NO" altLang="nb-NO" sz="1100" dirty="0" smtClean="0"/>
              <a:t> </a:t>
            </a:r>
            <a:r>
              <a:rPr lang="nb-NO" altLang="nb-NO" sz="1100" dirty="0" err="1" smtClean="0"/>
              <a:t>some</a:t>
            </a:r>
            <a:r>
              <a:rPr lang="nb-NO" altLang="nb-NO" sz="1100" dirty="0" smtClean="0"/>
              <a:t> </a:t>
            </a:r>
            <a:r>
              <a:rPr lang="nb-NO" altLang="nb-NO" sz="1100" dirty="0" err="1" smtClean="0"/>
              <a:t>facts</a:t>
            </a:r>
            <a:r>
              <a:rPr lang="nb-NO" altLang="nb-NO" sz="1100" dirty="0" smtClean="0"/>
              <a:t>:</a:t>
            </a:r>
          </a:p>
          <a:p>
            <a:r>
              <a:rPr lang="nb-NO" altLang="nb-NO" sz="1100" dirty="0" smtClean="0"/>
              <a:t>- Limited </a:t>
            </a:r>
            <a:r>
              <a:rPr lang="nb-NO" altLang="nb-NO" sz="1100" dirty="0" err="1" smtClean="0"/>
              <a:t>number</a:t>
            </a:r>
            <a:r>
              <a:rPr lang="nb-NO" altLang="nb-NO" sz="1100" baseline="0" dirty="0" smtClean="0"/>
              <a:t> og </a:t>
            </a:r>
            <a:r>
              <a:rPr lang="nb-NO" altLang="nb-NO" sz="1100" baseline="0" dirty="0" err="1" smtClean="0"/>
              <a:t>external</a:t>
            </a:r>
            <a:r>
              <a:rPr lang="nb-NO" altLang="nb-NO" sz="1100" baseline="0" dirty="0" smtClean="0"/>
              <a:t> </a:t>
            </a:r>
            <a:r>
              <a:rPr lang="nb-NO" altLang="nb-NO" sz="1100" baseline="0" dirty="0" err="1" smtClean="0"/>
              <a:t>participants</a:t>
            </a:r>
            <a:r>
              <a:rPr lang="nb-NO" altLang="nb-NO" sz="1100" baseline="0" dirty="0" smtClean="0"/>
              <a:t> – up to </a:t>
            </a:r>
            <a:r>
              <a:rPr lang="nb-NO" altLang="nb-NO" sz="1100" baseline="0" dirty="0" err="1" smtClean="0"/>
              <a:t>approx</a:t>
            </a:r>
            <a:r>
              <a:rPr lang="nb-NO" altLang="nb-NO" sz="1100" baseline="0" dirty="0" smtClean="0"/>
              <a:t> 1/3 in a </a:t>
            </a:r>
            <a:r>
              <a:rPr lang="nb-NO" altLang="nb-NO" sz="1100" baseline="0" dirty="0" err="1" smtClean="0"/>
              <a:t>cohort</a:t>
            </a:r>
            <a:r>
              <a:rPr lang="nb-NO" altLang="nb-NO" sz="1100" baseline="0" dirty="0" smtClean="0"/>
              <a:t>. </a:t>
            </a:r>
            <a:r>
              <a:rPr lang="nb-NO" altLang="nb-NO" sz="1100" baseline="0" dirty="0" err="1" smtClean="0"/>
              <a:t>Gender</a:t>
            </a:r>
            <a:r>
              <a:rPr lang="nb-NO" altLang="nb-NO" sz="1100" baseline="0" dirty="0" smtClean="0"/>
              <a:t> is not  part </a:t>
            </a:r>
            <a:r>
              <a:rPr lang="nb-NO" altLang="nb-NO" sz="1100" baseline="0" dirty="0" err="1" smtClean="0"/>
              <a:t>of</a:t>
            </a:r>
            <a:r>
              <a:rPr lang="nb-NO" altLang="nb-NO" sz="1100" baseline="0" dirty="0" smtClean="0"/>
              <a:t> </a:t>
            </a:r>
            <a:r>
              <a:rPr lang="nb-NO" altLang="nb-NO" sz="1100" baseline="0" dirty="0" err="1" smtClean="0"/>
              <a:t>the</a:t>
            </a:r>
            <a:r>
              <a:rPr lang="nb-NO" altLang="nb-NO" sz="1100" baseline="0" dirty="0" smtClean="0"/>
              <a:t> </a:t>
            </a:r>
            <a:r>
              <a:rPr lang="nb-NO" altLang="nb-NO" sz="1100" baseline="0" dirty="0" err="1" smtClean="0"/>
              <a:t>admissions</a:t>
            </a:r>
            <a:r>
              <a:rPr lang="nb-NO" altLang="nb-NO" sz="1100" baseline="0" dirty="0" smtClean="0"/>
              <a:t> </a:t>
            </a:r>
            <a:r>
              <a:rPr lang="nb-NO" altLang="nb-NO" sz="1100" baseline="0" dirty="0" err="1" smtClean="0"/>
              <a:t>procedure</a:t>
            </a:r>
            <a:r>
              <a:rPr lang="nb-NO" altLang="nb-NO" sz="1100" baseline="0" dirty="0" smtClean="0"/>
              <a:t>.</a:t>
            </a:r>
            <a:endParaRPr lang="nb-NO" altLang="nb-NO" sz="1100" dirty="0" smtClean="0"/>
          </a:p>
          <a:p>
            <a:r>
              <a:rPr lang="nb-NO" altLang="nb-NO" sz="1100" dirty="0" smtClean="0"/>
              <a:t>RLP</a:t>
            </a:r>
            <a:r>
              <a:rPr lang="nb-NO" altLang="nb-NO" sz="1100" dirty="0"/>
              <a:t>: </a:t>
            </a:r>
            <a:r>
              <a:rPr lang="en-GB" altLang="nb-NO" sz="1100" dirty="0"/>
              <a:t>Target group: </a:t>
            </a:r>
          </a:p>
          <a:p>
            <a:pPr marL="446088" lvl="1"/>
            <a:r>
              <a:rPr lang="en-GB" altLang="nb-NO" sz="1100" dirty="0"/>
              <a:t>Heterogeneity - all faculties/fields, </a:t>
            </a:r>
            <a:r>
              <a:rPr lang="en-GB" altLang="nb-NO" sz="1100" dirty="0" err="1"/>
              <a:t>UiO</a:t>
            </a:r>
            <a:r>
              <a:rPr lang="en-GB" altLang="nb-NO" sz="1100" dirty="0"/>
              <a:t>/external, </a:t>
            </a:r>
            <a:r>
              <a:rPr lang="en-GB" altLang="nb-NO" sz="1100" dirty="0" err="1"/>
              <a:t>incl</a:t>
            </a:r>
            <a:r>
              <a:rPr lang="en-GB" altLang="nb-NO" sz="1100" dirty="0"/>
              <a:t> international staff</a:t>
            </a:r>
          </a:p>
          <a:p>
            <a:pPr marL="446088" lvl="1"/>
            <a:endParaRPr lang="en-GB" altLang="nb-NO" sz="1900" dirty="0"/>
          </a:p>
          <a:p>
            <a:endParaRPr lang="nb-NO" altLang="nb-NO" dirty="0"/>
          </a:p>
          <a:p>
            <a:endParaRPr lang="nb-NO" altLang="nb-NO" dirty="0"/>
          </a:p>
        </p:txBody>
      </p:sp>
      <p:sp>
        <p:nvSpPr>
          <p:cNvPr id="27652"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ヒラギノ角ゴ Pro W3" charset="-128"/>
                <a:cs typeface="ヒラギノ角ゴ Pro W3" charset="-128"/>
              </a:defRPr>
            </a:lvl1pPr>
            <a:lvl2pPr marL="742950" indent="-285750" eaLnBrk="0" hangingPunct="0">
              <a:spcBef>
                <a:spcPct val="30000"/>
              </a:spcBef>
              <a:defRPr sz="1200">
                <a:solidFill>
                  <a:schemeClr val="tx1"/>
                </a:solidFill>
                <a:latin typeface="Arial" charset="0"/>
                <a:ea typeface="ヒラギノ角ゴ Pro W3" charset="-128"/>
                <a:cs typeface="ヒラギノ角ゴ Pro W3" charset="-128"/>
              </a:defRPr>
            </a:lvl2pPr>
            <a:lvl3pPr marL="1143000" indent="-228600" eaLnBrk="0" hangingPunct="0">
              <a:spcBef>
                <a:spcPct val="30000"/>
              </a:spcBef>
              <a:defRPr sz="1200">
                <a:solidFill>
                  <a:schemeClr val="tx1"/>
                </a:solidFill>
                <a:latin typeface="Arial" charset="0"/>
                <a:ea typeface="ヒラギノ角ゴ Pro W3" charset="-128"/>
                <a:cs typeface="ヒラギノ角ゴ Pro W3" charset="-128"/>
              </a:defRPr>
            </a:lvl3pPr>
            <a:lvl4pPr marL="1600200" indent="-228600" eaLnBrk="0" hangingPunct="0">
              <a:spcBef>
                <a:spcPct val="30000"/>
              </a:spcBef>
              <a:defRPr sz="1200">
                <a:solidFill>
                  <a:schemeClr val="tx1"/>
                </a:solidFill>
                <a:latin typeface="Arial" charset="0"/>
                <a:ea typeface="ヒラギノ角ゴ Pro W3" charset="-128"/>
                <a:cs typeface="ヒラギノ角ゴ Pro W3" charset="-128"/>
              </a:defRPr>
            </a:lvl4pPr>
            <a:lvl5pPr marL="2057400" indent="-228600" eaLnBrk="0" hangingPunct="0">
              <a:spcBef>
                <a:spcPct val="30000"/>
              </a:spcBef>
              <a:defRPr sz="1200">
                <a:solidFill>
                  <a:schemeClr val="tx1"/>
                </a:solidFill>
                <a:latin typeface="Arial" charset="0"/>
                <a:ea typeface="ヒラギノ角ゴ Pro W3" charset="-128"/>
                <a:cs typeface="ヒラギノ角ゴ Pro W3" charset="-128"/>
              </a:defRPr>
            </a:lvl5pPr>
            <a:lvl6pPr marL="2514600" indent="-228600" eaLnBrk="0" fontAlgn="base" hangingPunct="0">
              <a:spcBef>
                <a:spcPct val="30000"/>
              </a:spcBef>
              <a:spcAft>
                <a:spcPct val="0"/>
              </a:spcAft>
              <a:defRPr sz="1200">
                <a:solidFill>
                  <a:schemeClr val="tx1"/>
                </a:solidFill>
                <a:latin typeface="Arial" charset="0"/>
                <a:ea typeface="ヒラギノ角ゴ Pro W3" charset="-128"/>
                <a:cs typeface="ヒラギノ角ゴ Pro W3" charset="-128"/>
              </a:defRPr>
            </a:lvl6pPr>
            <a:lvl7pPr marL="2971800" indent="-228600" eaLnBrk="0" fontAlgn="base" hangingPunct="0">
              <a:spcBef>
                <a:spcPct val="30000"/>
              </a:spcBef>
              <a:spcAft>
                <a:spcPct val="0"/>
              </a:spcAft>
              <a:defRPr sz="1200">
                <a:solidFill>
                  <a:schemeClr val="tx1"/>
                </a:solidFill>
                <a:latin typeface="Arial" charset="0"/>
                <a:ea typeface="ヒラギノ角ゴ Pro W3" charset="-128"/>
                <a:cs typeface="ヒラギノ角ゴ Pro W3" charset="-128"/>
              </a:defRPr>
            </a:lvl7pPr>
            <a:lvl8pPr marL="3429000" indent="-228600" eaLnBrk="0" fontAlgn="base" hangingPunct="0">
              <a:spcBef>
                <a:spcPct val="30000"/>
              </a:spcBef>
              <a:spcAft>
                <a:spcPct val="0"/>
              </a:spcAft>
              <a:defRPr sz="1200">
                <a:solidFill>
                  <a:schemeClr val="tx1"/>
                </a:solidFill>
                <a:latin typeface="Arial" charset="0"/>
                <a:ea typeface="ヒラギノ角ゴ Pro W3" charset="-128"/>
                <a:cs typeface="ヒラギノ角ゴ Pro W3" charset="-128"/>
              </a:defRPr>
            </a:lvl8pPr>
            <a:lvl9pPr marL="3886200" indent="-228600" eaLnBrk="0" fontAlgn="base" hangingPunct="0">
              <a:spcBef>
                <a:spcPct val="30000"/>
              </a:spcBef>
              <a:spcAft>
                <a:spcPct val="0"/>
              </a:spcAft>
              <a:defRPr sz="1200">
                <a:solidFill>
                  <a:schemeClr val="tx1"/>
                </a:solidFill>
                <a:latin typeface="Arial" charset="0"/>
                <a:ea typeface="ヒラギノ角ゴ Pro W3" charset="-128"/>
                <a:cs typeface="ヒラギノ角ゴ Pro W3"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0F369FB-45FA-F944-AC1F-08379E0520A9}" type="slidenum">
              <a:rPr kumimoji="0" lang="nb-NO" altLang="nb-NO" sz="1200" b="0" i="0" u="none" strike="noStrike" kern="1200" cap="none" spc="0" normalizeH="0" baseline="0" noProof="0">
                <a:ln>
                  <a:noFill/>
                </a:ln>
                <a:solidFill>
                  <a:prstClr val="black"/>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nb-NO" altLang="nb-NO" sz="1200" b="0" i="0" u="none" strike="noStrike" kern="1200" cap="none" spc="0" normalizeH="0" baseline="0" noProof="0">
              <a:ln>
                <a:noFill/>
              </a:ln>
              <a:solidFill>
                <a:prstClr val="black"/>
              </a:solidFill>
              <a:effectLst/>
              <a:uLnTx/>
              <a:uFillTx/>
              <a:latin typeface="Arial" charset="0"/>
              <a:ea typeface="ヒラギノ角ゴ Pro W3" charset="-128"/>
            </a:endParaRPr>
          </a:p>
        </p:txBody>
      </p:sp>
    </p:spTree>
    <p:extLst>
      <p:ext uri="{BB962C8B-B14F-4D97-AF65-F5344CB8AC3E}">
        <p14:creationId xmlns:p14="http://schemas.microsoft.com/office/powerpoint/2010/main" val="922759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BE4609D-CDB8-4B8B-8431-0A8283FDC823}" type="slidenum">
              <a:rPr kumimoji="0" lang="nb-NO" sz="1200" b="0" i="0" u="none" strike="noStrike" kern="1200" cap="none" spc="0" normalizeH="0" baseline="0" noProof="0" smtClean="0">
                <a:ln>
                  <a:noFill/>
                </a:ln>
                <a:solidFill>
                  <a:prstClr val="black"/>
                </a:solidFill>
                <a:effectLst/>
                <a:uLnTx/>
                <a:uFillTx/>
                <a:latin typeface="Arial" charset="0"/>
                <a:ea typeface="ヒラギノ角ゴ Pro W3"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Arial" charset="0"/>
              <a:ea typeface="ヒラギノ角ゴ Pro W3" charset="-128"/>
              <a:cs typeface="+mn-cs"/>
            </a:endParaRPr>
          </a:p>
        </p:txBody>
      </p:sp>
    </p:spTree>
    <p:extLst>
      <p:ext uri="{BB962C8B-B14F-4D97-AF65-F5344CB8AC3E}">
        <p14:creationId xmlns:p14="http://schemas.microsoft.com/office/powerpoint/2010/main" val="3470190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BE4609D-CDB8-4B8B-8431-0A8283FDC823}" type="slidenum">
              <a:rPr kumimoji="0" lang="nb-NO" sz="1200" b="0" i="0" u="none" strike="noStrike" kern="1200" cap="none" spc="0" normalizeH="0" baseline="0" noProof="0" smtClean="0">
                <a:ln>
                  <a:noFill/>
                </a:ln>
                <a:solidFill>
                  <a:prstClr val="black"/>
                </a:solidFill>
                <a:effectLst/>
                <a:uLnTx/>
                <a:uFillTx/>
                <a:latin typeface="Arial" charset="0"/>
                <a:ea typeface="ヒラギノ角ゴ Pro W3"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Arial" charset="0"/>
              <a:ea typeface="ヒラギノ角ゴ Pro W3" charset="-128"/>
              <a:cs typeface="+mn-cs"/>
            </a:endParaRPr>
          </a:p>
        </p:txBody>
      </p:sp>
    </p:spTree>
    <p:extLst>
      <p:ext uri="{BB962C8B-B14F-4D97-AF65-F5344CB8AC3E}">
        <p14:creationId xmlns:p14="http://schemas.microsoft.com/office/powerpoint/2010/main" val="180489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Plassholder for lysbilde 1"/>
          <p:cNvSpPr>
            <a:spLocks noGrp="1" noRot="1" noChangeAspect="1" noTextEdit="1"/>
          </p:cNvSpPr>
          <p:nvPr>
            <p:ph type="sldImg"/>
          </p:nvPr>
        </p:nvSpPr>
        <p:spPr>
          <a:xfrm>
            <a:off x="914400" y="744538"/>
            <a:ext cx="4965700" cy="3724275"/>
          </a:xfrm>
          <a:ln/>
        </p:spPr>
      </p:sp>
      <p:sp>
        <p:nvSpPr>
          <p:cNvPr id="3" name="Plassholder for notater 2"/>
          <p:cNvSpPr>
            <a:spLocks noGrp="1"/>
          </p:cNvSpPr>
          <p:nvPr>
            <p:ph type="body" idx="1"/>
          </p:nvPr>
        </p:nvSpPr>
        <p:spPr/>
        <p:txBody>
          <a:bodyPr/>
          <a:lstStyle/>
          <a:p>
            <a:pPr>
              <a:defRPr/>
            </a:pPr>
            <a:endParaRPr lang="nb-NO" dirty="0"/>
          </a:p>
        </p:txBody>
      </p:sp>
      <p:sp>
        <p:nvSpPr>
          <p:cNvPr id="21508"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F21E438-CFFB-4CC6-913C-C256D9B007ED}" type="slidenum">
              <a:rPr kumimoji="0" lang="nb-NO" altLang="nb-NO" sz="1200" b="0" i="0" u="none" strike="noStrike" kern="1200" cap="none" spc="0" normalizeH="0" baseline="0" noProof="0" smtClean="0">
                <a:ln>
                  <a:noFill/>
                </a:ln>
                <a:solidFill>
                  <a:prstClr val="black"/>
                </a:solidFill>
                <a:effectLst/>
                <a:uLnTx/>
                <a:uFillTx/>
                <a:latin typeface="Arial" pitchFamily="34" charset="0"/>
                <a:ea typeface="ヒラギノ角ゴ Pro W3"/>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nb-NO" altLang="nb-NO" sz="1200" b="0" i="0" u="none" strike="noStrike" kern="1200" cap="none" spc="0" normalizeH="0" baseline="0" noProof="0" smtClean="0">
              <a:ln>
                <a:noFill/>
              </a:ln>
              <a:solidFill>
                <a:prstClr val="black"/>
              </a:solidFill>
              <a:effectLst/>
              <a:uLnTx/>
              <a:uFillTx/>
              <a:latin typeface="Arial" pitchFamily="34" charset="0"/>
              <a:ea typeface="ヒラギノ角ゴ Pro W3"/>
            </a:endParaRPr>
          </a:p>
        </p:txBody>
      </p:sp>
    </p:spTree>
    <p:extLst>
      <p:ext uri="{BB962C8B-B14F-4D97-AF65-F5344CB8AC3E}">
        <p14:creationId xmlns:p14="http://schemas.microsoft.com/office/powerpoint/2010/main" val="1637616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19200" y="2996952"/>
            <a:ext cx="6934200" cy="762000"/>
          </a:xfrm>
        </p:spPr>
        <p:txBody>
          <a:bodyPr anchor="b"/>
          <a:lstStyle>
            <a:lvl1pPr>
              <a:defRPr sz="3600" b="0">
                <a:solidFill>
                  <a:schemeClr val="bg2"/>
                </a:solidFill>
              </a:defRPr>
            </a:lvl1pPr>
          </a:lstStyle>
          <a:p>
            <a:r>
              <a:rPr lang="en-US" dirty="0" smtClean="0"/>
              <a:t>Click to edit Master title style</a:t>
            </a:r>
            <a:endParaRPr lang="en-US" dirty="0"/>
          </a:p>
        </p:txBody>
      </p:sp>
      <p:sp>
        <p:nvSpPr>
          <p:cNvPr id="3075" name="Rectangle 1027"/>
          <p:cNvSpPr>
            <a:spLocks noGrp="1" noChangeArrowheads="1"/>
          </p:cNvSpPr>
          <p:nvPr>
            <p:ph type="subTitle" sz="quarter" idx="1"/>
          </p:nvPr>
        </p:nvSpPr>
        <p:spPr>
          <a:xfrm>
            <a:off x="1219200" y="3911352"/>
            <a:ext cx="6934200" cy="1752600"/>
          </a:xfrm>
        </p:spPr>
        <p:txBody>
          <a:bodyPr/>
          <a:lstStyle>
            <a:lvl1pPr marL="0" indent="0">
              <a:buFontTx/>
              <a:buNone/>
              <a:defRPr sz="2400" b="1" i="0" baseline="0">
                <a:latin typeface="Arial"/>
                <a:cs typeface="Arial"/>
              </a:defRPr>
            </a:lvl1pPr>
          </a:lstStyle>
          <a:p>
            <a:r>
              <a:rPr lang="en-US" dirty="0" smtClean="0"/>
              <a:t>Click to edit Master subtitle style</a:t>
            </a:r>
            <a:endParaRPr lang="en-US" dirty="0"/>
          </a:p>
        </p:txBody>
      </p:sp>
    </p:spTree>
    <p:extLst>
      <p:ext uri="{BB962C8B-B14F-4D97-AF65-F5344CB8AC3E}">
        <p14:creationId xmlns:p14="http://schemas.microsoft.com/office/powerpoint/2010/main" val="982850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Tree>
    <p:extLst>
      <p:ext uri="{BB962C8B-B14F-4D97-AF65-F5344CB8AC3E}">
        <p14:creationId xmlns:p14="http://schemas.microsoft.com/office/powerpoint/2010/main" val="1374625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3600" b="1" cap="all"/>
            </a:lvl1pPr>
          </a:lstStyle>
          <a:p>
            <a:r>
              <a:rPr lang="en-US" dirty="0" smtClean="0"/>
              <a:t>Click to edit Master title style</a:t>
            </a:r>
            <a:endParaRPr lang="nb-NO"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extLst>
      <p:ext uri="{BB962C8B-B14F-4D97-AF65-F5344CB8AC3E}">
        <p14:creationId xmlns:p14="http://schemas.microsoft.com/office/powerpoint/2010/main" val="1313697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685800" y="1981200"/>
            <a:ext cx="3733800" cy="4419600"/>
          </a:xfrm>
        </p:spPr>
        <p:txBody>
          <a:bodyPr/>
          <a:lstStyle>
            <a:lvl1pPr>
              <a:defRPr sz="1800"/>
            </a:lvl1pPr>
            <a:lvl2pPr>
              <a:defRPr sz="16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4" name="Content Placeholder 3"/>
          <p:cNvSpPr>
            <a:spLocks noGrp="1"/>
          </p:cNvSpPr>
          <p:nvPr>
            <p:ph sz="half" idx="2"/>
          </p:nvPr>
        </p:nvSpPr>
        <p:spPr>
          <a:xfrm>
            <a:off x="4648200" y="1981200"/>
            <a:ext cx="3733800" cy="4419600"/>
          </a:xfrm>
        </p:spPr>
        <p:txBody>
          <a:bodyPr/>
          <a:lstStyle>
            <a:lvl1pPr>
              <a:defRPr sz="1800"/>
            </a:lvl1pPr>
            <a:lvl2pPr>
              <a:defRPr sz="16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Tree>
    <p:extLst>
      <p:ext uri="{BB962C8B-B14F-4D97-AF65-F5344CB8AC3E}">
        <p14:creationId xmlns:p14="http://schemas.microsoft.com/office/powerpoint/2010/main" val="2641590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696200" cy="1143000"/>
          </a:xfrm>
        </p:spPr>
        <p:txBody>
          <a:bodyPr/>
          <a:lstStyle>
            <a:lvl1pPr>
              <a:defRPr/>
            </a:lvl1pPr>
          </a:lstStyle>
          <a:p>
            <a:r>
              <a:rPr lang="en-US" dirty="0" smtClean="0"/>
              <a:t>Click to edit Master title style</a:t>
            </a:r>
            <a:endParaRPr lang="nb-NO" dirty="0"/>
          </a:p>
        </p:txBody>
      </p:sp>
      <p:sp>
        <p:nvSpPr>
          <p:cNvPr id="3" name="Text Placeholder 2"/>
          <p:cNvSpPr>
            <a:spLocks noGrp="1"/>
          </p:cNvSpPr>
          <p:nvPr>
            <p:ph type="body" idx="1"/>
          </p:nvPr>
        </p:nvSpPr>
        <p:spPr>
          <a:xfrm>
            <a:off x="685800" y="1981200"/>
            <a:ext cx="3733800" cy="9143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685800" y="2895600"/>
            <a:ext cx="3733800" cy="3505200"/>
          </a:xfrm>
        </p:spPr>
        <p:txBody>
          <a:bodyPr/>
          <a:lstStyle>
            <a:lvl1pPr>
              <a:defRPr sz="1800"/>
            </a:lvl1pPr>
            <a:lvl2pPr>
              <a:defRPr sz="1600"/>
            </a:lvl2pPr>
            <a:lvl3pPr>
              <a:defRPr sz="1600"/>
            </a:lvl3pPr>
            <a:lvl4pPr>
              <a:defRPr sz="14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5" name="Text Placeholder 4"/>
          <p:cNvSpPr>
            <a:spLocks noGrp="1"/>
          </p:cNvSpPr>
          <p:nvPr>
            <p:ph type="body" sz="quarter" idx="3"/>
          </p:nvPr>
        </p:nvSpPr>
        <p:spPr>
          <a:xfrm>
            <a:off x="4645025" y="1981200"/>
            <a:ext cx="3736975" cy="9143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895600"/>
            <a:ext cx="3736975" cy="3505200"/>
          </a:xfrm>
        </p:spPr>
        <p:txBody>
          <a:bodyPr/>
          <a:lstStyle>
            <a:lvl1pPr>
              <a:defRPr sz="1800"/>
            </a:lvl1pPr>
            <a:lvl2pPr>
              <a:defRPr sz="1600"/>
            </a:lvl2pPr>
            <a:lvl3pPr>
              <a:defRPr sz="1600"/>
            </a:lvl3pPr>
            <a:lvl4pPr>
              <a:defRPr sz="14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Tree>
    <p:extLst>
      <p:ext uri="{BB962C8B-B14F-4D97-AF65-F5344CB8AC3E}">
        <p14:creationId xmlns:p14="http://schemas.microsoft.com/office/powerpoint/2010/main" val="2127962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b-NO" dirty="0"/>
          </a:p>
        </p:txBody>
      </p:sp>
    </p:spTree>
    <p:extLst>
      <p:ext uri="{BB962C8B-B14F-4D97-AF65-F5344CB8AC3E}">
        <p14:creationId xmlns:p14="http://schemas.microsoft.com/office/powerpoint/2010/main" val="123124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532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3008313" cy="1162050"/>
          </a:xfrm>
        </p:spPr>
        <p:txBody>
          <a:bodyPr anchor="b"/>
          <a:lstStyle>
            <a:lvl1pPr algn="l">
              <a:defRPr sz="2000" b="1"/>
            </a:lvl1pPr>
          </a:lstStyle>
          <a:p>
            <a:r>
              <a:rPr lang="en-US" dirty="0" smtClean="0"/>
              <a:t>Click to edit Master title style</a:t>
            </a:r>
            <a:endParaRPr lang="nb-NO" dirty="0"/>
          </a:p>
        </p:txBody>
      </p:sp>
      <p:sp>
        <p:nvSpPr>
          <p:cNvPr id="3" name="Content Placeholder 2"/>
          <p:cNvSpPr>
            <a:spLocks noGrp="1"/>
          </p:cNvSpPr>
          <p:nvPr>
            <p:ph idx="1"/>
          </p:nvPr>
        </p:nvSpPr>
        <p:spPr>
          <a:xfrm>
            <a:off x="3575050" y="838200"/>
            <a:ext cx="5111750" cy="5562600"/>
          </a:xfrm>
        </p:spPr>
        <p:txBody>
          <a:bodyPr/>
          <a:lstStyle>
            <a:lvl1pPr>
              <a:defRPr sz="2000"/>
            </a:lvl1pPr>
            <a:lvl2pPr>
              <a:defRPr sz="1800"/>
            </a:lvl2pPr>
            <a:lvl3pPr>
              <a:defRPr sz="16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4" name="Text Placeholder 3"/>
          <p:cNvSpPr>
            <a:spLocks noGrp="1"/>
          </p:cNvSpPr>
          <p:nvPr>
            <p:ph type="body" sz="half" idx="2"/>
          </p:nvPr>
        </p:nvSpPr>
        <p:spPr>
          <a:xfrm>
            <a:off x="457200" y="2089150"/>
            <a:ext cx="3008313" cy="43116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165263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838199"/>
            <a:ext cx="5486400" cy="38893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8871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Tree>
    <p:extLst>
      <p:ext uri="{BB962C8B-B14F-4D97-AF65-F5344CB8AC3E}">
        <p14:creationId xmlns:p14="http://schemas.microsoft.com/office/powerpoint/2010/main" val="437870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dirty="0" smtClean="0"/>
              <a:t>Click to edit Master title style</a:t>
            </a:r>
            <a:endParaRPr lang="nb-NO" dirty="0"/>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Tree>
    <p:extLst>
      <p:ext uri="{BB962C8B-B14F-4D97-AF65-F5344CB8AC3E}">
        <p14:creationId xmlns:p14="http://schemas.microsoft.com/office/powerpoint/2010/main" val="3976667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i master</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4AAAFB57-49B2-4FF7-A3D5-FC66E0502E17}" type="slidenum">
              <a:rPr lang="da-DK"/>
              <a:pPr>
                <a:defRPr/>
              </a:pPr>
              <a:t>‹#›</a:t>
            </a:fld>
            <a:endParaRPr lang="da-DK"/>
          </a:p>
        </p:txBody>
      </p:sp>
    </p:spTree>
    <p:extLst>
      <p:ext uri="{BB962C8B-B14F-4D97-AF65-F5344CB8AC3E}">
        <p14:creationId xmlns:p14="http://schemas.microsoft.com/office/powerpoint/2010/main" val="3832004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D9E31192-7652-404C-984B-E364DDEAA630}" type="slidenum">
              <a:rPr lang="da-DK"/>
              <a:pPr>
                <a:defRPr/>
              </a:pPr>
              <a:t>‹#›</a:t>
            </a:fld>
            <a:endParaRPr lang="da-DK"/>
          </a:p>
        </p:txBody>
      </p:sp>
    </p:spTree>
    <p:extLst>
      <p:ext uri="{BB962C8B-B14F-4D97-AF65-F5344CB8AC3E}">
        <p14:creationId xmlns:p14="http://schemas.microsoft.com/office/powerpoint/2010/main" val="1083645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i master</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8BAB80E5-08EA-4EEE-B97F-C34FBAD069C5}" type="slidenum">
              <a:rPr lang="da-DK"/>
              <a:pPr>
                <a:defRPr/>
              </a:pPr>
              <a:t>‹#›</a:t>
            </a:fld>
            <a:endParaRPr lang="da-DK"/>
          </a:p>
        </p:txBody>
      </p:sp>
    </p:spTree>
    <p:extLst>
      <p:ext uri="{BB962C8B-B14F-4D97-AF65-F5344CB8AC3E}">
        <p14:creationId xmlns:p14="http://schemas.microsoft.com/office/powerpoint/2010/main" val="2721615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8B0C80C9-53BE-4BB8-8CD1-445AB9FECD05}" type="slidenum">
              <a:rPr lang="da-DK"/>
              <a:pPr>
                <a:defRPr/>
              </a:pPr>
              <a:t>‹#›</a:t>
            </a:fld>
            <a:endParaRPr lang="da-DK"/>
          </a:p>
        </p:txBody>
      </p:sp>
    </p:spTree>
    <p:extLst>
      <p:ext uri="{BB962C8B-B14F-4D97-AF65-F5344CB8AC3E}">
        <p14:creationId xmlns:p14="http://schemas.microsoft.com/office/powerpoint/2010/main" val="4221992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dt" sz="half" idx="10"/>
          </p:nvPr>
        </p:nvSpPr>
        <p:spPr>
          <a:ln/>
        </p:spPr>
        <p:txBody>
          <a:bodyPr/>
          <a:lstStyle>
            <a:lvl1pPr>
              <a:defRPr/>
            </a:lvl1pPr>
          </a:lstStyle>
          <a:p>
            <a:pPr>
              <a:defRPr/>
            </a:pPr>
            <a:endParaRPr lang="da-DK"/>
          </a:p>
        </p:txBody>
      </p:sp>
      <p:sp>
        <p:nvSpPr>
          <p:cNvPr id="8" name="Rectangle 5"/>
          <p:cNvSpPr>
            <a:spLocks noGrp="1" noChangeArrowheads="1"/>
          </p:cNvSpPr>
          <p:nvPr>
            <p:ph type="ftr" sz="quarter" idx="11"/>
          </p:nvPr>
        </p:nvSpPr>
        <p:spPr>
          <a:ln/>
        </p:spPr>
        <p:txBody>
          <a:bodyPr/>
          <a:lstStyle>
            <a:lvl1pPr>
              <a:defRPr/>
            </a:lvl1pPr>
          </a:lstStyle>
          <a:p>
            <a:pPr>
              <a:defRPr/>
            </a:pPr>
            <a:endParaRPr lang="da-DK"/>
          </a:p>
        </p:txBody>
      </p:sp>
      <p:sp>
        <p:nvSpPr>
          <p:cNvPr id="9" name="Rectangle 6"/>
          <p:cNvSpPr>
            <a:spLocks noGrp="1" noChangeArrowheads="1"/>
          </p:cNvSpPr>
          <p:nvPr>
            <p:ph type="sldNum" sz="quarter" idx="12"/>
          </p:nvPr>
        </p:nvSpPr>
        <p:spPr>
          <a:ln/>
        </p:spPr>
        <p:txBody>
          <a:bodyPr/>
          <a:lstStyle>
            <a:lvl1pPr>
              <a:defRPr/>
            </a:lvl1pPr>
          </a:lstStyle>
          <a:p>
            <a:pPr>
              <a:defRPr/>
            </a:pPr>
            <a:fld id="{CD36A4FA-8913-43AA-B427-EDFD46450D77}" type="slidenum">
              <a:rPr lang="da-DK"/>
              <a:pPr>
                <a:defRPr/>
              </a:pPr>
              <a:t>‹#›</a:t>
            </a:fld>
            <a:endParaRPr lang="da-DK"/>
          </a:p>
        </p:txBody>
      </p:sp>
    </p:spTree>
    <p:extLst>
      <p:ext uri="{BB962C8B-B14F-4D97-AF65-F5344CB8AC3E}">
        <p14:creationId xmlns:p14="http://schemas.microsoft.com/office/powerpoint/2010/main" val="765863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Rectangle 4"/>
          <p:cNvSpPr>
            <a:spLocks noGrp="1" noChangeArrowheads="1"/>
          </p:cNvSpPr>
          <p:nvPr>
            <p:ph type="dt" sz="half" idx="10"/>
          </p:nvPr>
        </p:nvSpPr>
        <p:spPr>
          <a:ln/>
        </p:spPr>
        <p:txBody>
          <a:bodyPr/>
          <a:lstStyle>
            <a:lvl1pPr>
              <a:defRPr/>
            </a:lvl1pPr>
          </a:lstStyle>
          <a:p>
            <a:pPr>
              <a:defRPr/>
            </a:pPr>
            <a:endParaRPr lang="da-DK"/>
          </a:p>
        </p:txBody>
      </p:sp>
      <p:sp>
        <p:nvSpPr>
          <p:cNvPr id="4" name="Rectangle 5"/>
          <p:cNvSpPr>
            <a:spLocks noGrp="1" noChangeArrowheads="1"/>
          </p:cNvSpPr>
          <p:nvPr>
            <p:ph type="ftr" sz="quarter" idx="11"/>
          </p:nvPr>
        </p:nvSpPr>
        <p:spPr>
          <a:ln/>
        </p:spPr>
        <p:txBody>
          <a:bodyPr/>
          <a:lstStyle>
            <a:lvl1pPr>
              <a:defRPr/>
            </a:lvl1pPr>
          </a:lstStyle>
          <a:p>
            <a:pPr>
              <a:defRPr/>
            </a:pPr>
            <a:endParaRPr lang="da-DK"/>
          </a:p>
        </p:txBody>
      </p:sp>
      <p:sp>
        <p:nvSpPr>
          <p:cNvPr id="5" name="Rectangle 6"/>
          <p:cNvSpPr>
            <a:spLocks noGrp="1" noChangeArrowheads="1"/>
          </p:cNvSpPr>
          <p:nvPr>
            <p:ph type="sldNum" sz="quarter" idx="12"/>
          </p:nvPr>
        </p:nvSpPr>
        <p:spPr>
          <a:ln/>
        </p:spPr>
        <p:txBody>
          <a:bodyPr/>
          <a:lstStyle>
            <a:lvl1pPr>
              <a:defRPr/>
            </a:lvl1pPr>
          </a:lstStyle>
          <a:p>
            <a:pPr>
              <a:defRPr/>
            </a:pPr>
            <a:fld id="{ED8FC37A-9BD8-4524-BE59-7ACD78F55373}" type="slidenum">
              <a:rPr lang="da-DK"/>
              <a:pPr>
                <a:defRPr/>
              </a:pPr>
              <a:t>‹#›</a:t>
            </a:fld>
            <a:endParaRPr lang="da-DK"/>
          </a:p>
        </p:txBody>
      </p:sp>
    </p:spTree>
    <p:extLst>
      <p:ext uri="{BB962C8B-B14F-4D97-AF65-F5344CB8AC3E}">
        <p14:creationId xmlns:p14="http://schemas.microsoft.com/office/powerpoint/2010/main" val="871433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a-DK"/>
          </a:p>
        </p:txBody>
      </p:sp>
      <p:sp>
        <p:nvSpPr>
          <p:cNvPr id="3" name="Rectangle 5"/>
          <p:cNvSpPr>
            <a:spLocks noGrp="1" noChangeArrowheads="1"/>
          </p:cNvSpPr>
          <p:nvPr>
            <p:ph type="ftr" sz="quarter" idx="11"/>
          </p:nvPr>
        </p:nvSpPr>
        <p:spPr>
          <a:ln/>
        </p:spPr>
        <p:txBody>
          <a:bodyPr/>
          <a:lstStyle>
            <a:lvl1pPr>
              <a:defRPr/>
            </a:lvl1pPr>
          </a:lstStyle>
          <a:p>
            <a:pPr>
              <a:defRPr/>
            </a:pPr>
            <a:endParaRPr lang="da-DK"/>
          </a:p>
        </p:txBody>
      </p:sp>
      <p:sp>
        <p:nvSpPr>
          <p:cNvPr id="4" name="Rectangle 6"/>
          <p:cNvSpPr>
            <a:spLocks noGrp="1" noChangeArrowheads="1"/>
          </p:cNvSpPr>
          <p:nvPr>
            <p:ph type="sldNum" sz="quarter" idx="12"/>
          </p:nvPr>
        </p:nvSpPr>
        <p:spPr>
          <a:ln/>
        </p:spPr>
        <p:txBody>
          <a:bodyPr/>
          <a:lstStyle>
            <a:lvl1pPr>
              <a:defRPr/>
            </a:lvl1pPr>
          </a:lstStyle>
          <a:p>
            <a:pPr>
              <a:defRPr/>
            </a:pPr>
            <a:fld id="{7E17D8DE-973D-43E9-87F2-B28A1FBD2970}" type="slidenum">
              <a:rPr lang="da-DK"/>
              <a:pPr>
                <a:defRPr/>
              </a:pPr>
              <a:t>‹#›</a:t>
            </a:fld>
            <a:endParaRPr lang="da-DK"/>
          </a:p>
        </p:txBody>
      </p:sp>
    </p:spTree>
    <p:extLst>
      <p:ext uri="{BB962C8B-B14F-4D97-AF65-F5344CB8AC3E}">
        <p14:creationId xmlns:p14="http://schemas.microsoft.com/office/powerpoint/2010/main" val="1994916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F1B59203-17F3-4ED2-94B8-B3DF6B4D23FF}" type="slidenum">
              <a:rPr lang="da-DK"/>
              <a:pPr>
                <a:defRPr/>
              </a:pPr>
              <a:t>‹#›</a:t>
            </a:fld>
            <a:endParaRPr lang="da-DK"/>
          </a:p>
        </p:txBody>
      </p:sp>
    </p:spTree>
    <p:extLst>
      <p:ext uri="{BB962C8B-B14F-4D97-AF65-F5344CB8AC3E}">
        <p14:creationId xmlns:p14="http://schemas.microsoft.com/office/powerpoint/2010/main" val="1197337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9C1978A4-6A77-4D5C-8583-95710A6280B2}" type="slidenum">
              <a:rPr lang="da-DK"/>
              <a:pPr>
                <a:defRPr/>
              </a:pPr>
              <a:t>‹#›</a:t>
            </a:fld>
            <a:endParaRPr lang="da-DK"/>
          </a:p>
        </p:txBody>
      </p:sp>
    </p:spTree>
    <p:extLst>
      <p:ext uri="{BB962C8B-B14F-4D97-AF65-F5344CB8AC3E}">
        <p14:creationId xmlns:p14="http://schemas.microsoft.com/office/powerpoint/2010/main" val="24652902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816EF771-CD5B-4ACD-B539-4B296FB5B1A3}" type="slidenum">
              <a:rPr lang="da-DK"/>
              <a:pPr>
                <a:defRPr/>
              </a:pPr>
              <a:t>‹#›</a:t>
            </a:fld>
            <a:endParaRPr lang="da-DK"/>
          </a:p>
        </p:txBody>
      </p:sp>
    </p:spTree>
    <p:extLst>
      <p:ext uri="{BB962C8B-B14F-4D97-AF65-F5344CB8AC3E}">
        <p14:creationId xmlns:p14="http://schemas.microsoft.com/office/powerpoint/2010/main" val="1156198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CA29A7E8-493F-4238-9145-0CCBF9656B7E}" type="slidenum">
              <a:rPr lang="da-DK"/>
              <a:pPr>
                <a:defRPr/>
              </a:pPr>
              <a:t>‹#›</a:t>
            </a:fld>
            <a:endParaRPr lang="da-DK"/>
          </a:p>
        </p:txBody>
      </p:sp>
    </p:spTree>
    <p:extLst>
      <p:ext uri="{BB962C8B-B14F-4D97-AF65-F5344CB8AC3E}">
        <p14:creationId xmlns:p14="http://schemas.microsoft.com/office/powerpoint/2010/main" val="2852912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2300554"/>
            <a:ext cx="7543800" cy="1143000"/>
          </a:xfrm>
        </p:spPr>
        <p:txBody>
          <a:bodyPr anchor="b"/>
          <a:lstStyle>
            <a:lvl1pPr>
              <a:defRPr sz="1700"/>
            </a:lvl1pPr>
          </a:lstStyle>
          <a:p>
            <a:r>
              <a:rPr lang="nb-NO" smtClean="0"/>
              <a:t>Klikk for å redigere tittelstil</a:t>
            </a:r>
            <a:endParaRPr lang="en-US"/>
          </a:p>
        </p:txBody>
      </p:sp>
      <p:sp>
        <p:nvSpPr>
          <p:cNvPr id="3075" name="Rectangle 3"/>
          <p:cNvSpPr>
            <a:spLocks noGrp="1" noChangeArrowheads="1"/>
          </p:cNvSpPr>
          <p:nvPr>
            <p:ph type="subTitle" sz="quarter" idx="1"/>
          </p:nvPr>
        </p:nvSpPr>
        <p:spPr>
          <a:xfrm>
            <a:off x="883155" y="3429000"/>
            <a:ext cx="7543800" cy="1752600"/>
          </a:xfrm>
        </p:spPr>
        <p:txBody>
          <a:bodyPr/>
          <a:lstStyle>
            <a:lvl1pPr marL="0" indent="0">
              <a:buFontTx/>
              <a:buNone/>
              <a:defRPr/>
            </a:lvl1pPr>
          </a:lstStyle>
          <a:p>
            <a:r>
              <a:rPr lang="nb-NO" smtClean="0"/>
              <a:t>Klikk for å redigere undertittelstil i malen</a:t>
            </a:r>
            <a:endParaRPr lang="en-US"/>
          </a:p>
        </p:txBody>
      </p:sp>
    </p:spTree>
    <p:extLst>
      <p:ext uri="{BB962C8B-B14F-4D97-AF65-F5344CB8AC3E}">
        <p14:creationId xmlns:p14="http://schemas.microsoft.com/office/powerpoint/2010/main" val="40828929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B1140CE1-92EE-6446-A6C3-8C82B0737CE9}" type="datetime1">
              <a:rPr lang="nb-NO" altLang="nb-NO">
                <a:solidFill>
                  <a:srgbClr val="EEECE1"/>
                </a:solidFill>
              </a:rPr>
              <a:pPr>
                <a:defRPr/>
              </a:pPr>
              <a:t>24.05.2018</a:t>
            </a:fld>
            <a:endParaRPr lang="nb-NO" altLang="nb-NO">
              <a:solidFill>
                <a:srgbClr val="EEECE1"/>
              </a:solidFill>
            </a:endParaRPr>
          </a:p>
        </p:txBody>
      </p:sp>
      <p:sp>
        <p:nvSpPr>
          <p:cNvPr id="5" name="Rectangle 12"/>
          <p:cNvSpPr>
            <a:spLocks noGrp="1" noChangeArrowheads="1"/>
          </p:cNvSpPr>
          <p:nvPr>
            <p:ph type="sldNum" sz="quarter" idx="11"/>
          </p:nvPr>
        </p:nvSpPr>
        <p:spPr>
          <a:ln/>
        </p:spPr>
        <p:txBody>
          <a:bodyPr/>
          <a:lstStyle>
            <a:lvl1pPr>
              <a:defRPr/>
            </a:lvl1pPr>
          </a:lstStyle>
          <a:p>
            <a:fld id="{44073D1C-DEA9-CF47-87FD-28FB0C70C5DF}"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24837899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400" b="1" cap="all"/>
            </a:lvl1pPr>
          </a:lstStyle>
          <a:p>
            <a:r>
              <a:rPr lang="nb-NO" smtClean="0"/>
              <a:t>Klikk for å redigere tittelstil</a:t>
            </a:r>
            <a:endParaRPr lang="nb-NO"/>
          </a:p>
        </p:txBody>
      </p:sp>
      <p:sp>
        <p:nvSpPr>
          <p:cNvPr id="3" name="Text Placeholder 2"/>
          <p:cNvSpPr>
            <a:spLocks noGrp="1"/>
          </p:cNvSpPr>
          <p:nvPr>
            <p:ph type="body" idx="1"/>
          </p:nvPr>
        </p:nvSpPr>
        <p:spPr>
          <a:xfrm>
            <a:off x="722313" y="2906714"/>
            <a:ext cx="7772400" cy="1500186"/>
          </a:xfrm>
        </p:spPr>
        <p:txBody>
          <a:bodyPr anchor="b"/>
          <a:lstStyle>
            <a:lvl1pPr marL="0" indent="0">
              <a:buNone/>
              <a:defRPr sz="1700"/>
            </a:lvl1pPr>
            <a:lvl2pPr marL="390815" indent="0">
              <a:buNone/>
              <a:defRPr sz="1500"/>
            </a:lvl2pPr>
            <a:lvl3pPr marL="781629" indent="0">
              <a:buNone/>
              <a:defRPr sz="1400"/>
            </a:lvl3pPr>
            <a:lvl4pPr marL="1172444" indent="0">
              <a:buNone/>
              <a:defRPr sz="1200"/>
            </a:lvl4pPr>
            <a:lvl5pPr marL="1563258" indent="0">
              <a:buNone/>
              <a:defRPr sz="1200"/>
            </a:lvl5pPr>
            <a:lvl6pPr marL="1954073" indent="0">
              <a:buNone/>
              <a:defRPr sz="1200"/>
            </a:lvl6pPr>
            <a:lvl7pPr marL="2344887" indent="0">
              <a:buNone/>
              <a:defRPr sz="1200"/>
            </a:lvl7pPr>
            <a:lvl8pPr marL="2735702" indent="0">
              <a:buNone/>
              <a:defRPr sz="1200"/>
            </a:lvl8pPr>
            <a:lvl9pPr marL="3126516" indent="0">
              <a:buNone/>
              <a:defRPr sz="1200"/>
            </a:lvl9pPr>
          </a:lstStyle>
          <a:p>
            <a:pPr lvl="0"/>
            <a:r>
              <a:rPr lang="nb-NO" smtClean="0"/>
              <a:t>Klikk for å redigere tekststiler i malen</a:t>
            </a:r>
          </a:p>
        </p:txBody>
      </p:sp>
      <p:sp>
        <p:nvSpPr>
          <p:cNvPr id="4" name="Rectangle 10"/>
          <p:cNvSpPr>
            <a:spLocks noGrp="1" noChangeArrowheads="1"/>
          </p:cNvSpPr>
          <p:nvPr>
            <p:ph type="dt" sz="half" idx="10"/>
          </p:nvPr>
        </p:nvSpPr>
        <p:spPr>
          <a:ln/>
        </p:spPr>
        <p:txBody>
          <a:bodyPr/>
          <a:lstStyle>
            <a:lvl1pPr>
              <a:defRPr/>
            </a:lvl1pPr>
          </a:lstStyle>
          <a:p>
            <a:pPr>
              <a:defRPr/>
            </a:pPr>
            <a:fld id="{7CE9AEA7-4DA4-5348-8C49-1E29C5F5C8C4}" type="datetime1">
              <a:rPr lang="nb-NO" altLang="nb-NO">
                <a:solidFill>
                  <a:srgbClr val="EEECE1"/>
                </a:solidFill>
              </a:rPr>
              <a:pPr>
                <a:defRPr/>
              </a:pPr>
              <a:t>24.05.2018</a:t>
            </a:fld>
            <a:endParaRPr lang="nb-NO" altLang="nb-NO">
              <a:solidFill>
                <a:srgbClr val="EEECE1"/>
              </a:solidFill>
            </a:endParaRPr>
          </a:p>
        </p:txBody>
      </p:sp>
      <p:sp>
        <p:nvSpPr>
          <p:cNvPr id="5" name="Rectangle 12"/>
          <p:cNvSpPr>
            <a:spLocks noGrp="1" noChangeArrowheads="1"/>
          </p:cNvSpPr>
          <p:nvPr>
            <p:ph type="sldNum" sz="quarter" idx="11"/>
          </p:nvPr>
        </p:nvSpPr>
        <p:spPr>
          <a:ln/>
        </p:spPr>
        <p:txBody>
          <a:bodyPr/>
          <a:lstStyle>
            <a:lvl1pPr>
              <a:defRPr/>
            </a:lvl1pPr>
          </a:lstStyle>
          <a:p>
            <a:fld id="{0CE9714E-44EC-A94A-9486-4D5D009099B3}"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2033117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sz="half" idx="1"/>
          </p:nvPr>
        </p:nvSpPr>
        <p:spPr>
          <a:xfrm>
            <a:off x="990600" y="1981200"/>
            <a:ext cx="3771900" cy="4114800"/>
          </a:xfrm>
        </p:spPr>
        <p:txBody>
          <a:bodyPr/>
          <a:lstStyle>
            <a:lvl1pPr>
              <a:defRPr sz="2400"/>
            </a:lvl1pPr>
            <a:lvl2pPr>
              <a:defRPr sz="2100"/>
            </a:lvl2pPr>
            <a:lvl3pPr>
              <a:defRPr sz="1700"/>
            </a:lvl3pPr>
            <a:lvl4pPr>
              <a:defRPr sz="1500"/>
            </a:lvl4pPr>
            <a:lvl5pPr>
              <a:defRPr sz="1500"/>
            </a:lvl5pPr>
            <a:lvl6pPr>
              <a:defRPr sz="1500"/>
            </a:lvl6pPr>
            <a:lvl7pPr>
              <a:defRPr sz="1500"/>
            </a:lvl7pPr>
            <a:lvl8pPr>
              <a:defRPr sz="1500"/>
            </a:lvl8pPr>
            <a:lvl9pPr>
              <a:defRPr sz="15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Content Placeholder 3"/>
          <p:cNvSpPr>
            <a:spLocks noGrp="1"/>
          </p:cNvSpPr>
          <p:nvPr>
            <p:ph sz="half" idx="2"/>
          </p:nvPr>
        </p:nvSpPr>
        <p:spPr>
          <a:xfrm>
            <a:off x="4914900" y="1981200"/>
            <a:ext cx="3771900" cy="4114800"/>
          </a:xfrm>
        </p:spPr>
        <p:txBody>
          <a:bodyPr/>
          <a:lstStyle>
            <a:lvl1pPr>
              <a:defRPr sz="2400"/>
            </a:lvl1pPr>
            <a:lvl2pPr>
              <a:defRPr sz="2100"/>
            </a:lvl2pPr>
            <a:lvl3pPr>
              <a:defRPr sz="1700"/>
            </a:lvl3pPr>
            <a:lvl4pPr>
              <a:defRPr sz="1500"/>
            </a:lvl4pPr>
            <a:lvl5pPr>
              <a:defRPr sz="1500"/>
            </a:lvl5pPr>
            <a:lvl6pPr>
              <a:defRPr sz="1500"/>
            </a:lvl6pPr>
            <a:lvl7pPr>
              <a:defRPr sz="1500"/>
            </a:lvl7pPr>
            <a:lvl8pPr>
              <a:defRPr sz="1500"/>
            </a:lvl8pPr>
            <a:lvl9pPr>
              <a:defRPr sz="15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4AA5D400-87E4-9848-B1C8-AD9E8102D2EF}" type="datetime1">
              <a:rPr lang="nb-NO" altLang="nb-NO">
                <a:solidFill>
                  <a:srgbClr val="EEECE1"/>
                </a:solidFill>
              </a:rPr>
              <a:pPr>
                <a:defRPr/>
              </a:pPr>
              <a:t>24.05.2018</a:t>
            </a:fld>
            <a:endParaRPr lang="nb-NO" altLang="nb-NO">
              <a:solidFill>
                <a:srgbClr val="EEECE1"/>
              </a:solidFill>
            </a:endParaRPr>
          </a:p>
        </p:txBody>
      </p:sp>
      <p:sp>
        <p:nvSpPr>
          <p:cNvPr id="6" name="Rectangle 12"/>
          <p:cNvSpPr>
            <a:spLocks noGrp="1" noChangeArrowheads="1"/>
          </p:cNvSpPr>
          <p:nvPr>
            <p:ph type="sldNum" sz="quarter" idx="11"/>
          </p:nvPr>
        </p:nvSpPr>
        <p:spPr>
          <a:ln/>
        </p:spPr>
        <p:txBody>
          <a:bodyPr/>
          <a:lstStyle>
            <a:lvl1pPr>
              <a:defRPr/>
            </a:lvl1pPr>
          </a:lstStyle>
          <a:p>
            <a:fld id="{21C7DF48-357E-E44B-837E-9DC459F07517}"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3457066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1" y="1535112"/>
            <a:ext cx="4040188" cy="639762"/>
          </a:xfrm>
        </p:spPr>
        <p:txBody>
          <a:bodyPr anchor="b"/>
          <a:lstStyle>
            <a:lvl1pPr marL="0" indent="0">
              <a:buNone/>
              <a:defRPr sz="2100" b="1"/>
            </a:lvl1pPr>
            <a:lvl2pPr marL="390815" indent="0">
              <a:buNone/>
              <a:defRPr sz="1700" b="1"/>
            </a:lvl2pPr>
            <a:lvl3pPr marL="781629" indent="0">
              <a:buNone/>
              <a:defRPr sz="1500" b="1"/>
            </a:lvl3pPr>
            <a:lvl4pPr marL="1172444" indent="0">
              <a:buNone/>
              <a:defRPr sz="1400" b="1"/>
            </a:lvl4pPr>
            <a:lvl5pPr marL="1563258" indent="0">
              <a:buNone/>
              <a:defRPr sz="1400" b="1"/>
            </a:lvl5pPr>
            <a:lvl6pPr marL="1954073" indent="0">
              <a:buNone/>
              <a:defRPr sz="1400" b="1"/>
            </a:lvl6pPr>
            <a:lvl7pPr marL="2344887" indent="0">
              <a:buNone/>
              <a:defRPr sz="1400" b="1"/>
            </a:lvl7pPr>
            <a:lvl8pPr marL="2735702" indent="0">
              <a:buNone/>
              <a:defRPr sz="1400" b="1"/>
            </a:lvl8pPr>
            <a:lvl9pPr marL="3126516" indent="0">
              <a:buNone/>
              <a:defRPr sz="1400" b="1"/>
            </a:lvl9pPr>
          </a:lstStyle>
          <a:p>
            <a:pPr lvl="0"/>
            <a:r>
              <a:rPr lang="nb-NO" smtClean="0"/>
              <a:t>Klikk for å redigere tekststiler i malen</a:t>
            </a:r>
          </a:p>
        </p:txBody>
      </p:sp>
      <p:sp>
        <p:nvSpPr>
          <p:cNvPr id="4" name="Content Placeholder 3"/>
          <p:cNvSpPr>
            <a:spLocks noGrp="1"/>
          </p:cNvSpPr>
          <p:nvPr>
            <p:ph sz="half" idx="2"/>
          </p:nvPr>
        </p:nvSpPr>
        <p:spPr>
          <a:xfrm>
            <a:off x="457201" y="2174876"/>
            <a:ext cx="4040188" cy="3951288"/>
          </a:xfrm>
        </p:spPr>
        <p:txBody>
          <a:bodyPr/>
          <a:lstStyle>
            <a:lvl1pPr>
              <a:defRPr sz="21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7" y="1535112"/>
            <a:ext cx="4041775" cy="639762"/>
          </a:xfrm>
        </p:spPr>
        <p:txBody>
          <a:bodyPr anchor="b"/>
          <a:lstStyle>
            <a:lvl1pPr marL="0" indent="0">
              <a:buNone/>
              <a:defRPr sz="2100" b="1"/>
            </a:lvl1pPr>
            <a:lvl2pPr marL="390815" indent="0">
              <a:buNone/>
              <a:defRPr sz="1700" b="1"/>
            </a:lvl2pPr>
            <a:lvl3pPr marL="781629" indent="0">
              <a:buNone/>
              <a:defRPr sz="1500" b="1"/>
            </a:lvl3pPr>
            <a:lvl4pPr marL="1172444" indent="0">
              <a:buNone/>
              <a:defRPr sz="1400" b="1"/>
            </a:lvl4pPr>
            <a:lvl5pPr marL="1563258" indent="0">
              <a:buNone/>
              <a:defRPr sz="1400" b="1"/>
            </a:lvl5pPr>
            <a:lvl6pPr marL="1954073" indent="0">
              <a:buNone/>
              <a:defRPr sz="1400" b="1"/>
            </a:lvl6pPr>
            <a:lvl7pPr marL="2344887" indent="0">
              <a:buNone/>
              <a:defRPr sz="1400" b="1"/>
            </a:lvl7pPr>
            <a:lvl8pPr marL="2735702" indent="0">
              <a:buNone/>
              <a:defRPr sz="1400" b="1"/>
            </a:lvl8pPr>
            <a:lvl9pPr marL="3126516" indent="0">
              <a:buNone/>
              <a:defRPr sz="1400" b="1"/>
            </a:lvl9pPr>
          </a:lstStyle>
          <a:p>
            <a:pPr lvl="0"/>
            <a:r>
              <a:rPr lang="nb-NO" smtClean="0"/>
              <a:t>Klikk for å redigere tekststiler i malen</a:t>
            </a:r>
          </a:p>
        </p:txBody>
      </p:sp>
      <p:sp>
        <p:nvSpPr>
          <p:cNvPr id="6" name="Content Placeholder 5"/>
          <p:cNvSpPr>
            <a:spLocks noGrp="1"/>
          </p:cNvSpPr>
          <p:nvPr>
            <p:ph sz="quarter" idx="4"/>
          </p:nvPr>
        </p:nvSpPr>
        <p:spPr>
          <a:xfrm>
            <a:off x="4645027" y="2174876"/>
            <a:ext cx="4041775" cy="3951288"/>
          </a:xfrm>
        </p:spPr>
        <p:txBody>
          <a:bodyPr/>
          <a:lstStyle>
            <a:lvl1pPr>
              <a:defRPr sz="21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935A5D6C-C2CA-7D41-B917-6102919F5012}" type="datetime1">
              <a:rPr lang="nb-NO" altLang="nb-NO">
                <a:solidFill>
                  <a:srgbClr val="EEECE1"/>
                </a:solidFill>
              </a:rPr>
              <a:pPr>
                <a:defRPr/>
              </a:pPr>
              <a:t>24.05.2018</a:t>
            </a:fld>
            <a:endParaRPr lang="nb-NO" altLang="nb-NO">
              <a:solidFill>
                <a:srgbClr val="EEECE1"/>
              </a:solidFill>
            </a:endParaRPr>
          </a:p>
        </p:txBody>
      </p:sp>
      <p:sp>
        <p:nvSpPr>
          <p:cNvPr id="8" name="Rectangle 12"/>
          <p:cNvSpPr>
            <a:spLocks noGrp="1" noChangeArrowheads="1"/>
          </p:cNvSpPr>
          <p:nvPr>
            <p:ph type="sldNum" sz="quarter" idx="11"/>
          </p:nvPr>
        </p:nvSpPr>
        <p:spPr>
          <a:ln/>
        </p:spPr>
        <p:txBody>
          <a:bodyPr/>
          <a:lstStyle>
            <a:lvl1pPr>
              <a:defRPr/>
            </a:lvl1pPr>
          </a:lstStyle>
          <a:p>
            <a:fld id="{025DFBF9-ED91-704E-9676-522BA24E721B}"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8868088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C24DCD27-B79F-D44A-9781-22953AFDB266}" type="datetime1">
              <a:rPr lang="nb-NO" altLang="nb-NO">
                <a:solidFill>
                  <a:srgbClr val="EEECE1"/>
                </a:solidFill>
              </a:rPr>
              <a:pPr>
                <a:defRPr/>
              </a:pPr>
              <a:t>24.05.2018</a:t>
            </a:fld>
            <a:endParaRPr lang="nb-NO" altLang="nb-NO">
              <a:solidFill>
                <a:srgbClr val="EEECE1"/>
              </a:solidFill>
            </a:endParaRPr>
          </a:p>
        </p:txBody>
      </p:sp>
      <p:sp>
        <p:nvSpPr>
          <p:cNvPr id="4" name="Rectangle 12"/>
          <p:cNvSpPr>
            <a:spLocks noGrp="1" noChangeArrowheads="1"/>
          </p:cNvSpPr>
          <p:nvPr>
            <p:ph type="sldNum" sz="quarter" idx="11"/>
          </p:nvPr>
        </p:nvSpPr>
        <p:spPr>
          <a:ln/>
        </p:spPr>
        <p:txBody>
          <a:bodyPr/>
          <a:lstStyle>
            <a:lvl1pPr>
              <a:defRPr/>
            </a:lvl1pPr>
          </a:lstStyle>
          <a:p>
            <a:fld id="{BF6EF5C5-E2A3-E443-9FB1-FA5F07FB19FF}"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10394344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37F8F0D6-35CB-ED40-BD34-9F7DBCAF8D32}" type="datetime1">
              <a:rPr lang="nb-NO" altLang="nb-NO">
                <a:solidFill>
                  <a:srgbClr val="EEECE1"/>
                </a:solidFill>
              </a:rPr>
              <a:pPr>
                <a:defRPr/>
              </a:pPr>
              <a:t>24.05.2018</a:t>
            </a:fld>
            <a:endParaRPr lang="nb-NO" altLang="nb-NO">
              <a:solidFill>
                <a:srgbClr val="EEECE1"/>
              </a:solidFill>
            </a:endParaRPr>
          </a:p>
        </p:txBody>
      </p:sp>
      <p:sp>
        <p:nvSpPr>
          <p:cNvPr id="3" name="Rectangle 12"/>
          <p:cNvSpPr>
            <a:spLocks noGrp="1" noChangeArrowheads="1"/>
          </p:cNvSpPr>
          <p:nvPr>
            <p:ph type="sldNum" sz="quarter" idx="11"/>
          </p:nvPr>
        </p:nvSpPr>
        <p:spPr>
          <a:ln/>
        </p:spPr>
        <p:txBody>
          <a:bodyPr/>
          <a:lstStyle>
            <a:lvl1pPr>
              <a:defRPr/>
            </a:lvl1pPr>
          </a:lstStyle>
          <a:p>
            <a:fld id="{AB6B17DD-BEB9-634F-9B8C-F2EE81FD6B02}"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4914384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0"/>
          </a:xfrm>
        </p:spPr>
        <p:txBody>
          <a:bodyPr anchor="b"/>
          <a:lstStyle>
            <a:lvl1pPr algn="l">
              <a:defRPr sz="1700" b="1"/>
            </a:lvl1pPr>
          </a:lstStyle>
          <a:p>
            <a:r>
              <a:rPr lang="nb-NO" smtClean="0"/>
              <a:t>Klikk for å redigere tittelstil</a:t>
            </a:r>
            <a:endParaRPr lang="nb-NO"/>
          </a:p>
        </p:txBody>
      </p:sp>
      <p:sp>
        <p:nvSpPr>
          <p:cNvPr id="3" name="Content Placeholder 2"/>
          <p:cNvSpPr>
            <a:spLocks noGrp="1"/>
          </p:cNvSpPr>
          <p:nvPr>
            <p:ph idx="1"/>
          </p:nvPr>
        </p:nvSpPr>
        <p:spPr>
          <a:xfrm>
            <a:off x="3575050" y="273051"/>
            <a:ext cx="5111750" cy="5853114"/>
          </a:xfrm>
        </p:spPr>
        <p:txBody>
          <a:bodyPr/>
          <a:lstStyle>
            <a:lvl1pPr>
              <a:defRPr sz="2700"/>
            </a:lvl1pPr>
            <a:lvl2pPr>
              <a:defRPr sz="2400"/>
            </a:lvl2pPr>
            <a:lvl3pPr>
              <a:defRPr sz="2100"/>
            </a:lvl3pPr>
            <a:lvl4pPr>
              <a:defRPr sz="1700"/>
            </a:lvl4pPr>
            <a:lvl5pPr>
              <a:defRPr sz="1700"/>
            </a:lvl5pPr>
            <a:lvl6pPr>
              <a:defRPr sz="1700"/>
            </a:lvl6pPr>
            <a:lvl7pPr>
              <a:defRPr sz="1700"/>
            </a:lvl7pPr>
            <a:lvl8pPr>
              <a:defRPr sz="1700"/>
            </a:lvl8pPr>
            <a:lvl9pPr>
              <a:defRPr sz="17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2" y="1435100"/>
            <a:ext cx="3008313" cy="4691063"/>
          </a:xfrm>
        </p:spPr>
        <p:txBody>
          <a:bodyPr/>
          <a:lstStyle>
            <a:lvl1pPr marL="0" indent="0">
              <a:buNone/>
              <a:defRPr sz="1200"/>
            </a:lvl1pPr>
            <a:lvl2pPr marL="390815" indent="0">
              <a:buNone/>
              <a:defRPr sz="1000"/>
            </a:lvl2pPr>
            <a:lvl3pPr marL="781629" indent="0">
              <a:buNone/>
              <a:defRPr sz="900"/>
            </a:lvl3pPr>
            <a:lvl4pPr marL="1172444" indent="0">
              <a:buNone/>
              <a:defRPr sz="800"/>
            </a:lvl4pPr>
            <a:lvl5pPr marL="1563258" indent="0">
              <a:buNone/>
              <a:defRPr sz="800"/>
            </a:lvl5pPr>
            <a:lvl6pPr marL="1954073" indent="0">
              <a:buNone/>
              <a:defRPr sz="800"/>
            </a:lvl6pPr>
            <a:lvl7pPr marL="2344887" indent="0">
              <a:buNone/>
              <a:defRPr sz="800"/>
            </a:lvl7pPr>
            <a:lvl8pPr marL="2735702" indent="0">
              <a:buNone/>
              <a:defRPr sz="800"/>
            </a:lvl8pPr>
            <a:lvl9pPr marL="3126516" indent="0">
              <a:buNone/>
              <a:defRPr sz="800"/>
            </a:lvl9pPr>
          </a:lstStyle>
          <a:p>
            <a:pPr lvl="0"/>
            <a:r>
              <a:rPr lang="nb-NO" smtClean="0"/>
              <a:t>Klikk for å redigere tekststiler i malen</a:t>
            </a:r>
          </a:p>
        </p:txBody>
      </p:sp>
      <p:sp>
        <p:nvSpPr>
          <p:cNvPr id="5" name="Rectangle 10"/>
          <p:cNvSpPr>
            <a:spLocks noGrp="1" noChangeArrowheads="1"/>
          </p:cNvSpPr>
          <p:nvPr>
            <p:ph type="dt" sz="half" idx="10"/>
          </p:nvPr>
        </p:nvSpPr>
        <p:spPr>
          <a:ln/>
        </p:spPr>
        <p:txBody>
          <a:bodyPr/>
          <a:lstStyle>
            <a:lvl1pPr>
              <a:defRPr/>
            </a:lvl1pPr>
          </a:lstStyle>
          <a:p>
            <a:pPr>
              <a:defRPr/>
            </a:pPr>
            <a:fld id="{A688DB91-F8A3-D24A-A760-F5944E530424}" type="datetime1">
              <a:rPr lang="nb-NO" altLang="nb-NO">
                <a:solidFill>
                  <a:srgbClr val="EEECE1"/>
                </a:solidFill>
              </a:rPr>
              <a:pPr>
                <a:defRPr/>
              </a:pPr>
              <a:t>24.05.2018</a:t>
            </a:fld>
            <a:endParaRPr lang="nb-NO" altLang="nb-NO">
              <a:solidFill>
                <a:srgbClr val="EEECE1"/>
              </a:solidFill>
            </a:endParaRPr>
          </a:p>
        </p:txBody>
      </p:sp>
      <p:sp>
        <p:nvSpPr>
          <p:cNvPr id="6" name="Rectangle 12"/>
          <p:cNvSpPr>
            <a:spLocks noGrp="1" noChangeArrowheads="1"/>
          </p:cNvSpPr>
          <p:nvPr>
            <p:ph type="sldNum" sz="quarter" idx="11"/>
          </p:nvPr>
        </p:nvSpPr>
        <p:spPr>
          <a:ln/>
        </p:spPr>
        <p:txBody>
          <a:bodyPr/>
          <a:lstStyle>
            <a:lvl1pPr>
              <a:defRPr/>
            </a:lvl1pPr>
          </a:lstStyle>
          <a:p>
            <a:fld id="{8DB355A9-2BFB-AC45-B466-7B48A0584D8F}"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13617060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1"/>
            <a:ext cx="5486400" cy="566738"/>
          </a:xfrm>
        </p:spPr>
        <p:txBody>
          <a:bodyPr anchor="b"/>
          <a:lstStyle>
            <a:lvl1pPr algn="l">
              <a:defRPr sz="1700" b="1"/>
            </a:lvl1pPr>
          </a:lstStyle>
          <a:p>
            <a:r>
              <a:rPr lang="nb-NO" smtClean="0"/>
              <a:t>Klikk for å redigere tittelstil</a:t>
            </a:r>
            <a:endParaRPr lang="nb-NO"/>
          </a:p>
        </p:txBody>
      </p:sp>
      <p:sp>
        <p:nvSpPr>
          <p:cNvPr id="3" name="Picture Placeholder 2"/>
          <p:cNvSpPr>
            <a:spLocks noGrp="1"/>
          </p:cNvSpPr>
          <p:nvPr>
            <p:ph type="pic" idx="1"/>
          </p:nvPr>
        </p:nvSpPr>
        <p:spPr>
          <a:xfrm>
            <a:off x="1792289" y="612775"/>
            <a:ext cx="5486400" cy="4114800"/>
          </a:xfrm>
        </p:spPr>
        <p:txBody>
          <a:bodyPr/>
          <a:lstStyle>
            <a:lvl1pPr marL="0" indent="0">
              <a:buNone/>
              <a:defRPr sz="2700"/>
            </a:lvl1pPr>
            <a:lvl2pPr marL="390815" indent="0">
              <a:buNone/>
              <a:defRPr sz="2400"/>
            </a:lvl2pPr>
            <a:lvl3pPr marL="781629" indent="0">
              <a:buNone/>
              <a:defRPr sz="2100"/>
            </a:lvl3pPr>
            <a:lvl4pPr marL="1172444" indent="0">
              <a:buNone/>
              <a:defRPr sz="1700"/>
            </a:lvl4pPr>
            <a:lvl5pPr marL="1563258" indent="0">
              <a:buNone/>
              <a:defRPr sz="1700"/>
            </a:lvl5pPr>
            <a:lvl6pPr marL="1954073" indent="0">
              <a:buNone/>
              <a:defRPr sz="1700"/>
            </a:lvl6pPr>
            <a:lvl7pPr marL="2344887" indent="0">
              <a:buNone/>
              <a:defRPr sz="1700"/>
            </a:lvl7pPr>
            <a:lvl8pPr marL="2735702" indent="0">
              <a:buNone/>
              <a:defRPr sz="1700"/>
            </a:lvl8pPr>
            <a:lvl9pPr marL="3126516" indent="0">
              <a:buNone/>
              <a:defRPr sz="1700"/>
            </a:lvl9pPr>
          </a:lstStyle>
          <a:p>
            <a:pPr lvl="0"/>
            <a:r>
              <a:rPr lang="nb-NO" noProof="0" smtClean="0"/>
              <a:t>Klikk ikonet for å legge til et bilde</a:t>
            </a:r>
          </a:p>
        </p:txBody>
      </p:sp>
      <p:sp>
        <p:nvSpPr>
          <p:cNvPr id="4" name="Text Placeholder 3"/>
          <p:cNvSpPr>
            <a:spLocks noGrp="1"/>
          </p:cNvSpPr>
          <p:nvPr>
            <p:ph type="body" sz="half" idx="2"/>
          </p:nvPr>
        </p:nvSpPr>
        <p:spPr>
          <a:xfrm>
            <a:off x="1792289" y="5367338"/>
            <a:ext cx="5486400" cy="804863"/>
          </a:xfrm>
        </p:spPr>
        <p:txBody>
          <a:bodyPr/>
          <a:lstStyle>
            <a:lvl1pPr marL="0" indent="0">
              <a:buNone/>
              <a:defRPr sz="1200"/>
            </a:lvl1pPr>
            <a:lvl2pPr marL="390815" indent="0">
              <a:buNone/>
              <a:defRPr sz="1000"/>
            </a:lvl2pPr>
            <a:lvl3pPr marL="781629" indent="0">
              <a:buNone/>
              <a:defRPr sz="900"/>
            </a:lvl3pPr>
            <a:lvl4pPr marL="1172444" indent="0">
              <a:buNone/>
              <a:defRPr sz="800"/>
            </a:lvl4pPr>
            <a:lvl5pPr marL="1563258" indent="0">
              <a:buNone/>
              <a:defRPr sz="800"/>
            </a:lvl5pPr>
            <a:lvl6pPr marL="1954073" indent="0">
              <a:buNone/>
              <a:defRPr sz="800"/>
            </a:lvl6pPr>
            <a:lvl7pPr marL="2344887" indent="0">
              <a:buNone/>
              <a:defRPr sz="800"/>
            </a:lvl7pPr>
            <a:lvl8pPr marL="2735702" indent="0">
              <a:buNone/>
              <a:defRPr sz="800"/>
            </a:lvl8pPr>
            <a:lvl9pPr marL="3126516" indent="0">
              <a:buNone/>
              <a:defRPr sz="800"/>
            </a:lvl9pPr>
          </a:lstStyle>
          <a:p>
            <a:pPr lvl="0"/>
            <a:r>
              <a:rPr lang="nb-NO" smtClean="0"/>
              <a:t>Klikk for å redigere tekststiler i malen</a:t>
            </a:r>
          </a:p>
        </p:txBody>
      </p:sp>
      <p:sp>
        <p:nvSpPr>
          <p:cNvPr id="5" name="Rectangle 10"/>
          <p:cNvSpPr>
            <a:spLocks noGrp="1" noChangeArrowheads="1"/>
          </p:cNvSpPr>
          <p:nvPr>
            <p:ph type="dt" sz="half" idx="10"/>
          </p:nvPr>
        </p:nvSpPr>
        <p:spPr>
          <a:ln/>
        </p:spPr>
        <p:txBody>
          <a:bodyPr/>
          <a:lstStyle>
            <a:lvl1pPr>
              <a:defRPr/>
            </a:lvl1pPr>
          </a:lstStyle>
          <a:p>
            <a:pPr>
              <a:defRPr/>
            </a:pPr>
            <a:fld id="{65421951-3F44-C74D-8C70-818CE25D2C86}" type="datetime1">
              <a:rPr lang="nb-NO" altLang="nb-NO">
                <a:solidFill>
                  <a:srgbClr val="EEECE1"/>
                </a:solidFill>
              </a:rPr>
              <a:pPr>
                <a:defRPr/>
              </a:pPr>
              <a:t>24.05.2018</a:t>
            </a:fld>
            <a:endParaRPr lang="nb-NO" altLang="nb-NO">
              <a:solidFill>
                <a:srgbClr val="EEECE1"/>
              </a:solidFill>
            </a:endParaRPr>
          </a:p>
        </p:txBody>
      </p:sp>
      <p:sp>
        <p:nvSpPr>
          <p:cNvPr id="6" name="Rectangle 12"/>
          <p:cNvSpPr>
            <a:spLocks noGrp="1" noChangeArrowheads="1"/>
          </p:cNvSpPr>
          <p:nvPr>
            <p:ph type="sldNum" sz="quarter" idx="11"/>
          </p:nvPr>
        </p:nvSpPr>
        <p:spPr>
          <a:ln/>
        </p:spPr>
        <p:txBody>
          <a:bodyPr/>
          <a:lstStyle>
            <a:lvl1pPr>
              <a:defRPr/>
            </a:lvl1pPr>
          </a:lstStyle>
          <a:p>
            <a:fld id="{F9332D4A-1E6D-B941-B741-D765F6D9BA6E}"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21109792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E4ACBBE2-B3F1-7341-A571-3226B6C87801}" type="datetime1">
              <a:rPr lang="nb-NO" altLang="nb-NO">
                <a:solidFill>
                  <a:srgbClr val="EEECE1"/>
                </a:solidFill>
              </a:rPr>
              <a:pPr>
                <a:defRPr/>
              </a:pPr>
              <a:t>24.05.2018</a:t>
            </a:fld>
            <a:endParaRPr lang="nb-NO" altLang="nb-NO">
              <a:solidFill>
                <a:srgbClr val="EEECE1"/>
              </a:solidFill>
            </a:endParaRPr>
          </a:p>
        </p:txBody>
      </p:sp>
      <p:sp>
        <p:nvSpPr>
          <p:cNvPr id="5" name="Rectangle 12"/>
          <p:cNvSpPr>
            <a:spLocks noGrp="1" noChangeArrowheads="1"/>
          </p:cNvSpPr>
          <p:nvPr>
            <p:ph type="sldNum" sz="quarter" idx="11"/>
          </p:nvPr>
        </p:nvSpPr>
        <p:spPr>
          <a:ln/>
        </p:spPr>
        <p:txBody>
          <a:bodyPr/>
          <a:lstStyle>
            <a:lvl1pPr>
              <a:defRPr/>
            </a:lvl1pPr>
          </a:lstStyle>
          <a:p>
            <a:fld id="{3B6CD5FE-33D9-6844-BE6F-30328B7CF0F5}"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15444837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838200"/>
            <a:ext cx="1924050" cy="5257800"/>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990601" y="838200"/>
            <a:ext cx="5619750" cy="52578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6E500ADF-9D68-A041-9E8E-AB2A06583C25}" type="datetime1">
              <a:rPr lang="nb-NO" altLang="nb-NO">
                <a:solidFill>
                  <a:srgbClr val="EEECE1"/>
                </a:solidFill>
              </a:rPr>
              <a:pPr>
                <a:defRPr/>
              </a:pPr>
              <a:t>24.05.2018</a:t>
            </a:fld>
            <a:endParaRPr lang="nb-NO" altLang="nb-NO">
              <a:solidFill>
                <a:srgbClr val="EEECE1"/>
              </a:solidFill>
            </a:endParaRPr>
          </a:p>
        </p:txBody>
      </p:sp>
      <p:sp>
        <p:nvSpPr>
          <p:cNvPr id="5" name="Rectangle 12"/>
          <p:cNvSpPr>
            <a:spLocks noGrp="1" noChangeArrowheads="1"/>
          </p:cNvSpPr>
          <p:nvPr>
            <p:ph type="sldNum" sz="quarter" idx="11"/>
          </p:nvPr>
        </p:nvSpPr>
        <p:spPr>
          <a:ln/>
        </p:spPr>
        <p:txBody>
          <a:bodyPr/>
          <a:lstStyle>
            <a:lvl1pPr>
              <a:defRPr/>
            </a:lvl1pPr>
          </a:lstStyle>
          <a:p>
            <a:fld id="{11A55EA9-9357-8241-BFF8-E1271CC397A6}" type="slidenum">
              <a:rPr lang="en-US" altLang="nb-NO">
                <a:solidFill>
                  <a:srgbClr val="EEECE1"/>
                </a:solidFill>
              </a:rPr>
              <a:pPr/>
              <a:t>‹#›</a:t>
            </a:fld>
            <a:endParaRPr lang="en-US" altLang="nb-NO">
              <a:solidFill>
                <a:srgbClr val="EEECE1"/>
              </a:solidFill>
            </a:endParaRPr>
          </a:p>
        </p:txBody>
      </p:sp>
    </p:spTree>
    <p:extLst>
      <p:ext uri="{BB962C8B-B14F-4D97-AF65-F5344CB8AC3E}">
        <p14:creationId xmlns:p14="http://schemas.microsoft.com/office/powerpoint/2010/main" val="2403367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smtClean="0"/>
              <a:t>Click to edit Master title style</a:t>
            </a:r>
            <a:endParaRPr lang="en-US" dirty="0"/>
          </a:p>
        </p:txBody>
      </p:sp>
      <p:sp>
        <p:nvSpPr>
          <p:cNvPr id="3075" name="Rectangle 1027"/>
          <p:cNvSpPr>
            <a:spLocks noGrp="1" noChangeArrowheads="1"/>
          </p:cNvSpPr>
          <p:nvPr>
            <p:ph type="subTitle" sz="quarter" idx="1"/>
          </p:nvPr>
        </p:nvSpPr>
        <p:spPr>
          <a:xfrm>
            <a:off x="1295400" y="3048003"/>
            <a:ext cx="7315200" cy="1752600"/>
          </a:xfrm>
        </p:spPr>
        <p:txBody>
          <a:bodyPr/>
          <a:lstStyle>
            <a:lvl1pPr marL="0" indent="0">
              <a:buFontTx/>
              <a:buNone/>
              <a:defRPr sz="3000" b="1" i="0">
                <a:latin typeface="Arial"/>
                <a:cs typeface="Arial"/>
              </a:defRPr>
            </a:lvl1pPr>
          </a:lstStyle>
          <a:p>
            <a:r>
              <a:rPr lang="nb-NO" smtClean="0"/>
              <a:t>Click to edit Master subtitle style</a:t>
            </a:r>
            <a:endParaRPr lang="en-US" dirty="0"/>
          </a:p>
        </p:txBody>
      </p:sp>
    </p:spTree>
    <p:extLst>
      <p:ext uri="{BB962C8B-B14F-4D97-AF65-F5344CB8AC3E}">
        <p14:creationId xmlns:p14="http://schemas.microsoft.com/office/powerpoint/2010/main" val="25597811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extLst>
      <p:ext uri="{BB962C8B-B14F-4D97-AF65-F5344CB8AC3E}">
        <p14:creationId xmlns:p14="http://schemas.microsoft.com/office/powerpoint/2010/main" val="385001657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008" indent="0">
              <a:buNone/>
              <a:defRPr sz="1800"/>
            </a:lvl2pPr>
            <a:lvl3pPr marL="914015" indent="0">
              <a:buNone/>
              <a:defRPr sz="1600"/>
            </a:lvl3pPr>
            <a:lvl4pPr marL="1371022" indent="0">
              <a:buNone/>
              <a:defRPr sz="1400"/>
            </a:lvl4pPr>
            <a:lvl5pPr marL="1828029" indent="0">
              <a:buNone/>
              <a:defRPr sz="1400"/>
            </a:lvl5pPr>
            <a:lvl6pPr marL="2285037" indent="0">
              <a:buNone/>
              <a:defRPr sz="1400"/>
            </a:lvl6pPr>
            <a:lvl7pPr marL="2742045" indent="0">
              <a:buNone/>
              <a:defRPr sz="1400"/>
            </a:lvl7pPr>
            <a:lvl8pPr marL="3199052" indent="0">
              <a:buNone/>
              <a:defRPr sz="1400"/>
            </a:lvl8pPr>
            <a:lvl9pPr marL="3656061" indent="0">
              <a:buNone/>
              <a:defRPr sz="1400"/>
            </a:lvl9pPr>
          </a:lstStyle>
          <a:p>
            <a:pPr lvl="0"/>
            <a:r>
              <a:rPr lang="nb-NO" smtClean="0"/>
              <a:t>Click to edit Master text styles</a:t>
            </a:r>
          </a:p>
        </p:txBody>
      </p:sp>
    </p:spTree>
    <p:extLst>
      <p:ext uri="{BB962C8B-B14F-4D97-AF65-F5344CB8AC3E}">
        <p14:creationId xmlns:p14="http://schemas.microsoft.com/office/powerpoint/2010/main" val="17269224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extLst>
      <p:ext uri="{BB962C8B-B14F-4D97-AF65-F5344CB8AC3E}">
        <p14:creationId xmlns:p14="http://schemas.microsoft.com/office/powerpoint/2010/main" val="8917760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008" indent="0">
              <a:buNone/>
              <a:defRPr sz="2000" b="1"/>
            </a:lvl2pPr>
            <a:lvl3pPr marL="914015" indent="0">
              <a:buNone/>
              <a:defRPr sz="1800" b="1"/>
            </a:lvl3pPr>
            <a:lvl4pPr marL="1371022" indent="0">
              <a:buNone/>
              <a:defRPr sz="1600" b="1"/>
            </a:lvl4pPr>
            <a:lvl5pPr marL="1828029" indent="0">
              <a:buNone/>
              <a:defRPr sz="1600" b="1"/>
            </a:lvl5pPr>
            <a:lvl6pPr marL="2285037" indent="0">
              <a:buNone/>
              <a:defRPr sz="1600" b="1"/>
            </a:lvl6pPr>
            <a:lvl7pPr marL="2742045" indent="0">
              <a:buNone/>
              <a:defRPr sz="1600" b="1"/>
            </a:lvl7pPr>
            <a:lvl8pPr marL="3199052" indent="0">
              <a:buNone/>
              <a:defRPr sz="1600" b="1"/>
            </a:lvl8pPr>
            <a:lvl9pPr marL="3656061"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36" y="1535116"/>
            <a:ext cx="4041775" cy="639762"/>
          </a:xfrm>
        </p:spPr>
        <p:txBody>
          <a:bodyPr anchor="b"/>
          <a:lstStyle>
            <a:lvl1pPr marL="0" indent="0">
              <a:buNone/>
              <a:defRPr sz="2400" b="1"/>
            </a:lvl1pPr>
            <a:lvl2pPr marL="457008" indent="0">
              <a:buNone/>
              <a:defRPr sz="2000" b="1"/>
            </a:lvl2pPr>
            <a:lvl3pPr marL="914015" indent="0">
              <a:buNone/>
              <a:defRPr sz="1800" b="1"/>
            </a:lvl3pPr>
            <a:lvl4pPr marL="1371022" indent="0">
              <a:buNone/>
              <a:defRPr sz="1600" b="1"/>
            </a:lvl4pPr>
            <a:lvl5pPr marL="1828029" indent="0">
              <a:buNone/>
              <a:defRPr sz="1600" b="1"/>
            </a:lvl5pPr>
            <a:lvl6pPr marL="2285037" indent="0">
              <a:buNone/>
              <a:defRPr sz="1600" b="1"/>
            </a:lvl6pPr>
            <a:lvl7pPr marL="2742045" indent="0">
              <a:buNone/>
              <a:defRPr sz="1600" b="1"/>
            </a:lvl7pPr>
            <a:lvl8pPr marL="3199052" indent="0">
              <a:buNone/>
              <a:defRPr sz="1600" b="1"/>
            </a:lvl8pPr>
            <a:lvl9pPr marL="3656061"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extLst>
      <p:ext uri="{BB962C8B-B14F-4D97-AF65-F5344CB8AC3E}">
        <p14:creationId xmlns:p14="http://schemas.microsoft.com/office/powerpoint/2010/main" val="40291420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Tree>
    <p:extLst>
      <p:ext uri="{BB962C8B-B14F-4D97-AF65-F5344CB8AC3E}">
        <p14:creationId xmlns:p14="http://schemas.microsoft.com/office/powerpoint/2010/main" val="6201279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8814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1"/>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5" y="1524008"/>
            <a:ext cx="3008313" cy="4691063"/>
          </a:xfrm>
        </p:spPr>
        <p:txBody>
          <a:bodyPr/>
          <a:lstStyle>
            <a:lvl1pPr marL="0" indent="0">
              <a:buNone/>
              <a:defRPr sz="1400"/>
            </a:lvl1pPr>
            <a:lvl2pPr marL="457008" indent="0">
              <a:buNone/>
              <a:defRPr sz="1200"/>
            </a:lvl2pPr>
            <a:lvl3pPr marL="914015" indent="0">
              <a:buNone/>
              <a:defRPr sz="1000"/>
            </a:lvl3pPr>
            <a:lvl4pPr marL="1371022" indent="0">
              <a:buNone/>
              <a:defRPr sz="900"/>
            </a:lvl4pPr>
            <a:lvl5pPr marL="1828029" indent="0">
              <a:buNone/>
              <a:defRPr sz="900"/>
            </a:lvl5pPr>
            <a:lvl6pPr marL="2285037" indent="0">
              <a:buNone/>
              <a:defRPr sz="900"/>
            </a:lvl6pPr>
            <a:lvl7pPr marL="2742045" indent="0">
              <a:buNone/>
              <a:defRPr sz="900"/>
            </a:lvl7pPr>
            <a:lvl8pPr marL="3199052" indent="0">
              <a:buNone/>
              <a:defRPr sz="900"/>
            </a:lvl8pPr>
            <a:lvl9pPr marL="3656061" indent="0">
              <a:buNone/>
              <a:defRPr sz="900"/>
            </a:lvl9pPr>
          </a:lstStyle>
          <a:p>
            <a:pPr lvl="0"/>
            <a:r>
              <a:rPr lang="nb-NO" smtClean="0"/>
              <a:t>Click to edit Master text styles</a:t>
            </a:r>
          </a:p>
        </p:txBody>
      </p:sp>
    </p:spTree>
    <p:extLst>
      <p:ext uri="{BB962C8B-B14F-4D97-AF65-F5344CB8AC3E}">
        <p14:creationId xmlns:p14="http://schemas.microsoft.com/office/powerpoint/2010/main" val="1812764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3"/>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08" indent="0">
              <a:buNone/>
              <a:defRPr sz="2800"/>
            </a:lvl2pPr>
            <a:lvl3pPr marL="914015" indent="0">
              <a:buNone/>
              <a:defRPr sz="2400"/>
            </a:lvl3pPr>
            <a:lvl4pPr marL="1371022" indent="0">
              <a:buNone/>
              <a:defRPr sz="2000"/>
            </a:lvl4pPr>
            <a:lvl5pPr marL="1828029" indent="0">
              <a:buNone/>
              <a:defRPr sz="2000"/>
            </a:lvl5pPr>
            <a:lvl6pPr marL="2285037" indent="0">
              <a:buNone/>
              <a:defRPr sz="2000"/>
            </a:lvl6pPr>
            <a:lvl7pPr marL="2742045" indent="0">
              <a:buNone/>
              <a:defRPr sz="2000"/>
            </a:lvl7pPr>
            <a:lvl8pPr marL="3199052" indent="0">
              <a:buNone/>
              <a:defRPr sz="2000"/>
            </a:lvl8pPr>
            <a:lvl9pPr marL="3656061"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08" indent="0">
              <a:buNone/>
              <a:defRPr sz="1200"/>
            </a:lvl2pPr>
            <a:lvl3pPr marL="914015" indent="0">
              <a:buNone/>
              <a:defRPr sz="1000"/>
            </a:lvl3pPr>
            <a:lvl4pPr marL="1371022" indent="0">
              <a:buNone/>
              <a:defRPr sz="900"/>
            </a:lvl4pPr>
            <a:lvl5pPr marL="1828029" indent="0">
              <a:buNone/>
              <a:defRPr sz="900"/>
            </a:lvl5pPr>
            <a:lvl6pPr marL="2285037" indent="0">
              <a:buNone/>
              <a:defRPr sz="900"/>
            </a:lvl6pPr>
            <a:lvl7pPr marL="2742045" indent="0">
              <a:buNone/>
              <a:defRPr sz="900"/>
            </a:lvl7pPr>
            <a:lvl8pPr marL="3199052" indent="0">
              <a:buNone/>
              <a:defRPr sz="900"/>
            </a:lvl8pPr>
            <a:lvl9pPr marL="3656061" indent="0">
              <a:buNone/>
              <a:defRPr sz="900"/>
            </a:lvl9pPr>
          </a:lstStyle>
          <a:p>
            <a:pPr lvl="0"/>
            <a:r>
              <a:rPr lang="nb-NO" smtClean="0"/>
              <a:t>Click to edit Master text styles</a:t>
            </a:r>
          </a:p>
        </p:txBody>
      </p:sp>
    </p:spTree>
    <p:extLst>
      <p:ext uri="{BB962C8B-B14F-4D97-AF65-F5344CB8AC3E}">
        <p14:creationId xmlns:p14="http://schemas.microsoft.com/office/powerpoint/2010/main" val="37819818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extLst>
      <p:ext uri="{BB962C8B-B14F-4D97-AF65-F5344CB8AC3E}">
        <p14:creationId xmlns:p14="http://schemas.microsoft.com/office/powerpoint/2010/main" val="8086513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Tree>
    <p:extLst>
      <p:ext uri="{BB962C8B-B14F-4D97-AF65-F5344CB8AC3E}">
        <p14:creationId xmlns:p14="http://schemas.microsoft.com/office/powerpoint/2010/main" val="36277898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smtClean="0"/>
              <a:t>Click to edit Master title style</a:t>
            </a:r>
            <a:endParaRPr lang="en-US" dirty="0"/>
          </a:p>
        </p:txBody>
      </p:sp>
      <p:sp>
        <p:nvSpPr>
          <p:cNvPr id="3075" name="Rectangle 1027"/>
          <p:cNvSpPr>
            <a:spLocks noGrp="1" noChangeArrowheads="1"/>
          </p:cNvSpPr>
          <p:nvPr>
            <p:ph type="subTitle" sz="quarter" idx="1"/>
          </p:nvPr>
        </p:nvSpPr>
        <p:spPr>
          <a:xfrm>
            <a:off x="1295400" y="3048003"/>
            <a:ext cx="7315200" cy="1752600"/>
          </a:xfrm>
        </p:spPr>
        <p:txBody>
          <a:bodyPr/>
          <a:lstStyle>
            <a:lvl1pPr marL="0" indent="0">
              <a:buFontTx/>
              <a:buNone/>
              <a:defRPr sz="3000" b="1" i="0">
                <a:latin typeface="Arial"/>
                <a:cs typeface="Arial"/>
              </a:defRPr>
            </a:lvl1pPr>
          </a:lstStyle>
          <a:p>
            <a:r>
              <a:rPr lang="en-US" smtClean="0"/>
              <a:t>Click to edit Master subtitle style</a:t>
            </a:r>
            <a:endParaRPr lang="en-US" dirty="0"/>
          </a:p>
        </p:txBody>
      </p:sp>
    </p:spTree>
    <p:extLst>
      <p:ext uri="{BB962C8B-B14F-4D97-AF65-F5344CB8AC3E}">
        <p14:creationId xmlns:p14="http://schemas.microsoft.com/office/powerpoint/2010/main" val="34755597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24653681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008" indent="0">
              <a:buNone/>
              <a:defRPr sz="1800"/>
            </a:lvl2pPr>
            <a:lvl3pPr marL="914015" indent="0">
              <a:buNone/>
              <a:defRPr sz="1600"/>
            </a:lvl3pPr>
            <a:lvl4pPr marL="1371022" indent="0">
              <a:buNone/>
              <a:defRPr sz="1400"/>
            </a:lvl4pPr>
            <a:lvl5pPr marL="1828029" indent="0">
              <a:buNone/>
              <a:defRPr sz="1400"/>
            </a:lvl5pPr>
            <a:lvl6pPr marL="2285037" indent="0">
              <a:buNone/>
              <a:defRPr sz="1400"/>
            </a:lvl6pPr>
            <a:lvl7pPr marL="2742045" indent="0">
              <a:buNone/>
              <a:defRPr sz="1400"/>
            </a:lvl7pPr>
            <a:lvl8pPr marL="3199052" indent="0">
              <a:buNone/>
              <a:defRPr sz="1400"/>
            </a:lvl8pPr>
            <a:lvl9pPr marL="3656061" indent="0">
              <a:buNone/>
              <a:defRPr sz="1400"/>
            </a:lvl9pPr>
          </a:lstStyle>
          <a:p>
            <a:pPr lvl="0"/>
            <a:r>
              <a:rPr lang="en-US" smtClean="0"/>
              <a:t>Click to edit Master text styles</a:t>
            </a:r>
          </a:p>
        </p:txBody>
      </p:sp>
    </p:spTree>
    <p:extLst>
      <p:ext uri="{BB962C8B-B14F-4D97-AF65-F5344CB8AC3E}">
        <p14:creationId xmlns:p14="http://schemas.microsoft.com/office/powerpoint/2010/main" val="23401888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27865902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008" indent="0">
              <a:buNone/>
              <a:defRPr sz="2000" b="1"/>
            </a:lvl2pPr>
            <a:lvl3pPr marL="914015" indent="0">
              <a:buNone/>
              <a:defRPr sz="1800" b="1"/>
            </a:lvl3pPr>
            <a:lvl4pPr marL="1371022" indent="0">
              <a:buNone/>
              <a:defRPr sz="1600" b="1"/>
            </a:lvl4pPr>
            <a:lvl5pPr marL="1828029" indent="0">
              <a:buNone/>
              <a:defRPr sz="1600" b="1"/>
            </a:lvl5pPr>
            <a:lvl6pPr marL="2285037" indent="0">
              <a:buNone/>
              <a:defRPr sz="1600" b="1"/>
            </a:lvl6pPr>
            <a:lvl7pPr marL="2742045" indent="0">
              <a:buNone/>
              <a:defRPr sz="1600" b="1"/>
            </a:lvl7pPr>
            <a:lvl8pPr marL="3199052" indent="0">
              <a:buNone/>
              <a:defRPr sz="1600" b="1"/>
            </a:lvl8pPr>
            <a:lvl9pPr marL="365606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36" y="1535116"/>
            <a:ext cx="4041775" cy="639762"/>
          </a:xfrm>
        </p:spPr>
        <p:txBody>
          <a:bodyPr anchor="b"/>
          <a:lstStyle>
            <a:lvl1pPr marL="0" indent="0">
              <a:buNone/>
              <a:defRPr sz="2400" b="1"/>
            </a:lvl1pPr>
            <a:lvl2pPr marL="457008" indent="0">
              <a:buNone/>
              <a:defRPr sz="2000" b="1"/>
            </a:lvl2pPr>
            <a:lvl3pPr marL="914015" indent="0">
              <a:buNone/>
              <a:defRPr sz="1800" b="1"/>
            </a:lvl3pPr>
            <a:lvl4pPr marL="1371022" indent="0">
              <a:buNone/>
              <a:defRPr sz="1600" b="1"/>
            </a:lvl4pPr>
            <a:lvl5pPr marL="1828029" indent="0">
              <a:buNone/>
              <a:defRPr sz="1600" b="1"/>
            </a:lvl5pPr>
            <a:lvl6pPr marL="2285037" indent="0">
              <a:buNone/>
              <a:defRPr sz="1600" b="1"/>
            </a:lvl6pPr>
            <a:lvl7pPr marL="2742045" indent="0">
              <a:buNone/>
              <a:defRPr sz="1600" b="1"/>
            </a:lvl7pPr>
            <a:lvl8pPr marL="3199052" indent="0">
              <a:buNone/>
              <a:defRPr sz="1600" b="1"/>
            </a:lvl8pPr>
            <a:lvl9pPr marL="365606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36862946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Tree>
    <p:extLst>
      <p:ext uri="{BB962C8B-B14F-4D97-AF65-F5344CB8AC3E}">
        <p14:creationId xmlns:p14="http://schemas.microsoft.com/office/powerpoint/2010/main" val="12123387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03474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1"/>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5" y="1524008"/>
            <a:ext cx="3008313" cy="4691063"/>
          </a:xfrm>
        </p:spPr>
        <p:txBody>
          <a:bodyPr/>
          <a:lstStyle>
            <a:lvl1pPr marL="0" indent="0">
              <a:buNone/>
              <a:defRPr sz="1400"/>
            </a:lvl1pPr>
            <a:lvl2pPr marL="457008" indent="0">
              <a:buNone/>
              <a:defRPr sz="1200"/>
            </a:lvl2pPr>
            <a:lvl3pPr marL="914015" indent="0">
              <a:buNone/>
              <a:defRPr sz="1000"/>
            </a:lvl3pPr>
            <a:lvl4pPr marL="1371022" indent="0">
              <a:buNone/>
              <a:defRPr sz="900"/>
            </a:lvl4pPr>
            <a:lvl5pPr marL="1828029" indent="0">
              <a:buNone/>
              <a:defRPr sz="900"/>
            </a:lvl5pPr>
            <a:lvl6pPr marL="2285037" indent="0">
              <a:buNone/>
              <a:defRPr sz="900"/>
            </a:lvl6pPr>
            <a:lvl7pPr marL="2742045" indent="0">
              <a:buNone/>
              <a:defRPr sz="900"/>
            </a:lvl7pPr>
            <a:lvl8pPr marL="3199052" indent="0">
              <a:buNone/>
              <a:defRPr sz="900"/>
            </a:lvl8pPr>
            <a:lvl9pPr marL="3656061" indent="0">
              <a:buNone/>
              <a:defRPr sz="900"/>
            </a:lvl9pPr>
          </a:lstStyle>
          <a:p>
            <a:pPr lvl="0"/>
            <a:r>
              <a:rPr lang="en-US" smtClean="0"/>
              <a:t>Click to edit Master text styles</a:t>
            </a:r>
          </a:p>
        </p:txBody>
      </p:sp>
    </p:spTree>
    <p:extLst>
      <p:ext uri="{BB962C8B-B14F-4D97-AF65-F5344CB8AC3E}">
        <p14:creationId xmlns:p14="http://schemas.microsoft.com/office/powerpoint/2010/main" val="26197982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3"/>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08" indent="0">
              <a:buNone/>
              <a:defRPr sz="2800"/>
            </a:lvl2pPr>
            <a:lvl3pPr marL="914015" indent="0">
              <a:buNone/>
              <a:defRPr sz="2400"/>
            </a:lvl3pPr>
            <a:lvl4pPr marL="1371022" indent="0">
              <a:buNone/>
              <a:defRPr sz="2000"/>
            </a:lvl4pPr>
            <a:lvl5pPr marL="1828029" indent="0">
              <a:buNone/>
              <a:defRPr sz="2000"/>
            </a:lvl5pPr>
            <a:lvl6pPr marL="2285037" indent="0">
              <a:buNone/>
              <a:defRPr sz="2000"/>
            </a:lvl6pPr>
            <a:lvl7pPr marL="2742045" indent="0">
              <a:buNone/>
              <a:defRPr sz="2000"/>
            </a:lvl7pPr>
            <a:lvl8pPr marL="3199052" indent="0">
              <a:buNone/>
              <a:defRPr sz="2000"/>
            </a:lvl8pPr>
            <a:lvl9pPr marL="3656061"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08" indent="0">
              <a:buNone/>
              <a:defRPr sz="1200"/>
            </a:lvl2pPr>
            <a:lvl3pPr marL="914015" indent="0">
              <a:buNone/>
              <a:defRPr sz="1000"/>
            </a:lvl3pPr>
            <a:lvl4pPr marL="1371022" indent="0">
              <a:buNone/>
              <a:defRPr sz="900"/>
            </a:lvl4pPr>
            <a:lvl5pPr marL="1828029" indent="0">
              <a:buNone/>
              <a:defRPr sz="900"/>
            </a:lvl5pPr>
            <a:lvl6pPr marL="2285037" indent="0">
              <a:buNone/>
              <a:defRPr sz="900"/>
            </a:lvl6pPr>
            <a:lvl7pPr marL="2742045" indent="0">
              <a:buNone/>
              <a:defRPr sz="900"/>
            </a:lvl7pPr>
            <a:lvl8pPr marL="3199052" indent="0">
              <a:buNone/>
              <a:defRPr sz="900"/>
            </a:lvl8pPr>
            <a:lvl9pPr marL="3656061" indent="0">
              <a:buNone/>
              <a:defRPr sz="900"/>
            </a:lvl9pPr>
          </a:lstStyle>
          <a:p>
            <a:pPr lvl="0"/>
            <a:r>
              <a:rPr lang="en-US" smtClean="0"/>
              <a:t>Click to edit Master text styles</a:t>
            </a:r>
          </a:p>
        </p:txBody>
      </p:sp>
    </p:spTree>
    <p:extLst>
      <p:ext uri="{BB962C8B-B14F-4D97-AF65-F5344CB8AC3E}">
        <p14:creationId xmlns:p14="http://schemas.microsoft.com/office/powerpoint/2010/main" val="18091345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35150449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extLst>
      <p:ext uri="{BB962C8B-B14F-4D97-AF65-F5344CB8AC3E}">
        <p14:creationId xmlns:p14="http://schemas.microsoft.com/office/powerpoint/2010/main" val="11813925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B8F4C6-82A4-4188-968F-0971E0889DBD}" type="datetimeFigureOut">
              <a:rPr lang="en-US" smtClean="0"/>
              <a:t>5/24/2018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FC942E-D415-44DA-B794-A6C26E778DD6}" type="slidenum">
              <a:rPr lang="en-US" smtClean="0"/>
              <a:t>‹#›</a:t>
            </a:fld>
            <a:endParaRPr lang="en-US"/>
          </a:p>
        </p:txBody>
      </p:sp>
    </p:spTree>
    <p:extLst>
      <p:ext uri="{BB962C8B-B14F-4D97-AF65-F5344CB8AC3E}">
        <p14:creationId xmlns:p14="http://schemas.microsoft.com/office/powerpoint/2010/main" val="42698111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3"/>
          </p:nvPr>
        </p:nvSpPr>
        <p:spPr>
          <a:xfrm>
            <a:off x="6248400" y="6478870"/>
            <a:ext cx="2895600" cy="365125"/>
          </a:xfrm>
          <a:prstGeom prst="rect">
            <a:avLst/>
          </a:prstGeom>
        </p:spPr>
        <p:txBody>
          <a:bodyPr vert="horz" lIns="91440" tIns="45720" rIns="91440" bIns="45720" rtlCol="0" anchor="ctr"/>
          <a:lstStyle>
            <a:lvl1pPr algn="r">
              <a:defRPr sz="1200">
                <a:solidFill>
                  <a:schemeClr val="bg1">
                    <a:lumMod val="85000"/>
                  </a:schemeClr>
                </a:solidFill>
              </a:defRPr>
            </a:lvl1pPr>
          </a:lstStyle>
          <a:p>
            <a:r>
              <a:rPr lang="en-US" smtClean="0"/>
              <a:t>© 2015 All Rights Reserved</a:t>
            </a:r>
            <a:endParaRPr lang="en-US" dirty="0"/>
          </a:p>
        </p:txBody>
      </p:sp>
    </p:spTree>
    <p:extLst>
      <p:ext uri="{BB962C8B-B14F-4D97-AF65-F5344CB8AC3E}">
        <p14:creationId xmlns:p14="http://schemas.microsoft.com/office/powerpoint/2010/main" val="3897245914"/>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47B5EF-B9D8-E048-8601-0580FCCC912D}" type="datetimeFigureOut">
              <a:rPr lang="en-US" smtClean="0"/>
              <a:t>5/24/2018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2913F2-4C8F-CF43-B4C9-01F824233612}" type="slidenum">
              <a:rPr lang="en-US" smtClean="0"/>
              <a:t>‹#›</a:t>
            </a:fld>
            <a:endParaRPr lang="en-US"/>
          </a:p>
        </p:txBody>
      </p:sp>
    </p:spTree>
    <p:extLst>
      <p:ext uri="{BB962C8B-B14F-4D97-AF65-F5344CB8AC3E}">
        <p14:creationId xmlns:p14="http://schemas.microsoft.com/office/powerpoint/2010/main" val="1795418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5" Type="http://schemas.openxmlformats.org/officeDocument/2006/relationships/image" Target="../media/image8.jpeg"/><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685800" y="8382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smtClean="0"/>
              <a:t>Click to edit Master title style</a:t>
            </a:r>
          </a:p>
        </p:txBody>
      </p:sp>
      <p:sp>
        <p:nvSpPr>
          <p:cNvPr id="1027" name="Rectangle 8"/>
          <p:cNvSpPr>
            <a:spLocks noGrp="1" noChangeArrowheads="1"/>
          </p:cNvSpPr>
          <p:nvPr>
            <p:ph type="body" idx="1"/>
          </p:nvPr>
        </p:nvSpPr>
        <p:spPr bwMode="auto">
          <a:xfrm>
            <a:off x="685800" y="1981200"/>
            <a:ext cx="7696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smtClean="0"/>
              <a:t>Click to edit Master text styles</a:t>
            </a:r>
          </a:p>
          <a:p>
            <a:pPr lvl="1"/>
            <a:r>
              <a:rPr lang="en-US" altLang="nb-NO" smtClean="0"/>
              <a:t>Second level</a:t>
            </a:r>
          </a:p>
          <a:p>
            <a:pPr lvl="2"/>
            <a:r>
              <a:rPr lang="en-US" altLang="nb-NO" smtClean="0"/>
              <a:t>Third level</a:t>
            </a:r>
          </a:p>
          <a:p>
            <a:pPr lvl="3"/>
            <a:r>
              <a:rPr lang="en-US" altLang="nb-NO" smtClean="0"/>
              <a:t>Fourth level</a:t>
            </a:r>
          </a:p>
          <a:p>
            <a:pPr lvl="4"/>
            <a:r>
              <a:rPr lang="en-US" altLang="nb-NO" smtClean="0"/>
              <a:t>Fifth level</a:t>
            </a:r>
          </a:p>
        </p:txBody>
      </p:sp>
    </p:spTree>
  </p:cSld>
  <p:clrMap bg1="lt1" tx1="dk1" bg2="lt2" tx2="dk2" accent1="accent1" accent2="accent2" accent3="accent3" accent4="accent4" accent5="accent5" accent6="accent6" hlink="hlink" folHlink="folHlink"/>
  <p:sldLayoutIdLst>
    <p:sldLayoutId id="2147484759" r:id="rId1"/>
    <p:sldLayoutId id="2147484749" r:id="rId2"/>
    <p:sldLayoutId id="2147484750" r:id="rId3"/>
    <p:sldLayoutId id="2147484751" r:id="rId4"/>
    <p:sldLayoutId id="2147484752" r:id="rId5"/>
    <p:sldLayoutId id="2147484753" r:id="rId6"/>
    <p:sldLayoutId id="2147484754" r:id="rId7"/>
    <p:sldLayoutId id="2147484755" r:id="rId8"/>
    <p:sldLayoutId id="2147484756" r:id="rId9"/>
    <p:sldLayoutId id="2147484757" r:id="rId10"/>
    <p:sldLayoutId id="2147484758" r:id="rId11"/>
  </p:sldLayoutIdLst>
  <p:txStyles>
    <p:title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28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28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28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sz="16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16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14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12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smtClean="0"/>
              <a:t>Klik for at redigere titeltypografi i masteren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da-DK"/>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da-DK"/>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05F57C2E-24D0-4299-9919-D6210683A788}" type="slidenum">
              <a:rPr lang="da-DK"/>
              <a:pPr>
                <a:defRPr/>
              </a:pPr>
              <a:t>‹#›</a:t>
            </a:fld>
            <a:endParaRPr lang="da-DK"/>
          </a:p>
        </p:txBody>
      </p:sp>
    </p:spTree>
    <p:extLst>
      <p:ext uri="{BB962C8B-B14F-4D97-AF65-F5344CB8AC3E}">
        <p14:creationId xmlns:p14="http://schemas.microsoft.com/office/powerpoint/2010/main" val="4243906662"/>
      </p:ext>
    </p:extLst>
  </p:cSld>
  <p:clrMap bg1="lt1" tx1="dk1" bg2="lt2" tx2="dk2" accent1="accent1" accent2="accent2" accent3="accent3" accent4="accent4" accent5="accent5" accent6="accent6" hlink="hlink" folHlink="folHlink"/>
  <p:sldLayoutIdLst>
    <p:sldLayoutId id="2147484761" r:id="rId1"/>
    <p:sldLayoutId id="2147484762" r:id="rId2"/>
    <p:sldLayoutId id="2147484763" r:id="rId3"/>
    <p:sldLayoutId id="2147484764" r:id="rId4"/>
    <p:sldLayoutId id="2147484765" r:id="rId5"/>
    <p:sldLayoutId id="2147484766" r:id="rId6"/>
    <p:sldLayoutId id="2147484767" r:id="rId7"/>
    <p:sldLayoutId id="2147484768" r:id="rId8"/>
    <p:sldLayoutId id="2147484769" r:id="rId9"/>
    <p:sldLayoutId id="2147484770" r:id="rId10"/>
    <p:sldLayoutId id="21474847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211" y="850253"/>
            <a:ext cx="7921944" cy="1143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78163" tIns="39081" rIns="78163" bIns="39081" numCol="1" anchor="ctr" anchorCtr="0" compatLnSpc="1">
            <a:prstTxWarp prst="textNoShape">
              <a:avLst/>
            </a:prstTxWarp>
          </a:bodyPr>
          <a:lstStyle/>
          <a:p>
            <a:pPr lvl="0"/>
            <a:r>
              <a:rPr lang="nb-NO" altLang="nb-NO"/>
              <a:t>Klikk for å redigere tittelstil</a:t>
            </a:r>
            <a:endParaRPr lang="en-US" altLang="nb-NO"/>
          </a:p>
        </p:txBody>
      </p:sp>
      <p:sp>
        <p:nvSpPr>
          <p:cNvPr id="1027" name="Rectangle 8"/>
          <p:cNvSpPr>
            <a:spLocks noGrp="1" noChangeArrowheads="1"/>
          </p:cNvSpPr>
          <p:nvPr>
            <p:ph type="body" idx="1"/>
          </p:nvPr>
        </p:nvSpPr>
        <p:spPr bwMode="auto">
          <a:xfrm>
            <a:off x="762211" y="1977368"/>
            <a:ext cx="7924464" cy="4113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78163" tIns="39081" rIns="78163" bIns="39081"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endParaRPr lang="en-US" altLang="nb-NO"/>
          </a:p>
        </p:txBody>
      </p:sp>
      <p:sp>
        <p:nvSpPr>
          <p:cNvPr id="1034" name="Rectangle 10"/>
          <p:cNvSpPr>
            <a:spLocks noGrp="1" noChangeArrowheads="1"/>
          </p:cNvSpPr>
          <p:nvPr>
            <p:ph type="dt" sz="half" idx="2"/>
          </p:nvPr>
        </p:nvSpPr>
        <p:spPr bwMode="auto">
          <a:xfrm>
            <a:off x="762210" y="6401103"/>
            <a:ext cx="1904895" cy="456897"/>
          </a:xfrm>
          <a:prstGeom prst="rect">
            <a:avLst/>
          </a:prstGeom>
          <a:noFill/>
          <a:ln w="9525">
            <a:noFill/>
            <a:miter lim="800000"/>
            <a:headEnd/>
            <a:tailEnd/>
          </a:ln>
        </p:spPr>
        <p:txBody>
          <a:bodyPr vert="horz" wrap="square" lIns="78163" tIns="39081" rIns="78163" bIns="39081" numCol="1" anchor="t" anchorCtr="0" compatLnSpc="1">
            <a:prstTxWarp prst="textNoShape">
              <a:avLst/>
            </a:prstTxWarp>
          </a:bodyPr>
          <a:lstStyle>
            <a:lvl1pPr eaLnBrk="0" hangingPunct="0">
              <a:defRPr sz="800">
                <a:solidFill>
                  <a:schemeClr val="bg2"/>
                </a:solidFill>
                <a:latin typeface="Arial" charset="0"/>
                <a:ea typeface="ヒラギノ角ゴ Pro W3" charset="-128"/>
                <a:cs typeface="+mn-cs"/>
              </a:defRPr>
            </a:lvl1pPr>
          </a:lstStyle>
          <a:p>
            <a:pPr>
              <a:defRPr/>
            </a:pPr>
            <a:fld id="{094EB383-D459-0E42-927C-34DC81CDF858}" type="datetime1">
              <a:rPr lang="nb-NO" altLang="nb-NO">
                <a:solidFill>
                  <a:srgbClr val="EEECE1"/>
                </a:solidFill>
              </a:rPr>
              <a:pPr>
                <a:defRPr/>
              </a:pPr>
              <a:t>24.05.2018</a:t>
            </a:fld>
            <a:endParaRPr lang="nb-NO" altLang="nb-NO">
              <a:solidFill>
                <a:srgbClr val="EEECE1"/>
              </a:solidFill>
            </a:endParaRPr>
          </a:p>
        </p:txBody>
      </p:sp>
      <p:sp>
        <p:nvSpPr>
          <p:cNvPr id="1036" name="Rectangle 12"/>
          <p:cNvSpPr>
            <a:spLocks noGrp="1" noChangeArrowheads="1"/>
          </p:cNvSpPr>
          <p:nvPr>
            <p:ph type="sldNum" sz="quarter" idx="4"/>
          </p:nvPr>
        </p:nvSpPr>
        <p:spPr bwMode="auto">
          <a:xfrm>
            <a:off x="8018953" y="6401103"/>
            <a:ext cx="685359" cy="456897"/>
          </a:xfrm>
          <a:prstGeom prst="rect">
            <a:avLst/>
          </a:prstGeom>
          <a:noFill/>
          <a:ln w="9525">
            <a:noFill/>
            <a:miter lim="800000"/>
            <a:headEnd/>
            <a:tailEnd/>
          </a:ln>
        </p:spPr>
        <p:txBody>
          <a:bodyPr vert="horz" wrap="square" lIns="78163" tIns="39081" rIns="78163" bIns="39081" numCol="1" anchor="t" anchorCtr="0" compatLnSpc="1">
            <a:prstTxWarp prst="textNoShape">
              <a:avLst/>
            </a:prstTxWarp>
          </a:bodyPr>
          <a:lstStyle>
            <a:lvl1pPr algn="r" eaLnBrk="0" hangingPunct="0">
              <a:defRPr sz="800">
                <a:solidFill>
                  <a:schemeClr val="bg2"/>
                </a:solidFill>
              </a:defRPr>
            </a:lvl1pPr>
          </a:lstStyle>
          <a:p>
            <a:fld id="{9CFAD709-0132-264E-8BA2-D86D63A17A47}" type="slidenum">
              <a:rPr lang="en-US" altLang="nb-NO">
                <a:solidFill>
                  <a:srgbClr val="EEECE1"/>
                </a:solidFill>
              </a:rPr>
              <a:pPr/>
              <a:t>‹#›</a:t>
            </a:fld>
            <a:endParaRPr lang="en-US" altLang="nb-NO">
              <a:solidFill>
                <a:srgbClr val="EEECE1"/>
              </a:solidFill>
            </a:endParaRPr>
          </a:p>
        </p:txBody>
      </p:sp>
      <p:pic>
        <p:nvPicPr>
          <p:cNvPr id="1030" name="Picture 6" descr="UiO_A_ENG.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38901" y="161881"/>
            <a:ext cx="2057337" cy="211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443062"/>
      </p:ext>
    </p:extLst>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hdr="0" ftr="0"/>
  <p:txStyles>
    <p:titleStyle>
      <a:lvl1pPr algn="l" rtl="0" eaLnBrk="0" fontAlgn="base" hangingPunct="0">
        <a:spcBef>
          <a:spcPct val="0"/>
        </a:spcBef>
        <a:spcAft>
          <a:spcPct val="0"/>
        </a:spcAft>
        <a:defRPr sz="2700" b="1">
          <a:solidFill>
            <a:schemeClr val="tx2"/>
          </a:solidFill>
          <a:latin typeface="+mj-lt"/>
          <a:ea typeface="+mj-ea"/>
          <a:cs typeface="+mj-cs"/>
        </a:defRPr>
      </a:lvl1pPr>
      <a:lvl2pPr algn="l" rtl="0" eaLnBrk="0" fontAlgn="base" hangingPunct="0">
        <a:spcBef>
          <a:spcPct val="0"/>
        </a:spcBef>
        <a:spcAft>
          <a:spcPct val="0"/>
        </a:spcAft>
        <a:defRPr sz="27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27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27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2700" b="1">
          <a:solidFill>
            <a:schemeClr val="tx2"/>
          </a:solidFill>
          <a:latin typeface="Arial" charset="0"/>
          <a:ea typeface="ヒラギノ角ゴ Pro W3" charset="-128"/>
          <a:cs typeface="ヒラギノ角ゴ Pro W3" charset="-128"/>
        </a:defRPr>
      </a:lvl5pPr>
      <a:lvl6pPr marL="390815" algn="l" rtl="0" eaLnBrk="1" fontAlgn="base" hangingPunct="1">
        <a:spcBef>
          <a:spcPct val="0"/>
        </a:spcBef>
        <a:spcAft>
          <a:spcPct val="0"/>
        </a:spcAft>
        <a:defRPr sz="2700" b="1">
          <a:solidFill>
            <a:schemeClr val="tx2"/>
          </a:solidFill>
          <a:latin typeface="Arial" charset="0"/>
          <a:ea typeface="ヒラギノ角ゴ Pro W3" charset="-128"/>
          <a:cs typeface="ヒラギノ角ゴ Pro W3" charset="-128"/>
        </a:defRPr>
      </a:lvl6pPr>
      <a:lvl7pPr marL="781629" algn="l" rtl="0" eaLnBrk="1" fontAlgn="base" hangingPunct="1">
        <a:spcBef>
          <a:spcPct val="0"/>
        </a:spcBef>
        <a:spcAft>
          <a:spcPct val="0"/>
        </a:spcAft>
        <a:defRPr sz="2700" b="1">
          <a:solidFill>
            <a:schemeClr val="tx2"/>
          </a:solidFill>
          <a:latin typeface="Arial" charset="0"/>
          <a:ea typeface="ヒラギノ角ゴ Pro W3" charset="-128"/>
          <a:cs typeface="ヒラギノ角ゴ Pro W3" charset="-128"/>
        </a:defRPr>
      </a:lvl7pPr>
      <a:lvl8pPr marL="1172444" algn="l" rtl="0" eaLnBrk="1" fontAlgn="base" hangingPunct="1">
        <a:spcBef>
          <a:spcPct val="0"/>
        </a:spcBef>
        <a:spcAft>
          <a:spcPct val="0"/>
        </a:spcAft>
        <a:defRPr sz="2700" b="1">
          <a:solidFill>
            <a:schemeClr val="tx2"/>
          </a:solidFill>
          <a:latin typeface="Arial" charset="0"/>
          <a:ea typeface="ヒラギノ角ゴ Pro W3" charset="-128"/>
          <a:cs typeface="ヒラギノ角ゴ Pro W3" charset="-128"/>
        </a:defRPr>
      </a:lvl8pPr>
      <a:lvl9pPr marL="1563258" algn="l" rtl="0" eaLnBrk="1" fontAlgn="base" hangingPunct="1">
        <a:spcBef>
          <a:spcPct val="0"/>
        </a:spcBef>
        <a:spcAft>
          <a:spcPct val="0"/>
        </a:spcAft>
        <a:defRPr sz="2700" b="1">
          <a:solidFill>
            <a:schemeClr val="tx2"/>
          </a:solidFill>
          <a:latin typeface="Arial" charset="0"/>
          <a:ea typeface="ヒラギノ角ゴ Pro W3" charset="-128"/>
          <a:cs typeface="ヒラギノ角ゴ Pro W3" charset="-128"/>
        </a:defRPr>
      </a:lvl9pPr>
    </p:titleStyle>
    <p:bodyStyle>
      <a:lvl1pPr marL="293111" indent="-293111" algn="l" rtl="0" eaLnBrk="0" fontAlgn="base" hangingPunct="0">
        <a:spcBef>
          <a:spcPct val="20000"/>
        </a:spcBef>
        <a:spcAft>
          <a:spcPct val="0"/>
        </a:spcAft>
        <a:buChar char="•"/>
        <a:defRPr sz="2400">
          <a:solidFill>
            <a:schemeClr val="tx1"/>
          </a:solidFill>
          <a:latin typeface="+mn-lt"/>
          <a:ea typeface="+mn-ea"/>
          <a:cs typeface="+mn-cs"/>
        </a:defRPr>
      </a:lvl1pPr>
      <a:lvl2pPr marL="635074" indent="-244259" algn="l" rtl="0" eaLnBrk="0" fontAlgn="base" hangingPunct="0">
        <a:spcBef>
          <a:spcPct val="20000"/>
        </a:spcBef>
        <a:spcAft>
          <a:spcPct val="0"/>
        </a:spcAft>
        <a:buChar char="–"/>
        <a:defRPr sz="2100">
          <a:solidFill>
            <a:schemeClr val="tx1"/>
          </a:solidFill>
          <a:latin typeface="+mn-lt"/>
          <a:ea typeface="+mn-ea"/>
          <a:cs typeface="+mn-cs"/>
        </a:defRPr>
      </a:lvl2pPr>
      <a:lvl3pPr marL="977036" indent="-195407" algn="l" rtl="0" eaLnBrk="0" fontAlgn="base" hangingPunct="0">
        <a:spcBef>
          <a:spcPct val="20000"/>
        </a:spcBef>
        <a:spcAft>
          <a:spcPct val="0"/>
        </a:spcAft>
        <a:buChar char="•"/>
        <a:defRPr sz="1700">
          <a:solidFill>
            <a:schemeClr val="tx1"/>
          </a:solidFill>
          <a:latin typeface="+mn-lt"/>
          <a:ea typeface="+mn-ea"/>
          <a:cs typeface="+mn-cs"/>
        </a:defRPr>
      </a:lvl3pPr>
      <a:lvl4pPr marL="1367851" indent="-195407" algn="l" rtl="0" eaLnBrk="0" fontAlgn="base" hangingPunct="0">
        <a:spcBef>
          <a:spcPct val="20000"/>
        </a:spcBef>
        <a:spcAft>
          <a:spcPct val="0"/>
        </a:spcAft>
        <a:buChar char="–"/>
        <a:defRPr>
          <a:solidFill>
            <a:schemeClr val="tx1"/>
          </a:solidFill>
          <a:latin typeface="+mn-lt"/>
          <a:ea typeface="+mn-ea"/>
          <a:cs typeface="+mn-cs"/>
        </a:defRPr>
      </a:lvl4pPr>
      <a:lvl5pPr marL="1758666" indent="-195407" algn="l" rtl="0" eaLnBrk="0" fontAlgn="base" hangingPunct="0">
        <a:spcBef>
          <a:spcPct val="20000"/>
        </a:spcBef>
        <a:spcAft>
          <a:spcPct val="0"/>
        </a:spcAft>
        <a:buChar char="»"/>
        <a:defRPr sz="1400">
          <a:solidFill>
            <a:schemeClr val="tx1"/>
          </a:solidFill>
          <a:latin typeface="+mn-lt"/>
          <a:ea typeface="+mn-ea"/>
          <a:cs typeface="+mn-cs"/>
        </a:defRPr>
      </a:lvl5pPr>
      <a:lvl6pPr marL="2149480" indent="-195407" algn="l" rtl="0" eaLnBrk="1" fontAlgn="base" hangingPunct="1">
        <a:spcBef>
          <a:spcPct val="20000"/>
        </a:spcBef>
        <a:spcAft>
          <a:spcPct val="0"/>
        </a:spcAft>
        <a:buChar char="»"/>
        <a:defRPr sz="1400">
          <a:solidFill>
            <a:schemeClr val="tx1"/>
          </a:solidFill>
          <a:latin typeface="+mn-lt"/>
          <a:ea typeface="+mn-ea"/>
          <a:cs typeface="+mn-cs"/>
        </a:defRPr>
      </a:lvl6pPr>
      <a:lvl7pPr marL="2540295" indent="-195407" algn="l" rtl="0" eaLnBrk="1" fontAlgn="base" hangingPunct="1">
        <a:spcBef>
          <a:spcPct val="20000"/>
        </a:spcBef>
        <a:spcAft>
          <a:spcPct val="0"/>
        </a:spcAft>
        <a:buChar char="»"/>
        <a:defRPr sz="1400">
          <a:solidFill>
            <a:schemeClr val="tx1"/>
          </a:solidFill>
          <a:latin typeface="+mn-lt"/>
          <a:ea typeface="+mn-ea"/>
          <a:cs typeface="+mn-cs"/>
        </a:defRPr>
      </a:lvl7pPr>
      <a:lvl8pPr marL="2931109" indent="-195407" algn="l" rtl="0" eaLnBrk="1" fontAlgn="base" hangingPunct="1">
        <a:spcBef>
          <a:spcPct val="20000"/>
        </a:spcBef>
        <a:spcAft>
          <a:spcPct val="0"/>
        </a:spcAft>
        <a:buChar char="»"/>
        <a:defRPr sz="1400">
          <a:solidFill>
            <a:schemeClr val="tx1"/>
          </a:solidFill>
          <a:latin typeface="+mn-lt"/>
          <a:ea typeface="+mn-ea"/>
          <a:cs typeface="+mn-cs"/>
        </a:defRPr>
      </a:lvl8pPr>
      <a:lvl9pPr marL="3321924" indent="-195407" algn="l" rtl="0" eaLnBrk="1" fontAlgn="base" hangingPunct="1">
        <a:spcBef>
          <a:spcPct val="20000"/>
        </a:spcBef>
        <a:spcAft>
          <a:spcPct val="0"/>
        </a:spcAft>
        <a:buChar char="»"/>
        <a:defRPr sz="1400">
          <a:solidFill>
            <a:schemeClr val="tx1"/>
          </a:solidFill>
          <a:latin typeface="+mn-lt"/>
          <a:ea typeface="+mn-ea"/>
          <a:cs typeface="+mn-cs"/>
        </a:defRPr>
      </a:lvl9pPr>
    </p:bodyStyle>
    <p:otherStyle>
      <a:defPPr>
        <a:defRPr lang="nb-NO"/>
      </a:defPPr>
      <a:lvl1pPr marL="0" algn="l" defTabSz="390815" rtl="0" eaLnBrk="1" latinLnBrk="0" hangingPunct="1">
        <a:defRPr sz="1500" kern="1200">
          <a:solidFill>
            <a:schemeClr val="tx1"/>
          </a:solidFill>
          <a:latin typeface="+mn-lt"/>
          <a:ea typeface="+mn-ea"/>
          <a:cs typeface="+mn-cs"/>
        </a:defRPr>
      </a:lvl1pPr>
      <a:lvl2pPr marL="390815" algn="l" defTabSz="390815" rtl="0" eaLnBrk="1" latinLnBrk="0" hangingPunct="1">
        <a:defRPr sz="1500" kern="1200">
          <a:solidFill>
            <a:schemeClr val="tx1"/>
          </a:solidFill>
          <a:latin typeface="+mn-lt"/>
          <a:ea typeface="+mn-ea"/>
          <a:cs typeface="+mn-cs"/>
        </a:defRPr>
      </a:lvl2pPr>
      <a:lvl3pPr marL="781629" algn="l" defTabSz="390815" rtl="0" eaLnBrk="1" latinLnBrk="0" hangingPunct="1">
        <a:defRPr sz="1500" kern="1200">
          <a:solidFill>
            <a:schemeClr val="tx1"/>
          </a:solidFill>
          <a:latin typeface="+mn-lt"/>
          <a:ea typeface="+mn-ea"/>
          <a:cs typeface="+mn-cs"/>
        </a:defRPr>
      </a:lvl3pPr>
      <a:lvl4pPr marL="1172444" algn="l" defTabSz="390815" rtl="0" eaLnBrk="1" latinLnBrk="0" hangingPunct="1">
        <a:defRPr sz="1500" kern="1200">
          <a:solidFill>
            <a:schemeClr val="tx1"/>
          </a:solidFill>
          <a:latin typeface="+mn-lt"/>
          <a:ea typeface="+mn-ea"/>
          <a:cs typeface="+mn-cs"/>
        </a:defRPr>
      </a:lvl4pPr>
      <a:lvl5pPr marL="1563258" algn="l" defTabSz="390815" rtl="0" eaLnBrk="1" latinLnBrk="0" hangingPunct="1">
        <a:defRPr sz="1500" kern="1200">
          <a:solidFill>
            <a:schemeClr val="tx1"/>
          </a:solidFill>
          <a:latin typeface="+mn-lt"/>
          <a:ea typeface="+mn-ea"/>
          <a:cs typeface="+mn-cs"/>
        </a:defRPr>
      </a:lvl5pPr>
      <a:lvl6pPr marL="1954073" algn="l" defTabSz="390815" rtl="0" eaLnBrk="1" latinLnBrk="0" hangingPunct="1">
        <a:defRPr sz="1500" kern="1200">
          <a:solidFill>
            <a:schemeClr val="tx1"/>
          </a:solidFill>
          <a:latin typeface="+mn-lt"/>
          <a:ea typeface="+mn-ea"/>
          <a:cs typeface="+mn-cs"/>
        </a:defRPr>
      </a:lvl6pPr>
      <a:lvl7pPr marL="2344887" algn="l" defTabSz="390815" rtl="0" eaLnBrk="1" latinLnBrk="0" hangingPunct="1">
        <a:defRPr sz="1500" kern="1200">
          <a:solidFill>
            <a:schemeClr val="tx1"/>
          </a:solidFill>
          <a:latin typeface="+mn-lt"/>
          <a:ea typeface="+mn-ea"/>
          <a:cs typeface="+mn-cs"/>
        </a:defRPr>
      </a:lvl7pPr>
      <a:lvl8pPr marL="2735702" algn="l" defTabSz="390815" rtl="0" eaLnBrk="1" latinLnBrk="0" hangingPunct="1">
        <a:defRPr sz="1500" kern="1200">
          <a:solidFill>
            <a:schemeClr val="tx1"/>
          </a:solidFill>
          <a:latin typeface="+mn-lt"/>
          <a:ea typeface="+mn-ea"/>
          <a:cs typeface="+mn-cs"/>
        </a:defRPr>
      </a:lvl8pPr>
      <a:lvl9pPr marL="3126516" algn="l" defTabSz="390815" rtl="0" eaLnBrk="1" latinLnBrk="0" hangingPunct="1">
        <a:defRPr sz="15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01" tIns="45702" rIns="91401" bIns="45702" numCol="1" anchor="ctr" anchorCtr="0" compatLnSpc="1">
            <a:prstTxWarp prst="textNoShape">
              <a:avLst/>
            </a:prstTxWarp>
          </a:bodyPr>
          <a:lstStyle/>
          <a:p>
            <a:pPr lvl="0"/>
            <a:r>
              <a:rPr lang="en-US" smtClean="0"/>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01" tIns="45702" rIns="91401" bIns="4570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1406717359"/>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Lst>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008"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015"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022"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029"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756" indent="-342756" algn="l" rtl="0" eaLnBrk="0" fontAlgn="base" hangingPunct="0">
        <a:spcBef>
          <a:spcPct val="20000"/>
        </a:spcBef>
        <a:spcAft>
          <a:spcPct val="0"/>
        </a:spcAft>
        <a:buChar char="•"/>
        <a:defRPr sz="2800">
          <a:solidFill>
            <a:schemeClr val="tx1"/>
          </a:solidFill>
          <a:latin typeface="+mn-lt"/>
          <a:ea typeface="+mn-ea"/>
          <a:cs typeface="+mn-cs"/>
        </a:defRPr>
      </a:lvl1pPr>
      <a:lvl2pPr marL="742637" indent="-285630" algn="l" rtl="0" eaLnBrk="0" fontAlgn="base" hangingPunct="0">
        <a:spcBef>
          <a:spcPct val="20000"/>
        </a:spcBef>
        <a:spcAft>
          <a:spcPct val="0"/>
        </a:spcAft>
        <a:buChar char="–"/>
        <a:defRPr sz="2400">
          <a:solidFill>
            <a:schemeClr val="tx1"/>
          </a:solidFill>
          <a:latin typeface="+mn-lt"/>
          <a:ea typeface="+mn-ea"/>
          <a:cs typeface="+mn-cs"/>
        </a:defRPr>
      </a:lvl2pPr>
      <a:lvl3pPr marL="1142519" indent="-228504" algn="l" rtl="0" eaLnBrk="0" fontAlgn="base" hangingPunct="0">
        <a:spcBef>
          <a:spcPct val="20000"/>
        </a:spcBef>
        <a:spcAft>
          <a:spcPct val="0"/>
        </a:spcAft>
        <a:buChar char="•"/>
        <a:defRPr sz="2000">
          <a:solidFill>
            <a:schemeClr val="tx1"/>
          </a:solidFill>
          <a:latin typeface="+mn-lt"/>
          <a:ea typeface="+mn-ea"/>
          <a:cs typeface="+mn-cs"/>
        </a:defRPr>
      </a:lvl3pPr>
      <a:lvl4pPr marL="1599527" indent="-228504" algn="l" rtl="0" eaLnBrk="0" fontAlgn="base" hangingPunct="0">
        <a:spcBef>
          <a:spcPct val="20000"/>
        </a:spcBef>
        <a:spcAft>
          <a:spcPct val="0"/>
        </a:spcAft>
        <a:buChar char="–"/>
        <a:defRPr>
          <a:solidFill>
            <a:schemeClr val="tx1"/>
          </a:solidFill>
          <a:latin typeface="+mn-lt"/>
          <a:ea typeface="+mn-ea"/>
          <a:cs typeface="+mn-cs"/>
        </a:defRPr>
      </a:lvl4pPr>
      <a:lvl5pPr marL="2056533" indent="-228504" algn="l" rtl="0" eaLnBrk="0" fontAlgn="base" hangingPunct="0">
        <a:spcBef>
          <a:spcPct val="20000"/>
        </a:spcBef>
        <a:spcAft>
          <a:spcPct val="0"/>
        </a:spcAft>
        <a:buChar char="»"/>
        <a:defRPr sz="1600">
          <a:solidFill>
            <a:schemeClr val="tx1"/>
          </a:solidFill>
          <a:latin typeface="+mn-lt"/>
          <a:ea typeface="+mn-ea"/>
          <a:cs typeface="+mn-cs"/>
        </a:defRPr>
      </a:lvl5pPr>
      <a:lvl6pPr marL="2513541" indent="-228504" algn="l" rtl="0" fontAlgn="base">
        <a:spcBef>
          <a:spcPct val="20000"/>
        </a:spcBef>
        <a:spcAft>
          <a:spcPct val="0"/>
        </a:spcAft>
        <a:buChar char="»"/>
        <a:defRPr sz="1600">
          <a:solidFill>
            <a:schemeClr val="tx1"/>
          </a:solidFill>
          <a:latin typeface="+mn-lt"/>
          <a:ea typeface="+mn-ea"/>
          <a:cs typeface="+mn-cs"/>
        </a:defRPr>
      </a:lvl6pPr>
      <a:lvl7pPr marL="2970548" indent="-228504" algn="l" rtl="0" fontAlgn="base">
        <a:spcBef>
          <a:spcPct val="20000"/>
        </a:spcBef>
        <a:spcAft>
          <a:spcPct val="0"/>
        </a:spcAft>
        <a:buChar char="»"/>
        <a:defRPr sz="1600">
          <a:solidFill>
            <a:schemeClr val="tx1"/>
          </a:solidFill>
          <a:latin typeface="+mn-lt"/>
          <a:ea typeface="+mn-ea"/>
          <a:cs typeface="+mn-cs"/>
        </a:defRPr>
      </a:lvl7pPr>
      <a:lvl8pPr marL="3427556" indent="-228504" algn="l" rtl="0" fontAlgn="base">
        <a:spcBef>
          <a:spcPct val="20000"/>
        </a:spcBef>
        <a:spcAft>
          <a:spcPct val="0"/>
        </a:spcAft>
        <a:buChar char="»"/>
        <a:defRPr sz="1600">
          <a:solidFill>
            <a:schemeClr val="tx1"/>
          </a:solidFill>
          <a:latin typeface="+mn-lt"/>
          <a:ea typeface="+mn-ea"/>
          <a:cs typeface="+mn-cs"/>
        </a:defRPr>
      </a:lvl8pPr>
      <a:lvl9pPr marL="3884563" indent="-228504" algn="l" rtl="0" fontAlgn="base">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008" rtl="0" eaLnBrk="1" latinLnBrk="0" hangingPunct="1">
        <a:defRPr sz="1800" kern="1200">
          <a:solidFill>
            <a:schemeClr val="tx1"/>
          </a:solidFill>
          <a:latin typeface="+mn-lt"/>
          <a:ea typeface="+mn-ea"/>
          <a:cs typeface="+mn-cs"/>
        </a:defRPr>
      </a:lvl1pPr>
      <a:lvl2pPr marL="457008" algn="l" defTabSz="457008" rtl="0" eaLnBrk="1" latinLnBrk="0" hangingPunct="1">
        <a:defRPr sz="1800" kern="1200">
          <a:solidFill>
            <a:schemeClr val="tx1"/>
          </a:solidFill>
          <a:latin typeface="+mn-lt"/>
          <a:ea typeface="+mn-ea"/>
          <a:cs typeface="+mn-cs"/>
        </a:defRPr>
      </a:lvl2pPr>
      <a:lvl3pPr marL="914015" algn="l" defTabSz="457008" rtl="0" eaLnBrk="1" latinLnBrk="0" hangingPunct="1">
        <a:defRPr sz="1800" kern="1200">
          <a:solidFill>
            <a:schemeClr val="tx1"/>
          </a:solidFill>
          <a:latin typeface="+mn-lt"/>
          <a:ea typeface="+mn-ea"/>
          <a:cs typeface="+mn-cs"/>
        </a:defRPr>
      </a:lvl3pPr>
      <a:lvl4pPr marL="1371022" algn="l" defTabSz="457008" rtl="0" eaLnBrk="1" latinLnBrk="0" hangingPunct="1">
        <a:defRPr sz="1800" kern="1200">
          <a:solidFill>
            <a:schemeClr val="tx1"/>
          </a:solidFill>
          <a:latin typeface="+mn-lt"/>
          <a:ea typeface="+mn-ea"/>
          <a:cs typeface="+mn-cs"/>
        </a:defRPr>
      </a:lvl4pPr>
      <a:lvl5pPr marL="1828029" algn="l" defTabSz="457008" rtl="0" eaLnBrk="1" latinLnBrk="0" hangingPunct="1">
        <a:defRPr sz="1800" kern="1200">
          <a:solidFill>
            <a:schemeClr val="tx1"/>
          </a:solidFill>
          <a:latin typeface="+mn-lt"/>
          <a:ea typeface="+mn-ea"/>
          <a:cs typeface="+mn-cs"/>
        </a:defRPr>
      </a:lvl5pPr>
      <a:lvl6pPr marL="2285037" algn="l" defTabSz="457008" rtl="0" eaLnBrk="1" latinLnBrk="0" hangingPunct="1">
        <a:defRPr sz="1800" kern="1200">
          <a:solidFill>
            <a:schemeClr val="tx1"/>
          </a:solidFill>
          <a:latin typeface="+mn-lt"/>
          <a:ea typeface="+mn-ea"/>
          <a:cs typeface="+mn-cs"/>
        </a:defRPr>
      </a:lvl6pPr>
      <a:lvl7pPr marL="2742045" algn="l" defTabSz="457008" rtl="0" eaLnBrk="1" latinLnBrk="0" hangingPunct="1">
        <a:defRPr sz="1800" kern="1200">
          <a:solidFill>
            <a:schemeClr val="tx1"/>
          </a:solidFill>
          <a:latin typeface="+mn-lt"/>
          <a:ea typeface="+mn-ea"/>
          <a:cs typeface="+mn-cs"/>
        </a:defRPr>
      </a:lvl7pPr>
      <a:lvl8pPr marL="3199052" algn="l" defTabSz="457008" rtl="0" eaLnBrk="1" latinLnBrk="0" hangingPunct="1">
        <a:defRPr sz="1800" kern="1200">
          <a:solidFill>
            <a:schemeClr val="tx1"/>
          </a:solidFill>
          <a:latin typeface="+mn-lt"/>
          <a:ea typeface="+mn-ea"/>
          <a:cs typeface="+mn-cs"/>
        </a:defRPr>
      </a:lvl8pPr>
      <a:lvl9pPr marL="3656061" algn="l" defTabSz="45700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01" tIns="45702" rIns="91401" bIns="45702"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01" tIns="45702" rIns="91401" bIns="4570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40178446"/>
      </p:ext>
    </p:extLst>
  </p:cSld>
  <p:clrMap bg1="lt1" tx1="dk1" bg2="lt2" tx2="dk2" accent1="accent1" accent2="accent2" accent3="accent3" accent4="accent4" accent5="accent5" accent6="accent6" hlink="hlink" folHlink="folHlink"/>
  <p:sldLayoutIdLst>
    <p:sldLayoutId id="2147484833" r:id="rId1"/>
    <p:sldLayoutId id="2147484834" r:id="rId2"/>
    <p:sldLayoutId id="2147484835" r:id="rId3"/>
    <p:sldLayoutId id="2147484836" r:id="rId4"/>
    <p:sldLayoutId id="2147484837" r:id="rId5"/>
    <p:sldLayoutId id="2147484838" r:id="rId6"/>
    <p:sldLayoutId id="2147484839" r:id="rId7"/>
    <p:sldLayoutId id="2147484840" r:id="rId8"/>
    <p:sldLayoutId id="2147484841" r:id="rId9"/>
    <p:sldLayoutId id="2147484842" r:id="rId10"/>
    <p:sldLayoutId id="2147484843" r:id="rId11"/>
  </p:sldLayoutIdLst>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008"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015"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022"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029"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756" indent="-342756" algn="l" rtl="0" eaLnBrk="1" fontAlgn="base" hangingPunct="1">
        <a:spcBef>
          <a:spcPct val="20000"/>
        </a:spcBef>
        <a:spcAft>
          <a:spcPct val="0"/>
        </a:spcAft>
        <a:buChar char="•"/>
        <a:defRPr sz="2800">
          <a:solidFill>
            <a:schemeClr val="tx1"/>
          </a:solidFill>
          <a:latin typeface="+mn-lt"/>
          <a:ea typeface="+mn-ea"/>
          <a:cs typeface="+mn-cs"/>
        </a:defRPr>
      </a:lvl1pPr>
      <a:lvl2pPr marL="742637" indent="-285630" algn="l" rtl="0" eaLnBrk="1" fontAlgn="base" hangingPunct="1">
        <a:spcBef>
          <a:spcPct val="20000"/>
        </a:spcBef>
        <a:spcAft>
          <a:spcPct val="0"/>
        </a:spcAft>
        <a:buChar char="–"/>
        <a:defRPr sz="2400">
          <a:solidFill>
            <a:schemeClr val="tx1"/>
          </a:solidFill>
          <a:latin typeface="+mn-lt"/>
          <a:ea typeface="+mn-ea"/>
          <a:cs typeface="+mn-cs"/>
        </a:defRPr>
      </a:lvl2pPr>
      <a:lvl3pPr marL="1142519" indent="-228504" algn="l" rtl="0" eaLnBrk="1" fontAlgn="base" hangingPunct="1">
        <a:spcBef>
          <a:spcPct val="20000"/>
        </a:spcBef>
        <a:spcAft>
          <a:spcPct val="0"/>
        </a:spcAft>
        <a:buChar char="•"/>
        <a:defRPr sz="2000">
          <a:solidFill>
            <a:schemeClr val="tx1"/>
          </a:solidFill>
          <a:latin typeface="+mn-lt"/>
          <a:ea typeface="+mn-ea"/>
          <a:cs typeface="+mn-cs"/>
        </a:defRPr>
      </a:lvl3pPr>
      <a:lvl4pPr marL="1599527" indent="-228504" algn="l" rtl="0" eaLnBrk="1" fontAlgn="base" hangingPunct="1">
        <a:spcBef>
          <a:spcPct val="20000"/>
        </a:spcBef>
        <a:spcAft>
          <a:spcPct val="0"/>
        </a:spcAft>
        <a:buChar char="–"/>
        <a:defRPr>
          <a:solidFill>
            <a:schemeClr val="tx1"/>
          </a:solidFill>
          <a:latin typeface="+mn-lt"/>
          <a:ea typeface="+mn-ea"/>
          <a:cs typeface="+mn-cs"/>
        </a:defRPr>
      </a:lvl4pPr>
      <a:lvl5pPr marL="2056533" indent="-228504" algn="l" rtl="0" eaLnBrk="1" fontAlgn="base" hangingPunct="1">
        <a:spcBef>
          <a:spcPct val="20000"/>
        </a:spcBef>
        <a:spcAft>
          <a:spcPct val="0"/>
        </a:spcAft>
        <a:buChar char="»"/>
        <a:defRPr sz="1600">
          <a:solidFill>
            <a:schemeClr val="tx1"/>
          </a:solidFill>
          <a:latin typeface="+mn-lt"/>
          <a:ea typeface="+mn-ea"/>
          <a:cs typeface="+mn-cs"/>
        </a:defRPr>
      </a:lvl5pPr>
      <a:lvl6pPr marL="2513541" indent="-228504" algn="l" rtl="0" eaLnBrk="1" fontAlgn="base" hangingPunct="1">
        <a:spcBef>
          <a:spcPct val="20000"/>
        </a:spcBef>
        <a:spcAft>
          <a:spcPct val="0"/>
        </a:spcAft>
        <a:buChar char="»"/>
        <a:defRPr sz="1600">
          <a:solidFill>
            <a:schemeClr val="tx1"/>
          </a:solidFill>
          <a:latin typeface="+mn-lt"/>
          <a:ea typeface="+mn-ea"/>
          <a:cs typeface="+mn-cs"/>
        </a:defRPr>
      </a:lvl6pPr>
      <a:lvl7pPr marL="2970548" indent="-228504" algn="l" rtl="0" eaLnBrk="1" fontAlgn="base" hangingPunct="1">
        <a:spcBef>
          <a:spcPct val="20000"/>
        </a:spcBef>
        <a:spcAft>
          <a:spcPct val="0"/>
        </a:spcAft>
        <a:buChar char="»"/>
        <a:defRPr sz="1600">
          <a:solidFill>
            <a:schemeClr val="tx1"/>
          </a:solidFill>
          <a:latin typeface="+mn-lt"/>
          <a:ea typeface="+mn-ea"/>
          <a:cs typeface="+mn-cs"/>
        </a:defRPr>
      </a:lvl7pPr>
      <a:lvl8pPr marL="3427556" indent="-228504" algn="l" rtl="0" eaLnBrk="1" fontAlgn="base" hangingPunct="1">
        <a:spcBef>
          <a:spcPct val="20000"/>
        </a:spcBef>
        <a:spcAft>
          <a:spcPct val="0"/>
        </a:spcAft>
        <a:buChar char="»"/>
        <a:defRPr sz="1600">
          <a:solidFill>
            <a:schemeClr val="tx1"/>
          </a:solidFill>
          <a:latin typeface="+mn-lt"/>
          <a:ea typeface="+mn-ea"/>
          <a:cs typeface="+mn-cs"/>
        </a:defRPr>
      </a:lvl8pPr>
      <a:lvl9pPr marL="3884563" indent="-228504"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008" rtl="0" eaLnBrk="1" latinLnBrk="0" hangingPunct="1">
        <a:defRPr sz="1800" kern="1200">
          <a:solidFill>
            <a:schemeClr val="tx1"/>
          </a:solidFill>
          <a:latin typeface="+mn-lt"/>
          <a:ea typeface="+mn-ea"/>
          <a:cs typeface="+mn-cs"/>
        </a:defRPr>
      </a:lvl1pPr>
      <a:lvl2pPr marL="457008" algn="l" defTabSz="457008" rtl="0" eaLnBrk="1" latinLnBrk="0" hangingPunct="1">
        <a:defRPr sz="1800" kern="1200">
          <a:solidFill>
            <a:schemeClr val="tx1"/>
          </a:solidFill>
          <a:latin typeface="+mn-lt"/>
          <a:ea typeface="+mn-ea"/>
          <a:cs typeface="+mn-cs"/>
        </a:defRPr>
      </a:lvl2pPr>
      <a:lvl3pPr marL="914015" algn="l" defTabSz="457008" rtl="0" eaLnBrk="1" latinLnBrk="0" hangingPunct="1">
        <a:defRPr sz="1800" kern="1200">
          <a:solidFill>
            <a:schemeClr val="tx1"/>
          </a:solidFill>
          <a:latin typeface="+mn-lt"/>
          <a:ea typeface="+mn-ea"/>
          <a:cs typeface="+mn-cs"/>
        </a:defRPr>
      </a:lvl3pPr>
      <a:lvl4pPr marL="1371022" algn="l" defTabSz="457008" rtl="0" eaLnBrk="1" latinLnBrk="0" hangingPunct="1">
        <a:defRPr sz="1800" kern="1200">
          <a:solidFill>
            <a:schemeClr val="tx1"/>
          </a:solidFill>
          <a:latin typeface="+mn-lt"/>
          <a:ea typeface="+mn-ea"/>
          <a:cs typeface="+mn-cs"/>
        </a:defRPr>
      </a:lvl4pPr>
      <a:lvl5pPr marL="1828029" algn="l" defTabSz="457008" rtl="0" eaLnBrk="1" latinLnBrk="0" hangingPunct="1">
        <a:defRPr sz="1800" kern="1200">
          <a:solidFill>
            <a:schemeClr val="tx1"/>
          </a:solidFill>
          <a:latin typeface="+mn-lt"/>
          <a:ea typeface="+mn-ea"/>
          <a:cs typeface="+mn-cs"/>
        </a:defRPr>
      </a:lvl5pPr>
      <a:lvl6pPr marL="2285037" algn="l" defTabSz="457008" rtl="0" eaLnBrk="1" latinLnBrk="0" hangingPunct="1">
        <a:defRPr sz="1800" kern="1200">
          <a:solidFill>
            <a:schemeClr val="tx1"/>
          </a:solidFill>
          <a:latin typeface="+mn-lt"/>
          <a:ea typeface="+mn-ea"/>
          <a:cs typeface="+mn-cs"/>
        </a:defRPr>
      </a:lvl6pPr>
      <a:lvl7pPr marL="2742045" algn="l" defTabSz="457008" rtl="0" eaLnBrk="1" latinLnBrk="0" hangingPunct="1">
        <a:defRPr sz="1800" kern="1200">
          <a:solidFill>
            <a:schemeClr val="tx1"/>
          </a:solidFill>
          <a:latin typeface="+mn-lt"/>
          <a:ea typeface="+mn-ea"/>
          <a:cs typeface="+mn-cs"/>
        </a:defRPr>
      </a:lvl7pPr>
      <a:lvl8pPr marL="3199052" algn="l" defTabSz="457008" rtl="0" eaLnBrk="1" latinLnBrk="0" hangingPunct="1">
        <a:defRPr sz="1800" kern="1200">
          <a:solidFill>
            <a:schemeClr val="tx1"/>
          </a:solidFill>
          <a:latin typeface="+mn-lt"/>
          <a:ea typeface="+mn-ea"/>
          <a:cs typeface="+mn-cs"/>
        </a:defRPr>
      </a:lvl8pPr>
      <a:lvl9pPr marL="3656061" algn="l" defTabSz="45700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ACFB04DC-3609-4EE8-95B8-87A7DD2C8568}" type="datetimeFigureOut">
              <a:rPr lang="en-US" smtClean="0">
                <a:solidFill>
                  <a:prstClr val="black">
                    <a:tint val="75000"/>
                  </a:prstClr>
                </a:solidFill>
                <a:latin typeface="Calibri"/>
                <a:cs typeface="+mn-cs"/>
              </a:rPr>
              <a:pPr fontAlgn="auto">
                <a:spcBef>
                  <a:spcPts val="0"/>
                </a:spcBef>
                <a:spcAft>
                  <a:spcPts val="0"/>
                </a:spcAft>
              </a:pPr>
              <a:t>5/24/2018</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81D39FAA-709A-4828-AFAA-BF4B56316782}" type="slidenum">
              <a:rPr lang="en-US" smtClean="0">
                <a:solidFill>
                  <a:prstClr val="black">
                    <a:tint val="75000"/>
                  </a:prstClr>
                </a:solidFill>
                <a:latin typeface="Calibri"/>
                <a:cs typeface="+mn-cs"/>
              </a:rPr>
              <a:pPr fontAlgn="auto">
                <a:spcBef>
                  <a:spcPts val="0"/>
                </a:spcBef>
                <a:spcAft>
                  <a:spcPts val="0"/>
                </a:spcAft>
              </a:pPr>
              <a:t>‹#›</a:t>
            </a:fld>
            <a:endParaRPr lang="en-US">
              <a:solidFill>
                <a:prstClr val="black">
                  <a:tint val="75000"/>
                </a:prstClr>
              </a:solidFill>
              <a:latin typeface="Calibri"/>
              <a:cs typeface="+mn-cs"/>
            </a:endParaRPr>
          </a:p>
        </p:txBody>
      </p:sp>
      <p:cxnSp>
        <p:nvCxnSpPr>
          <p:cNvPr id="8" name="Straight Connector 7"/>
          <p:cNvCxnSpPr/>
          <p:nvPr userDrawn="1"/>
        </p:nvCxnSpPr>
        <p:spPr>
          <a:xfrm>
            <a:off x="232610" y="1435768"/>
            <a:ext cx="8791074" cy="3208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descr="Emerge_Institute_logo.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1568" y="304800"/>
            <a:ext cx="1295400" cy="749968"/>
          </a:xfrm>
          <a:prstGeom prst="rect">
            <a:avLst/>
          </a:prstGeom>
        </p:spPr>
      </p:pic>
    </p:spTree>
    <p:extLst>
      <p:ext uri="{BB962C8B-B14F-4D97-AF65-F5344CB8AC3E}">
        <p14:creationId xmlns:p14="http://schemas.microsoft.com/office/powerpoint/2010/main" val="4001533123"/>
      </p:ext>
    </p:extLst>
  </p:cSld>
  <p:clrMap bg1="lt1" tx1="dk1" bg2="lt2" tx2="dk2" accent1="accent1" accent2="accent2" accent3="accent3" accent4="accent4" accent5="accent5" accent6="accent6" hlink="hlink" folHlink="folHlink"/>
  <p:sldLayoutIdLst>
    <p:sldLayoutId id="2147484845" r:id="rId1"/>
    <p:sldLayoutId id="2147484846" r:id="rId2"/>
    <p:sldLayoutId id="2147484847"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mn.uio.no/personer/adm/fak/ledelsen/mortend/index.html" TargetMode="External"/><Relationship Id="rId2" Type="http://schemas.openxmlformats.org/officeDocument/2006/relationships/hyperlink" Target="http://www.mn.uio.no/personer/adm/fak/ledelsen/finnej/index.html" TargetMode="External"/><Relationship Id="rId1" Type="http://schemas.openxmlformats.org/officeDocument/2006/relationships/slideLayout" Target="../slideLayouts/slideLayout2.xml"/><Relationship Id="rId5" Type="http://schemas.openxmlformats.org/officeDocument/2006/relationships/hyperlink" Target="https://www.mckinsey.com/no/careers/jorgen-tromborg" TargetMode="External"/><Relationship Id="rId4" Type="http://schemas.openxmlformats.org/officeDocument/2006/relationships/hyperlink" Target="https://www.nho.no/Om-NHO/Ansatte-og-arbeidsomrader/Ansatte/A-E/are-turmo/"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mn.uio.no/ifi/personer/vit/pnielsen/index.html" TargetMode="External"/><Relationship Id="rId7" Type="http://schemas.openxmlformats.org/officeDocument/2006/relationships/hyperlink" Target="http://www.mn.uio.no/math/personer/vit/martibhe/index.html" TargetMode="External"/><Relationship Id="rId2" Type="http://schemas.openxmlformats.org/officeDocument/2006/relationships/hyperlink" Target="http://www.mn.uio.no/astro/personer/vit/signerie/" TargetMode="External"/><Relationship Id="rId1" Type="http://schemas.openxmlformats.org/officeDocument/2006/relationships/slideLayout" Target="../slideLayouts/slideLayout2.xml"/><Relationship Id="rId6" Type="http://schemas.openxmlformats.org/officeDocument/2006/relationships/hyperlink" Target="http://www.mn.uio.no/fysikk/personer/vit/mariebat/index.html" TargetMode="External"/><Relationship Id="rId5" Type="http://schemas.openxmlformats.org/officeDocument/2006/relationships/hyperlink" Target="http://www.mn.uio.no/ibv/personer/adm/annamaz/index.html" TargetMode="External"/><Relationship Id="rId4" Type="http://schemas.openxmlformats.org/officeDocument/2006/relationships/hyperlink" Target="http://www.mn.uio.no/math/personer/adm/biljand/index.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sz="quarter"/>
          </p:nvPr>
        </p:nvSpPr>
        <p:spPr/>
        <p:txBody>
          <a:bodyPr/>
          <a:lstStyle/>
          <a:p>
            <a:r>
              <a:rPr lang="en-US" altLang="nb-NO" b="1" dirty="0" smtClean="0">
                <a:solidFill>
                  <a:schemeClr val="tx1"/>
                </a:solidFill>
              </a:rPr>
              <a:t/>
            </a:r>
            <a:br>
              <a:rPr lang="en-US" altLang="nb-NO" b="1" dirty="0" smtClean="0">
                <a:solidFill>
                  <a:schemeClr val="tx1"/>
                </a:solidFill>
              </a:rPr>
            </a:br>
            <a:r>
              <a:rPr lang="en-US" altLang="nb-NO" b="1" dirty="0" smtClean="0">
                <a:solidFill>
                  <a:schemeClr val="tx1"/>
                </a:solidFill>
              </a:rPr>
              <a:t/>
            </a:r>
            <a:br>
              <a:rPr lang="en-US" altLang="nb-NO" b="1" dirty="0" smtClean="0">
                <a:solidFill>
                  <a:schemeClr val="tx1"/>
                </a:solidFill>
              </a:rPr>
            </a:br>
            <a:r>
              <a:rPr lang="en-US" altLang="nb-NO" b="1" dirty="0" smtClean="0">
                <a:solidFill>
                  <a:schemeClr val="tx1"/>
                </a:solidFill>
              </a:rPr>
              <a:t/>
            </a:r>
            <a:br>
              <a:rPr lang="en-US" altLang="nb-NO" b="1" dirty="0" smtClean="0">
                <a:solidFill>
                  <a:schemeClr val="tx1"/>
                </a:solidFill>
              </a:rPr>
            </a:br>
            <a:r>
              <a:rPr lang="en-US" altLang="nb-NO" b="1" dirty="0" smtClean="0">
                <a:solidFill>
                  <a:schemeClr val="tx1"/>
                </a:solidFill>
              </a:rPr>
              <a:t/>
            </a:r>
            <a:br>
              <a:rPr lang="en-US" altLang="nb-NO" b="1" dirty="0" smtClean="0">
                <a:solidFill>
                  <a:schemeClr val="tx1"/>
                </a:solidFill>
              </a:rPr>
            </a:br>
            <a:r>
              <a:rPr lang="en-US" altLang="nb-NO" b="1" dirty="0" smtClean="0">
                <a:solidFill>
                  <a:schemeClr val="tx1"/>
                </a:solidFill>
              </a:rPr>
              <a:t/>
            </a:r>
            <a:br>
              <a:rPr lang="en-US" altLang="nb-NO" b="1" dirty="0" smtClean="0">
                <a:solidFill>
                  <a:schemeClr val="tx1"/>
                </a:solidFill>
              </a:rPr>
            </a:br>
            <a:r>
              <a:rPr lang="en-US" altLang="nb-NO" sz="3200" b="1" dirty="0" smtClean="0">
                <a:solidFill>
                  <a:schemeClr val="tx1"/>
                </a:solidFill>
              </a:rPr>
              <a:t/>
            </a:r>
            <a:br>
              <a:rPr lang="en-US" altLang="nb-NO" sz="3200" b="1" dirty="0" smtClean="0">
                <a:solidFill>
                  <a:schemeClr val="tx1"/>
                </a:solidFill>
              </a:rPr>
            </a:br>
            <a:r>
              <a:rPr lang="en-US" altLang="nb-NO" sz="4000" b="1" dirty="0" err="1" smtClean="0">
                <a:solidFill>
                  <a:schemeClr val="tx1"/>
                </a:solidFill>
              </a:rPr>
              <a:t>Doktorgrad</a:t>
            </a:r>
            <a:r>
              <a:rPr lang="en-US" altLang="nb-NO" sz="4000" b="1" dirty="0" smtClean="0">
                <a:solidFill>
                  <a:schemeClr val="tx1"/>
                </a:solidFill>
              </a:rPr>
              <a:t> </a:t>
            </a:r>
            <a:r>
              <a:rPr lang="en-US" altLang="nb-NO" sz="4000" b="1" dirty="0" err="1">
                <a:solidFill>
                  <a:schemeClr val="tx1"/>
                </a:solidFill>
              </a:rPr>
              <a:t>og</a:t>
            </a:r>
            <a:r>
              <a:rPr lang="en-US" altLang="nb-NO" sz="4000" b="1" dirty="0">
                <a:solidFill>
                  <a:schemeClr val="tx1"/>
                </a:solidFill>
              </a:rPr>
              <a:t> </a:t>
            </a:r>
            <a:r>
              <a:rPr lang="en-US" altLang="nb-NO" sz="4000" b="1" dirty="0" err="1">
                <a:solidFill>
                  <a:schemeClr val="tx1"/>
                </a:solidFill>
              </a:rPr>
              <a:t>veien</a:t>
            </a:r>
            <a:r>
              <a:rPr lang="en-US" altLang="nb-NO" sz="4000" b="1" dirty="0">
                <a:solidFill>
                  <a:schemeClr val="tx1"/>
                </a:solidFill>
              </a:rPr>
              <a:t> </a:t>
            </a:r>
            <a:r>
              <a:rPr lang="en-US" altLang="nb-NO" sz="4000" b="1" dirty="0" err="1" smtClean="0">
                <a:solidFill>
                  <a:schemeClr val="tx1"/>
                </a:solidFill>
              </a:rPr>
              <a:t>videre</a:t>
            </a:r>
            <a:r>
              <a:rPr lang="en-US" altLang="nb-NO" b="1" dirty="0" smtClean="0">
                <a:solidFill>
                  <a:schemeClr val="tx1"/>
                </a:solidFill>
              </a:rPr>
              <a:t/>
            </a:r>
            <a:br>
              <a:rPr lang="en-US" altLang="nb-NO" b="1" dirty="0" smtClean="0">
                <a:solidFill>
                  <a:schemeClr val="tx1"/>
                </a:solidFill>
              </a:rPr>
            </a:br>
            <a:endParaRPr lang="nb-NO" altLang="nb-NO" sz="2000" b="1" dirty="0" smtClean="0">
              <a:solidFill>
                <a:schemeClr val="tx1"/>
              </a:solidFill>
            </a:endParaRPr>
          </a:p>
        </p:txBody>
      </p:sp>
      <p:sp>
        <p:nvSpPr>
          <p:cNvPr id="2" name="Undertittel 1"/>
          <p:cNvSpPr>
            <a:spLocks noGrp="1"/>
          </p:cNvSpPr>
          <p:nvPr>
            <p:ph type="subTitle" sz="quarter" idx="1"/>
          </p:nvPr>
        </p:nvSpPr>
        <p:spPr/>
        <p:txBody>
          <a:bodyPr/>
          <a:lstStyle/>
          <a:p>
            <a:r>
              <a:rPr lang="nb-NO" dirty="0" err="1" smtClean="0"/>
              <a:t>Ph.d</a:t>
            </a:r>
            <a:r>
              <a:rPr lang="nb-NO" dirty="0" smtClean="0"/>
              <a:t>. seminar 25.5.2018.</a:t>
            </a:r>
          </a:p>
          <a:p>
            <a:r>
              <a:rPr lang="nb-NO" dirty="0" smtClean="0"/>
              <a:t>Finn-Eirik Johansen </a:t>
            </a:r>
            <a:endParaRPr lang="en-US"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0" y="836712"/>
          <a:ext cx="9144000" cy="602128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b="26720"/>
          <a:stretch/>
        </p:blipFill>
        <p:spPr>
          <a:xfrm>
            <a:off x="157417" y="1879149"/>
            <a:ext cx="8807071" cy="4142139"/>
          </a:xfrm>
          <a:prstGeom prst="rect">
            <a:avLst/>
          </a:prstGeom>
        </p:spPr>
      </p:pic>
      <p:sp>
        <p:nvSpPr>
          <p:cNvPr id="6" name="TextBox 5"/>
          <p:cNvSpPr txBox="1"/>
          <p:nvPr/>
        </p:nvSpPr>
        <p:spPr>
          <a:xfrm>
            <a:off x="212270" y="6021766"/>
            <a:ext cx="8931730" cy="73866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prstClr val="black">
                    <a:lumMod val="65000"/>
                    <a:lumOff val="35000"/>
                  </a:prstClr>
                </a:solidFill>
                <a:effectLst/>
                <a:uLnTx/>
                <a:uFillTx/>
                <a:latin typeface="Helvetica"/>
                <a:ea typeface="+mn-ea"/>
                <a:cs typeface="Helvetica"/>
              </a:rPr>
              <a:t>*By 2017 this is &lt;7% in the biological sciences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smtClean="0">
                <a:ln>
                  <a:noFill/>
                </a:ln>
                <a:solidFill>
                  <a:prstClr val="black">
                    <a:lumMod val="65000"/>
                    <a:lumOff val="35000"/>
                  </a:prstClr>
                </a:solidFill>
                <a:effectLst/>
                <a:uLnTx/>
                <a:uFillTx/>
                <a:latin typeface="Helvetica"/>
                <a:ea typeface="+mn-ea"/>
                <a:cs typeface="Helvetica"/>
              </a:rPr>
              <a:t>Maximiliaan</a:t>
            </a:r>
            <a:r>
              <a:rPr kumimoji="0" lang="en-US" sz="1400" b="0" i="0" u="none" strike="noStrike" kern="1200" cap="none" spc="0" normalizeH="0" baseline="0" noProof="0" dirty="0" smtClean="0">
                <a:ln>
                  <a:noFill/>
                </a:ln>
                <a:solidFill>
                  <a:prstClr val="black">
                    <a:lumMod val="65000"/>
                    <a:lumOff val="35000"/>
                  </a:prstClr>
                </a:solidFill>
                <a:effectLst/>
                <a:uLnTx/>
                <a:uFillTx/>
                <a:latin typeface="Helvetica"/>
                <a:ea typeface="+mn-ea"/>
                <a:cs typeface="Helvetica"/>
              </a:rPr>
              <a:t> </a:t>
            </a:r>
            <a:r>
              <a:rPr kumimoji="0" lang="en-US" sz="1400" b="0" i="0" u="none" strike="noStrike" kern="1200" cap="none" spc="0" normalizeH="0" baseline="0" noProof="0" dirty="0" err="1">
                <a:ln>
                  <a:noFill/>
                </a:ln>
                <a:solidFill>
                  <a:prstClr val="black">
                    <a:lumMod val="65000"/>
                    <a:lumOff val="35000"/>
                  </a:prstClr>
                </a:solidFill>
                <a:effectLst/>
                <a:uLnTx/>
                <a:uFillTx/>
                <a:latin typeface="Helvetica"/>
                <a:ea typeface="+mn-ea"/>
                <a:cs typeface="Helvetica"/>
              </a:rPr>
              <a:t>Schillebeeckx</a:t>
            </a:r>
            <a:r>
              <a:rPr kumimoji="0" lang="en-US" sz="1400" b="0" i="0" u="none" strike="noStrike" kern="1200" cap="none" spc="0" normalizeH="0" baseline="0" noProof="0" dirty="0">
                <a:ln>
                  <a:noFill/>
                </a:ln>
                <a:solidFill>
                  <a:prstClr val="black">
                    <a:lumMod val="65000"/>
                    <a:lumOff val="35000"/>
                  </a:prstClr>
                </a:solidFill>
                <a:effectLst/>
                <a:uLnTx/>
                <a:uFillTx/>
                <a:latin typeface="Helvetica"/>
                <a:ea typeface="+mn-ea"/>
                <a:cs typeface="Helvetica"/>
              </a:rPr>
              <a:t>, Brett </a:t>
            </a:r>
            <a:r>
              <a:rPr kumimoji="0" lang="en-US" sz="1400" b="0" i="0" u="none" strike="noStrike" kern="1200" cap="none" spc="0" normalizeH="0" baseline="0" noProof="0" dirty="0" err="1">
                <a:ln>
                  <a:noFill/>
                </a:ln>
                <a:solidFill>
                  <a:prstClr val="black">
                    <a:lumMod val="65000"/>
                    <a:lumOff val="35000"/>
                  </a:prstClr>
                </a:solidFill>
                <a:effectLst/>
                <a:uLnTx/>
                <a:uFillTx/>
                <a:latin typeface="Helvetica"/>
                <a:ea typeface="+mn-ea"/>
                <a:cs typeface="Helvetica"/>
              </a:rPr>
              <a:t>Maricque</a:t>
            </a:r>
            <a:r>
              <a:rPr kumimoji="0" lang="en-US" sz="1400" b="0" i="0" u="none" strike="noStrike" kern="1200" cap="none" spc="0" normalizeH="0" baseline="0" noProof="0" dirty="0">
                <a:ln>
                  <a:noFill/>
                </a:ln>
                <a:solidFill>
                  <a:prstClr val="black">
                    <a:lumMod val="65000"/>
                    <a:lumOff val="35000"/>
                  </a:prstClr>
                </a:solidFill>
                <a:effectLst/>
                <a:uLnTx/>
                <a:uFillTx/>
                <a:latin typeface="Helvetica"/>
                <a:ea typeface="+mn-ea"/>
                <a:cs typeface="Helvetica"/>
              </a:rPr>
              <a:t> &amp; Cory </a:t>
            </a:r>
            <a:r>
              <a:rPr kumimoji="0" lang="en-US" sz="1400" b="0" i="0" u="none" strike="noStrike" kern="1200" cap="none" spc="0" normalizeH="0" baseline="0" noProof="0" dirty="0" smtClean="0">
                <a:ln>
                  <a:noFill/>
                </a:ln>
                <a:solidFill>
                  <a:prstClr val="black">
                    <a:lumMod val="65000"/>
                    <a:lumOff val="35000"/>
                  </a:prstClr>
                </a:solidFill>
                <a:effectLst/>
                <a:uLnTx/>
                <a:uFillTx/>
                <a:latin typeface="Helvetica"/>
                <a:ea typeface="+mn-ea"/>
                <a:cs typeface="Helvetica"/>
              </a:rPr>
              <a:t>Lewis Nature </a:t>
            </a:r>
            <a:r>
              <a:rPr kumimoji="0" lang="en-US" sz="1400" b="0" i="0" u="none" strike="noStrike" kern="1200" cap="none" spc="0" normalizeH="0" baseline="0" noProof="0" dirty="0">
                <a:ln>
                  <a:noFill/>
                </a:ln>
                <a:solidFill>
                  <a:prstClr val="black">
                    <a:lumMod val="65000"/>
                    <a:lumOff val="35000"/>
                  </a:prstClr>
                </a:solidFill>
                <a:effectLst/>
                <a:uLnTx/>
                <a:uFillTx/>
                <a:latin typeface="Helvetica"/>
                <a:ea typeface="+mn-ea"/>
                <a:cs typeface="Helvetica"/>
              </a:rPr>
              <a:t>biotechnology </a:t>
            </a:r>
            <a:r>
              <a:rPr kumimoji="0" lang="en-US" sz="1400" b="0" i="0" u="none" strike="noStrike" kern="1200" cap="none" spc="0" normalizeH="0" baseline="0" noProof="0" dirty="0" smtClean="0">
                <a:ln>
                  <a:noFill/>
                </a:ln>
                <a:solidFill>
                  <a:prstClr val="black">
                    <a:lumMod val="65000"/>
                    <a:lumOff val="35000"/>
                  </a:prstClr>
                </a:solidFill>
                <a:effectLst/>
                <a:uLnTx/>
                <a:uFillTx/>
                <a:latin typeface="Helvetica"/>
                <a:ea typeface="+mn-ea"/>
                <a:cs typeface="Helvetica"/>
              </a:rPr>
              <a:t>volume 31 Number </a:t>
            </a:r>
            <a:r>
              <a:rPr kumimoji="0" lang="en-US" sz="1400" b="0" i="0" u="none" strike="noStrike" kern="1200" cap="none" spc="0" normalizeH="0" baseline="0" noProof="0" dirty="0">
                <a:ln>
                  <a:noFill/>
                </a:ln>
                <a:solidFill>
                  <a:prstClr val="black">
                    <a:lumMod val="65000"/>
                    <a:lumOff val="35000"/>
                  </a:prstClr>
                </a:solidFill>
                <a:effectLst/>
                <a:uLnTx/>
                <a:uFillTx/>
                <a:latin typeface="Helvetica"/>
                <a:ea typeface="+mn-ea"/>
                <a:cs typeface="Helvetica"/>
              </a:rPr>
              <a:t>10 </a:t>
            </a:r>
            <a:r>
              <a:rPr kumimoji="0" lang="en-US" sz="1400" b="0" i="0" u="none" strike="noStrike" kern="1200" cap="none" spc="0" normalizeH="0" baseline="0" noProof="0" dirty="0" smtClean="0">
                <a:ln>
                  <a:noFill/>
                </a:ln>
                <a:solidFill>
                  <a:prstClr val="black">
                    <a:lumMod val="65000"/>
                    <a:lumOff val="35000"/>
                  </a:prstClr>
                </a:solidFill>
                <a:effectLst/>
                <a:uLnTx/>
                <a:uFillTx/>
                <a:latin typeface="Helvetica"/>
                <a:ea typeface="+mn-ea"/>
                <a:cs typeface="Helvetica"/>
              </a:rPr>
              <a:t>October </a:t>
            </a:r>
            <a:r>
              <a:rPr kumimoji="0" lang="en-US" sz="1400" b="0" i="0" u="none" strike="noStrike" kern="1200" cap="none" spc="0" normalizeH="0" baseline="0" noProof="0" dirty="0">
                <a:ln>
                  <a:noFill/>
                </a:ln>
                <a:solidFill>
                  <a:prstClr val="black">
                    <a:lumMod val="65000"/>
                    <a:lumOff val="35000"/>
                  </a:prstClr>
                </a:solidFill>
                <a:effectLst/>
                <a:uLnTx/>
                <a:uFillTx/>
                <a:latin typeface="Helvetica"/>
                <a:ea typeface="+mn-ea"/>
                <a:cs typeface="Helvetica"/>
              </a:rPr>
              <a:t>2013 </a:t>
            </a:r>
          </a:p>
        </p:txBody>
      </p:sp>
      <p:sp>
        <p:nvSpPr>
          <p:cNvPr id="7" name="TextBox 6"/>
          <p:cNvSpPr txBox="1"/>
          <p:nvPr/>
        </p:nvSpPr>
        <p:spPr>
          <a:xfrm>
            <a:off x="0" y="304800"/>
            <a:ext cx="9144000" cy="1692771"/>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Helvetica"/>
                <a:ea typeface="+mn-ea"/>
                <a:cs typeface="Helvetica"/>
              </a:rPr>
              <a:t> </a:t>
            </a:r>
            <a:r>
              <a:rPr kumimoji="0" lang="en-US" sz="1800" b="1" i="0" u="none" strike="noStrike" kern="1200" cap="none" spc="0" normalizeH="0" baseline="0" noProof="0" dirty="0" smtClean="0">
                <a:ln>
                  <a:noFill/>
                </a:ln>
                <a:solidFill>
                  <a:prstClr val="black"/>
                </a:solidFill>
                <a:effectLst/>
                <a:uLnTx/>
                <a:uFillTx/>
                <a:latin typeface="Helvetica"/>
                <a:ea typeface="+mn-ea"/>
                <a:cs typeface="Helvetica"/>
              </a:rPr>
              <a:t> Graduate </a:t>
            </a:r>
            <a:r>
              <a:rPr kumimoji="0" lang="en-US" sz="1800" b="1" i="0" u="none" strike="noStrike" kern="1200" cap="none" spc="0" normalizeH="0" baseline="0" noProof="0" dirty="0">
                <a:ln>
                  <a:noFill/>
                </a:ln>
                <a:solidFill>
                  <a:prstClr val="black"/>
                </a:solidFill>
                <a:effectLst/>
                <a:uLnTx/>
                <a:uFillTx/>
                <a:latin typeface="Helvetica"/>
                <a:ea typeface="+mn-ea"/>
                <a:cs typeface="Helvetica"/>
              </a:rPr>
              <a:t>students and Postdoctoral fellows are a talented pool of people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Helvetica"/>
                <a:ea typeface="+mn-ea"/>
                <a:cs typeface="Helvetica"/>
              </a:rPr>
              <a:t> </a:t>
            </a:r>
            <a:r>
              <a:rPr kumimoji="0" lang="en-US" sz="1800" b="1" i="0" u="none" strike="noStrike" kern="1200" cap="none" spc="0" normalizeH="0" baseline="0" noProof="0" dirty="0" smtClean="0">
                <a:ln>
                  <a:noFill/>
                </a:ln>
                <a:solidFill>
                  <a:prstClr val="black"/>
                </a:solidFill>
                <a:effectLst/>
                <a:uLnTx/>
                <a:uFillTx/>
                <a:latin typeface="Helvetica"/>
                <a:ea typeface="+mn-ea"/>
                <a:cs typeface="Helvetica"/>
              </a:rPr>
              <a:t> contributing </a:t>
            </a:r>
            <a:r>
              <a:rPr kumimoji="0" lang="en-US" sz="1800" b="1" i="0" u="none" strike="noStrike" kern="1200" cap="none" spc="0" normalizeH="0" baseline="0" noProof="0" dirty="0">
                <a:ln>
                  <a:noFill/>
                </a:ln>
                <a:solidFill>
                  <a:prstClr val="black"/>
                </a:solidFill>
                <a:effectLst/>
                <a:uLnTx/>
                <a:uFillTx/>
                <a:latin typeface="Helvetica"/>
                <a:ea typeface="+mn-ea"/>
                <a:cs typeface="Helvetica"/>
              </a:rPr>
              <a:t>to scientific progress.  </a:t>
            </a:r>
            <a:r>
              <a:rPr kumimoji="0" lang="en-US" sz="1800" b="1" i="0" u="none" strike="noStrike" kern="1200" cap="none" spc="0" normalizeH="0" baseline="0" noProof="0" dirty="0" smtClean="0">
                <a:ln>
                  <a:noFill/>
                </a:ln>
                <a:solidFill>
                  <a:prstClr val="black"/>
                </a:solidFill>
                <a:effectLst/>
                <a:uLnTx/>
                <a:uFillTx/>
                <a:latin typeface="Helvetica"/>
                <a:ea typeface="+mn-ea"/>
                <a:cs typeface="Helvetica"/>
              </a:rPr>
              <a:t>But, the pool</a:t>
            </a:r>
            <a:r>
              <a:rPr kumimoji="0" lang="en-US" sz="1800" b="1" i="0" u="none" strike="noStrike" kern="1200" cap="none" spc="0" normalizeH="0" baseline="0" noProof="0" dirty="0">
                <a:ln>
                  <a:noFill/>
                </a:ln>
                <a:solidFill>
                  <a:prstClr val="black"/>
                </a:solidFill>
                <a:effectLst/>
                <a:uLnTx/>
                <a:uFillTx/>
                <a:latin typeface="Helvetica"/>
                <a:ea typeface="+mn-ea"/>
                <a:cs typeface="Helvetica"/>
              </a:rPr>
              <a:t> </a:t>
            </a:r>
            <a:r>
              <a:rPr kumimoji="0" lang="en-US" sz="1800" b="1" i="0" u="none" strike="noStrike" kern="1200" cap="none" spc="0" normalizeH="0" baseline="0" noProof="0" dirty="0" smtClean="0">
                <a:ln>
                  <a:noFill/>
                </a:ln>
                <a:solidFill>
                  <a:prstClr val="black"/>
                </a:solidFill>
                <a:effectLst/>
                <a:uLnTx/>
                <a:uFillTx/>
                <a:latin typeface="Helvetica"/>
                <a:ea typeface="+mn-ea"/>
                <a:cs typeface="Helvetica"/>
              </a:rPr>
              <a:t>is </a:t>
            </a:r>
            <a:r>
              <a:rPr kumimoji="0" lang="en-US" sz="1800" b="1" i="0" u="none" strike="noStrike" kern="1200" cap="none" spc="0" normalizeH="0" baseline="0" noProof="0" dirty="0">
                <a:ln>
                  <a:noFill/>
                </a:ln>
                <a:solidFill>
                  <a:prstClr val="black"/>
                </a:solidFill>
                <a:effectLst/>
                <a:uLnTx/>
                <a:uFillTx/>
                <a:latin typeface="Helvetica"/>
                <a:ea typeface="+mn-ea"/>
                <a:cs typeface="Helvetica"/>
              </a:rPr>
              <a:t>far larger than </a:t>
            </a:r>
            <a:r>
              <a:rPr kumimoji="0" lang="en-US" sz="1800" b="1" i="0" u="none" strike="noStrike" kern="1200" cap="none" spc="0" normalizeH="0" baseline="0" noProof="0" dirty="0" smtClean="0">
                <a:ln>
                  <a:noFill/>
                </a:ln>
                <a:solidFill>
                  <a:prstClr val="black"/>
                </a:solidFill>
                <a:effectLst/>
                <a:uLnTx/>
                <a:uFillTx/>
                <a:latin typeface="Helvetica"/>
                <a:ea typeface="+mn-ea"/>
                <a:cs typeface="Helvetica"/>
              </a:rPr>
              <a:t>what the </a:t>
            </a:r>
            <a:endParaRPr kumimoji="0" lang="en-US" sz="1800" b="1" i="0" u="none" strike="noStrike" kern="1200" cap="none" spc="0" normalizeH="0" baseline="0" noProof="0" dirty="0">
              <a:ln>
                <a:noFill/>
              </a:ln>
              <a:solidFill>
                <a:prstClr val="black"/>
              </a:solidFill>
              <a:effectLst/>
              <a:uLnTx/>
              <a:uFillTx/>
              <a:latin typeface="Helvetica"/>
              <a:ea typeface="+mn-ea"/>
              <a:cs typeface="Helvetica"/>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Helvetica"/>
                <a:ea typeface="+mn-ea"/>
                <a:cs typeface="Helvetica"/>
              </a:rPr>
              <a:t>  current academic system is able to support.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Helvetica"/>
              <a:ea typeface="+mn-ea"/>
              <a:cs typeface="Helvetica"/>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Helvetica"/>
                <a:ea typeface="+mn-ea"/>
                <a:cs typeface="Helvetica"/>
              </a:rPr>
              <a:t>  In 2010*, </a:t>
            </a:r>
            <a:r>
              <a:rPr kumimoji="0" lang="en-US" sz="1400" b="0" i="0" u="none" strike="noStrike" kern="1200" cap="none" spc="0" normalizeH="0" baseline="0" noProof="0" dirty="0">
                <a:ln>
                  <a:noFill/>
                </a:ln>
                <a:solidFill>
                  <a:prstClr val="black"/>
                </a:solidFill>
                <a:effectLst/>
                <a:uLnTx/>
                <a:uFillTx/>
                <a:latin typeface="Helvetica"/>
                <a:ea typeface="+mn-ea"/>
                <a:cs typeface="Helvetica"/>
              </a:rPr>
              <a:t>less than 15% of US-trained </a:t>
            </a:r>
            <a:r>
              <a:rPr kumimoji="0" lang="en-US" sz="1400" b="0" i="0" u="none" strike="noStrike" kern="1200" cap="none" spc="0" normalizeH="0" baseline="0" noProof="0" dirty="0" smtClean="0">
                <a:ln>
                  <a:noFill/>
                </a:ln>
                <a:solidFill>
                  <a:prstClr val="black"/>
                </a:solidFill>
                <a:effectLst/>
                <a:uLnTx/>
                <a:uFillTx/>
                <a:latin typeface="Helvetica"/>
                <a:ea typeface="+mn-ea"/>
                <a:cs typeface="Helvetica"/>
              </a:rPr>
              <a:t>science</a:t>
            </a:r>
            <a:r>
              <a:rPr kumimoji="0" lang="en-US" sz="1400" b="0" i="0" u="none" strike="noStrike" kern="1200" cap="none" spc="0" normalizeH="0" baseline="0" noProof="0" dirty="0">
                <a:ln>
                  <a:noFill/>
                </a:ln>
                <a:solidFill>
                  <a:prstClr val="black"/>
                </a:solidFill>
                <a:effectLst/>
                <a:uLnTx/>
                <a:uFillTx/>
                <a:latin typeface="Helvetica"/>
                <a:ea typeface="+mn-ea"/>
                <a:cs typeface="Helvetica"/>
              </a:rPr>
              <a:t>, engineering </a:t>
            </a:r>
            <a:r>
              <a:rPr kumimoji="0" lang="en-US" sz="1400" b="0" i="0" u="none" strike="noStrike" kern="1200" cap="none" spc="0" normalizeH="0" baseline="0" noProof="0" dirty="0" smtClean="0">
                <a:ln>
                  <a:noFill/>
                </a:ln>
                <a:solidFill>
                  <a:prstClr val="black"/>
                </a:solidFill>
                <a:effectLst/>
                <a:uLnTx/>
                <a:uFillTx/>
                <a:latin typeface="Helvetica"/>
                <a:ea typeface="+mn-ea"/>
                <a:cs typeface="Helvetica"/>
              </a:rPr>
              <a:t>and health </a:t>
            </a:r>
            <a:r>
              <a:rPr kumimoji="0" lang="en-US" sz="1400" b="0" i="0" u="none" strike="noStrike" kern="1200" cap="none" spc="0" normalizeH="0" baseline="0" noProof="0" dirty="0">
                <a:ln>
                  <a:noFill/>
                </a:ln>
                <a:solidFill>
                  <a:prstClr val="black"/>
                </a:solidFill>
                <a:effectLst/>
                <a:uLnTx/>
                <a:uFillTx/>
                <a:latin typeface="Helvetica"/>
                <a:ea typeface="+mn-ea"/>
                <a:cs typeface="Helvetica"/>
              </a:rPr>
              <a:t>sciences postdocs had obtained </a:t>
            </a:r>
            <a:endParaRPr kumimoji="0" lang="en-US" sz="1400" b="0" i="0" u="none" strike="noStrike" kern="1200" cap="none" spc="0" normalizeH="0" baseline="0" noProof="0" dirty="0" smtClean="0">
              <a:ln>
                <a:noFill/>
              </a:ln>
              <a:solidFill>
                <a:prstClr val="black"/>
              </a:solidFill>
              <a:effectLst/>
              <a:uLnTx/>
              <a:uFillTx/>
              <a:latin typeface="Helvetica"/>
              <a:ea typeface="+mn-ea"/>
              <a:cs typeface="Helvetica"/>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smtClean="0">
                <a:ln>
                  <a:noFill/>
                </a:ln>
                <a:solidFill>
                  <a:prstClr val="black"/>
                </a:solidFill>
                <a:effectLst/>
                <a:uLnTx/>
                <a:uFillTx/>
                <a:latin typeface="Helvetica"/>
                <a:ea typeface="+mn-ea"/>
                <a:cs typeface="Helvetica"/>
              </a:rPr>
              <a:t>  a </a:t>
            </a:r>
            <a:r>
              <a:rPr kumimoji="0" lang="en-US" sz="1400" b="0" i="0" u="none" strike="noStrike" kern="1200" cap="none" spc="0" normalizeH="0" baseline="0" noProof="0" dirty="0">
                <a:ln>
                  <a:noFill/>
                </a:ln>
                <a:solidFill>
                  <a:prstClr val="black"/>
                </a:solidFill>
                <a:effectLst/>
                <a:uLnTx/>
                <a:uFillTx/>
                <a:latin typeface="Helvetica"/>
                <a:ea typeface="+mn-ea"/>
                <a:cs typeface="Helvetica"/>
              </a:rPr>
              <a:t>tenure-track faculty position </a:t>
            </a:r>
            <a:r>
              <a:rPr kumimoji="0" lang="en-US" sz="1400" b="0" i="0" u="none" strike="noStrike" kern="1200" cap="none" spc="0" normalizeH="0" baseline="0" noProof="0" dirty="0" smtClean="0">
                <a:ln>
                  <a:noFill/>
                </a:ln>
                <a:solidFill>
                  <a:prstClr val="black"/>
                </a:solidFill>
                <a:effectLst/>
                <a:uLnTx/>
                <a:uFillTx/>
                <a:latin typeface="Helvetica"/>
                <a:ea typeface="+mn-ea"/>
                <a:cs typeface="Helvetica"/>
              </a:rPr>
              <a:t> within </a:t>
            </a:r>
            <a:r>
              <a:rPr kumimoji="0" lang="en-US" sz="1400" b="0" i="0" u="none" strike="noStrike" kern="1200" cap="none" spc="0" normalizeH="0" baseline="0" noProof="0" dirty="0">
                <a:ln>
                  <a:noFill/>
                </a:ln>
                <a:solidFill>
                  <a:prstClr val="black"/>
                </a:solidFill>
                <a:effectLst/>
                <a:uLnTx/>
                <a:uFillTx/>
                <a:latin typeface="Helvetica"/>
                <a:ea typeface="+mn-ea"/>
                <a:cs typeface="Helvetica"/>
              </a:rPr>
              <a:t>5–7 years of completing their PhD (</a:t>
            </a:r>
            <a:r>
              <a:rPr kumimoji="0" lang="en-US" sz="1400" b="0" i="0" u="none" strike="noStrike" kern="1200" cap="none" spc="0" normalizeH="0" baseline="0" noProof="0" dirty="0" err="1">
                <a:ln>
                  <a:noFill/>
                </a:ln>
                <a:solidFill>
                  <a:prstClr val="black"/>
                </a:solidFill>
                <a:effectLst/>
                <a:uLnTx/>
                <a:uFillTx/>
                <a:latin typeface="Helvetica"/>
                <a:ea typeface="+mn-ea"/>
                <a:cs typeface="Helvetica"/>
              </a:rPr>
              <a:t>Sauermann</a:t>
            </a:r>
            <a:r>
              <a:rPr kumimoji="0" lang="en-US" sz="1400" b="0" i="0" u="none" strike="noStrike" kern="1200" cap="none" spc="0" normalizeH="0" baseline="0" noProof="0" dirty="0">
                <a:ln>
                  <a:noFill/>
                </a:ln>
                <a:solidFill>
                  <a:prstClr val="black"/>
                </a:solidFill>
                <a:effectLst/>
                <a:uLnTx/>
                <a:uFillTx/>
                <a:latin typeface="Helvetica"/>
                <a:ea typeface="+mn-ea"/>
                <a:cs typeface="Helvetica"/>
              </a:rPr>
              <a:t> &amp; Roach, 2012)</a:t>
            </a:r>
            <a:r>
              <a:rPr kumimoji="0" lang="en-US" sz="1800" b="0" i="0" u="none" strike="noStrike" kern="1200" cap="none" spc="0" normalizeH="0" baseline="0" noProof="0" dirty="0">
                <a:ln>
                  <a:noFill/>
                </a:ln>
                <a:solidFill>
                  <a:prstClr val="black"/>
                </a:solidFill>
                <a:effectLst/>
                <a:uLnTx/>
                <a:uFillTx/>
                <a:latin typeface="Helvetica"/>
                <a:ea typeface="+mn-ea"/>
                <a:cs typeface="Helvetica"/>
              </a:rPr>
              <a:t>. </a:t>
            </a:r>
          </a:p>
        </p:txBody>
      </p:sp>
      <p:sp>
        <p:nvSpPr>
          <p:cNvPr id="2" name="TekstSylinder 1"/>
          <p:cNvSpPr txBox="1"/>
          <p:nvPr/>
        </p:nvSpPr>
        <p:spPr>
          <a:xfrm>
            <a:off x="5782207" y="6519446"/>
            <a:ext cx="3182281" cy="338554"/>
          </a:xfrm>
          <a:prstGeom prst="rect">
            <a:avLst/>
          </a:prstGeom>
          <a:noFill/>
        </p:spPr>
        <p:txBody>
          <a:bodyPr wrap="none" rtlCol="0">
            <a:spAutoFit/>
          </a:bodyPr>
          <a:lstStyle/>
          <a:p>
            <a:r>
              <a:rPr lang="nb-NO" sz="1600" dirty="0" smtClean="0"/>
              <a:t>Slide </a:t>
            </a:r>
            <a:r>
              <a:rPr lang="nb-NO" sz="1600" dirty="0" err="1" smtClean="0"/>
              <a:t>courtesy</a:t>
            </a:r>
            <a:r>
              <a:rPr lang="nb-NO" sz="1600" dirty="0" smtClean="0"/>
              <a:t> </a:t>
            </a:r>
            <a:r>
              <a:rPr lang="nb-NO" sz="1600" dirty="0" err="1" smtClean="0"/>
              <a:t>of</a:t>
            </a:r>
            <a:r>
              <a:rPr lang="nb-NO" sz="1600" dirty="0" smtClean="0"/>
              <a:t> Barbara Nelsen</a:t>
            </a:r>
            <a:endParaRPr lang="en-US" sz="1600" dirty="0"/>
          </a:p>
        </p:txBody>
      </p:sp>
    </p:spTree>
    <p:extLst>
      <p:ext uri="{BB962C8B-B14F-4D97-AF65-F5344CB8AC3E}">
        <p14:creationId xmlns:p14="http://schemas.microsoft.com/office/powerpoint/2010/main" val="19020385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267"/>
            <a:ext cx="9144000" cy="6858000"/>
          </a:xfrm>
          <a:prstGeom prst="rect">
            <a:avLst/>
          </a:prstGeom>
        </p:spPr>
      </p:pic>
      <p:pic>
        <p:nvPicPr>
          <p:cNvPr id="7" name="Picture 6" descr="Screenshot 2017-04-16 18.26.2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37125" cy="6858000"/>
          </a:xfrm>
          <a:prstGeom prst="rect">
            <a:avLst/>
          </a:prstGeom>
        </p:spPr>
      </p:pic>
      <p:sp>
        <p:nvSpPr>
          <p:cNvPr id="2" name="TextBox 1"/>
          <p:cNvSpPr txBox="1"/>
          <p:nvPr/>
        </p:nvSpPr>
        <p:spPr>
          <a:xfrm>
            <a:off x="5791200" y="1307068"/>
            <a:ext cx="774934" cy="369332"/>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rial" charset="0"/>
                <a:ea typeface="+mn-ea"/>
                <a:cs typeface="Arial" charset="0"/>
              </a:rPr>
              <a:t>billion</a:t>
            </a:r>
            <a:endParaRPr kumimoji="0" lang="en-US" sz="1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5" name="TekstSylinder 4"/>
          <p:cNvSpPr txBox="1"/>
          <p:nvPr/>
        </p:nvSpPr>
        <p:spPr>
          <a:xfrm>
            <a:off x="5782207" y="6519446"/>
            <a:ext cx="3182281" cy="338554"/>
          </a:xfrm>
          <a:prstGeom prst="rect">
            <a:avLst/>
          </a:prstGeom>
          <a:noFill/>
        </p:spPr>
        <p:txBody>
          <a:bodyPr wrap="none" rtlCol="0">
            <a:spAutoFit/>
          </a:bodyPr>
          <a:lstStyle/>
          <a:p>
            <a:r>
              <a:rPr lang="nb-NO" sz="1600" dirty="0" smtClean="0">
                <a:solidFill>
                  <a:schemeClr val="bg1"/>
                </a:solidFill>
              </a:rPr>
              <a:t>Slide </a:t>
            </a:r>
            <a:r>
              <a:rPr lang="nb-NO" sz="1600" dirty="0" err="1" smtClean="0">
                <a:solidFill>
                  <a:schemeClr val="bg1"/>
                </a:solidFill>
              </a:rPr>
              <a:t>courtesy</a:t>
            </a:r>
            <a:r>
              <a:rPr lang="nb-NO" sz="1600" dirty="0" smtClean="0">
                <a:solidFill>
                  <a:schemeClr val="bg1"/>
                </a:solidFill>
              </a:rPr>
              <a:t> </a:t>
            </a:r>
            <a:r>
              <a:rPr lang="nb-NO" sz="1600" dirty="0" err="1" smtClean="0">
                <a:solidFill>
                  <a:schemeClr val="bg1"/>
                </a:solidFill>
              </a:rPr>
              <a:t>of</a:t>
            </a:r>
            <a:r>
              <a:rPr lang="nb-NO" sz="1600" dirty="0" smtClean="0">
                <a:solidFill>
                  <a:schemeClr val="bg1"/>
                </a:solidFill>
              </a:rPr>
              <a:t> Barbara Nelsen</a:t>
            </a:r>
            <a:endParaRPr lang="en-US" sz="1600" dirty="0">
              <a:solidFill>
                <a:schemeClr val="bg1"/>
              </a:solidFill>
            </a:endParaRPr>
          </a:p>
        </p:txBody>
      </p:sp>
    </p:spTree>
    <p:extLst>
      <p:ext uri="{BB962C8B-B14F-4D97-AF65-F5344CB8AC3E}">
        <p14:creationId xmlns:p14="http://schemas.microsoft.com/office/powerpoint/2010/main" val="2553942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err="1" smtClean="0"/>
              <a:t>Doktorgrad</a:t>
            </a:r>
            <a:r>
              <a:rPr lang="en-US" dirty="0" smtClean="0"/>
              <a:t> </a:t>
            </a:r>
            <a:r>
              <a:rPr lang="en-US" dirty="0" err="1" smtClean="0"/>
              <a:t>og</a:t>
            </a:r>
            <a:r>
              <a:rPr lang="en-US" dirty="0" smtClean="0"/>
              <a:t> </a:t>
            </a:r>
            <a:r>
              <a:rPr lang="en-US" dirty="0" err="1" smtClean="0"/>
              <a:t>veien</a:t>
            </a:r>
            <a:r>
              <a:rPr lang="en-US" dirty="0" smtClean="0"/>
              <a:t> </a:t>
            </a:r>
            <a:r>
              <a:rPr lang="en-US" dirty="0" err="1" smtClean="0"/>
              <a:t>videre</a:t>
            </a:r>
            <a:r>
              <a:rPr lang="en-US" dirty="0" smtClean="0"/>
              <a:t> </a:t>
            </a:r>
            <a:br>
              <a:rPr lang="en-US" dirty="0" smtClean="0"/>
            </a:br>
            <a:endParaRPr lang="en-US" dirty="0"/>
          </a:p>
        </p:txBody>
      </p:sp>
      <p:sp>
        <p:nvSpPr>
          <p:cNvPr id="3" name="Plassholder for innhold 2"/>
          <p:cNvSpPr>
            <a:spLocks noGrp="1"/>
          </p:cNvSpPr>
          <p:nvPr>
            <p:ph idx="1"/>
          </p:nvPr>
        </p:nvSpPr>
        <p:spPr>
          <a:xfrm>
            <a:off x="685800" y="2050504"/>
            <a:ext cx="7696200" cy="4114800"/>
          </a:xfrm>
        </p:spPr>
        <p:txBody>
          <a:bodyPr anchor="ctr"/>
          <a:lstStyle/>
          <a:p>
            <a:pPr>
              <a:spcAft>
                <a:spcPts val="1200"/>
              </a:spcAft>
            </a:pPr>
            <a:r>
              <a:rPr lang="nb-NO" dirty="0" smtClean="0"/>
              <a:t>Hva vet vi om arbeidslivets behov for kompetanse på </a:t>
            </a:r>
            <a:r>
              <a:rPr lang="nb-NO" dirty="0" err="1" smtClean="0"/>
              <a:t>ph.d</a:t>
            </a:r>
            <a:r>
              <a:rPr lang="nb-NO" dirty="0" smtClean="0"/>
              <a:t>.-nivå?</a:t>
            </a:r>
          </a:p>
          <a:p>
            <a:pPr>
              <a:spcAft>
                <a:spcPts val="1200"/>
              </a:spcAft>
            </a:pPr>
            <a:r>
              <a:rPr lang="nb-NO" dirty="0" smtClean="0"/>
              <a:t>Hvordan kan vi gjøre kandidatenes kompetanse kjent i arbeidslivet?</a:t>
            </a:r>
          </a:p>
          <a:p>
            <a:pPr>
              <a:spcAft>
                <a:spcPts val="1200"/>
              </a:spcAft>
            </a:pPr>
            <a:r>
              <a:rPr lang="nb-NO" dirty="0" smtClean="0"/>
              <a:t>Hvordan sikrer vi sosial og faglig integrering av </a:t>
            </a:r>
            <a:r>
              <a:rPr lang="nb-NO" dirty="0" err="1" smtClean="0"/>
              <a:t>ph.d</a:t>
            </a:r>
            <a:r>
              <a:rPr lang="nb-NO" dirty="0" smtClean="0"/>
              <a:t>.-kandidater i fagmiljøer?</a:t>
            </a:r>
          </a:p>
          <a:p>
            <a:pPr>
              <a:spcAft>
                <a:spcPts val="1200"/>
              </a:spcAft>
            </a:pPr>
            <a:r>
              <a:rPr lang="nb-NO" dirty="0" smtClean="0"/>
              <a:t>Hvordan kan vi forberede kandidatene våre til livet etter </a:t>
            </a:r>
            <a:r>
              <a:rPr lang="nb-NO" dirty="0" err="1" smtClean="0"/>
              <a:t>ph.d</a:t>
            </a:r>
            <a:r>
              <a:rPr lang="nb-NO" dirty="0" smtClean="0"/>
              <a:t>.-utdanning?</a:t>
            </a:r>
          </a:p>
          <a:p>
            <a:pPr>
              <a:spcAft>
                <a:spcPts val="1200"/>
              </a:spcAft>
            </a:pPr>
            <a:endParaRPr lang="en-US" dirty="0"/>
          </a:p>
        </p:txBody>
      </p:sp>
    </p:spTree>
    <p:extLst>
      <p:ext uri="{BB962C8B-B14F-4D97-AF65-F5344CB8AC3E}">
        <p14:creationId xmlns:p14="http://schemas.microsoft.com/office/powerpoint/2010/main" val="7083909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Dagens program</a:t>
            </a:r>
            <a:endParaRPr lang="en-US" dirty="0"/>
          </a:p>
        </p:txBody>
      </p:sp>
      <p:sp>
        <p:nvSpPr>
          <p:cNvPr id="3" name="Plassholder for innhold 2"/>
          <p:cNvSpPr>
            <a:spLocks noGrp="1"/>
          </p:cNvSpPr>
          <p:nvPr>
            <p:ph idx="1"/>
          </p:nvPr>
        </p:nvSpPr>
        <p:spPr>
          <a:xfrm>
            <a:off x="685800" y="1772816"/>
            <a:ext cx="7696200" cy="4114800"/>
          </a:xfrm>
        </p:spPr>
        <p:txBody>
          <a:bodyPr/>
          <a:lstStyle/>
          <a:p>
            <a:pPr marL="1165225" indent="-1165225">
              <a:buNone/>
            </a:pPr>
            <a:r>
              <a:rPr lang="en-US" b="1" dirty="0" smtClean="0"/>
              <a:t>Del I: </a:t>
            </a:r>
            <a:r>
              <a:rPr lang="en-US" b="1" dirty="0" err="1" smtClean="0"/>
              <a:t>Karriere</a:t>
            </a:r>
            <a:r>
              <a:rPr lang="en-US" b="1" dirty="0" smtClean="0"/>
              <a:t> </a:t>
            </a:r>
            <a:r>
              <a:rPr lang="en-US" b="1" dirty="0" err="1" smtClean="0"/>
              <a:t>etter</a:t>
            </a:r>
            <a:r>
              <a:rPr lang="en-US" b="1" dirty="0" smtClean="0"/>
              <a:t> </a:t>
            </a:r>
            <a:r>
              <a:rPr lang="en-US" b="1" dirty="0" err="1" smtClean="0"/>
              <a:t>avlagt</a:t>
            </a:r>
            <a:r>
              <a:rPr lang="en-US" b="1" dirty="0" smtClean="0"/>
              <a:t> </a:t>
            </a:r>
            <a:r>
              <a:rPr lang="en-US" b="1" dirty="0" err="1" smtClean="0"/>
              <a:t>doktorgrad</a:t>
            </a:r>
            <a:endParaRPr lang="en-US" b="1" dirty="0" smtClean="0"/>
          </a:p>
          <a:p>
            <a:pPr marL="1165225" indent="-1165225">
              <a:buNone/>
            </a:pPr>
            <a:r>
              <a:rPr lang="en-US" dirty="0" smtClean="0"/>
              <a:t>9:00-9:25   </a:t>
            </a:r>
            <a:r>
              <a:rPr lang="en-US" dirty="0" err="1" smtClean="0"/>
              <a:t>Velkommen</a:t>
            </a:r>
            <a:r>
              <a:rPr lang="en-US" dirty="0" smtClean="0"/>
              <a:t>. </a:t>
            </a:r>
            <a:r>
              <a:rPr lang="en-US" dirty="0" err="1" smtClean="0"/>
              <a:t>UiOs</a:t>
            </a:r>
            <a:r>
              <a:rPr lang="en-US" dirty="0" smtClean="0"/>
              <a:t> </a:t>
            </a:r>
            <a:r>
              <a:rPr lang="en-US" dirty="0" err="1" smtClean="0"/>
              <a:t>prosjekt</a:t>
            </a:r>
            <a:r>
              <a:rPr lang="en-US" dirty="0" smtClean="0"/>
              <a:t> om </a:t>
            </a:r>
            <a:r>
              <a:rPr lang="en-US" dirty="0" err="1" smtClean="0"/>
              <a:t>karrierepolitikk</a:t>
            </a:r>
            <a:r>
              <a:rPr lang="en-US" dirty="0" smtClean="0"/>
              <a:t> for </a:t>
            </a:r>
            <a:r>
              <a:rPr lang="en-US" dirty="0" err="1" smtClean="0"/>
              <a:t>vitenskapelig</a:t>
            </a:r>
            <a:r>
              <a:rPr lang="en-US" dirty="0" smtClean="0"/>
              <a:t> </a:t>
            </a:r>
            <a:r>
              <a:rPr lang="en-US" dirty="0" err="1" smtClean="0"/>
              <a:t>personale</a:t>
            </a:r>
            <a:r>
              <a:rPr lang="en-US" dirty="0" smtClean="0"/>
              <a:t> – </a:t>
            </a:r>
            <a:r>
              <a:rPr lang="en-US" dirty="0" smtClean="0">
                <a:hlinkClick r:id="rId2"/>
              </a:rPr>
              <a:t>Finn-Eirik Johansen (</a:t>
            </a:r>
            <a:r>
              <a:rPr lang="en-US" dirty="0" err="1" smtClean="0">
                <a:hlinkClick r:id="rId2"/>
              </a:rPr>
              <a:t>forskningsdekan</a:t>
            </a:r>
            <a:r>
              <a:rPr lang="en-US" dirty="0" smtClean="0">
                <a:hlinkClick r:id="rId2"/>
              </a:rPr>
              <a:t>)</a:t>
            </a:r>
            <a:endParaRPr lang="en-US" dirty="0" smtClean="0"/>
          </a:p>
          <a:p>
            <a:pPr marL="1165225" indent="-1165225">
              <a:buNone/>
            </a:pPr>
            <a:r>
              <a:rPr lang="en-US" dirty="0" smtClean="0"/>
              <a:t>9:25-9:45   </a:t>
            </a:r>
            <a:r>
              <a:rPr lang="en-US" dirty="0" err="1" smtClean="0"/>
              <a:t>Underdal-gruppe</a:t>
            </a:r>
            <a:r>
              <a:rPr lang="en-US" dirty="0" smtClean="0"/>
              <a:t> «</a:t>
            </a:r>
            <a:r>
              <a:rPr lang="en-US" dirty="0" err="1" smtClean="0"/>
              <a:t>Stillingsstruktur</a:t>
            </a:r>
            <a:r>
              <a:rPr lang="en-US" dirty="0" smtClean="0"/>
              <a:t> </a:t>
            </a:r>
            <a:r>
              <a:rPr lang="en-US" dirty="0" err="1" smtClean="0"/>
              <a:t>i</a:t>
            </a:r>
            <a:r>
              <a:rPr lang="en-US" dirty="0" smtClean="0"/>
              <a:t> </a:t>
            </a:r>
            <a:r>
              <a:rPr lang="en-US" dirty="0" err="1" smtClean="0"/>
              <a:t>universiteter</a:t>
            </a:r>
            <a:r>
              <a:rPr lang="en-US" dirty="0" smtClean="0"/>
              <a:t> </a:t>
            </a:r>
            <a:r>
              <a:rPr lang="en-US" dirty="0" err="1" smtClean="0"/>
              <a:t>og</a:t>
            </a:r>
            <a:r>
              <a:rPr lang="en-US" dirty="0" smtClean="0"/>
              <a:t> </a:t>
            </a:r>
            <a:r>
              <a:rPr lang="en-US" dirty="0" err="1" smtClean="0"/>
              <a:t>høyskoler</a:t>
            </a:r>
            <a:r>
              <a:rPr lang="en-US" dirty="0" smtClean="0"/>
              <a:t>» – </a:t>
            </a:r>
            <a:r>
              <a:rPr lang="en-US" dirty="0" smtClean="0">
                <a:hlinkClick r:id="rId3"/>
              </a:rPr>
              <a:t>Morten Dæhlen (</a:t>
            </a:r>
            <a:r>
              <a:rPr lang="en-US" dirty="0" err="1" smtClean="0">
                <a:hlinkClick r:id="rId3"/>
              </a:rPr>
              <a:t>dekan</a:t>
            </a:r>
            <a:r>
              <a:rPr lang="en-US" dirty="0" smtClean="0">
                <a:hlinkClick r:id="rId3"/>
              </a:rPr>
              <a:t>)</a:t>
            </a:r>
            <a:endParaRPr lang="en-US" dirty="0" smtClean="0"/>
          </a:p>
          <a:p>
            <a:pPr marL="1165225" indent="-1165225">
              <a:buNone/>
            </a:pPr>
            <a:r>
              <a:rPr lang="en-US" b="1" dirty="0" smtClean="0"/>
              <a:t>9:45-10:10 </a:t>
            </a:r>
            <a:r>
              <a:rPr lang="en-US" b="1" dirty="0" err="1" smtClean="0"/>
              <a:t>Kaffepause</a:t>
            </a:r>
            <a:endParaRPr lang="en-US" b="1" dirty="0" smtClean="0"/>
          </a:p>
          <a:p>
            <a:pPr marL="1165225" indent="-1165225">
              <a:buNone/>
            </a:pPr>
            <a:r>
              <a:rPr lang="en-US" dirty="0" smtClean="0"/>
              <a:t>10:10-10:30  </a:t>
            </a:r>
            <a:r>
              <a:rPr lang="en-US" dirty="0" err="1" smtClean="0"/>
              <a:t>Doktorgrad</a:t>
            </a:r>
            <a:r>
              <a:rPr lang="en-US" dirty="0" smtClean="0"/>
              <a:t> </a:t>
            </a:r>
            <a:r>
              <a:rPr lang="en-US" dirty="0" err="1" smtClean="0"/>
              <a:t>som</a:t>
            </a:r>
            <a:r>
              <a:rPr lang="en-US" dirty="0" smtClean="0"/>
              <a:t> </a:t>
            </a:r>
            <a:r>
              <a:rPr lang="en-US" dirty="0" err="1" smtClean="0"/>
              <a:t>konkurransefortrinn</a:t>
            </a:r>
            <a:r>
              <a:rPr lang="en-US" dirty="0" smtClean="0"/>
              <a:t> - </a:t>
            </a:r>
            <a:r>
              <a:rPr lang="en-US" dirty="0" smtClean="0">
                <a:hlinkClick r:id="rId4"/>
              </a:rPr>
              <a:t>Are </a:t>
            </a:r>
            <a:r>
              <a:rPr lang="en-US" dirty="0" err="1" smtClean="0">
                <a:hlinkClick r:id="rId4"/>
              </a:rPr>
              <a:t>Turmo</a:t>
            </a:r>
            <a:r>
              <a:rPr lang="en-US" dirty="0" smtClean="0">
                <a:hlinkClick r:id="rId4"/>
              </a:rPr>
              <a:t>, </a:t>
            </a:r>
            <a:r>
              <a:rPr lang="en-US" dirty="0" err="1" smtClean="0">
                <a:hlinkClick r:id="rId4"/>
              </a:rPr>
              <a:t>kompetansedirektør</a:t>
            </a:r>
            <a:r>
              <a:rPr lang="en-US" dirty="0" smtClean="0">
                <a:hlinkClick r:id="rId4"/>
              </a:rPr>
              <a:t> (NHO)</a:t>
            </a:r>
            <a:endParaRPr lang="en-US" dirty="0" smtClean="0"/>
          </a:p>
          <a:p>
            <a:pPr marL="1165225" indent="-1165225">
              <a:buNone/>
            </a:pPr>
            <a:r>
              <a:rPr lang="en-US" dirty="0" smtClean="0"/>
              <a:t>10:30-10:50  </a:t>
            </a:r>
            <a:r>
              <a:rPr lang="en-US" dirty="0" err="1" smtClean="0"/>
              <a:t>Doktorander</a:t>
            </a:r>
            <a:r>
              <a:rPr lang="en-US" dirty="0" smtClean="0"/>
              <a:t> </a:t>
            </a:r>
            <a:r>
              <a:rPr lang="en-US" dirty="0" err="1" smtClean="0"/>
              <a:t>lærer</a:t>
            </a:r>
            <a:r>
              <a:rPr lang="en-US" dirty="0" smtClean="0"/>
              <a:t> </a:t>
            </a:r>
            <a:r>
              <a:rPr lang="en-US" dirty="0" err="1" smtClean="0"/>
              <a:t>seg</a:t>
            </a:r>
            <a:r>
              <a:rPr lang="en-US" dirty="0" smtClean="0"/>
              <a:t> </a:t>
            </a:r>
            <a:r>
              <a:rPr lang="en-US" dirty="0" err="1" smtClean="0"/>
              <a:t>mye</a:t>
            </a:r>
            <a:r>
              <a:rPr lang="en-US" dirty="0" smtClean="0"/>
              <a:t> (</a:t>
            </a:r>
            <a:r>
              <a:rPr lang="en-US" dirty="0" err="1" smtClean="0"/>
              <a:t>utover</a:t>
            </a:r>
            <a:r>
              <a:rPr lang="en-US" dirty="0" smtClean="0"/>
              <a:t> </a:t>
            </a:r>
            <a:r>
              <a:rPr lang="en-US" dirty="0" err="1" smtClean="0"/>
              <a:t>forskningen</a:t>
            </a:r>
            <a:r>
              <a:rPr lang="en-US" dirty="0" smtClean="0"/>
              <a:t>) </a:t>
            </a:r>
            <a:r>
              <a:rPr lang="en-US" dirty="0" err="1" smtClean="0"/>
              <a:t>som</a:t>
            </a:r>
            <a:r>
              <a:rPr lang="en-US" dirty="0" smtClean="0"/>
              <a:t> </a:t>
            </a:r>
            <a:r>
              <a:rPr lang="en-US" dirty="0" err="1" smtClean="0"/>
              <a:t>trengs</a:t>
            </a:r>
            <a:r>
              <a:rPr lang="en-US" dirty="0" smtClean="0"/>
              <a:t> </a:t>
            </a:r>
            <a:r>
              <a:rPr lang="en-US" dirty="0" err="1" smtClean="0"/>
              <a:t>i</a:t>
            </a:r>
            <a:r>
              <a:rPr lang="en-US" dirty="0" smtClean="0"/>
              <a:t> </a:t>
            </a:r>
            <a:r>
              <a:rPr lang="en-US" dirty="0" err="1" smtClean="0"/>
              <a:t>arbeidslivet</a:t>
            </a:r>
            <a:r>
              <a:rPr lang="en-US" dirty="0" smtClean="0"/>
              <a:t> – </a:t>
            </a:r>
            <a:r>
              <a:rPr lang="en-US" dirty="0" smtClean="0">
                <a:hlinkClick r:id="rId5"/>
              </a:rPr>
              <a:t>Jørgen </a:t>
            </a:r>
            <a:r>
              <a:rPr lang="en-US" dirty="0" err="1" smtClean="0">
                <a:hlinkClick r:id="rId5"/>
              </a:rPr>
              <a:t>Kjoshagen</a:t>
            </a:r>
            <a:r>
              <a:rPr lang="en-US" dirty="0" smtClean="0">
                <a:hlinkClick r:id="rId5"/>
              </a:rPr>
              <a:t> </a:t>
            </a:r>
            <a:r>
              <a:rPr lang="en-US" dirty="0" err="1" smtClean="0">
                <a:hlinkClick r:id="rId5"/>
              </a:rPr>
              <a:t>Trømborg</a:t>
            </a:r>
            <a:r>
              <a:rPr lang="en-US" dirty="0" smtClean="0">
                <a:hlinkClick r:id="rId5"/>
              </a:rPr>
              <a:t> (McKinsey &amp; Company)</a:t>
            </a:r>
            <a:endParaRPr lang="en-US" dirty="0" smtClean="0"/>
          </a:p>
          <a:p>
            <a:pPr marL="1165225" indent="-1165225">
              <a:buNone/>
            </a:pPr>
            <a:r>
              <a:rPr lang="en-US" b="1" dirty="0" smtClean="0"/>
              <a:t>10:50-11:10  </a:t>
            </a:r>
            <a:r>
              <a:rPr lang="en-US" b="1" dirty="0" err="1" smtClean="0"/>
              <a:t>Kaffepause</a:t>
            </a:r>
            <a:endParaRPr lang="en-US" dirty="0" smtClean="0"/>
          </a:p>
          <a:p>
            <a:pPr marL="1165225" indent="-1165225">
              <a:buNone/>
            </a:pPr>
            <a:r>
              <a:rPr lang="en-US" dirty="0" smtClean="0"/>
              <a:t>11:10-11:40  </a:t>
            </a:r>
            <a:r>
              <a:rPr lang="en-US" dirty="0" err="1" smtClean="0"/>
              <a:t>Paneldiskusjon</a:t>
            </a:r>
            <a:endParaRPr lang="en-US" dirty="0" smtClean="0"/>
          </a:p>
          <a:p>
            <a:pPr marL="1165225" indent="-1165225">
              <a:buNone/>
            </a:pPr>
            <a:r>
              <a:rPr lang="en-US" b="1" dirty="0" smtClean="0"/>
              <a:t>11:40-12:40  </a:t>
            </a:r>
            <a:r>
              <a:rPr lang="en-US" b="1" dirty="0" err="1" smtClean="0"/>
              <a:t>Lunsj</a:t>
            </a:r>
            <a:endParaRPr lang="en-US" b="1" dirty="0"/>
          </a:p>
        </p:txBody>
      </p:sp>
    </p:spTree>
    <p:extLst>
      <p:ext uri="{BB962C8B-B14F-4D97-AF65-F5344CB8AC3E}">
        <p14:creationId xmlns:p14="http://schemas.microsoft.com/office/powerpoint/2010/main" val="1410586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83568" y="1124744"/>
            <a:ext cx="7696200" cy="4114800"/>
          </a:xfrm>
        </p:spPr>
        <p:txBody>
          <a:bodyPr/>
          <a:lstStyle/>
          <a:p>
            <a:pPr marL="1341438" indent="-1341438">
              <a:buNone/>
            </a:pPr>
            <a:r>
              <a:rPr lang="en-US" b="1" dirty="0" smtClean="0"/>
              <a:t>Del II: </a:t>
            </a:r>
            <a:r>
              <a:rPr lang="en-US" b="1" dirty="0" err="1" smtClean="0"/>
              <a:t>Oppfølging</a:t>
            </a:r>
            <a:r>
              <a:rPr lang="en-US" b="1" dirty="0" smtClean="0"/>
              <a:t> </a:t>
            </a:r>
            <a:r>
              <a:rPr lang="en-US" b="1" dirty="0" err="1" smtClean="0"/>
              <a:t>av</a:t>
            </a:r>
            <a:r>
              <a:rPr lang="en-US" b="1" dirty="0" smtClean="0"/>
              <a:t> </a:t>
            </a:r>
            <a:r>
              <a:rPr lang="en-US" b="1" dirty="0" err="1" smtClean="0"/>
              <a:t>kandidater</a:t>
            </a:r>
            <a:r>
              <a:rPr lang="en-US" b="1" dirty="0" smtClean="0"/>
              <a:t> </a:t>
            </a:r>
            <a:r>
              <a:rPr lang="en-US" b="1" dirty="0" err="1" smtClean="0"/>
              <a:t>og</a:t>
            </a:r>
            <a:r>
              <a:rPr lang="en-US" b="1" dirty="0" smtClean="0"/>
              <a:t> </a:t>
            </a:r>
            <a:r>
              <a:rPr lang="en-US" b="1" dirty="0" err="1" smtClean="0"/>
              <a:t>karriereveiledning</a:t>
            </a:r>
            <a:endParaRPr lang="en-US" b="1" dirty="0" smtClean="0"/>
          </a:p>
          <a:p>
            <a:pPr marL="1341438" indent="-1341438">
              <a:buNone/>
            </a:pPr>
            <a:r>
              <a:rPr lang="en-US" dirty="0" smtClean="0"/>
              <a:t>12:40-13:00  Postdoc-program </a:t>
            </a:r>
            <a:r>
              <a:rPr lang="en-US" dirty="0" err="1" smtClean="0"/>
              <a:t>og</a:t>
            </a:r>
            <a:r>
              <a:rPr lang="en-US" dirty="0" smtClean="0"/>
              <a:t> </a:t>
            </a:r>
            <a:r>
              <a:rPr lang="en-US" dirty="0" err="1" smtClean="0"/>
              <a:t>fakultetets</a:t>
            </a:r>
            <a:r>
              <a:rPr lang="en-US" dirty="0" smtClean="0"/>
              <a:t> </a:t>
            </a:r>
            <a:r>
              <a:rPr lang="en-US" dirty="0" err="1" smtClean="0"/>
              <a:t>tiltak</a:t>
            </a:r>
            <a:r>
              <a:rPr lang="en-US" dirty="0" smtClean="0"/>
              <a:t> </a:t>
            </a:r>
            <a:r>
              <a:rPr lang="en-US" dirty="0" err="1" smtClean="0"/>
              <a:t>innen</a:t>
            </a:r>
            <a:r>
              <a:rPr lang="en-US" dirty="0" smtClean="0"/>
              <a:t> </a:t>
            </a:r>
            <a:r>
              <a:rPr lang="en-US" dirty="0" err="1" smtClean="0"/>
              <a:t>karriereveiledning</a:t>
            </a:r>
            <a:r>
              <a:rPr lang="en-US" dirty="0" smtClean="0"/>
              <a:t> </a:t>
            </a:r>
            <a:r>
              <a:rPr lang="en-US" dirty="0" err="1" smtClean="0"/>
              <a:t>og</a:t>
            </a:r>
            <a:r>
              <a:rPr lang="en-US" dirty="0" smtClean="0"/>
              <a:t> </a:t>
            </a:r>
            <a:r>
              <a:rPr lang="en-US" dirty="0" err="1" smtClean="0"/>
              <a:t>karriereutvikling</a:t>
            </a:r>
            <a:r>
              <a:rPr lang="en-US" dirty="0" smtClean="0"/>
              <a:t> – </a:t>
            </a:r>
            <a:r>
              <a:rPr lang="en-US" dirty="0" smtClean="0">
                <a:hlinkClick r:id="rId2"/>
              </a:rPr>
              <a:t>Signe </a:t>
            </a:r>
            <a:r>
              <a:rPr lang="en-US" dirty="0" err="1" smtClean="0">
                <a:hlinkClick r:id="rId2"/>
              </a:rPr>
              <a:t>Riemer-Sørensen</a:t>
            </a:r>
            <a:r>
              <a:rPr lang="en-US" dirty="0" smtClean="0">
                <a:hlinkClick r:id="rId2"/>
              </a:rPr>
              <a:t> (ITA)</a:t>
            </a:r>
            <a:endParaRPr lang="en-US" dirty="0" smtClean="0"/>
          </a:p>
          <a:p>
            <a:pPr marL="1341438" indent="-1341438">
              <a:buNone/>
            </a:pPr>
            <a:r>
              <a:rPr lang="en-US" dirty="0" smtClean="0"/>
              <a:t>13:00-13:20  </a:t>
            </a:r>
            <a:r>
              <a:rPr lang="en-US" dirty="0" err="1" smtClean="0"/>
              <a:t>Veiledning</a:t>
            </a:r>
            <a:r>
              <a:rPr lang="en-US" dirty="0" smtClean="0"/>
              <a:t> </a:t>
            </a:r>
            <a:r>
              <a:rPr lang="en-US" dirty="0" err="1" smtClean="0"/>
              <a:t>rettet</a:t>
            </a:r>
            <a:r>
              <a:rPr lang="en-US" dirty="0" smtClean="0"/>
              <a:t> mot </a:t>
            </a:r>
            <a:r>
              <a:rPr lang="en-US" dirty="0" err="1" smtClean="0"/>
              <a:t>kandidatenes</a:t>
            </a:r>
            <a:r>
              <a:rPr lang="en-US" dirty="0" smtClean="0"/>
              <a:t> </a:t>
            </a:r>
            <a:r>
              <a:rPr lang="en-US" dirty="0" err="1" smtClean="0"/>
              <a:t>kompetanseutvikling</a:t>
            </a:r>
            <a:r>
              <a:rPr lang="en-US" dirty="0" smtClean="0"/>
              <a:t> </a:t>
            </a:r>
            <a:r>
              <a:rPr lang="en-US" dirty="0" err="1" smtClean="0"/>
              <a:t>og</a:t>
            </a:r>
            <a:r>
              <a:rPr lang="en-US" dirty="0" smtClean="0"/>
              <a:t> </a:t>
            </a:r>
            <a:r>
              <a:rPr lang="en-US" dirty="0" err="1" smtClean="0"/>
              <a:t>karriereplanlegging</a:t>
            </a:r>
            <a:r>
              <a:rPr lang="en-US" dirty="0" smtClean="0"/>
              <a:t> – </a:t>
            </a:r>
            <a:r>
              <a:rPr lang="en-US" dirty="0" smtClean="0">
                <a:hlinkClick r:id="rId3"/>
              </a:rPr>
              <a:t>Petter Nielsen (IFI)</a:t>
            </a:r>
            <a:endParaRPr lang="en-US" dirty="0" smtClean="0"/>
          </a:p>
          <a:p>
            <a:pPr marL="1341438" indent="-1341438">
              <a:buNone/>
            </a:pPr>
            <a:r>
              <a:rPr lang="en-US" dirty="0" smtClean="0"/>
              <a:t>13:20-13:40  </a:t>
            </a:r>
            <a:r>
              <a:rPr lang="en-US" dirty="0" err="1" smtClean="0"/>
              <a:t>Administrativ</a:t>
            </a:r>
            <a:r>
              <a:rPr lang="en-US" dirty="0" smtClean="0"/>
              <a:t> </a:t>
            </a:r>
            <a:r>
              <a:rPr lang="en-US" dirty="0" err="1" smtClean="0"/>
              <a:t>oppfølging</a:t>
            </a:r>
            <a:r>
              <a:rPr lang="en-US" dirty="0" smtClean="0"/>
              <a:t> </a:t>
            </a:r>
            <a:r>
              <a:rPr lang="en-US" dirty="0" err="1" smtClean="0"/>
              <a:t>og</a:t>
            </a:r>
            <a:r>
              <a:rPr lang="en-US" dirty="0" smtClean="0"/>
              <a:t> </a:t>
            </a:r>
            <a:r>
              <a:rPr lang="en-US" dirty="0" err="1" smtClean="0"/>
              <a:t>karrieretiltak</a:t>
            </a:r>
            <a:r>
              <a:rPr lang="en-US" dirty="0" smtClean="0"/>
              <a:t> </a:t>
            </a:r>
            <a:r>
              <a:rPr lang="en-US" dirty="0" err="1" smtClean="0"/>
              <a:t>på</a:t>
            </a:r>
            <a:r>
              <a:rPr lang="en-US" dirty="0" smtClean="0"/>
              <a:t> </a:t>
            </a:r>
            <a:r>
              <a:rPr lang="en-US" dirty="0" err="1" smtClean="0"/>
              <a:t>instituttene</a:t>
            </a:r>
            <a:r>
              <a:rPr lang="en-US" dirty="0" smtClean="0"/>
              <a:t> – </a:t>
            </a:r>
            <a:r>
              <a:rPr lang="en-US" dirty="0" err="1" smtClean="0">
                <a:hlinkClick r:id="rId4"/>
              </a:rPr>
              <a:t>Biljana</a:t>
            </a:r>
            <a:r>
              <a:rPr lang="en-US" dirty="0" smtClean="0">
                <a:hlinkClick r:id="rId4"/>
              </a:rPr>
              <a:t> </a:t>
            </a:r>
            <a:r>
              <a:rPr lang="en-US" dirty="0" err="1" smtClean="0">
                <a:hlinkClick r:id="rId4"/>
              </a:rPr>
              <a:t>Dragisic</a:t>
            </a:r>
            <a:r>
              <a:rPr lang="en-US" dirty="0" smtClean="0">
                <a:hlinkClick r:id="rId4"/>
              </a:rPr>
              <a:t> (MI)</a:t>
            </a:r>
            <a:r>
              <a:rPr lang="en-US" dirty="0" smtClean="0"/>
              <a:t> </a:t>
            </a:r>
            <a:r>
              <a:rPr lang="en-US" dirty="0" err="1" smtClean="0"/>
              <a:t>og</a:t>
            </a:r>
            <a:r>
              <a:rPr lang="en-US" dirty="0" smtClean="0"/>
              <a:t> </a:t>
            </a:r>
            <a:r>
              <a:rPr lang="en-US" dirty="0" smtClean="0">
                <a:hlinkClick r:id="rId5"/>
              </a:rPr>
              <a:t>Anna Virginia Black </a:t>
            </a:r>
            <a:r>
              <a:rPr lang="en-US" dirty="0" err="1" smtClean="0">
                <a:hlinkClick r:id="rId5"/>
              </a:rPr>
              <a:t>Mazzarella</a:t>
            </a:r>
            <a:r>
              <a:rPr lang="en-US" dirty="0" smtClean="0">
                <a:hlinkClick r:id="rId5"/>
              </a:rPr>
              <a:t> (IBV)</a:t>
            </a:r>
            <a:r>
              <a:rPr lang="en-US" dirty="0" smtClean="0"/>
              <a:t> </a:t>
            </a:r>
          </a:p>
          <a:p>
            <a:pPr marL="1341438" indent="-1341438">
              <a:buNone/>
            </a:pPr>
            <a:r>
              <a:rPr lang="en-US" dirty="0" smtClean="0"/>
              <a:t>13:40-14:00  </a:t>
            </a:r>
            <a:r>
              <a:rPr lang="en-US" dirty="0" err="1" smtClean="0"/>
              <a:t>Hvordan</a:t>
            </a:r>
            <a:r>
              <a:rPr lang="en-US" dirty="0" smtClean="0"/>
              <a:t> </a:t>
            </a:r>
            <a:r>
              <a:rPr lang="en-US" dirty="0" err="1" smtClean="0"/>
              <a:t>oppleves</a:t>
            </a:r>
            <a:r>
              <a:rPr lang="en-US" dirty="0" smtClean="0"/>
              <a:t> </a:t>
            </a:r>
            <a:r>
              <a:rPr lang="en-US" dirty="0" err="1" smtClean="0"/>
              <a:t>oppfølging</a:t>
            </a:r>
            <a:r>
              <a:rPr lang="en-US" dirty="0" smtClean="0"/>
              <a:t> </a:t>
            </a:r>
            <a:r>
              <a:rPr lang="en-US" dirty="0" err="1" smtClean="0"/>
              <a:t>og</a:t>
            </a:r>
            <a:r>
              <a:rPr lang="en-US" dirty="0" smtClean="0"/>
              <a:t> </a:t>
            </a:r>
            <a:r>
              <a:rPr lang="en-US" dirty="0" err="1" smtClean="0"/>
              <a:t>karriereveiledning</a:t>
            </a:r>
            <a:r>
              <a:rPr lang="en-US" dirty="0" smtClean="0"/>
              <a:t> </a:t>
            </a:r>
            <a:r>
              <a:rPr lang="en-US" dirty="0" err="1" smtClean="0"/>
              <a:t>fra</a:t>
            </a:r>
            <a:r>
              <a:rPr lang="en-US" dirty="0" smtClean="0"/>
              <a:t> </a:t>
            </a:r>
            <a:r>
              <a:rPr lang="en-US" dirty="0" err="1" smtClean="0"/>
              <a:t>kandidatenes</a:t>
            </a:r>
            <a:r>
              <a:rPr lang="en-US" dirty="0" smtClean="0"/>
              <a:t> </a:t>
            </a:r>
            <a:r>
              <a:rPr lang="en-US" dirty="0" err="1" smtClean="0"/>
              <a:t>ståsted</a:t>
            </a:r>
            <a:r>
              <a:rPr lang="en-US" dirty="0" smtClean="0"/>
              <a:t>? – </a:t>
            </a:r>
            <a:r>
              <a:rPr lang="en-US" dirty="0" smtClean="0">
                <a:hlinkClick r:id="rId6"/>
              </a:rPr>
              <a:t>Marianne </a:t>
            </a:r>
            <a:r>
              <a:rPr lang="en-US" dirty="0" err="1" smtClean="0">
                <a:hlinkClick r:id="rId6"/>
              </a:rPr>
              <a:t>Etzelmüller</a:t>
            </a:r>
            <a:r>
              <a:rPr lang="en-US" dirty="0" smtClean="0">
                <a:hlinkClick r:id="rId6"/>
              </a:rPr>
              <a:t> </a:t>
            </a:r>
            <a:r>
              <a:rPr lang="en-US" dirty="0" err="1" smtClean="0">
                <a:hlinkClick r:id="rId6"/>
              </a:rPr>
              <a:t>Bathen</a:t>
            </a:r>
            <a:r>
              <a:rPr lang="en-US" dirty="0" smtClean="0">
                <a:hlinkClick r:id="rId6"/>
              </a:rPr>
              <a:t> (FI)</a:t>
            </a:r>
            <a:r>
              <a:rPr lang="en-US" dirty="0" smtClean="0"/>
              <a:t> </a:t>
            </a:r>
            <a:r>
              <a:rPr lang="en-US" dirty="0" err="1" smtClean="0"/>
              <a:t>og</a:t>
            </a:r>
            <a:r>
              <a:rPr lang="en-US" dirty="0" smtClean="0"/>
              <a:t> </a:t>
            </a:r>
            <a:r>
              <a:rPr lang="en-US" dirty="0" smtClean="0">
                <a:hlinkClick r:id="rId7"/>
              </a:rPr>
              <a:t>Martin </a:t>
            </a:r>
            <a:r>
              <a:rPr lang="en-US" dirty="0" err="1" smtClean="0">
                <a:hlinkClick r:id="rId7"/>
              </a:rPr>
              <a:t>Helsø</a:t>
            </a:r>
            <a:r>
              <a:rPr lang="en-US" dirty="0" smtClean="0">
                <a:hlinkClick r:id="rId7"/>
              </a:rPr>
              <a:t> (MI)</a:t>
            </a:r>
            <a:r>
              <a:rPr lang="en-US" dirty="0" smtClean="0"/>
              <a:t>, </a:t>
            </a:r>
            <a:r>
              <a:rPr lang="en-US" dirty="0" err="1" smtClean="0"/>
              <a:t>kandidatrepresentanter</a:t>
            </a:r>
            <a:r>
              <a:rPr lang="en-US" dirty="0" smtClean="0"/>
              <a:t> </a:t>
            </a:r>
            <a:r>
              <a:rPr lang="en-US" dirty="0" err="1" smtClean="0"/>
              <a:t>i</a:t>
            </a:r>
            <a:r>
              <a:rPr lang="en-US" dirty="0" smtClean="0"/>
              <a:t> </a:t>
            </a:r>
            <a:r>
              <a:rPr lang="en-US" dirty="0" err="1" smtClean="0"/>
              <a:t>programrådet</a:t>
            </a:r>
            <a:endParaRPr lang="en-US" dirty="0" smtClean="0"/>
          </a:p>
          <a:p>
            <a:pPr marL="1341438" indent="-1341438">
              <a:buNone/>
            </a:pPr>
            <a:r>
              <a:rPr lang="en-US" dirty="0" smtClean="0"/>
              <a:t>14.00-14.30  </a:t>
            </a:r>
            <a:r>
              <a:rPr lang="en-US" dirty="0" err="1" smtClean="0"/>
              <a:t>Paneldiskusjon</a:t>
            </a:r>
            <a:endParaRPr lang="en-US" dirty="0" smtClean="0"/>
          </a:p>
          <a:p>
            <a:pPr marL="1341438" indent="-1341438">
              <a:buNone/>
            </a:pPr>
            <a:r>
              <a:rPr lang="en-US" dirty="0" smtClean="0"/>
              <a:t>14:30-15:30  </a:t>
            </a:r>
            <a:r>
              <a:rPr lang="en-US" dirty="0" err="1" smtClean="0"/>
              <a:t>Gruppearbeid</a:t>
            </a:r>
            <a:r>
              <a:rPr lang="en-US" dirty="0" smtClean="0"/>
              <a:t> </a:t>
            </a:r>
            <a:r>
              <a:rPr lang="en-US" b="1" dirty="0" smtClean="0"/>
              <a:t>med </a:t>
            </a:r>
            <a:r>
              <a:rPr lang="en-US" b="1" dirty="0" err="1" smtClean="0"/>
              <a:t>kaffepause</a:t>
            </a:r>
            <a:r>
              <a:rPr lang="en-US" b="1" dirty="0" smtClean="0"/>
              <a:t> </a:t>
            </a:r>
            <a:r>
              <a:rPr lang="en-US" b="1" dirty="0" err="1" smtClean="0"/>
              <a:t>mens</a:t>
            </a:r>
            <a:r>
              <a:rPr lang="en-US" b="1" dirty="0" smtClean="0"/>
              <a:t> man jobber</a:t>
            </a:r>
            <a:endParaRPr lang="en-US" dirty="0" smtClean="0"/>
          </a:p>
          <a:p>
            <a:pPr marL="1341438" indent="-1341438">
              <a:buNone/>
            </a:pPr>
            <a:r>
              <a:rPr lang="en-US" dirty="0" smtClean="0"/>
              <a:t>15:30-15:50  </a:t>
            </a:r>
            <a:r>
              <a:rPr lang="en-US" dirty="0" err="1" smtClean="0"/>
              <a:t>Innlegg</a:t>
            </a:r>
            <a:r>
              <a:rPr lang="en-US" dirty="0" smtClean="0"/>
              <a:t> </a:t>
            </a:r>
            <a:r>
              <a:rPr lang="en-US" dirty="0" err="1" smtClean="0"/>
              <a:t>fra</a:t>
            </a:r>
            <a:r>
              <a:rPr lang="en-US" dirty="0" smtClean="0"/>
              <a:t> </a:t>
            </a:r>
            <a:r>
              <a:rPr lang="en-US" dirty="0" err="1" smtClean="0"/>
              <a:t>arbeidsgrupper</a:t>
            </a:r>
            <a:endParaRPr lang="en-US" dirty="0" smtClean="0"/>
          </a:p>
          <a:p>
            <a:pPr marL="1341438" indent="-1341438">
              <a:buNone/>
            </a:pPr>
            <a:r>
              <a:rPr lang="en-US" dirty="0" smtClean="0"/>
              <a:t>15:50-16:00  </a:t>
            </a:r>
            <a:r>
              <a:rPr lang="en-US" dirty="0" err="1" smtClean="0"/>
              <a:t>Oppsummering</a:t>
            </a:r>
            <a:r>
              <a:rPr lang="en-US" dirty="0" smtClean="0"/>
              <a:t> </a:t>
            </a:r>
            <a:r>
              <a:rPr lang="en-US" dirty="0" err="1" smtClean="0"/>
              <a:t>og</a:t>
            </a:r>
            <a:r>
              <a:rPr lang="en-US" dirty="0" smtClean="0"/>
              <a:t> </a:t>
            </a:r>
            <a:r>
              <a:rPr lang="en-US" dirty="0" err="1" smtClean="0"/>
              <a:t>avslutning</a:t>
            </a:r>
            <a:r>
              <a:rPr lang="en-US" dirty="0" smtClean="0"/>
              <a:t> – Finn-Eirik Johansen</a:t>
            </a:r>
          </a:p>
          <a:p>
            <a:pPr marL="1341438" indent="-1341438">
              <a:buNone/>
            </a:pPr>
            <a:endParaRPr lang="en-US" dirty="0"/>
          </a:p>
        </p:txBody>
      </p:sp>
    </p:spTree>
    <p:extLst>
      <p:ext uri="{BB962C8B-B14F-4D97-AF65-F5344CB8AC3E}">
        <p14:creationId xmlns:p14="http://schemas.microsoft.com/office/powerpoint/2010/main" val="32085529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5"/>
          <p:cNvSpPr>
            <a:spLocks noGrp="1"/>
          </p:cNvSpPr>
          <p:nvPr>
            <p:ph type="ctrTitle" sz="quarter"/>
          </p:nvPr>
        </p:nvSpPr>
        <p:spPr>
          <a:xfrm>
            <a:off x="611560" y="5588719"/>
            <a:ext cx="8136904" cy="864617"/>
          </a:xfrm>
        </p:spPr>
        <p:txBody>
          <a:bodyPr/>
          <a:lstStyle/>
          <a:p>
            <a:pPr algn="l" eaLnBrk="1" hangingPunct="1"/>
            <a:r>
              <a:rPr lang="en-GB" sz="2400" dirty="0" smtClean="0"/>
              <a:t>MN  14.02.2017  v/Olaug Kristine Bringager</a:t>
            </a:r>
          </a:p>
        </p:txBody>
      </p:sp>
      <p:sp>
        <p:nvSpPr>
          <p:cNvPr id="4099" name="Subtitle 6"/>
          <p:cNvSpPr>
            <a:spLocks noGrp="1"/>
          </p:cNvSpPr>
          <p:nvPr>
            <p:ph type="subTitle" sz="quarter" idx="1"/>
          </p:nvPr>
        </p:nvSpPr>
        <p:spPr>
          <a:xfrm>
            <a:off x="1258888" y="3501008"/>
            <a:ext cx="7315200" cy="720155"/>
          </a:xfrm>
        </p:spPr>
        <p:txBody>
          <a:bodyPr/>
          <a:lstStyle/>
          <a:p>
            <a:pPr eaLnBrk="1" hangingPunct="1"/>
            <a:r>
              <a:rPr lang="nb-NO" dirty="0" smtClean="0">
                <a:latin typeface="Arial" charset="0"/>
                <a:cs typeface="Arial" charset="0"/>
              </a:rPr>
              <a:t>  </a:t>
            </a:r>
          </a:p>
        </p:txBody>
      </p:sp>
      <p:pic>
        <p:nvPicPr>
          <p:cNvPr id="4" name="Picture 3" descr="folk.jpg"/>
          <p:cNvPicPr>
            <a:picLocks noChangeAspect="1"/>
          </p:cNvPicPr>
          <p:nvPr/>
        </p:nvPicPr>
        <p:blipFill>
          <a:blip r:embed="rId3"/>
          <a:stretch>
            <a:fillRect/>
          </a:stretch>
        </p:blipFill>
        <p:spPr>
          <a:xfrm>
            <a:off x="436116" y="1"/>
            <a:ext cx="8312348" cy="1570396"/>
          </a:xfrm>
          <a:prstGeom prst="rect">
            <a:avLst/>
          </a:prstGeom>
        </p:spPr>
      </p:pic>
      <p:sp>
        <p:nvSpPr>
          <p:cNvPr id="5" name="TextBox 4"/>
          <p:cNvSpPr txBox="1"/>
          <p:nvPr/>
        </p:nvSpPr>
        <p:spPr>
          <a:xfrm>
            <a:off x="539552" y="2924944"/>
            <a:ext cx="8064896" cy="218521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4000" b="1" i="0" u="none" strike="noStrike" kern="1200" cap="none" spc="0" normalizeH="0" baseline="0" noProof="0" dirty="0" err="1" smtClean="0">
                <a:ln>
                  <a:noFill/>
                </a:ln>
                <a:solidFill>
                  <a:srgbClr val="0070C0"/>
                </a:solidFill>
                <a:effectLst/>
                <a:uLnTx/>
                <a:uFillTx/>
                <a:latin typeface="Arial"/>
                <a:ea typeface="+mn-ea"/>
                <a:cs typeface="Arial" charset="0"/>
              </a:rPr>
              <a:t>Helhetlig</a:t>
            </a:r>
            <a:r>
              <a:rPr kumimoji="0" lang="en-GB" sz="4000" b="1" i="0" u="none" strike="noStrike" kern="1200" cap="none" spc="0" normalizeH="0" baseline="0" noProof="0" dirty="0" smtClean="0">
                <a:ln>
                  <a:noFill/>
                </a:ln>
                <a:solidFill>
                  <a:srgbClr val="0070C0"/>
                </a:solidFill>
                <a:effectLst/>
                <a:uLnTx/>
                <a:uFillTx/>
                <a:latin typeface="Arial"/>
                <a:ea typeface="+mn-ea"/>
                <a:cs typeface="Arial" charset="0"/>
              </a:rPr>
              <a:t> </a:t>
            </a:r>
            <a:r>
              <a:rPr kumimoji="0" lang="en-GB" sz="4000" b="1" i="0" u="none" strike="noStrike" kern="1200" cap="none" spc="0" normalizeH="0" baseline="0" noProof="0" dirty="0" err="1" smtClean="0">
                <a:ln>
                  <a:noFill/>
                </a:ln>
                <a:solidFill>
                  <a:srgbClr val="0070C0"/>
                </a:solidFill>
                <a:effectLst/>
                <a:uLnTx/>
                <a:uFillTx/>
                <a:latin typeface="Arial"/>
                <a:ea typeface="+mn-ea"/>
                <a:cs typeface="Arial" charset="0"/>
              </a:rPr>
              <a:t>karrierepolitikk</a:t>
            </a:r>
            <a:r>
              <a:rPr kumimoji="0" lang="en-GB" sz="4000" b="1" i="0" u="none" strike="noStrike" kern="1200" cap="none" spc="0" normalizeH="0" baseline="0" noProof="0" dirty="0" smtClean="0">
                <a:ln>
                  <a:noFill/>
                </a:ln>
                <a:solidFill>
                  <a:srgbClr val="0070C0"/>
                </a:solidFill>
                <a:effectLst/>
                <a:uLnTx/>
                <a:uFillTx/>
                <a:latin typeface="Arial"/>
                <a:ea typeface="+mn-ea"/>
                <a:cs typeface="Arial" charset="0"/>
              </a:rPr>
              <a:t> for </a:t>
            </a:r>
            <a:r>
              <a:rPr kumimoji="0" lang="en-GB" sz="4000" b="1" i="0" u="none" strike="noStrike" kern="1200" cap="none" spc="0" normalizeH="0" baseline="0" noProof="0" dirty="0" err="1" smtClean="0">
                <a:ln>
                  <a:noFill/>
                </a:ln>
                <a:solidFill>
                  <a:srgbClr val="0070C0"/>
                </a:solidFill>
                <a:effectLst/>
                <a:uLnTx/>
                <a:uFillTx/>
                <a:latin typeface="Arial"/>
                <a:ea typeface="+mn-ea"/>
                <a:cs typeface="Arial" charset="0"/>
              </a:rPr>
              <a:t>vitenskapelig</a:t>
            </a:r>
            <a:r>
              <a:rPr kumimoji="0" lang="en-GB" sz="4000" b="1" i="0" u="none" strike="noStrike" kern="1200" cap="none" spc="0" normalizeH="0" baseline="0" noProof="0" dirty="0" smtClean="0">
                <a:ln>
                  <a:noFill/>
                </a:ln>
                <a:solidFill>
                  <a:srgbClr val="0070C0"/>
                </a:solidFill>
                <a:effectLst/>
                <a:uLnTx/>
                <a:uFillTx/>
                <a:latin typeface="Arial"/>
                <a:ea typeface="+mn-ea"/>
                <a:cs typeface="Arial" charset="0"/>
              </a:rPr>
              <a:t> </a:t>
            </a:r>
            <a:r>
              <a:rPr kumimoji="0" lang="en-GB" sz="4000" b="1" i="0" u="none" strike="noStrike" kern="1200" cap="none" spc="0" normalizeH="0" baseline="0" noProof="0" dirty="0" err="1" smtClean="0">
                <a:ln>
                  <a:noFill/>
                </a:ln>
                <a:solidFill>
                  <a:srgbClr val="0070C0"/>
                </a:solidFill>
                <a:effectLst/>
                <a:uLnTx/>
                <a:uFillTx/>
                <a:latin typeface="Arial"/>
                <a:ea typeface="+mn-ea"/>
                <a:cs typeface="Arial" charset="0"/>
              </a:rPr>
              <a:t>personale</a:t>
            </a:r>
            <a:endParaRPr kumimoji="0" lang="en-GB" sz="4000" b="1" i="0" u="none" strike="noStrike" kern="1200" cap="none" spc="0" normalizeH="0" baseline="0" noProof="0" dirty="0" smtClean="0">
              <a:ln>
                <a:noFill/>
              </a:ln>
              <a:solidFill>
                <a:srgbClr val="0070C0"/>
              </a:solidFill>
              <a:effectLst/>
              <a:uLnTx/>
              <a:uFillTx/>
              <a:latin typeface="Arial"/>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noProof="0" dirty="0" err="1" smtClean="0">
                <a:ln>
                  <a:noFill/>
                </a:ln>
                <a:solidFill>
                  <a:srgbClr val="000000"/>
                </a:solidFill>
                <a:effectLst/>
                <a:uLnTx/>
                <a:uFillTx/>
                <a:latin typeface="Arial"/>
                <a:ea typeface="+mn-ea"/>
                <a:cs typeface="Arial" charset="0"/>
              </a:rPr>
              <a:t>Stimulere</a:t>
            </a:r>
            <a:r>
              <a:rPr kumimoji="0" lang="en-GB" sz="2800" b="1" i="0" u="none" strike="noStrike" kern="1200" cap="none" spc="0" normalizeH="0" baseline="0" noProof="0" dirty="0" smtClean="0">
                <a:ln>
                  <a:noFill/>
                </a:ln>
                <a:solidFill>
                  <a:srgbClr val="000000"/>
                </a:solidFill>
                <a:effectLst/>
                <a:uLnTx/>
                <a:uFillTx/>
                <a:latin typeface="Arial"/>
                <a:ea typeface="+mn-ea"/>
                <a:cs typeface="Arial" charset="0"/>
              </a:rPr>
              <a:t> </a:t>
            </a:r>
            <a:r>
              <a:rPr kumimoji="0" lang="en-GB" sz="2800" b="1" i="0" u="none" strike="noStrike" kern="1200" cap="none" spc="0" normalizeH="0" baseline="0" noProof="0" dirty="0" err="1" smtClean="0">
                <a:ln>
                  <a:noFill/>
                </a:ln>
                <a:solidFill>
                  <a:srgbClr val="000000"/>
                </a:solidFill>
                <a:effectLst/>
                <a:uLnTx/>
                <a:uFillTx/>
                <a:latin typeface="Arial"/>
                <a:ea typeface="+mn-ea"/>
                <a:cs typeface="Arial" charset="0"/>
              </a:rPr>
              <a:t>til</a:t>
            </a:r>
            <a:r>
              <a:rPr kumimoji="0" lang="en-GB" sz="2800" b="1" i="0" u="none" strike="noStrike" kern="1200" cap="none" spc="0" normalizeH="0" baseline="0" noProof="0" dirty="0" smtClean="0">
                <a:ln>
                  <a:noFill/>
                </a:ln>
                <a:solidFill>
                  <a:srgbClr val="000000"/>
                </a:solidFill>
                <a:effectLst/>
                <a:uLnTx/>
                <a:uFillTx/>
                <a:latin typeface="Arial"/>
                <a:ea typeface="+mn-ea"/>
                <a:cs typeface="Arial" charset="0"/>
              </a:rPr>
              <a:t> </a:t>
            </a:r>
            <a:r>
              <a:rPr kumimoji="0" lang="en-GB" sz="2800" b="1" i="0" u="none" strike="noStrike" kern="1200" cap="none" spc="0" normalizeH="0" baseline="0" noProof="0" dirty="0" err="1" smtClean="0">
                <a:ln>
                  <a:noFill/>
                </a:ln>
                <a:solidFill>
                  <a:srgbClr val="000000"/>
                </a:solidFill>
                <a:effectLst/>
                <a:uLnTx/>
                <a:uFillTx/>
                <a:latin typeface="Arial"/>
                <a:ea typeface="+mn-ea"/>
                <a:cs typeface="Arial" charset="0"/>
              </a:rPr>
              <a:t>suksess</a:t>
            </a:r>
            <a:r>
              <a:rPr kumimoji="0" lang="en-GB" sz="2800" b="1" i="0" u="none" strike="noStrike" kern="1200" cap="none" spc="0" normalizeH="0" baseline="0" noProof="0" dirty="0" smtClean="0">
                <a:ln>
                  <a:noFill/>
                </a:ln>
                <a:solidFill>
                  <a:srgbClr val="000000"/>
                </a:solidFill>
                <a:effectLst/>
                <a:uLnTx/>
                <a:uFillTx/>
                <a:latin typeface="Arial"/>
                <a:ea typeface="+mn-ea"/>
                <a:cs typeface="Arial" charset="0"/>
              </a:rPr>
              <a:t> for </a:t>
            </a:r>
            <a:r>
              <a:rPr kumimoji="0" lang="en-GB" sz="2800" b="1" i="0" u="none" strike="noStrike" kern="1200" cap="none" spc="0" normalizeH="0" baseline="0" noProof="0" dirty="0" err="1" smtClean="0">
                <a:ln>
                  <a:noFill/>
                </a:ln>
                <a:solidFill>
                  <a:srgbClr val="000000"/>
                </a:solidFill>
                <a:effectLst/>
                <a:uLnTx/>
                <a:uFillTx/>
                <a:latin typeface="Arial"/>
                <a:ea typeface="+mn-ea"/>
                <a:cs typeface="Arial" charset="0"/>
              </a:rPr>
              <a:t>personalet</a:t>
            </a:r>
            <a:r>
              <a:rPr kumimoji="0" lang="en-GB" sz="2800" b="1" i="0" u="none" strike="noStrike" kern="1200" cap="none" spc="0" normalizeH="0" baseline="0" noProof="0" dirty="0" smtClean="0">
                <a:ln>
                  <a:noFill/>
                </a:ln>
                <a:solidFill>
                  <a:srgbClr val="000000"/>
                </a:solidFill>
                <a:effectLst/>
                <a:uLnTx/>
                <a:uFillTx/>
                <a:latin typeface="Arial"/>
                <a:ea typeface="+mn-ea"/>
                <a:cs typeface="Arial" charset="0"/>
              </a:rPr>
              <a:t> og </a:t>
            </a:r>
            <a:r>
              <a:rPr kumimoji="0" lang="en-GB" sz="2800" b="1" i="0" u="none" strike="noStrike" kern="1200" cap="none" spc="0" normalizeH="0" baseline="0" noProof="0" dirty="0" err="1" smtClean="0">
                <a:ln>
                  <a:noFill/>
                </a:ln>
                <a:solidFill>
                  <a:srgbClr val="000000"/>
                </a:solidFill>
                <a:effectLst/>
                <a:uLnTx/>
                <a:uFillTx/>
                <a:latin typeface="Arial"/>
                <a:ea typeface="+mn-ea"/>
                <a:cs typeface="Arial" charset="0"/>
              </a:rPr>
              <a:t>institusjonen</a:t>
            </a:r>
            <a:endParaRPr kumimoji="0" lang="en-GB" sz="2800" b="1" i="0" u="none" strike="noStrike" kern="1200" cap="none" spc="0" normalizeH="0" baseline="0" noProof="0" dirty="0">
              <a:ln>
                <a:noFill/>
              </a:ln>
              <a:solidFill>
                <a:srgbClr val="000000"/>
              </a:solidFill>
              <a:effectLst/>
              <a:uLnTx/>
              <a:uFillTx/>
              <a:latin typeface="Arial"/>
              <a:ea typeface="+mn-ea"/>
              <a:cs typeface="Arial" charset="0"/>
            </a:endParaRPr>
          </a:p>
        </p:txBody>
      </p:sp>
    </p:spTree>
    <p:extLst>
      <p:ext uri="{BB962C8B-B14F-4D97-AF65-F5344CB8AC3E}">
        <p14:creationId xmlns:p14="http://schemas.microsoft.com/office/powerpoint/2010/main" val="4018302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35280" cy="1143000"/>
          </a:xfrm>
        </p:spPr>
        <p:txBody>
          <a:bodyPr/>
          <a:lstStyle/>
          <a:p>
            <a:pPr algn="l"/>
            <a:r>
              <a:rPr lang="nb-NO" sz="3200" b="1" dirty="0" err="1" smtClean="0">
                <a:solidFill>
                  <a:srgbClr val="0070C0"/>
                </a:solidFill>
              </a:rPr>
              <a:t>Rekrutteringstrategi</a:t>
            </a:r>
            <a:r>
              <a:rPr lang="nb-NO" sz="3200" b="1" dirty="0" smtClean="0">
                <a:solidFill>
                  <a:srgbClr val="0070C0"/>
                </a:solidFill>
              </a:rPr>
              <a:t> og karrierepolitikk</a:t>
            </a:r>
            <a:r>
              <a:rPr lang="nb-NO" sz="3600" dirty="0" smtClean="0">
                <a:solidFill>
                  <a:srgbClr val="0070C0"/>
                </a:solidFill>
              </a:rPr>
              <a:t/>
            </a:r>
            <a:br>
              <a:rPr lang="nb-NO" sz="3600" dirty="0" smtClean="0">
                <a:solidFill>
                  <a:srgbClr val="0070C0"/>
                </a:solidFill>
              </a:rPr>
            </a:br>
            <a:r>
              <a:rPr lang="nb-NO" sz="2400" dirty="0" smtClean="0">
                <a:solidFill>
                  <a:srgbClr val="0070C0"/>
                </a:solidFill>
              </a:rPr>
              <a:t>Samspillende politikkområder – men med ulikt fokus</a:t>
            </a:r>
            <a:endParaRPr lang="nb-NO" sz="3600" dirty="0">
              <a:solidFill>
                <a:srgbClr val="0070C0"/>
              </a:solidFill>
            </a:endParaRPr>
          </a:p>
        </p:txBody>
      </p:sp>
      <p:sp>
        <p:nvSpPr>
          <p:cNvPr id="3" name="Content Placeholder 2"/>
          <p:cNvSpPr>
            <a:spLocks noGrp="1"/>
          </p:cNvSpPr>
          <p:nvPr>
            <p:ph idx="1"/>
          </p:nvPr>
        </p:nvSpPr>
        <p:spPr>
          <a:xfrm>
            <a:off x="457200" y="1628800"/>
            <a:ext cx="8229600" cy="4896544"/>
          </a:xfrm>
        </p:spPr>
        <p:txBody>
          <a:bodyPr/>
          <a:lstStyle/>
          <a:p>
            <a:r>
              <a:rPr lang="nb-NO" sz="2800" dirty="0" smtClean="0"/>
              <a:t>Rekrutteringsstrategi: </a:t>
            </a:r>
          </a:p>
          <a:p>
            <a:pPr lvl="1"/>
            <a:r>
              <a:rPr lang="nb-NO" sz="2000" dirty="0"/>
              <a:t>T</a:t>
            </a:r>
            <a:r>
              <a:rPr lang="nb-NO" sz="2000" dirty="0" smtClean="0"/>
              <a:t>iltrekke seg de beste søkerne for nyansettelse</a:t>
            </a:r>
          </a:p>
          <a:p>
            <a:pPr lvl="1"/>
            <a:r>
              <a:rPr lang="nb-NO" sz="2000" dirty="0" smtClean="0"/>
              <a:t>De beste ønsker å være ved en institusjon som gir muligheter for fremgang i karriereutviklingen (har en tydelig og attraktiv karrierepolitikk)</a:t>
            </a:r>
          </a:p>
          <a:p>
            <a:r>
              <a:rPr lang="nb-NO" sz="2800" dirty="0" smtClean="0"/>
              <a:t>Karrierepolitikken</a:t>
            </a:r>
          </a:p>
          <a:p>
            <a:pPr lvl="1"/>
            <a:r>
              <a:rPr lang="nb-NO" sz="2000" dirty="0" smtClean="0"/>
              <a:t>Rammesetter ambisjonsnivå, tiltak og prosesser for institusjonens støtte til at de ansatte lykkes med oppgavene ved institusjonen/UiO og rustes for videre utvikling av karrieren ved UiO, i sektoren eller utenfor sektoren – nasjonalt og internasjonalt</a:t>
            </a:r>
          </a:p>
          <a:p>
            <a:pPr lvl="1"/>
            <a:r>
              <a:rPr lang="nb-NO" sz="2000" dirty="0" smtClean="0"/>
              <a:t>Er/kan gi konkurransefortrinn for institusjonen – hvis attraktiv</a:t>
            </a:r>
          </a:p>
          <a:p>
            <a:endParaRPr lang="nb-NO" dirty="0" smtClean="0"/>
          </a:p>
          <a:p>
            <a:endParaRPr lang="nb-NO" dirty="0"/>
          </a:p>
        </p:txBody>
      </p:sp>
    </p:spTree>
    <p:extLst>
      <p:ext uri="{BB962C8B-B14F-4D97-AF65-F5344CB8AC3E}">
        <p14:creationId xmlns:p14="http://schemas.microsoft.com/office/powerpoint/2010/main" val="25838882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z="2400" b="1" dirty="0">
                <a:solidFill>
                  <a:srgbClr val="0070C0"/>
                </a:solidFill>
              </a:rPr>
              <a:t>I styrets vedtatte tiltaksplan for karrierepolitiske tiltak 2018-20 er de tre prioriterte områdene:</a:t>
            </a:r>
            <a:endParaRPr lang="nb-NO" sz="2400" b="1" dirty="0">
              <a:solidFill>
                <a:srgbClr val="0070C0"/>
              </a:solidFill>
            </a:endParaRPr>
          </a:p>
        </p:txBody>
      </p:sp>
      <p:sp>
        <p:nvSpPr>
          <p:cNvPr id="3" name="Content Placeholder 2"/>
          <p:cNvSpPr>
            <a:spLocks noGrp="1"/>
          </p:cNvSpPr>
          <p:nvPr>
            <p:ph idx="1"/>
          </p:nvPr>
        </p:nvSpPr>
        <p:spPr>
          <a:xfrm>
            <a:off x="457200" y="1340768"/>
            <a:ext cx="8229600" cy="4785395"/>
          </a:xfrm>
        </p:spPr>
        <p:txBody>
          <a:bodyPr anchor="ctr"/>
          <a:lstStyle/>
          <a:p>
            <a:pPr marL="514350" lvl="0" indent="-514350">
              <a:spcAft>
                <a:spcPts val="1200"/>
              </a:spcAft>
              <a:buFont typeface="+mj-lt"/>
              <a:buAutoNum type="arabicPeriod"/>
            </a:pPr>
            <a:r>
              <a:rPr lang="nb-NO" sz="2400" dirty="0"/>
              <a:t>Karriereveier – stillingsstruktur, midlertidighet og karrieremuligheter</a:t>
            </a:r>
            <a:endParaRPr lang="en-US" sz="2400" dirty="0"/>
          </a:p>
          <a:p>
            <a:pPr marL="514350" lvl="0" indent="-514350">
              <a:spcAft>
                <a:spcPts val="1200"/>
              </a:spcAft>
              <a:buFont typeface="+mj-lt"/>
              <a:buAutoNum type="arabicPeriod"/>
            </a:pPr>
            <a:r>
              <a:rPr lang="nb-NO" sz="2400" dirty="0"/>
              <a:t>Karriereveiledning og støtte til realistisk og informert karriereplanlegging</a:t>
            </a:r>
            <a:endParaRPr lang="en-US" sz="2400" dirty="0"/>
          </a:p>
          <a:p>
            <a:pPr marL="514350" lvl="0" indent="-514350">
              <a:spcAft>
                <a:spcPts val="1200"/>
              </a:spcAft>
              <a:buFont typeface="+mj-lt"/>
              <a:buAutoNum type="arabicPeriod"/>
            </a:pPr>
            <a:r>
              <a:rPr lang="nb-NO" sz="2400" dirty="0"/>
              <a:t>Mobilitet – i et karriereperspektiv</a:t>
            </a:r>
            <a:endParaRPr lang="en-US" sz="2400" dirty="0"/>
          </a:p>
        </p:txBody>
      </p:sp>
    </p:spTree>
    <p:extLst>
      <p:ext uri="{BB962C8B-B14F-4D97-AF65-F5344CB8AC3E}">
        <p14:creationId xmlns:p14="http://schemas.microsoft.com/office/powerpoint/2010/main" val="3126726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lstStyle/>
          <a:p>
            <a:pPr marL="457200" indent="-457200">
              <a:buFont typeface="+mj-lt"/>
              <a:buAutoNum type="arabicPeriod"/>
            </a:pPr>
            <a:r>
              <a:rPr lang="nb-NO" sz="2400" b="1" dirty="0" smtClean="0">
                <a:solidFill>
                  <a:srgbClr val="0070C0"/>
                </a:solidFill>
              </a:rPr>
              <a:t>Karriereveier </a:t>
            </a:r>
            <a:r>
              <a:rPr lang="nb-NO" sz="2400" dirty="0" smtClean="0">
                <a:solidFill>
                  <a:srgbClr val="0070C0"/>
                </a:solidFill>
              </a:rPr>
              <a:t/>
            </a:r>
            <a:br>
              <a:rPr lang="nb-NO" sz="2400" dirty="0" smtClean="0">
                <a:solidFill>
                  <a:srgbClr val="0070C0"/>
                </a:solidFill>
              </a:rPr>
            </a:br>
            <a:r>
              <a:rPr lang="nb-NO" sz="2400" dirty="0" smtClean="0">
                <a:solidFill>
                  <a:srgbClr val="0070C0"/>
                </a:solidFill>
              </a:rPr>
              <a:t>– stillingsstruktur, midlertidighet og karrieremuligheter</a:t>
            </a:r>
            <a:endParaRPr lang="nb-NO" sz="2400" dirty="0">
              <a:solidFill>
                <a:srgbClr val="0070C0"/>
              </a:solidFill>
            </a:endParaRPr>
          </a:p>
        </p:txBody>
      </p:sp>
      <p:sp>
        <p:nvSpPr>
          <p:cNvPr id="3" name="Content Placeholder 2"/>
          <p:cNvSpPr>
            <a:spLocks noGrp="1"/>
          </p:cNvSpPr>
          <p:nvPr>
            <p:ph idx="1"/>
          </p:nvPr>
        </p:nvSpPr>
        <p:spPr>
          <a:xfrm>
            <a:off x="457200" y="1196752"/>
            <a:ext cx="8229600" cy="5400600"/>
          </a:xfrm>
        </p:spPr>
        <p:txBody>
          <a:bodyPr/>
          <a:lstStyle/>
          <a:p>
            <a:pPr marL="0" indent="0">
              <a:buNone/>
            </a:pPr>
            <a:r>
              <a:rPr lang="nb-NO" sz="2400" dirty="0" smtClean="0">
                <a:solidFill>
                  <a:srgbClr val="0070C0"/>
                </a:solidFill>
              </a:rPr>
              <a:t>Bedre stillingsstruktur</a:t>
            </a:r>
            <a:r>
              <a:rPr lang="nb-NO" sz="2400" dirty="0">
                <a:solidFill>
                  <a:srgbClr val="0070C0"/>
                </a:solidFill>
              </a:rPr>
              <a:t> </a:t>
            </a:r>
            <a:r>
              <a:rPr lang="nb-NO" sz="2400" dirty="0" smtClean="0">
                <a:solidFill>
                  <a:srgbClr val="0070C0"/>
                </a:solidFill>
              </a:rPr>
              <a:t>- </a:t>
            </a:r>
            <a:r>
              <a:rPr lang="nb-NO" sz="2400" dirty="0" smtClean="0"/>
              <a:t>for institusjon, ansatte og arbeidsliv</a:t>
            </a:r>
          </a:p>
          <a:p>
            <a:r>
              <a:rPr lang="nb-NO" sz="2000" dirty="0" smtClean="0"/>
              <a:t>Pt uklare og lite hensiktsmessige sider ved strukturen – behov for avklaringer/endringer og større mangfold</a:t>
            </a:r>
          </a:p>
          <a:p>
            <a:r>
              <a:rPr lang="nb-NO" sz="2000" dirty="0" smtClean="0"/>
              <a:t>Legger viktige premisser for karriereløp og karriereveier – innad og utenfor akademia</a:t>
            </a:r>
          </a:p>
          <a:p>
            <a:pPr marL="0" indent="0">
              <a:buNone/>
            </a:pPr>
            <a:r>
              <a:rPr lang="nb-NO" sz="2400" dirty="0" smtClean="0">
                <a:solidFill>
                  <a:srgbClr val="0070C0"/>
                </a:solidFill>
              </a:rPr>
              <a:t>Bruk av midlertidighet – </a:t>
            </a:r>
          </a:p>
          <a:p>
            <a:r>
              <a:rPr lang="nb-NO" sz="2000" dirty="0" smtClean="0"/>
              <a:t>Reduksjon av uønsket midlertidighet og bedre forutsigbarhet – forutsetter strukturelle endringer</a:t>
            </a:r>
          </a:p>
          <a:p>
            <a:r>
              <a:rPr lang="nb-NO" sz="2000" dirty="0" smtClean="0"/>
              <a:t>Bruk av </a:t>
            </a:r>
            <a:r>
              <a:rPr lang="nb-NO" sz="2000" dirty="0" err="1" smtClean="0"/>
              <a:t>innstegsstillinger</a:t>
            </a:r>
            <a:r>
              <a:rPr lang="nb-NO" sz="2000" dirty="0" smtClean="0"/>
              <a:t> – bredere diskusjon om strategisk bruk av slike ønskelig</a:t>
            </a:r>
            <a:endParaRPr lang="nb-NO" sz="2000" dirty="0"/>
          </a:p>
          <a:p>
            <a:pPr marL="0" indent="0">
              <a:buNone/>
            </a:pPr>
            <a:r>
              <a:rPr lang="nb-NO" sz="2400" dirty="0" smtClean="0">
                <a:solidFill>
                  <a:srgbClr val="0070C0"/>
                </a:solidFill>
              </a:rPr>
              <a:t>Karriereveier</a:t>
            </a:r>
            <a:r>
              <a:rPr lang="nb-NO" sz="2400" dirty="0" smtClean="0"/>
              <a:t> – </a:t>
            </a:r>
            <a:r>
              <a:rPr lang="nb-NO" sz="2000" dirty="0" smtClean="0"/>
              <a:t>veier utenfor akademia utydelige/underkommunisert</a:t>
            </a:r>
          </a:p>
          <a:p>
            <a:pPr marL="0" indent="0">
              <a:buNone/>
            </a:pPr>
            <a:r>
              <a:rPr lang="nb-NO" sz="2400" dirty="0" smtClean="0">
                <a:solidFill>
                  <a:srgbClr val="0070C0"/>
                </a:solidFill>
              </a:rPr>
              <a:t>Videre arbeid – </a:t>
            </a:r>
            <a:r>
              <a:rPr lang="nb-NO" sz="2000" dirty="0" smtClean="0"/>
              <a:t>bla identifisere hvilke endringer UiO ønsker, skissere optimal struktur, delta i nasjonal prosess/UHR </a:t>
            </a:r>
            <a:endParaRPr lang="nb-NO" sz="2000" dirty="0" smtClean="0">
              <a:solidFill>
                <a:srgbClr val="0070C0"/>
              </a:solidFill>
            </a:endParaRPr>
          </a:p>
          <a:p>
            <a:pPr marL="0" indent="0">
              <a:buNone/>
            </a:pPr>
            <a:r>
              <a:rPr lang="nb-NO" sz="2000" dirty="0" smtClean="0">
                <a:solidFill>
                  <a:srgbClr val="0070C0"/>
                </a:solidFill>
              </a:rPr>
              <a:t>MN: </a:t>
            </a:r>
            <a:r>
              <a:rPr lang="nb-NO" sz="2400" dirty="0" smtClean="0"/>
              <a:t>Kjenner dere igjen utfordringene?</a:t>
            </a:r>
            <a:endParaRPr lang="nb-NO" sz="2400" dirty="0"/>
          </a:p>
        </p:txBody>
      </p:sp>
    </p:spTree>
    <p:extLst>
      <p:ext uri="{BB962C8B-B14F-4D97-AF65-F5344CB8AC3E}">
        <p14:creationId xmlns:p14="http://schemas.microsoft.com/office/powerpoint/2010/main" val="1587135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lstStyle/>
          <a:p>
            <a:r>
              <a:rPr lang="nb-NO" sz="2400" b="1" dirty="0" smtClean="0">
                <a:solidFill>
                  <a:srgbClr val="0070C0"/>
                </a:solidFill>
              </a:rPr>
              <a:t>2. Karriereveiledning og støtte til realistisk og informert karriereplanlegging</a:t>
            </a:r>
            <a:endParaRPr lang="nb-NO" sz="2400" b="1" dirty="0">
              <a:solidFill>
                <a:srgbClr val="0070C0"/>
              </a:solidFill>
            </a:endParaRPr>
          </a:p>
        </p:txBody>
      </p:sp>
      <p:sp>
        <p:nvSpPr>
          <p:cNvPr id="3" name="Content Placeholder 2"/>
          <p:cNvSpPr>
            <a:spLocks noGrp="1"/>
          </p:cNvSpPr>
          <p:nvPr>
            <p:ph idx="1"/>
          </p:nvPr>
        </p:nvSpPr>
        <p:spPr>
          <a:xfrm>
            <a:off x="457200" y="1268760"/>
            <a:ext cx="8229600" cy="5112568"/>
          </a:xfrm>
        </p:spPr>
        <p:txBody>
          <a:bodyPr/>
          <a:lstStyle/>
          <a:p>
            <a:pPr marL="0" indent="0">
              <a:buNone/>
            </a:pPr>
            <a:r>
              <a:rPr lang="nb-NO" sz="2400" dirty="0">
                <a:solidFill>
                  <a:srgbClr val="0070C0"/>
                </a:solidFill>
              </a:rPr>
              <a:t>S</a:t>
            </a:r>
            <a:r>
              <a:rPr lang="nb-NO" sz="2400" dirty="0" smtClean="0">
                <a:solidFill>
                  <a:srgbClr val="0070C0"/>
                </a:solidFill>
              </a:rPr>
              <a:t>ituasjonen:</a:t>
            </a:r>
          </a:p>
          <a:p>
            <a:r>
              <a:rPr lang="nb-NO" sz="2000" dirty="0" smtClean="0"/>
              <a:t>Forventet av UiO/U&amp;H-institusjonene og vedtatt av UiO. Pt meget begrenset tilbud</a:t>
            </a:r>
            <a:r>
              <a:rPr lang="nb-NO" sz="2000" dirty="0"/>
              <a:t> </a:t>
            </a:r>
            <a:r>
              <a:rPr lang="nb-NO" sz="2000" dirty="0" smtClean="0"/>
              <a:t>gitt at </a:t>
            </a:r>
            <a:r>
              <a:rPr lang="nb-NO" sz="2000" dirty="0"/>
              <a:t>h</a:t>
            </a:r>
            <a:r>
              <a:rPr lang="nb-NO" sz="2000" dirty="0" smtClean="0"/>
              <a:t>øy andel (</a:t>
            </a:r>
            <a:r>
              <a:rPr lang="nb-NO" sz="2000" dirty="0" err="1" smtClean="0"/>
              <a:t>ca</a:t>
            </a:r>
            <a:r>
              <a:rPr lang="nb-NO" sz="2000" dirty="0" smtClean="0"/>
              <a:t> 80%) skal utrustes for andre karrierer enn stillinger innen akademia</a:t>
            </a:r>
          </a:p>
          <a:p>
            <a:r>
              <a:rPr lang="nb-NO" sz="2000" dirty="0" smtClean="0"/>
              <a:t>Godt, systematisk  og «robust» opplegg» – krevende å få etablert – gitt det store volumet</a:t>
            </a:r>
          </a:p>
          <a:p>
            <a:r>
              <a:rPr lang="nb-NO" sz="2000" dirty="0"/>
              <a:t>M</a:t>
            </a:r>
            <a:r>
              <a:rPr lang="nb-NO" sz="2000" dirty="0" smtClean="0"/>
              <a:t>ange utfordringer å ta stilling til – behov for bred og felles diskusjon om opplegg og alternativer</a:t>
            </a:r>
          </a:p>
          <a:p>
            <a:r>
              <a:rPr lang="nb-NO" sz="2000" dirty="0" smtClean="0"/>
              <a:t>To prosjektstillinger 2017 (under avklaring), svak/ingen kompetanse </a:t>
            </a:r>
          </a:p>
          <a:p>
            <a:r>
              <a:rPr lang="nb-NO" sz="2000" dirty="0" smtClean="0"/>
              <a:t>Mentorering – godt/etterspurt virkemiddel, men </a:t>
            </a:r>
            <a:r>
              <a:rPr lang="nb-NO" sz="2000" dirty="0" err="1" smtClean="0"/>
              <a:t>pt</a:t>
            </a:r>
            <a:r>
              <a:rPr lang="nb-NO" sz="2000" dirty="0" smtClean="0"/>
              <a:t> reservert kvinner</a:t>
            </a:r>
          </a:p>
          <a:p>
            <a:pPr marL="0" indent="0">
              <a:buNone/>
            </a:pPr>
            <a:r>
              <a:rPr lang="nb-NO" sz="2400" dirty="0" smtClean="0">
                <a:solidFill>
                  <a:srgbClr val="0070C0"/>
                </a:solidFill>
              </a:rPr>
              <a:t>Arbeid fremover </a:t>
            </a:r>
          </a:p>
          <a:p>
            <a:r>
              <a:rPr lang="nb-NO" sz="2000" dirty="0" smtClean="0"/>
              <a:t>Utarbeide alternative modeller for robust opplegg, heve arbeidslivskompetansen, vurdere ressurs- og kompetansebehov</a:t>
            </a:r>
          </a:p>
          <a:p>
            <a:pPr marL="0" indent="0">
              <a:buNone/>
            </a:pPr>
            <a:r>
              <a:rPr lang="nb-NO" sz="2000" dirty="0" smtClean="0">
                <a:solidFill>
                  <a:srgbClr val="0070C0"/>
                </a:solidFill>
              </a:rPr>
              <a:t>MN:</a:t>
            </a:r>
            <a:r>
              <a:rPr lang="nb-NO" sz="2400" dirty="0" smtClean="0">
                <a:solidFill>
                  <a:srgbClr val="0070C0"/>
                </a:solidFill>
              </a:rPr>
              <a:t> </a:t>
            </a:r>
            <a:r>
              <a:rPr lang="nb-NO" sz="2000" dirty="0">
                <a:solidFill>
                  <a:srgbClr val="000000"/>
                </a:solidFill>
              </a:rPr>
              <a:t>Kjenner dere igjen utfordringene? </a:t>
            </a:r>
            <a:endParaRPr lang="nb-NO" sz="2000" dirty="0"/>
          </a:p>
        </p:txBody>
      </p:sp>
    </p:spTree>
    <p:extLst>
      <p:ext uri="{BB962C8B-B14F-4D97-AF65-F5344CB8AC3E}">
        <p14:creationId xmlns:p14="http://schemas.microsoft.com/office/powerpoint/2010/main" val="2063865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nb-NO" sz="2400" b="1" dirty="0">
                <a:solidFill>
                  <a:srgbClr val="0070C0"/>
                </a:solidFill>
              </a:rPr>
              <a:t>3</a:t>
            </a:r>
            <a:r>
              <a:rPr lang="nb-NO" sz="2400" b="1" dirty="0" smtClean="0">
                <a:solidFill>
                  <a:srgbClr val="0070C0"/>
                </a:solidFill>
              </a:rPr>
              <a:t>. Mobilitet – i karriereperspektiv</a:t>
            </a:r>
            <a:endParaRPr lang="nb-NO" sz="2400" b="1" dirty="0">
              <a:solidFill>
                <a:srgbClr val="0070C0"/>
              </a:solidFill>
            </a:endParaRPr>
          </a:p>
        </p:txBody>
      </p:sp>
      <p:sp>
        <p:nvSpPr>
          <p:cNvPr id="3" name="Content Placeholder 2"/>
          <p:cNvSpPr>
            <a:spLocks noGrp="1"/>
          </p:cNvSpPr>
          <p:nvPr>
            <p:ph idx="1"/>
          </p:nvPr>
        </p:nvSpPr>
        <p:spPr>
          <a:xfrm>
            <a:off x="457200" y="1124744"/>
            <a:ext cx="8229600" cy="5001419"/>
          </a:xfrm>
        </p:spPr>
        <p:txBody>
          <a:bodyPr/>
          <a:lstStyle/>
          <a:p>
            <a:r>
              <a:rPr lang="nb-NO" sz="2400" dirty="0" smtClean="0"/>
              <a:t>Internasjonal erfaring (utgående mobilitet)</a:t>
            </a:r>
          </a:p>
          <a:p>
            <a:pPr lvl="1"/>
            <a:r>
              <a:rPr lang="nb-NO" sz="2000" dirty="0" smtClean="0"/>
              <a:t>Forventet og ansett som avgjørende i karriereutviklingen</a:t>
            </a:r>
          </a:p>
          <a:p>
            <a:pPr lvl="1"/>
            <a:r>
              <a:rPr lang="nb-NO" sz="2000" dirty="0" smtClean="0"/>
              <a:t>Ambisjon om økt mobilitet – men </a:t>
            </a:r>
            <a:r>
              <a:rPr lang="nb-NO" sz="2000" dirty="0" err="1" smtClean="0"/>
              <a:t>pt</a:t>
            </a:r>
            <a:r>
              <a:rPr lang="nb-NO" sz="2000" dirty="0" smtClean="0"/>
              <a:t> noe uklar politikk</a:t>
            </a:r>
          </a:p>
          <a:p>
            <a:r>
              <a:rPr lang="nb-NO" sz="2400" dirty="0" smtClean="0"/>
              <a:t>Sektormobilitet </a:t>
            </a:r>
          </a:p>
          <a:p>
            <a:pPr lvl="1"/>
            <a:r>
              <a:rPr lang="nb-NO" sz="2000" dirty="0" smtClean="0"/>
              <a:t>UiOs forskere finner det vanskelig å etablere strategiske partnerskap utenfor U&amp;H-sektoren</a:t>
            </a:r>
          </a:p>
          <a:p>
            <a:pPr lvl="1"/>
            <a:r>
              <a:rPr lang="nb-NO" sz="2000" dirty="0" smtClean="0"/>
              <a:t>Stillingsstrukturen – ikke optimal for slik mobilitet</a:t>
            </a:r>
          </a:p>
          <a:p>
            <a:r>
              <a:rPr lang="nb-NO" sz="2400" dirty="0"/>
              <a:t>Nåsituasjonen</a:t>
            </a:r>
          </a:p>
          <a:p>
            <a:pPr lvl="1"/>
            <a:r>
              <a:rPr lang="nb-NO" sz="2000" dirty="0"/>
              <a:t>Få egne tiltak – registrert i kartleggingen</a:t>
            </a:r>
          </a:p>
          <a:p>
            <a:pPr lvl="1"/>
            <a:r>
              <a:rPr lang="nb-NO" sz="2000" dirty="0"/>
              <a:t>Finansieringen ikke lenger en </a:t>
            </a:r>
            <a:r>
              <a:rPr lang="nb-NO" sz="2000" dirty="0" smtClean="0"/>
              <a:t>flaskehals (?), </a:t>
            </a:r>
            <a:r>
              <a:rPr lang="nb-NO" sz="2000" dirty="0"/>
              <a:t>men usikkerhet om hvor utfordringene </a:t>
            </a:r>
            <a:r>
              <a:rPr lang="nb-NO" sz="2000" dirty="0" smtClean="0"/>
              <a:t>ligger</a:t>
            </a:r>
            <a:endParaRPr lang="nb-NO" sz="2400" dirty="0"/>
          </a:p>
          <a:p>
            <a:r>
              <a:rPr lang="nb-NO" sz="2400" dirty="0" smtClean="0"/>
              <a:t>Videre arbeid: klarlegge flaskehalser og tiltaksbehov</a:t>
            </a:r>
          </a:p>
          <a:p>
            <a:pPr marL="0" lvl="0" indent="0">
              <a:buNone/>
            </a:pPr>
            <a:r>
              <a:rPr lang="nb-NO" sz="2000" dirty="0" smtClean="0">
                <a:solidFill>
                  <a:srgbClr val="0070C0"/>
                </a:solidFill>
              </a:rPr>
              <a:t>MN:</a:t>
            </a:r>
            <a:r>
              <a:rPr lang="nb-NO" sz="2400" dirty="0" smtClean="0">
                <a:solidFill>
                  <a:srgbClr val="0070C0"/>
                </a:solidFill>
              </a:rPr>
              <a:t> </a:t>
            </a:r>
            <a:r>
              <a:rPr lang="nb-NO" sz="2000" dirty="0" smtClean="0">
                <a:solidFill>
                  <a:srgbClr val="000000"/>
                </a:solidFill>
              </a:rPr>
              <a:t>Hvor ligger utfordringene – slik dere ser det? </a:t>
            </a:r>
            <a:endParaRPr lang="nb-NO" sz="2000" dirty="0">
              <a:solidFill>
                <a:srgbClr val="000000"/>
              </a:solidFill>
            </a:endParaRPr>
          </a:p>
          <a:p>
            <a:pPr marL="0" indent="0">
              <a:buNone/>
            </a:pPr>
            <a:endParaRPr lang="nb-NO" sz="2400" dirty="0" smtClean="0"/>
          </a:p>
        </p:txBody>
      </p:sp>
    </p:spTree>
    <p:extLst>
      <p:ext uri="{BB962C8B-B14F-4D97-AF65-F5344CB8AC3E}">
        <p14:creationId xmlns:p14="http://schemas.microsoft.com/office/powerpoint/2010/main" val="23180905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lstStyle/>
          <a:p>
            <a:r>
              <a:rPr lang="nb-NO" sz="2400" b="1" dirty="0" smtClean="0">
                <a:solidFill>
                  <a:srgbClr val="0070C0"/>
                </a:solidFill>
              </a:rPr>
              <a:t>4. Kompetanseutviklingstilbud til støtte for karriereutviklingen </a:t>
            </a:r>
            <a:r>
              <a:rPr lang="nb-NO" sz="2400" b="1" smtClean="0">
                <a:solidFill>
                  <a:srgbClr val="0070C0"/>
                </a:solidFill>
              </a:rPr>
              <a:t>og godt mottak</a:t>
            </a:r>
            <a:endParaRPr lang="nb-NO" sz="2400" b="1" dirty="0">
              <a:solidFill>
                <a:srgbClr val="0070C0"/>
              </a:solidFill>
            </a:endParaRPr>
          </a:p>
        </p:txBody>
      </p:sp>
      <p:sp>
        <p:nvSpPr>
          <p:cNvPr id="3" name="Content Placeholder 2"/>
          <p:cNvSpPr>
            <a:spLocks noGrp="1"/>
          </p:cNvSpPr>
          <p:nvPr>
            <p:ph idx="1"/>
          </p:nvPr>
        </p:nvSpPr>
        <p:spPr>
          <a:xfrm>
            <a:off x="457200" y="1268760"/>
            <a:ext cx="8229600" cy="4857403"/>
          </a:xfrm>
        </p:spPr>
        <p:txBody>
          <a:bodyPr/>
          <a:lstStyle/>
          <a:p>
            <a:r>
              <a:rPr lang="nb-NO" sz="2400" dirty="0" smtClean="0"/>
              <a:t>Kompetanseutviklingstilbud </a:t>
            </a:r>
          </a:p>
          <a:p>
            <a:pPr lvl="1"/>
            <a:r>
              <a:rPr lang="nb-NO" sz="2000" dirty="0" smtClean="0"/>
              <a:t>God tilgang til relevante tilbud - sentralt i institusjoners karrierestøtte</a:t>
            </a:r>
          </a:p>
          <a:p>
            <a:pPr lvl="1"/>
            <a:r>
              <a:rPr lang="nb-NO" sz="2000" dirty="0" smtClean="0"/>
              <a:t>Oppdatering/videreutvikling for god jobbutførelse og investering i karrieren også utenfor akademia</a:t>
            </a:r>
          </a:p>
          <a:p>
            <a:r>
              <a:rPr lang="nb-NO" sz="2400" dirty="0" smtClean="0"/>
              <a:t>Nåsituasjonen - hvorfor behov for videre arbeid?</a:t>
            </a:r>
          </a:p>
          <a:p>
            <a:pPr lvl="1"/>
            <a:r>
              <a:rPr lang="nb-NO" sz="2000" dirty="0" smtClean="0"/>
              <a:t>Mange tilbud ved UiO, men </a:t>
            </a:r>
            <a:r>
              <a:rPr lang="nb-NO" sz="2000" dirty="0" err="1" smtClean="0"/>
              <a:t>adhoc</a:t>
            </a:r>
            <a:r>
              <a:rPr lang="nb-NO" sz="2000" dirty="0" smtClean="0"/>
              <a:t>-preget/ustabilt, mangler oversikt og prioritering</a:t>
            </a:r>
          </a:p>
          <a:p>
            <a:pPr lvl="1"/>
            <a:r>
              <a:rPr lang="nb-NO" sz="2000" dirty="0" smtClean="0"/>
              <a:t>En del kjente, etterspurte behov ikke dekket</a:t>
            </a:r>
          </a:p>
          <a:p>
            <a:pPr lvl="1"/>
            <a:r>
              <a:rPr lang="nb-NO" sz="2000" dirty="0" smtClean="0"/>
              <a:t>Hovedutfordring: helhetlig prioritering, bedre koordinering og ansvarsavklaringer, bedre organisering for å oppnå god ressursutnyttelse, stabil kjerneportefølje</a:t>
            </a:r>
          </a:p>
          <a:p>
            <a:pPr lvl="1"/>
            <a:r>
              <a:rPr lang="nb-NO" sz="2000" dirty="0" smtClean="0"/>
              <a:t>Startfasen for utenlandske: kompetanseutviklingstilbud viktig og </a:t>
            </a:r>
            <a:r>
              <a:rPr lang="nb-NO" sz="2000" dirty="0" err="1" smtClean="0"/>
              <a:t>pt</a:t>
            </a:r>
            <a:r>
              <a:rPr lang="nb-NO" sz="2000" dirty="0" smtClean="0"/>
              <a:t> ikke dekkende </a:t>
            </a:r>
            <a:r>
              <a:rPr lang="nb-NO" sz="2000" dirty="0" err="1" smtClean="0"/>
              <a:t>ift</a:t>
            </a:r>
            <a:r>
              <a:rPr lang="nb-NO" sz="2000" dirty="0" smtClean="0"/>
              <a:t> behovet</a:t>
            </a:r>
            <a:endParaRPr lang="nb-NO" sz="2000" dirty="0"/>
          </a:p>
        </p:txBody>
      </p:sp>
    </p:spTree>
    <p:extLst>
      <p:ext uri="{BB962C8B-B14F-4D97-AF65-F5344CB8AC3E}">
        <p14:creationId xmlns:p14="http://schemas.microsoft.com/office/powerpoint/2010/main" val="41869383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95536" y="332656"/>
            <a:ext cx="7344816" cy="892614"/>
          </a:xfrm>
        </p:spPr>
        <p:txBody>
          <a:bodyPr/>
          <a:lstStyle/>
          <a:p>
            <a:pPr marL="0" indent="0">
              <a:defRPr/>
            </a:pPr>
            <a:r>
              <a:rPr lang="nb-NO" sz="2800" dirty="0" smtClean="0">
                <a:solidFill>
                  <a:srgbClr val="0070C0"/>
                </a:solidFill>
              </a:rPr>
              <a:t>UiOs lederutvikling </a:t>
            </a:r>
            <a:r>
              <a:rPr lang="nb-NO" sz="2800" dirty="0">
                <a:solidFill>
                  <a:srgbClr val="0070C0"/>
                </a:solidFill>
              </a:rPr>
              <a:t>for faglige </a:t>
            </a:r>
            <a:r>
              <a:rPr lang="nb-NO" sz="2800" dirty="0" smtClean="0">
                <a:solidFill>
                  <a:srgbClr val="0070C0"/>
                </a:solidFill>
              </a:rPr>
              <a:t>ledere</a:t>
            </a:r>
            <a:endParaRPr lang="nb-NO" sz="2800" dirty="0">
              <a:solidFill>
                <a:srgbClr val="0070C0"/>
              </a:solidFill>
            </a:endParaRPr>
          </a:p>
        </p:txBody>
      </p:sp>
      <p:sp>
        <p:nvSpPr>
          <p:cNvPr id="3" name="Content Placeholder 2"/>
          <p:cNvSpPr>
            <a:spLocks noGrp="1"/>
          </p:cNvSpPr>
          <p:nvPr>
            <p:ph idx="1"/>
          </p:nvPr>
        </p:nvSpPr>
        <p:spPr>
          <a:xfrm>
            <a:off x="251520" y="1124744"/>
            <a:ext cx="8172655" cy="5613501"/>
          </a:xfrm>
        </p:spPr>
        <p:txBody>
          <a:bodyPr/>
          <a:lstStyle/>
          <a:p>
            <a:r>
              <a:rPr lang="en-GB" sz="2000" dirty="0" err="1"/>
              <a:t>Strategi</a:t>
            </a:r>
            <a:r>
              <a:rPr lang="en-GB" sz="2000" dirty="0"/>
              <a:t> 2005-2009</a:t>
            </a:r>
          </a:p>
          <a:p>
            <a:pPr lvl="1"/>
            <a:r>
              <a:rPr lang="en-GB" sz="1400" dirty="0" err="1"/>
              <a:t>Sitat</a:t>
            </a:r>
            <a:r>
              <a:rPr lang="en-GB" sz="1400" dirty="0"/>
              <a:t>: “</a:t>
            </a:r>
            <a:r>
              <a:rPr lang="nb-NO" sz="1400" dirty="0"/>
              <a:t>UiO vil styrke faglig ledelse som en tilretteleggende, stimulerende, samordnende, </a:t>
            </a:r>
            <a:r>
              <a:rPr lang="nb-NO" sz="1400" dirty="0" err="1"/>
              <a:t>forsknings­beskyttende</a:t>
            </a:r>
            <a:r>
              <a:rPr lang="nb-NO" sz="1400" dirty="0"/>
              <a:t> og døråpnende funksjon, forankret i den autoritet som bare høy faglig kompetanse kan gi. Rollene som forskningsleder og programleder utvikles videre, særlig med tanke på prosjekter eller programmer som bygger på bidrag fra flere fagmiljøer og enheter»</a:t>
            </a:r>
            <a:endParaRPr lang="en-GB" sz="1400" dirty="0"/>
          </a:p>
          <a:p>
            <a:r>
              <a:rPr lang="en-GB" sz="2000" dirty="0" err="1"/>
              <a:t>Strategi</a:t>
            </a:r>
            <a:r>
              <a:rPr lang="en-GB" sz="2000" dirty="0"/>
              <a:t> 2020</a:t>
            </a:r>
          </a:p>
          <a:p>
            <a:pPr lvl="1"/>
            <a:r>
              <a:rPr lang="en-GB" sz="1400" dirty="0" err="1"/>
              <a:t>Sitat</a:t>
            </a:r>
            <a:r>
              <a:rPr lang="en-GB" sz="1400" dirty="0"/>
              <a:t>: “</a:t>
            </a:r>
            <a:r>
              <a:rPr lang="nb-NO" sz="1400" dirty="0"/>
              <a:t>Det er behov for videreutvikling av linjelederrollen, samt å øke kompetansen og bevisstheten om ledelse </a:t>
            </a:r>
            <a:r>
              <a:rPr lang="en-GB" sz="1400" dirty="0" err="1"/>
              <a:t>i</a:t>
            </a:r>
            <a:r>
              <a:rPr lang="en-GB" sz="1400" dirty="0"/>
              <a:t> </a:t>
            </a:r>
            <a:r>
              <a:rPr lang="en-GB" sz="1400" dirty="0" err="1"/>
              <a:t>forskningsgrupper</a:t>
            </a:r>
            <a:r>
              <a:rPr lang="en-GB" sz="1400" dirty="0"/>
              <a:t> </a:t>
            </a:r>
            <a:r>
              <a:rPr lang="en-GB" sz="1400" dirty="0" err="1"/>
              <a:t>og</a:t>
            </a:r>
            <a:r>
              <a:rPr lang="en-GB" sz="1400" dirty="0"/>
              <a:t> </a:t>
            </a:r>
            <a:r>
              <a:rPr lang="en-GB" sz="1400" dirty="0" err="1"/>
              <a:t>i</a:t>
            </a:r>
            <a:r>
              <a:rPr lang="en-GB" sz="1400" dirty="0"/>
              <a:t> </a:t>
            </a:r>
            <a:r>
              <a:rPr lang="en-GB" sz="1400" dirty="0" err="1"/>
              <a:t>nettverk</a:t>
            </a:r>
            <a:r>
              <a:rPr lang="en-GB" sz="1400" dirty="0"/>
              <a:t> </a:t>
            </a:r>
            <a:r>
              <a:rPr lang="en-GB" sz="1400" dirty="0" err="1"/>
              <a:t>på</a:t>
            </a:r>
            <a:r>
              <a:rPr lang="en-GB" sz="1400" dirty="0"/>
              <a:t> </a:t>
            </a:r>
            <a:r>
              <a:rPr lang="en-GB" sz="1400" dirty="0" err="1"/>
              <a:t>tvers</a:t>
            </a:r>
            <a:r>
              <a:rPr lang="en-GB" sz="1400" dirty="0"/>
              <a:t>. </a:t>
            </a:r>
            <a:r>
              <a:rPr lang="en-GB" sz="1400" dirty="0" err="1"/>
              <a:t>Programmene</a:t>
            </a:r>
            <a:r>
              <a:rPr lang="en-GB" sz="1400" dirty="0"/>
              <a:t> for </a:t>
            </a:r>
            <a:r>
              <a:rPr lang="en-GB" sz="1400" dirty="0" err="1"/>
              <a:t>fakultetsledere</a:t>
            </a:r>
            <a:r>
              <a:rPr lang="en-GB" sz="1400" dirty="0"/>
              <a:t>, </a:t>
            </a:r>
            <a:r>
              <a:rPr lang="en-GB" sz="1400" dirty="0" err="1"/>
              <a:t>instituttledere</a:t>
            </a:r>
            <a:r>
              <a:rPr lang="en-GB" sz="1400" dirty="0"/>
              <a:t> </a:t>
            </a:r>
            <a:r>
              <a:rPr lang="en-GB" sz="1400" dirty="0" err="1"/>
              <a:t>og</a:t>
            </a:r>
            <a:r>
              <a:rPr lang="en-GB" sz="1400" dirty="0"/>
              <a:t> </a:t>
            </a:r>
            <a:r>
              <a:rPr lang="en-GB" sz="1400" dirty="0" err="1"/>
              <a:t>forskningsledere</a:t>
            </a:r>
            <a:r>
              <a:rPr lang="en-GB" sz="1400" dirty="0"/>
              <a:t> </a:t>
            </a:r>
            <a:r>
              <a:rPr lang="en-GB" sz="1400" dirty="0" err="1"/>
              <a:t>skal</a:t>
            </a:r>
            <a:r>
              <a:rPr lang="en-GB" sz="1400" dirty="0"/>
              <a:t> </a:t>
            </a:r>
            <a:r>
              <a:rPr lang="en-GB" sz="1400" dirty="0" err="1"/>
              <a:t>videreutvikles</a:t>
            </a:r>
            <a:r>
              <a:rPr lang="en-GB" sz="1400" dirty="0"/>
              <a:t>”</a:t>
            </a:r>
          </a:p>
          <a:p>
            <a:pPr lvl="1"/>
            <a:r>
              <a:rPr lang="en-GB" sz="1400" dirty="0" smtClean="0"/>
              <a:t>“For </a:t>
            </a:r>
            <a:r>
              <a:rPr lang="en-GB" sz="1400" dirty="0" err="1" smtClean="0"/>
              <a:t>utvikling</a:t>
            </a:r>
            <a:r>
              <a:rPr lang="en-GB" sz="1400" dirty="0" smtClean="0"/>
              <a:t> </a:t>
            </a:r>
            <a:r>
              <a:rPr lang="en-GB" sz="1400" dirty="0" err="1" smtClean="0"/>
              <a:t>av</a:t>
            </a:r>
            <a:r>
              <a:rPr lang="en-GB" sz="1400" dirty="0" smtClean="0"/>
              <a:t> </a:t>
            </a:r>
            <a:r>
              <a:rPr lang="en-GB" sz="1400" dirty="0" err="1" smtClean="0"/>
              <a:t>programporteføljen</a:t>
            </a:r>
            <a:r>
              <a:rPr lang="en-GB" sz="1400" dirty="0" smtClean="0"/>
              <a:t> </a:t>
            </a:r>
            <a:r>
              <a:rPr lang="en-GB" sz="1400" dirty="0" err="1" smtClean="0"/>
              <a:t>og</a:t>
            </a:r>
            <a:r>
              <a:rPr lang="en-GB" sz="1400" dirty="0" smtClean="0"/>
              <a:t> </a:t>
            </a:r>
            <a:r>
              <a:rPr lang="en-GB" sz="1400" dirty="0" err="1" smtClean="0"/>
              <a:t>kvalitet</a:t>
            </a:r>
            <a:r>
              <a:rPr lang="en-GB" sz="1400" dirty="0" smtClean="0"/>
              <a:t> </a:t>
            </a:r>
            <a:r>
              <a:rPr lang="en-GB" sz="1400" dirty="0" err="1" smtClean="0"/>
              <a:t>i</a:t>
            </a:r>
            <a:r>
              <a:rPr lang="en-GB" sz="1400" dirty="0" smtClean="0"/>
              <a:t> </a:t>
            </a:r>
            <a:r>
              <a:rPr lang="en-GB" sz="1400" dirty="0" err="1" smtClean="0"/>
              <a:t>utdanningene</a:t>
            </a:r>
            <a:r>
              <a:rPr lang="en-GB" sz="1400" dirty="0" smtClean="0"/>
              <a:t> </a:t>
            </a:r>
            <a:r>
              <a:rPr lang="en-GB" sz="1400" dirty="0" err="1" smtClean="0"/>
              <a:t>skal</a:t>
            </a:r>
            <a:r>
              <a:rPr lang="en-GB" sz="1400" dirty="0" smtClean="0"/>
              <a:t> </a:t>
            </a:r>
            <a:r>
              <a:rPr lang="en-GB" sz="1400" dirty="0" err="1" smtClean="0"/>
              <a:t>det</a:t>
            </a:r>
            <a:r>
              <a:rPr lang="en-GB" sz="1400" dirty="0" smtClean="0"/>
              <a:t> </a:t>
            </a:r>
            <a:r>
              <a:rPr lang="nb-NO" sz="1400" dirty="0" smtClean="0"/>
              <a:t>utvikles egne programmer for utdanningsledelse».</a:t>
            </a:r>
            <a:endParaRPr lang="en-GB" sz="1400" dirty="0" smtClean="0"/>
          </a:p>
          <a:p>
            <a:r>
              <a:rPr lang="en-GB" sz="2000" dirty="0" smtClean="0"/>
              <a:t>FLP </a:t>
            </a:r>
            <a:r>
              <a:rPr lang="en-GB" sz="2000" dirty="0" err="1"/>
              <a:t>og</a:t>
            </a:r>
            <a:r>
              <a:rPr lang="en-GB" sz="2000" dirty="0"/>
              <a:t> RLP Start:</a:t>
            </a:r>
          </a:p>
          <a:p>
            <a:pPr marL="725417" lvl="1" indent="-285750"/>
            <a:r>
              <a:rPr lang="en-GB" sz="1600" dirty="0"/>
              <a:t>FLP 2005-6: </a:t>
            </a:r>
            <a:r>
              <a:rPr lang="en-GB" sz="1600" dirty="0" err="1"/>
              <a:t>Forankring</a:t>
            </a:r>
            <a:r>
              <a:rPr lang="en-GB" sz="1600" dirty="0"/>
              <a:t> med </a:t>
            </a:r>
            <a:r>
              <a:rPr lang="en-GB" sz="1600" dirty="0" err="1"/>
              <a:t>avsluttende</a:t>
            </a:r>
            <a:r>
              <a:rPr lang="en-GB" sz="1600" dirty="0"/>
              <a:t> </a:t>
            </a:r>
            <a:r>
              <a:rPr lang="en-GB" sz="1600" dirty="0" err="1"/>
              <a:t>vedtak</a:t>
            </a:r>
            <a:r>
              <a:rPr lang="en-GB" sz="1600" dirty="0"/>
              <a:t> </a:t>
            </a:r>
            <a:r>
              <a:rPr lang="en-GB" sz="1600" dirty="0" err="1"/>
              <a:t>i</a:t>
            </a:r>
            <a:r>
              <a:rPr lang="en-GB" sz="1600" dirty="0"/>
              <a:t> </a:t>
            </a:r>
            <a:r>
              <a:rPr lang="en-GB" sz="1600" dirty="0" err="1" smtClean="0"/>
              <a:t>rektoratet</a:t>
            </a:r>
            <a:endParaRPr lang="en-GB" sz="1600" dirty="0" smtClean="0"/>
          </a:p>
          <a:p>
            <a:pPr marL="725417" lvl="1" indent="-285750"/>
            <a:r>
              <a:rPr lang="en-GB" sz="1600" dirty="0" smtClean="0"/>
              <a:t>Fra 2007: </a:t>
            </a:r>
            <a:r>
              <a:rPr lang="en-GB" sz="1600" dirty="0" err="1"/>
              <a:t>Å</a:t>
            </a:r>
            <a:r>
              <a:rPr lang="en-GB" sz="1600" dirty="0" err="1" smtClean="0"/>
              <a:t>rlig</a:t>
            </a:r>
            <a:r>
              <a:rPr lang="en-GB" sz="1600" dirty="0" smtClean="0"/>
              <a:t> </a:t>
            </a:r>
            <a:r>
              <a:rPr lang="en-GB" sz="1600" dirty="0" err="1" smtClean="0"/>
              <a:t>lederutviklingsprogram</a:t>
            </a:r>
            <a:r>
              <a:rPr lang="en-GB" sz="1600" dirty="0" smtClean="0"/>
              <a:t> “Consolidating level”</a:t>
            </a:r>
            <a:endParaRPr lang="en-GB" sz="1600" dirty="0"/>
          </a:p>
          <a:p>
            <a:pPr marL="725417" lvl="1" indent="-285750"/>
            <a:r>
              <a:rPr lang="en-GB" sz="1600" dirty="0" err="1"/>
              <a:t>Nytt</a:t>
            </a:r>
            <a:r>
              <a:rPr lang="en-GB" sz="1600" dirty="0"/>
              <a:t> </a:t>
            </a:r>
            <a:r>
              <a:rPr lang="en-GB" sz="1600" dirty="0" err="1"/>
              <a:t>tilbud</a:t>
            </a:r>
            <a:r>
              <a:rPr lang="en-GB" sz="1600" dirty="0"/>
              <a:t> RLP-Start 2015: </a:t>
            </a:r>
            <a:r>
              <a:rPr lang="en-GB" sz="1600" dirty="0" err="1"/>
              <a:t>Bestilling</a:t>
            </a:r>
            <a:r>
              <a:rPr lang="en-GB" sz="1600" dirty="0"/>
              <a:t> </a:t>
            </a:r>
            <a:r>
              <a:rPr lang="en-GB" sz="1600" dirty="0" err="1"/>
              <a:t>fra</a:t>
            </a:r>
            <a:r>
              <a:rPr lang="en-GB" sz="1600" dirty="0"/>
              <a:t> </a:t>
            </a:r>
            <a:r>
              <a:rPr lang="en-GB" sz="1600" dirty="0" err="1" smtClean="0"/>
              <a:t>Forskningskomiteen</a:t>
            </a:r>
            <a:endParaRPr lang="en-GB" sz="1600" dirty="0" smtClean="0"/>
          </a:p>
          <a:p>
            <a:pPr marL="440604" indent="-342900"/>
            <a:r>
              <a:rPr lang="en-GB" sz="2000" dirty="0" smtClean="0"/>
              <a:t>ULP</a:t>
            </a:r>
            <a:r>
              <a:rPr lang="en-GB" dirty="0" smtClean="0"/>
              <a:t>:</a:t>
            </a:r>
          </a:p>
          <a:p>
            <a:pPr marL="725417" lvl="1" indent="-285750"/>
            <a:r>
              <a:rPr lang="en-GB" sz="1600" dirty="0" smtClean="0"/>
              <a:t>2011-2012: </a:t>
            </a:r>
            <a:r>
              <a:rPr lang="en-GB" sz="1600" dirty="0" err="1" smtClean="0"/>
              <a:t>Kartlegging</a:t>
            </a:r>
            <a:r>
              <a:rPr lang="en-GB" sz="1600" dirty="0" smtClean="0"/>
              <a:t> </a:t>
            </a:r>
            <a:r>
              <a:rPr lang="en-GB" sz="1600" dirty="0" err="1" smtClean="0"/>
              <a:t>og</a:t>
            </a:r>
            <a:r>
              <a:rPr lang="en-GB" sz="1600" dirty="0" smtClean="0"/>
              <a:t> </a:t>
            </a:r>
            <a:r>
              <a:rPr lang="en-GB" sz="1600" dirty="0" err="1" smtClean="0"/>
              <a:t>forankring</a:t>
            </a:r>
            <a:r>
              <a:rPr lang="en-GB" sz="1600" dirty="0" smtClean="0"/>
              <a:t> med </a:t>
            </a:r>
            <a:r>
              <a:rPr lang="en-GB" sz="1600" dirty="0" err="1" smtClean="0"/>
              <a:t>avsluttende</a:t>
            </a:r>
            <a:r>
              <a:rPr lang="en-GB" sz="1600" dirty="0" smtClean="0"/>
              <a:t> </a:t>
            </a:r>
            <a:r>
              <a:rPr lang="en-GB" sz="1600" dirty="0" err="1" smtClean="0"/>
              <a:t>vedtak</a:t>
            </a:r>
            <a:r>
              <a:rPr lang="en-GB" sz="1600" dirty="0" smtClean="0"/>
              <a:t> </a:t>
            </a:r>
            <a:br>
              <a:rPr lang="en-GB" sz="1600" dirty="0" smtClean="0"/>
            </a:br>
            <a:r>
              <a:rPr lang="en-GB" sz="1600" dirty="0" smtClean="0"/>
              <a:t>om </a:t>
            </a:r>
            <a:r>
              <a:rPr lang="en-GB" sz="1600" dirty="0" err="1" smtClean="0"/>
              <a:t>pilotering</a:t>
            </a:r>
            <a:r>
              <a:rPr lang="en-GB" sz="1600" dirty="0" smtClean="0"/>
              <a:t> </a:t>
            </a:r>
            <a:r>
              <a:rPr lang="en-GB" sz="1600" dirty="0" err="1" smtClean="0"/>
              <a:t>i</a:t>
            </a:r>
            <a:r>
              <a:rPr lang="en-GB" sz="1600" dirty="0" smtClean="0"/>
              <a:t> </a:t>
            </a:r>
            <a:r>
              <a:rPr lang="en-GB" sz="1600" dirty="0" err="1" smtClean="0"/>
              <a:t>rektorat</a:t>
            </a:r>
            <a:r>
              <a:rPr lang="en-GB" sz="1600" dirty="0" smtClean="0"/>
              <a:t> </a:t>
            </a:r>
            <a:r>
              <a:rPr lang="en-GB" sz="1600" dirty="0" err="1" smtClean="0"/>
              <a:t>og</a:t>
            </a:r>
            <a:r>
              <a:rPr lang="en-GB" sz="1600" dirty="0" smtClean="0"/>
              <a:t> </a:t>
            </a:r>
            <a:r>
              <a:rPr lang="en-GB" sz="1600" dirty="0" err="1" smtClean="0"/>
              <a:t>Studiekomiteen</a:t>
            </a:r>
            <a:r>
              <a:rPr lang="en-GB" sz="1600" dirty="0" smtClean="0"/>
              <a:t>: “like bra </a:t>
            </a:r>
            <a:r>
              <a:rPr lang="en-GB" sz="1600" dirty="0" err="1" smtClean="0"/>
              <a:t>som</a:t>
            </a:r>
            <a:r>
              <a:rPr lang="en-GB" sz="1600" dirty="0" smtClean="0"/>
              <a:t> FLP”</a:t>
            </a:r>
          </a:p>
          <a:p>
            <a:pPr marL="725417" lvl="1" indent="-285750"/>
            <a:r>
              <a:rPr lang="en-GB" sz="1600" dirty="0" err="1" smtClean="0"/>
              <a:t>Ny</a:t>
            </a:r>
            <a:r>
              <a:rPr lang="en-GB" sz="1600" dirty="0" smtClean="0"/>
              <a:t> </a:t>
            </a:r>
            <a:r>
              <a:rPr lang="en-GB" sz="1600" dirty="0" err="1" smtClean="0"/>
              <a:t>forankring</a:t>
            </a:r>
            <a:r>
              <a:rPr lang="en-GB" sz="1600" dirty="0" smtClean="0"/>
              <a:t> </a:t>
            </a:r>
            <a:r>
              <a:rPr lang="en-GB" sz="1600" dirty="0" err="1" smtClean="0"/>
              <a:t>og</a:t>
            </a:r>
            <a:r>
              <a:rPr lang="en-GB" sz="1600" dirty="0" smtClean="0"/>
              <a:t> </a:t>
            </a:r>
            <a:r>
              <a:rPr lang="en-GB" sz="1600" dirty="0" err="1" smtClean="0"/>
              <a:t>varig</a:t>
            </a:r>
            <a:r>
              <a:rPr lang="en-GB" sz="1600" dirty="0" smtClean="0"/>
              <a:t> </a:t>
            </a:r>
            <a:r>
              <a:rPr lang="en-GB" sz="1600" dirty="0" err="1" smtClean="0"/>
              <a:t>satsing</a:t>
            </a:r>
            <a:r>
              <a:rPr lang="en-GB" sz="1600" dirty="0" smtClean="0"/>
              <a:t> </a:t>
            </a:r>
            <a:r>
              <a:rPr lang="en-GB" sz="1600" dirty="0" err="1" smtClean="0"/>
              <a:t>fra</a:t>
            </a:r>
            <a:r>
              <a:rPr lang="en-GB" sz="1600" dirty="0" smtClean="0"/>
              <a:t> 2015</a:t>
            </a:r>
          </a:p>
          <a:p>
            <a:pPr marL="0" indent="0">
              <a:buNone/>
              <a:defRPr/>
            </a:pPr>
            <a:r>
              <a:rPr lang="nb-NO" sz="1500" dirty="0"/>
              <a:t/>
            </a:r>
            <a:br>
              <a:rPr lang="nb-NO" sz="1500" dirty="0"/>
            </a:br>
            <a:endParaRPr lang="nb-NO" sz="1500" dirty="0"/>
          </a:p>
          <a:p>
            <a:pPr marL="0" indent="0">
              <a:buNone/>
              <a:defRPr/>
            </a:pPr>
            <a:endParaRPr lang="nb-NO" sz="1500" dirty="0"/>
          </a:p>
          <a:p>
            <a:pPr>
              <a:defRPr/>
            </a:pPr>
            <a:endParaRPr lang="nb-NO" sz="2100" dirty="0"/>
          </a:p>
          <a:p>
            <a:pPr>
              <a:defRPr/>
            </a:pPr>
            <a:endParaRPr lang="nb-NO" dirty="0"/>
          </a:p>
        </p:txBody>
      </p:sp>
      <p:sp>
        <p:nvSpPr>
          <p:cNvPr id="5" name="Slide Number Placeholder 4"/>
          <p:cNvSpPr>
            <a:spLocks noGrp="1"/>
          </p:cNvSpPr>
          <p:nvPr>
            <p:ph type="sldNum" sz="quarter" idx="11"/>
          </p:nvPr>
        </p:nvSpPr>
        <p:spPr/>
        <p:txBody>
          <a:bodyPr/>
          <a:lstStyle>
            <a:lvl1pPr eaLnBrk="0" hangingPunct="0">
              <a:defRPr sz="1700">
                <a:solidFill>
                  <a:schemeClr val="tx1"/>
                </a:solidFill>
                <a:latin typeface="Arial" charset="0"/>
                <a:ea typeface="ヒラギノ角ゴ Pro W3" charset="-128"/>
                <a:cs typeface="ヒラギノ角ゴ Pro W3" charset="-128"/>
              </a:defRPr>
            </a:lvl1pPr>
            <a:lvl2pPr marL="634985" indent="-244225" eaLnBrk="0" hangingPunct="0">
              <a:defRPr sz="1700">
                <a:solidFill>
                  <a:schemeClr val="tx1"/>
                </a:solidFill>
                <a:latin typeface="Arial" charset="0"/>
                <a:ea typeface="ヒラギノ角ゴ Pro W3" charset="-128"/>
                <a:cs typeface="ヒラギノ角ゴ Pro W3" charset="-128"/>
              </a:defRPr>
            </a:lvl2pPr>
            <a:lvl3pPr marL="976899" indent="-195380" eaLnBrk="0" hangingPunct="0">
              <a:defRPr sz="1700">
                <a:solidFill>
                  <a:schemeClr val="tx1"/>
                </a:solidFill>
                <a:latin typeface="Arial" charset="0"/>
                <a:ea typeface="ヒラギノ角ゴ Pro W3" charset="-128"/>
                <a:cs typeface="ヒラギノ角ゴ Pro W3" charset="-128"/>
              </a:defRPr>
            </a:lvl3pPr>
            <a:lvl4pPr marL="1367659" indent="-195380" eaLnBrk="0" hangingPunct="0">
              <a:defRPr sz="1700">
                <a:solidFill>
                  <a:schemeClr val="tx1"/>
                </a:solidFill>
                <a:latin typeface="Arial" charset="0"/>
                <a:ea typeface="ヒラギノ角ゴ Pro W3" charset="-128"/>
                <a:cs typeface="ヒラギノ角ゴ Pro W3" charset="-128"/>
              </a:defRPr>
            </a:lvl4pPr>
            <a:lvl5pPr marL="1758419" indent="-195380" eaLnBrk="0" hangingPunct="0">
              <a:defRPr sz="1700">
                <a:solidFill>
                  <a:schemeClr val="tx1"/>
                </a:solidFill>
                <a:latin typeface="Arial" charset="0"/>
                <a:ea typeface="ヒラギノ角ゴ Pro W3" charset="-128"/>
                <a:cs typeface="ヒラギノ角ゴ Pro W3" charset="-128"/>
              </a:defRPr>
            </a:lvl5pPr>
            <a:lvl6pPr marL="2149178" indent="-195380" eaLnBrk="0" fontAlgn="base" hangingPunct="0">
              <a:spcBef>
                <a:spcPct val="0"/>
              </a:spcBef>
              <a:spcAft>
                <a:spcPct val="0"/>
              </a:spcAft>
              <a:defRPr sz="1700">
                <a:solidFill>
                  <a:schemeClr val="tx1"/>
                </a:solidFill>
                <a:latin typeface="Arial" charset="0"/>
                <a:ea typeface="ヒラギノ角ゴ Pro W3" charset="-128"/>
                <a:cs typeface="ヒラギノ角ゴ Pro W3" charset="-128"/>
              </a:defRPr>
            </a:lvl6pPr>
            <a:lvl7pPr marL="2539938" indent="-195380" eaLnBrk="0" fontAlgn="base" hangingPunct="0">
              <a:spcBef>
                <a:spcPct val="0"/>
              </a:spcBef>
              <a:spcAft>
                <a:spcPct val="0"/>
              </a:spcAft>
              <a:defRPr sz="1700">
                <a:solidFill>
                  <a:schemeClr val="tx1"/>
                </a:solidFill>
                <a:latin typeface="Arial" charset="0"/>
                <a:ea typeface="ヒラギノ角ゴ Pro W3" charset="-128"/>
                <a:cs typeface="ヒラギノ角ゴ Pro W3" charset="-128"/>
              </a:defRPr>
            </a:lvl7pPr>
            <a:lvl8pPr marL="2930697" indent="-195380" eaLnBrk="0" fontAlgn="base" hangingPunct="0">
              <a:spcBef>
                <a:spcPct val="0"/>
              </a:spcBef>
              <a:spcAft>
                <a:spcPct val="0"/>
              </a:spcAft>
              <a:defRPr sz="1700">
                <a:solidFill>
                  <a:schemeClr val="tx1"/>
                </a:solidFill>
                <a:latin typeface="Arial" charset="0"/>
                <a:ea typeface="ヒラギノ角ゴ Pro W3" charset="-128"/>
                <a:cs typeface="ヒラギノ角ゴ Pro W3" charset="-128"/>
              </a:defRPr>
            </a:lvl8pPr>
            <a:lvl9pPr marL="3321458" indent="-195380" eaLnBrk="0" fontAlgn="base" hangingPunct="0">
              <a:spcBef>
                <a:spcPct val="0"/>
              </a:spcBef>
              <a:spcAft>
                <a:spcPct val="0"/>
              </a:spcAft>
              <a:defRPr sz="1700">
                <a:solidFill>
                  <a:schemeClr val="tx1"/>
                </a:solidFill>
                <a:latin typeface="Arial" charset="0"/>
                <a:ea typeface="ヒラギノ角ゴ Pro W3" charset="-128"/>
                <a:cs typeface="ヒラギノ角ゴ Pro W3"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5D01A73-BE84-F44A-AFBF-9F0DA91FD7C5}" type="slidenum">
              <a:rPr kumimoji="0" lang="en-US" altLang="nb-NO" sz="800" b="0" i="0" u="none" strike="noStrike" kern="1200" cap="none" spc="0" normalizeH="0" baseline="0" noProof="0">
                <a:ln>
                  <a:noFill/>
                </a:ln>
                <a:solidFill>
                  <a:srgbClr val="EEECE1"/>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nb-NO" sz="800" b="0" i="0" u="none" strike="noStrike" kern="1200" cap="none" spc="0" normalizeH="0" baseline="0" noProof="0">
              <a:ln>
                <a:noFill/>
              </a:ln>
              <a:solidFill>
                <a:srgbClr val="EEECE1"/>
              </a:solidFill>
              <a:effectLst/>
              <a:uLnTx/>
              <a:uFillTx/>
              <a:latin typeface="Arial" charset="0"/>
              <a:ea typeface="ヒラギノ角ゴ Pro W3" charset="-128"/>
            </a:endParaRPr>
          </a:p>
        </p:txBody>
      </p:sp>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0006" y="5013176"/>
            <a:ext cx="2106490" cy="1416576"/>
          </a:xfrm>
          <a:prstGeom prst="rect">
            <a:avLst/>
          </a:prstGeom>
          <a:ln>
            <a:noFill/>
          </a:ln>
          <a:effectLst>
            <a:softEdge rad="112500"/>
          </a:effectLst>
        </p:spPr>
      </p:pic>
    </p:spTree>
    <p:extLst>
      <p:ext uri="{BB962C8B-B14F-4D97-AF65-F5344CB8AC3E}">
        <p14:creationId xmlns:p14="http://schemas.microsoft.com/office/powerpoint/2010/main" val="27391145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Plassholder for tekst 4"/>
          <p:cNvSpPr>
            <a:spLocks noGrp="1"/>
          </p:cNvSpPr>
          <p:nvPr>
            <p:ph type="body" idx="1"/>
          </p:nvPr>
        </p:nvSpPr>
        <p:spPr>
          <a:xfrm>
            <a:off x="343944" y="546159"/>
            <a:ext cx="3577977" cy="835124"/>
          </a:xfrm>
        </p:spPr>
        <p:txBody>
          <a:bodyPr/>
          <a:lstStyle/>
          <a:p>
            <a:pPr eaLnBrk="1" hangingPunct="1"/>
            <a:r>
              <a:rPr lang="en-GB" altLang="nb-NO" sz="1700">
                <a:solidFill>
                  <a:srgbClr val="0070C0"/>
                </a:solidFill>
              </a:rPr>
              <a:t>Research Leadership Programme- Consolidating Level (RLP)</a:t>
            </a:r>
          </a:p>
        </p:txBody>
      </p:sp>
      <p:sp>
        <p:nvSpPr>
          <p:cNvPr id="9219" name="Plassholder for innhold 5"/>
          <p:cNvSpPr>
            <a:spLocks noGrp="1"/>
          </p:cNvSpPr>
          <p:nvPr>
            <p:ph sz="half" idx="2"/>
          </p:nvPr>
        </p:nvSpPr>
        <p:spPr>
          <a:xfrm>
            <a:off x="366617" y="1413058"/>
            <a:ext cx="3691364" cy="5310297"/>
          </a:xfrm>
          <a:ln>
            <a:solidFill>
              <a:srgbClr val="000000"/>
            </a:solidFill>
            <a:miter lim="800000"/>
            <a:headEnd/>
            <a:tailEnd/>
          </a:ln>
        </p:spPr>
        <p:txBody>
          <a:bodyPr/>
          <a:lstStyle/>
          <a:p>
            <a:pPr eaLnBrk="1" hangingPunct="1"/>
            <a:r>
              <a:rPr lang="en-GB" altLang="nb-NO" sz="1700" dirty="0" err="1" smtClean="0"/>
              <a:t>Startet</a:t>
            </a:r>
            <a:r>
              <a:rPr lang="en-GB" altLang="nb-NO" sz="1700" dirty="0" smtClean="0"/>
              <a:t> </a:t>
            </a:r>
            <a:r>
              <a:rPr lang="en-GB" altLang="nb-NO" sz="1700" dirty="0" err="1" smtClean="0"/>
              <a:t>i</a:t>
            </a:r>
            <a:r>
              <a:rPr lang="en-GB" altLang="nb-NO" sz="1700" dirty="0" smtClean="0"/>
              <a:t> </a:t>
            </a:r>
            <a:r>
              <a:rPr lang="en-GB" altLang="nb-NO" sz="1700" dirty="0"/>
              <a:t>2007</a:t>
            </a:r>
          </a:p>
          <a:p>
            <a:pPr lvl="1"/>
            <a:r>
              <a:rPr lang="en-GB" altLang="nb-NO" sz="1400" dirty="0"/>
              <a:t>430 </a:t>
            </a:r>
            <a:r>
              <a:rPr lang="en-GB" altLang="nb-NO" sz="1400" dirty="0" err="1"/>
              <a:t>deltakere</a:t>
            </a:r>
            <a:r>
              <a:rPr lang="en-GB" altLang="nb-NO" sz="1400" dirty="0"/>
              <a:t> </a:t>
            </a:r>
            <a:r>
              <a:rPr lang="en-GB" altLang="nb-NO" sz="1400" dirty="0" err="1"/>
              <a:t>til</a:t>
            </a:r>
            <a:r>
              <a:rPr lang="en-GB" altLang="nb-NO" sz="1400" dirty="0"/>
              <a:t> </a:t>
            </a:r>
            <a:r>
              <a:rPr lang="en-GB" altLang="nb-NO" sz="1400" dirty="0" err="1"/>
              <a:t>nå</a:t>
            </a:r>
            <a:endParaRPr lang="en-GB" altLang="nb-NO" sz="1400" dirty="0"/>
          </a:p>
          <a:p>
            <a:pPr lvl="1"/>
            <a:r>
              <a:rPr lang="en-GB" altLang="nb-NO" sz="1400" dirty="0" err="1"/>
              <a:t>Ekstern</a:t>
            </a:r>
            <a:r>
              <a:rPr lang="en-GB" altLang="nb-NO" sz="1400" dirty="0"/>
              <a:t>/intern: 109/321</a:t>
            </a:r>
          </a:p>
          <a:p>
            <a:pPr lvl="1"/>
            <a:r>
              <a:rPr lang="en-GB" altLang="nb-NO" sz="1400" dirty="0" err="1"/>
              <a:t>Kvinner</a:t>
            </a:r>
            <a:r>
              <a:rPr lang="en-GB" altLang="nb-NO" sz="1400" dirty="0"/>
              <a:t>/</a:t>
            </a:r>
            <a:r>
              <a:rPr lang="en-GB" altLang="nb-NO" sz="1400" dirty="0" err="1"/>
              <a:t>menn</a:t>
            </a:r>
            <a:r>
              <a:rPr lang="en-GB" altLang="nb-NO" sz="1400" dirty="0"/>
              <a:t>: 204/226</a:t>
            </a:r>
          </a:p>
          <a:p>
            <a:r>
              <a:rPr lang="en-GB" altLang="nb-NO" sz="1600" dirty="0"/>
              <a:t>2018: FLP 12</a:t>
            </a:r>
          </a:p>
          <a:p>
            <a:r>
              <a:rPr lang="en-GB" altLang="nb-NO" sz="1600" dirty="0"/>
              <a:t>40 </a:t>
            </a:r>
            <a:r>
              <a:rPr lang="en-GB" altLang="nb-NO" sz="1600" dirty="0" err="1"/>
              <a:t>deltakere</a:t>
            </a:r>
            <a:r>
              <a:rPr lang="en-GB" altLang="nb-NO" sz="1600" dirty="0"/>
              <a:t> </a:t>
            </a:r>
            <a:r>
              <a:rPr lang="en-GB" altLang="nb-NO" sz="1600" dirty="0" err="1"/>
              <a:t>årlig</a:t>
            </a:r>
            <a:endParaRPr lang="en-GB" altLang="nb-NO" sz="1600" dirty="0"/>
          </a:p>
          <a:p>
            <a:pPr lvl="1"/>
            <a:r>
              <a:rPr lang="en-GB" altLang="nb-NO" sz="1500" dirty="0" err="1"/>
              <a:t>Eksterne</a:t>
            </a:r>
            <a:r>
              <a:rPr lang="en-GB" altLang="nb-NO" sz="1500" dirty="0"/>
              <a:t> </a:t>
            </a:r>
            <a:r>
              <a:rPr lang="en-GB" altLang="nb-NO" sz="1500" dirty="0" err="1"/>
              <a:t>deltakere</a:t>
            </a:r>
            <a:r>
              <a:rPr lang="en-GB" altLang="nb-NO" sz="1500" dirty="0"/>
              <a:t> </a:t>
            </a:r>
            <a:r>
              <a:rPr lang="en-GB" altLang="nb-NO" sz="1500" dirty="0" err="1"/>
              <a:t>fra</a:t>
            </a:r>
            <a:r>
              <a:rPr lang="en-GB" altLang="nb-NO" sz="1500" dirty="0"/>
              <a:t> 2010</a:t>
            </a:r>
          </a:p>
          <a:p>
            <a:pPr lvl="1"/>
            <a:r>
              <a:rPr lang="en-GB" altLang="nb-NO" sz="1500" dirty="0" err="1"/>
              <a:t>Har</a:t>
            </a:r>
            <a:r>
              <a:rPr lang="en-GB" altLang="nb-NO" sz="1500" dirty="0"/>
              <a:t> </a:t>
            </a:r>
            <a:r>
              <a:rPr lang="en-GB" altLang="nb-NO" sz="1500" dirty="0" err="1"/>
              <a:t>lederansvar</a:t>
            </a:r>
            <a:r>
              <a:rPr lang="en-GB" altLang="nb-NO" sz="1500" dirty="0"/>
              <a:t> for </a:t>
            </a:r>
            <a:r>
              <a:rPr lang="en-GB" altLang="nb-NO" sz="1500" dirty="0" err="1"/>
              <a:t>en</a:t>
            </a:r>
            <a:r>
              <a:rPr lang="en-GB" altLang="nb-NO" sz="1500" dirty="0"/>
              <a:t> </a:t>
            </a:r>
            <a:r>
              <a:rPr lang="en-GB" altLang="nb-NO" sz="1500" dirty="0" err="1"/>
              <a:t>eller</a:t>
            </a:r>
            <a:r>
              <a:rPr lang="en-GB" altLang="nb-NO" sz="1500" dirty="0"/>
              <a:t> </a:t>
            </a:r>
            <a:r>
              <a:rPr lang="en-GB" altLang="nb-NO" sz="1500" dirty="0" err="1"/>
              <a:t>flere</a:t>
            </a:r>
            <a:r>
              <a:rPr lang="en-GB" altLang="nb-NO" sz="1500" dirty="0"/>
              <a:t> </a:t>
            </a:r>
            <a:r>
              <a:rPr lang="en-GB" altLang="nb-NO" sz="1500" dirty="0" err="1"/>
              <a:t>forskningsgrupper</a:t>
            </a:r>
            <a:r>
              <a:rPr lang="en-GB" altLang="nb-NO" sz="1500" dirty="0"/>
              <a:t>, </a:t>
            </a:r>
            <a:r>
              <a:rPr lang="en-GB" altLang="nb-NO" sz="1500" dirty="0" err="1"/>
              <a:t>senter</a:t>
            </a:r>
            <a:r>
              <a:rPr lang="en-GB" altLang="nb-NO" sz="1500" dirty="0"/>
              <a:t> </a:t>
            </a:r>
            <a:r>
              <a:rPr lang="en-GB" altLang="nb-NO" sz="1500" dirty="0" err="1"/>
              <a:t>eller</a:t>
            </a:r>
            <a:r>
              <a:rPr lang="en-GB" altLang="nb-NO" sz="1500" dirty="0"/>
              <a:t> </a:t>
            </a:r>
            <a:r>
              <a:rPr lang="en-GB" altLang="nb-NO" sz="1500" dirty="0" err="1"/>
              <a:t>strategisk</a:t>
            </a:r>
            <a:r>
              <a:rPr lang="en-GB" altLang="nb-NO" sz="1500" dirty="0"/>
              <a:t> </a:t>
            </a:r>
            <a:r>
              <a:rPr lang="en-GB" altLang="nb-NO" sz="1500" dirty="0" err="1"/>
              <a:t>initiativ</a:t>
            </a:r>
            <a:r>
              <a:rPr lang="en-GB" altLang="nb-NO" sz="1500" dirty="0"/>
              <a:t>, </a:t>
            </a:r>
            <a:r>
              <a:rPr lang="en-GB" altLang="nb-NO" sz="1500" dirty="0" err="1"/>
              <a:t>eller</a:t>
            </a:r>
            <a:r>
              <a:rPr lang="en-GB" altLang="nb-NO" sz="1500" dirty="0"/>
              <a:t> </a:t>
            </a:r>
            <a:r>
              <a:rPr lang="en-GB" altLang="nb-NO" sz="1500" dirty="0" err="1"/>
              <a:t>større</a:t>
            </a:r>
            <a:r>
              <a:rPr lang="en-GB" altLang="nb-NO" sz="1500" dirty="0"/>
              <a:t> </a:t>
            </a:r>
            <a:r>
              <a:rPr lang="en-GB" altLang="nb-NO" sz="1500" dirty="0" err="1"/>
              <a:t>eksternfinansiert</a:t>
            </a:r>
            <a:r>
              <a:rPr lang="en-GB" altLang="nb-NO" sz="1500" dirty="0"/>
              <a:t> </a:t>
            </a:r>
            <a:r>
              <a:rPr lang="en-GB" altLang="nb-NO" sz="1500" dirty="0" err="1"/>
              <a:t>prosjekt</a:t>
            </a:r>
            <a:r>
              <a:rPr lang="en-GB" altLang="nb-NO" sz="1500" dirty="0"/>
              <a:t> med </a:t>
            </a:r>
            <a:r>
              <a:rPr lang="en-GB" altLang="nb-NO" sz="1500" dirty="0" err="1"/>
              <a:t>flere</a:t>
            </a:r>
            <a:r>
              <a:rPr lang="en-GB" altLang="nb-NO" sz="1500" dirty="0"/>
              <a:t> </a:t>
            </a:r>
            <a:r>
              <a:rPr lang="en-GB" altLang="nb-NO" sz="1500" dirty="0" err="1"/>
              <a:t>ansatte</a:t>
            </a:r>
            <a:endParaRPr lang="nb-NO" altLang="nb-NO" sz="1500" dirty="0"/>
          </a:p>
          <a:p>
            <a:pPr lvl="1"/>
            <a:r>
              <a:rPr lang="en-GB" altLang="nb-NO" sz="1500" dirty="0" err="1"/>
              <a:t>Har</a:t>
            </a:r>
            <a:r>
              <a:rPr lang="en-GB" altLang="nb-NO" sz="1500" dirty="0"/>
              <a:t> </a:t>
            </a:r>
            <a:r>
              <a:rPr lang="en-GB" altLang="nb-NO" sz="1500" dirty="0" err="1"/>
              <a:t>noen</a:t>
            </a:r>
            <a:r>
              <a:rPr lang="en-GB" altLang="nb-NO" sz="1500" dirty="0"/>
              <a:t> </a:t>
            </a:r>
            <a:r>
              <a:rPr lang="en-GB" altLang="nb-NO" sz="1500" dirty="0" err="1"/>
              <a:t>års</a:t>
            </a:r>
            <a:r>
              <a:rPr lang="en-GB" altLang="nb-NO" sz="1500" dirty="0"/>
              <a:t> </a:t>
            </a:r>
            <a:r>
              <a:rPr lang="en-GB" altLang="nb-NO" sz="1500" dirty="0" err="1"/>
              <a:t>erfaring</a:t>
            </a:r>
            <a:r>
              <a:rPr lang="en-GB" altLang="nb-NO" sz="1500" dirty="0"/>
              <a:t> med </a:t>
            </a:r>
            <a:r>
              <a:rPr lang="en-GB" altLang="nb-NO" sz="1500" dirty="0" err="1"/>
              <a:t>forskningsledelse</a:t>
            </a:r>
            <a:endParaRPr lang="en-GB" altLang="nb-NO" sz="1500" i="1" dirty="0"/>
          </a:p>
          <a:p>
            <a:r>
              <a:rPr lang="en-GB" altLang="nb-NO" sz="1600" dirty="0" err="1"/>
              <a:t>På</a:t>
            </a:r>
            <a:r>
              <a:rPr lang="en-GB" altLang="nb-NO" sz="1600" dirty="0"/>
              <a:t> </a:t>
            </a:r>
            <a:r>
              <a:rPr lang="en-GB" altLang="nb-NO" sz="1600" dirty="0" err="1"/>
              <a:t>engelsk</a:t>
            </a:r>
            <a:r>
              <a:rPr lang="en-GB" altLang="nb-NO" sz="1600" dirty="0"/>
              <a:t> </a:t>
            </a:r>
            <a:r>
              <a:rPr lang="en-GB" altLang="nb-NO" sz="1600" dirty="0" err="1"/>
              <a:t>annet</a:t>
            </a:r>
            <a:r>
              <a:rPr lang="en-GB" altLang="nb-NO" sz="1600" dirty="0"/>
              <a:t> </a:t>
            </a:r>
            <a:r>
              <a:rPr lang="en-GB" altLang="nb-NO" sz="1600" dirty="0" err="1"/>
              <a:t>hvert</a:t>
            </a:r>
            <a:r>
              <a:rPr lang="en-GB" altLang="nb-NO" sz="1600" dirty="0"/>
              <a:t> </a:t>
            </a:r>
            <a:r>
              <a:rPr lang="en-GB" altLang="nb-NO" sz="1600" dirty="0" err="1"/>
              <a:t>år</a:t>
            </a:r>
            <a:endParaRPr lang="en-GB" altLang="nb-NO" sz="1600" dirty="0"/>
          </a:p>
          <a:p>
            <a:r>
              <a:rPr lang="en-GB" altLang="nb-NO" sz="1600" dirty="0" err="1"/>
              <a:t>Nåværende</a:t>
            </a:r>
            <a:r>
              <a:rPr lang="en-GB" altLang="nb-NO" sz="1600" dirty="0"/>
              <a:t> format: 10 </a:t>
            </a:r>
            <a:r>
              <a:rPr lang="en-GB" altLang="nb-NO" sz="1600" dirty="0" err="1"/>
              <a:t>dager</a:t>
            </a:r>
            <a:r>
              <a:rPr lang="en-GB" altLang="nb-NO" sz="1600" dirty="0"/>
              <a:t>, </a:t>
            </a:r>
            <a:br>
              <a:rPr lang="en-GB" altLang="nb-NO" sz="1600" dirty="0"/>
            </a:br>
            <a:r>
              <a:rPr lang="en-GB" altLang="nb-NO" sz="1600" dirty="0"/>
              <a:t>4 </a:t>
            </a:r>
            <a:r>
              <a:rPr lang="en-GB" altLang="nb-NO" sz="1600" dirty="0" err="1"/>
              <a:t>samlinger</a:t>
            </a:r>
            <a:r>
              <a:rPr lang="en-GB" altLang="nb-NO" sz="1600" dirty="0"/>
              <a:t> off-campus, </a:t>
            </a:r>
            <a:r>
              <a:rPr lang="en-GB" altLang="nb-NO" sz="1600" dirty="0" err="1"/>
              <a:t>hjemmearbeid</a:t>
            </a:r>
            <a:r>
              <a:rPr lang="en-GB" altLang="nb-NO" sz="1600" dirty="0"/>
              <a:t>, </a:t>
            </a:r>
            <a:r>
              <a:rPr lang="en-GB" altLang="nb-NO" sz="1600" dirty="0" err="1"/>
              <a:t>lesestoff</a:t>
            </a:r>
            <a:endParaRPr lang="en-GB" altLang="nb-NO" sz="1600" dirty="0"/>
          </a:p>
          <a:p>
            <a:pPr marL="0" indent="0" eaLnBrk="1" hangingPunct="1">
              <a:buNone/>
            </a:pPr>
            <a:endParaRPr lang="en-GB" altLang="nb-NO" sz="1700" dirty="0"/>
          </a:p>
        </p:txBody>
      </p:sp>
      <p:sp>
        <p:nvSpPr>
          <p:cNvPr id="9220" name="Plassholder for tekst 4"/>
          <p:cNvSpPr txBox="1">
            <a:spLocks/>
          </p:cNvSpPr>
          <p:nvPr/>
        </p:nvSpPr>
        <p:spPr bwMode="auto">
          <a:xfrm>
            <a:off x="4716883" y="546159"/>
            <a:ext cx="4251998" cy="835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119" tIns="39058" rIns="78119" bIns="39058" anchor="b"/>
          <a:lstStyle>
            <a:lvl1pPr eaLnBrk="0" hangingPunct="0">
              <a:spcBef>
                <a:spcPct val="20000"/>
              </a:spcBef>
              <a:buChar char="•"/>
              <a:defRPr sz="2800">
                <a:solidFill>
                  <a:schemeClr val="tx1"/>
                </a:solidFill>
                <a:latin typeface="Arial" charset="0"/>
                <a:ea typeface="ヒラギノ角ゴ Pro W3" charset="-128"/>
                <a:cs typeface="ヒラギノ角ゴ Pro W3" charset="-128"/>
              </a:defRPr>
            </a:lvl1pPr>
            <a:lvl2pPr marL="742950" indent="-285750" eaLnBrk="0" hangingPunct="0">
              <a:spcBef>
                <a:spcPct val="20000"/>
              </a:spcBef>
              <a:buChar char="–"/>
              <a:defRPr sz="2400">
                <a:solidFill>
                  <a:schemeClr val="tx1"/>
                </a:solidFill>
                <a:latin typeface="Arial" charset="0"/>
                <a:ea typeface="ヒラギノ角ゴ Pro W3" charset="-128"/>
                <a:cs typeface="ヒラギノ角ゴ Pro W3" charset="-128"/>
              </a:defRPr>
            </a:lvl2pPr>
            <a:lvl3pPr marL="1143000" indent="-228600" eaLnBrk="0" hangingPunct="0">
              <a:spcBef>
                <a:spcPct val="20000"/>
              </a:spcBef>
              <a:buChar char="•"/>
              <a:defRPr sz="2000">
                <a:solidFill>
                  <a:schemeClr val="tx1"/>
                </a:solidFill>
                <a:latin typeface="Arial" charset="0"/>
                <a:ea typeface="ヒラギノ角ゴ Pro W3" charset="-128"/>
                <a:cs typeface="ヒラギノ角ゴ Pro W3" charset="-128"/>
              </a:defRPr>
            </a:lvl3pPr>
            <a:lvl4pPr marL="1600200" indent="-228600" eaLnBrk="0" hangingPunct="0">
              <a:spcBef>
                <a:spcPct val="20000"/>
              </a:spcBef>
              <a:buChar char="–"/>
              <a:defRPr>
                <a:solidFill>
                  <a:schemeClr val="tx1"/>
                </a:solidFill>
                <a:latin typeface="Arial" charset="0"/>
                <a:ea typeface="ヒラギノ角ゴ Pro W3" charset="-128"/>
                <a:cs typeface="ヒラギノ角ゴ Pro W3" charset="-128"/>
              </a:defRPr>
            </a:lvl4pPr>
            <a:lvl5pPr marL="2057400" indent="-228600" eaLnBrk="0" hangingPunct="0">
              <a:spcBef>
                <a:spcPct val="20000"/>
              </a:spcBef>
              <a:buChar char="»"/>
              <a:defRPr sz="1600">
                <a:solidFill>
                  <a:schemeClr val="tx1"/>
                </a:solidFill>
                <a:latin typeface="Arial" charset="0"/>
                <a:ea typeface="ヒラギノ角ゴ Pro W3" charset="-128"/>
                <a:cs typeface="ヒラギノ角ゴ Pro W3"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charset="-128"/>
                <a:cs typeface="ヒラギノ角ゴ Pro W3"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charset="-128"/>
                <a:cs typeface="ヒラギノ角ゴ Pro W3"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charset="-128"/>
                <a:cs typeface="ヒラギノ角ゴ Pro W3"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charset="-128"/>
                <a:cs typeface="ヒラギノ角ゴ Pro W3"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altLang="nb-NO" sz="1700" b="1" i="0" u="none" strike="noStrike" kern="1200" cap="none" spc="0" normalizeH="0" baseline="0" noProof="0">
                <a:ln>
                  <a:noFill/>
                </a:ln>
                <a:solidFill>
                  <a:srgbClr val="0070C0"/>
                </a:solidFill>
                <a:effectLst/>
                <a:uLnTx/>
                <a:uFillTx/>
                <a:latin typeface="Arial" charset="0"/>
                <a:ea typeface="ヒラギノ角ゴ Pro W3" charset="-128"/>
              </a:rPr>
              <a:t>Research Leadership Programme – Starting level (RLP-Start)</a:t>
            </a:r>
          </a:p>
        </p:txBody>
      </p:sp>
      <p:sp>
        <p:nvSpPr>
          <p:cNvPr id="9221" name="Plassholder for innhold 5"/>
          <p:cNvSpPr txBox="1">
            <a:spLocks/>
          </p:cNvSpPr>
          <p:nvPr/>
        </p:nvSpPr>
        <p:spPr bwMode="auto">
          <a:xfrm>
            <a:off x="4708065" y="1413058"/>
            <a:ext cx="4264596" cy="531029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78119" tIns="39058" rIns="78119" bIns="39058"/>
          <a:lstStyle>
            <a:lvl1pPr marL="342900" indent="-342900" eaLnBrk="0" hangingPunct="0">
              <a:spcBef>
                <a:spcPct val="20000"/>
              </a:spcBef>
              <a:buChar char="•"/>
              <a:defRPr sz="2800">
                <a:solidFill>
                  <a:schemeClr val="tx1"/>
                </a:solidFill>
                <a:latin typeface="Arial" charset="0"/>
                <a:ea typeface="ヒラギノ角ゴ Pro W3" charset="-128"/>
                <a:cs typeface="ヒラギノ角ゴ Pro W3" charset="-128"/>
              </a:defRPr>
            </a:lvl1pPr>
            <a:lvl2pPr marL="742950" indent="-285750" eaLnBrk="0" hangingPunct="0">
              <a:spcBef>
                <a:spcPct val="20000"/>
              </a:spcBef>
              <a:buChar char="–"/>
              <a:defRPr sz="2400">
                <a:solidFill>
                  <a:schemeClr val="tx1"/>
                </a:solidFill>
                <a:latin typeface="Arial" charset="0"/>
                <a:ea typeface="ヒラギノ角ゴ Pro W3" charset="-128"/>
                <a:cs typeface="ヒラギノ角ゴ Pro W3" charset="-128"/>
              </a:defRPr>
            </a:lvl2pPr>
            <a:lvl3pPr marL="1143000" indent="-228600" eaLnBrk="0" hangingPunct="0">
              <a:spcBef>
                <a:spcPct val="20000"/>
              </a:spcBef>
              <a:buChar char="•"/>
              <a:defRPr sz="2000">
                <a:solidFill>
                  <a:schemeClr val="tx1"/>
                </a:solidFill>
                <a:latin typeface="Arial" charset="0"/>
                <a:ea typeface="ヒラギノ角ゴ Pro W3" charset="-128"/>
                <a:cs typeface="ヒラギノ角ゴ Pro W3" charset="-128"/>
              </a:defRPr>
            </a:lvl3pPr>
            <a:lvl4pPr marL="1600200" indent="-228600" eaLnBrk="0" hangingPunct="0">
              <a:spcBef>
                <a:spcPct val="20000"/>
              </a:spcBef>
              <a:buChar char="–"/>
              <a:defRPr>
                <a:solidFill>
                  <a:schemeClr val="tx1"/>
                </a:solidFill>
                <a:latin typeface="Arial" charset="0"/>
                <a:ea typeface="ヒラギノ角ゴ Pro W3" charset="-128"/>
                <a:cs typeface="ヒラギノ角ゴ Pro W3" charset="-128"/>
              </a:defRPr>
            </a:lvl4pPr>
            <a:lvl5pPr marL="2057400" indent="-228600" eaLnBrk="0" hangingPunct="0">
              <a:spcBef>
                <a:spcPct val="20000"/>
              </a:spcBef>
              <a:buChar char="»"/>
              <a:defRPr sz="1600">
                <a:solidFill>
                  <a:schemeClr val="tx1"/>
                </a:solidFill>
                <a:latin typeface="Arial" charset="0"/>
                <a:ea typeface="ヒラギノ角ゴ Pro W3" charset="-128"/>
                <a:cs typeface="ヒラギノ角ゴ Pro W3"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charset="-128"/>
                <a:cs typeface="ヒラギノ角ゴ Pro W3"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charset="-128"/>
                <a:cs typeface="ヒラギノ角ゴ Pro W3"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charset="-128"/>
                <a:cs typeface="ヒラギノ角ゴ Pro W3"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charset="-128"/>
                <a:cs typeface="ヒラギノ角ゴ Pro W3" charset="-128"/>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nb-NO" sz="1700" b="0" i="0" u="none" strike="noStrike" kern="1200" cap="none" spc="0" normalizeH="0" baseline="0" noProof="0" dirty="0" err="1" smtClean="0">
                <a:ln>
                  <a:noFill/>
                </a:ln>
                <a:solidFill>
                  <a:prstClr val="black"/>
                </a:solidFill>
                <a:effectLst/>
                <a:uLnTx/>
                <a:uFillTx/>
                <a:latin typeface="Arial" charset="0"/>
                <a:ea typeface="ヒラギノ角ゴ Pro W3" charset="-128"/>
              </a:rPr>
              <a:t>Startet</a:t>
            </a:r>
            <a:r>
              <a:rPr kumimoji="0" lang="en-GB" altLang="nb-NO" sz="1700" b="0" i="0" u="none" strike="noStrike" kern="1200" cap="none" spc="0" normalizeH="0" baseline="0" noProof="0" dirty="0" smtClean="0">
                <a:ln>
                  <a:noFill/>
                </a:ln>
                <a:solidFill>
                  <a:prstClr val="black"/>
                </a:solidFill>
                <a:effectLst/>
                <a:uLnTx/>
                <a:uFillTx/>
                <a:latin typeface="Arial" charset="0"/>
                <a:ea typeface="ヒラギノ角ゴ Pro W3" charset="-128"/>
              </a:rPr>
              <a:t> </a:t>
            </a:r>
            <a:r>
              <a:rPr kumimoji="0" lang="en-GB" altLang="nb-NO" sz="1700" b="0" i="0" u="none" strike="noStrike" kern="1200" cap="none" spc="0" normalizeH="0" baseline="0" noProof="0" dirty="0" err="1" smtClean="0">
                <a:ln>
                  <a:noFill/>
                </a:ln>
                <a:solidFill>
                  <a:prstClr val="black"/>
                </a:solidFill>
                <a:effectLst/>
                <a:uLnTx/>
                <a:uFillTx/>
                <a:latin typeface="Arial" charset="0"/>
                <a:ea typeface="ヒラギノ角ゴ Pro W3" charset="-128"/>
              </a:rPr>
              <a:t>i</a:t>
            </a:r>
            <a:r>
              <a:rPr kumimoji="0" lang="en-GB" altLang="nb-NO" sz="1700" b="0" i="0" u="none" strike="noStrike" kern="1200" cap="none" spc="0" normalizeH="0" baseline="0" noProof="0" dirty="0" smtClean="0">
                <a:ln>
                  <a:noFill/>
                </a:ln>
                <a:solidFill>
                  <a:prstClr val="black"/>
                </a:solidFill>
                <a:effectLst/>
                <a:uLnTx/>
                <a:uFillTx/>
                <a:latin typeface="Arial" charset="0"/>
                <a:ea typeface="ヒラギノ角ゴ Pro W3" charset="-128"/>
              </a:rPr>
              <a:t> </a:t>
            </a:r>
            <a:r>
              <a:rPr kumimoji="0" lang="en-GB" altLang="nb-NO" sz="1700" b="0" i="0" u="none" strike="noStrike" kern="1200" cap="none" spc="0" normalizeH="0" baseline="0" noProof="0" dirty="0">
                <a:ln>
                  <a:noFill/>
                </a:ln>
                <a:solidFill>
                  <a:prstClr val="black"/>
                </a:solidFill>
                <a:effectLst/>
                <a:uLnTx/>
                <a:uFillTx/>
                <a:latin typeface="Arial" charset="0"/>
                <a:ea typeface="ヒラギノ角ゴ Pro W3" charset="-128"/>
              </a:rPr>
              <a:t>2015</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GB" altLang="nb-NO" sz="1400" b="0" i="0" u="none" strike="noStrike" kern="1200" cap="none" spc="0" normalizeH="0" baseline="0" noProof="0" dirty="0">
                <a:ln>
                  <a:noFill/>
                </a:ln>
                <a:solidFill>
                  <a:prstClr val="black"/>
                </a:solidFill>
                <a:effectLst/>
                <a:uLnTx/>
                <a:uFillTx/>
                <a:latin typeface="Arial" charset="0"/>
                <a:ea typeface="ヒラギノ角ゴ Pro W3" charset="-128"/>
              </a:rPr>
              <a:t>99 </a:t>
            </a:r>
            <a:r>
              <a:rPr kumimoji="0" lang="en-GB" altLang="nb-NO" sz="1400" b="0" i="0" u="none" strike="noStrike" kern="1200" cap="none" spc="0" normalizeH="0" baseline="0" noProof="0" dirty="0" err="1">
                <a:ln>
                  <a:noFill/>
                </a:ln>
                <a:solidFill>
                  <a:prstClr val="black"/>
                </a:solidFill>
                <a:effectLst/>
                <a:uLnTx/>
                <a:uFillTx/>
                <a:latin typeface="Arial" charset="0"/>
                <a:ea typeface="ヒラギノ角ゴ Pro W3" charset="-128"/>
              </a:rPr>
              <a:t>deltakere</a:t>
            </a:r>
            <a:r>
              <a:rPr kumimoji="0" lang="en-GB" altLang="nb-NO" sz="14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400" b="0" i="0" u="none" strike="noStrike" kern="1200" cap="none" spc="0" normalizeH="0" baseline="0" noProof="0" dirty="0" err="1">
                <a:ln>
                  <a:noFill/>
                </a:ln>
                <a:solidFill>
                  <a:prstClr val="black"/>
                </a:solidFill>
                <a:effectLst/>
                <a:uLnTx/>
                <a:uFillTx/>
                <a:latin typeface="Arial" charset="0"/>
                <a:ea typeface="ヒラギノ角ゴ Pro W3" charset="-128"/>
              </a:rPr>
              <a:t>til</a:t>
            </a:r>
            <a:r>
              <a:rPr kumimoji="0" lang="en-GB" altLang="nb-NO" sz="14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400" b="0" i="0" u="none" strike="noStrike" kern="1200" cap="none" spc="0" normalizeH="0" baseline="0" noProof="0" dirty="0" err="1" smtClean="0">
                <a:ln>
                  <a:noFill/>
                </a:ln>
                <a:solidFill>
                  <a:prstClr val="black"/>
                </a:solidFill>
                <a:effectLst/>
                <a:uLnTx/>
                <a:uFillTx/>
                <a:latin typeface="Arial" charset="0"/>
                <a:ea typeface="ヒラギノ角ゴ Pro W3" charset="-128"/>
              </a:rPr>
              <a:t>nå</a:t>
            </a:r>
            <a:endParaRPr kumimoji="0" lang="en-GB" altLang="nb-NO" sz="1400" b="0" i="0" u="none" strike="noStrike" kern="1200" cap="none" spc="0" normalizeH="0" baseline="0" noProof="0" dirty="0" smtClean="0">
              <a:ln>
                <a:noFill/>
              </a:ln>
              <a:solidFill>
                <a:prstClr val="black"/>
              </a:solidFill>
              <a:effectLst/>
              <a:uLnTx/>
              <a:uFillTx/>
              <a:latin typeface="Arial" charset="0"/>
              <a:ea typeface="ヒラギノ角ゴ Pro W3" charset="-128"/>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GB" altLang="nb-NO" sz="1400" b="0" i="0" u="none" strike="noStrike" kern="1200" cap="none" spc="0" normalizeH="0" baseline="0" noProof="0" dirty="0" err="1" smtClean="0">
                <a:ln>
                  <a:noFill/>
                </a:ln>
                <a:solidFill>
                  <a:prstClr val="black"/>
                </a:solidFill>
                <a:effectLst/>
                <a:uLnTx/>
                <a:uFillTx/>
                <a:latin typeface="Arial" charset="0"/>
                <a:ea typeface="ヒラギノ角ゴ Pro W3" charset="-128"/>
              </a:rPr>
              <a:t>Ekstern</a:t>
            </a:r>
            <a:r>
              <a:rPr kumimoji="0" lang="en-GB" altLang="nb-NO" sz="1400" b="0" i="0" u="none" strike="noStrike" kern="1200" cap="none" spc="0" normalizeH="0" baseline="0" noProof="0" dirty="0" smtClean="0">
                <a:ln>
                  <a:noFill/>
                </a:ln>
                <a:solidFill>
                  <a:prstClr val="black"/>
                </a:solidFill>
                <a:effectLst/>
                <a:uLnTx/>
                <a:uFillTx/>
                <a:latin typeface="Arial" charset="0"/>
                <a:ea typeface="ヒラギノ角ゴ Pro W3" charset="-128"/>
              </a:rPr>
              <a:t>/intern</a:t>
            </a:r>
            <a:r>
              <a:rPr kumimoji="0" lang="en-GB" altLang="nb-NO" sz="14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400" b="0" i="0" u="none" strike="noStrike" kern="1200" cap="none" spc="0" normalizeH="0" baseline="0" noProof="0" dirty="0" smtClean="0">
                <a:ln>
                  <a:noFill/>
                </a:ln>
                <a:solidFill>
                  <a:prstClr val="black"/>
                </a:solidFill>
                <a:effectLst/>
                <a:uLnTx/>
                <a:uFillTx/>
                <a:latin typeface="Arial" charset="0"/>
                <a:ea typeface="ヒラギノ角ゴ Pro W3" charset="-128"/>
              </a:rPr>
              <a:t>: 27/72</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GB" altLang="nb-NO" sz="1400" b="0" i="0" u="none" strike="noStrike" kern="1200" cap="none" spc="0" normalizeH="0" baseline="0" noProof="0" dirty="0" err="1" smtClean="0">
                <a:ln>
                  <a:noFill/>
                </a:ln>
                <a:solidFill>
                  <a:prstClr val="black"/>
                </a:solidFill>
                <a:effectLst/>
                <a:uLnTx/>
                <a:uFillTx/>
                <a:latin typeface="Arial" charset="0"/>
                <a:ea typeface="ヒラギノ角ゴ Pro W3" charset="-128"/>
              </a:rPr>
              <a:t>Kvinner</a:t>
            </a:r>
            <a:r>
              <a:rPr kumimoji="0" lang="en-GB" altLang="nb-NO" sz="1400" b="0" i="0" u="none" strike="noStrike" kern="1200" cap="none" spc="0" normalizeH="0" baseline="0" noProof="0" dirty="0" smtClean="0">
                <a:ln>
                  <a:noFill/>
                </a:ln>
                <a:solidFill>
                  <a:prstClr val="black"/>
                </a:solidFill>
                <a:effectLst/>
                <a:uLnTx/>
                <a:uFillTx/>
                <a:latin typeface="Arial" charset="0"/>
                <a:ea typeface="ヒラギノ角ゴ Pro W3" charset="-128"/>
              </a:rPr>
              <a:t>/</a:t>
            </a:r>
            <a:r>
              <a:rPr kumimoji="0" lang="en-GB" altLang="nb-NO" sz="1400" b="0" i="0" u="none" strike="noStrike" kern="1200" cap="none" spc="0" normalizeH="0" baseline="0" noProof="0" dirty="0" err="1" smtClean="0">
                <a:ln>
                  <a:noFill/>
                </a:ln>
                <a:solidFill>
                  <a:prstClr val="black"/>
                </a:solidFill>
                <a:effectLst/>
                <a:uLnTx/>
                <a:uFillTx/>
                <a:latin typeface="Arial" charset="0"/>
                <a:ea typeface="ヒラギノ角ゴ Pro W3" charset="-128"/>
              </a:rPr>
              <a:t>menn</a:t>
            </a:r>
            <a:r>
              <a:rPr kumimoji="0" lang="en-GB" altLang="nb-NO" sz="14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400" b="0" i="0" u="none" strike="noStrike" kern="1200" cap="none" spc="0" normalizeH="0" baseline="0" noProof="0" dirty="0" smtClean="0">
                <a:ln>
                  <a:noFill/>
                </a:ln>
                <a:solidFill>
                  <a:prstClr val="black"/>
                </a:solidFill>
                <a:effectLst/>
                <a:uLnTx/>
                <a:uFillTx/>
                <a:latin typeface="Arial" charset="0"/>
                <a:ea typeface="ヒラギノ角ゴ Pro W3" charset="-128"/>
              </a:rPr>
              <a:t>53/46</a:t>
            </a:r>
            <a:endParaRPr kumimoji="0" lang="en-GB" altLang="nb-NO" sz="1400" b="0" i="0" u="none" strike="noStrike" kern="1200" cap="none" spc="0" normalizeH="0" baseline="0" noProof="0" dirty="0">
              <a:ln>
                <a:noFill/>
              </a:ln>
              <a:solidFill>
                <a:prstClr val="black"/>
              </a:solidFill>
              <a:effectLst/>
              <a:uLnTx/>
              <a:uFillTx/>
              <a:latin typeface="Arial" charset="0"/>
              <a:ea typeface="ヒラギノ角ゴ Pro W3" charset="-128"/>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nb-NO" sz="1600" b="0" i="0" u="none" strike="noStrike" kern="1200" cap="none" spc="0" normalizeH="0" baseline="0" noProof="0" dirty="0" smtClean="0">
                <a:ln>
                  <a:noFill/>
                </a:ln>
                <a:solidFill>
                  <a:prstClr val="black"/>
                </a:solidFill>
                <a:effectLst/>
                <a:uLnTx/>
                <a:uFillTx/>
                <a:latin typeface="Arial" charset="0"/>
                <a:ea typeface="ヒラギノ角ゴ Pro W3" charset="-128"/>
              </a:rPr>
              <a:t>2018: 4. </a:t>
            </a:r>
            <a:r>
              <a:rPr kumimoji="0" lang="en-GB" altLang="nb-NO" sz="1600" b="0" i="0" u="none" strike="noStrike" kern="1200" cap="none" spc="0" normalizeH="0" baseline="0" noProof="0" dirty="0" err="1" smtClean="0">
                <a:ln>
                  <a:noFill/>
                </a:ln>
                <a:solidFill>
                  <a:prstClr val="black"/>
                </a:solidFill>
                <a:effectLst/>
                <a:uLnTx/>
                <a:uFillTx/>
                <a:latin typeface="Arial" charset="0"/>
                <a:ea typeface="ヒラギノ角ゴ Pro W3" charset="-128"/>
              </a:rPr>
              <a:t>kull</a:t>
            </a:r>
            <a:endParaRPr kumimoji="0" lang="en-GB" altLang="nb-NO" sz="1600" b="0" i="0" u="none" strike="noStrike" kern="1200" cap="none" spc="0" normalizeH="0" baseline="0" noProof="0" dirty="0" smtClean="0">
              <a:ln>
                <a:noFill/>
              </a:ln>
              <a:solidFill>
                <a:prstClr val="black"/>
              </a:solidFill>
              <a:effectLst/>
              <a:uLnTx/>
              <a:uFillTx/>
              <a:latin typeface="Arial" charset="0"/>
              <a:ea typeface="ヒラギノ角ゴ Pro W3" charset="-128"/>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nb-NO" sz="1600" b="0" i="0" u="none" strike="noStrike" kern="1200" cap="none" spc="0" normalizeH="0" baseline="0" noProof="0" dirty="0" smtClean="0">
                <a:ln>
                  <a:noFill/>
                </a:ln>
                <a:solidFill>
                  <a:prstClr val="black"/>
                </a:solidFill>
                <a:effectLst/>
                <a:uLnTx/>
                <a:uFillTx/>
                <a:latin typeface="Arial" charset="0"/>
                <a:ea typeface="ヒラギノ角ゴ Pro W3" charset="-128"/>
              </a:rPr>
              <a:t>40 </a:t>
            </a:r>
            <a:r>
              <a:rPr kumimoji="0" lang="en-GB" altLang="nb-NO" sz="1600" b="0" i="0" u="none" strike="noStrike" kern="1200" cap="none" spc="0" normalizeH="0" baseline="0" noProof="0" dirty="0" err="1">
                <a:ln>
                  <a:noFill/>
                </a:ln>
                <a:solidFill>
                  <a:prstClr val="black"/>
                </a:solidFill>
                <a:effectLst/>
                <a:uLnTx/>
                <a:uFillTx/>
                <a:latin typeface="Arial" charset="0"/>
                <a:ea typeface="ヒラギノ角ゴ Pro W3" charset="-128"/>
              </a:rPr>
              <a:t>deltakere</a:t>
            </a:r>
            <a:r>
              <a:rPr kumimoji="0" lang="en-GB" altLang="nb-NO" sz="16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600" b="0" i="0" u="none" strike="noStrike" kern="1200" cap="none" spc="0" normalizeH="0" baseline="0" noProof="0" dirty="0" err="1">
                <a:ln>
                  <a:noFill/>
                </a:ln>
                <a:solidFill>
                  <a:prstClr val="black"/>
                </a:solidFill>
                <a:effectLst/>
                <a:uLnTx/>
                <a:uFillTx/>
                <a:latin typeface="Arial" charset="0"/>
                <a:ea typeface="ヒラギノ角ゴ Pro W3" charset="-128"/>
              </a:rPr>
              <a:t>årlig</a:t>
            </a:r>
            <a:r>
              <a:rPr kumimoji="0" lang="en-GB" altLang="nb-NO" sz="16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400" b="0" i="0" u="none" strike="noStrike" kern="1200" cap="none" spc="0" normalizeH="0" baseline="0" noProof="0" dirty="0">
                <a:ln>
                  <a:noFill/>
                </a:ln>
                <a:solidFill>
                  <a:prstClr val="black"/>
                </a:solidFill>
                <a:effectLst/>
                <a:uLnTx/>
                <a:uFillTx/>
                <a:latin typeface="Arial" charset="0"/>
                <a:ea typeface="ヒラギノ角ゴ Pro W3" charset="-128"/>
              </a:rPr>
              <a:t>(42 </a:t>
            </a:r>
            <a:r>
              <a:rPr kumimoji="0" lang="en-GB" altLang="nb-NO" sz="1400" b="0" i="0" u="none" strike="noStrike" kern="1200" cap="none" spc="0" normalizeH="0" baseline="0" noProof="0" dirty="0" err="1">
                <a:ln>
                  <a:noFill/>
                </a:ln>
                <a:solidFill>
                  <a:prstClr val="black"/>
                </a:solidFill>
                <a:effectLst/>
                <a:uLnTx/>
                <a:uFillTx/>
                <a:latin typeface="Arial" charset="0"/>
                <a:ea typeface="ヒラギノ角ゴ Pro W3" charset="-128"/>
              </a:rPr>
              <a:t>i</a:t>
            </a:r>
            <a:r>
              <a:rPr kumimoji="0" lang="en-GB" altLang="nb-NO" sz="1400" b="0" i="0" u="none" strike="noStrike" kern="1200" cap="none" spc="0" normalizeH="0" baseline="0" noProof="0" dirty="0">
                <a:ln>
                  <a:noFill/>
                </a:ln>
                <a:solidFill>
                  <a:prstClr val="black"/>
                </a:solidFill>
                <a:effectLst/>
                <a:uLnTx/>
                <a:uFillTx/>
                <a:latin typeface="Arial" charset="0"/>
                <a:ea typeface="ヒラギノ角ゴ Pro W3" charset="-128"/>
              </a:rPr>
              <a:t> 2018)</a:t>
            </a:r>
            <a:endParaRPr kumimoji="0" lang="en-GB" altLang="nb-NO" sz="1600" b="0" i="0" u="none" strike="noStrike" kern="1200" cap="none" spc="0" normalizeH="0" baseline="0" noProof="0" dirty="0">
              <a:ln>
                <a:noFill/>
              </a:ln>
              <a:solidFill>
                <a:prstClr val="black"/>
              </a:solidFill>
              <a:effectLst/>
              <a:uLnTx/>
              <a:uFillTx/>
              <a:latin typeface="Arial" charset="0"/>
              <a:ea typeface="ヒラギノ角ゴ Pro W3" charset="-128"/>
            </a:endParaRPr>
          </a:p>
          <a:p>
            <a:pPr marL="685511"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Eksterne</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deltakere</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fra</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starten</a:t>
            </a:r>
            <a:endPar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endParaRPr>
          </a:p>
          <a:p>
            <a:pPr marL="685511"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Forskere</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som</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nylig</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har</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fått</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ansvar</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som</a:t>
            </a:r>
            <a:r>
              <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500" b="0" i="0" u="none" strike="noStrike" kern="1200" cap="none" spc="0" normalizeH="0" baseline="0" noProof="0" dirty="0" err="1">
                <a:ln>
                  <a:noFill/>
                </a:ln>
                <a:solidFill>
                  <a:prstClr val="black"/>
                </a:solidFill>
                <a:effectLst/>
                <a:uLnTx/>
                <a:uFillTx/>
                <a:latin typeface="Arial" charset="0"/>
                <a:ea typeface="ヒラギノ角ゴ Pro W3" charset="-128"/>
              </a:rPr>
              <a:t>forskningsledere</a:t>
            </a:r>
            <a:endParaRPr kumimoji="0" lang="en-GB" altLang="nb-NO" sz="1500" b="0" i="0" u="none" strike="noStrike" kern="1200" cap="none" spc="0" normalizeH="0" baseline="0" noProof="0" dirty="0">
              <a:ln>
                <a:noFill/>
              </a:ln>
              <a:solidFill>
                <a:prstClr val="black"/>
              </a:solidFill>
              <a:effectLst/>
              <a:uLnTx/>
              <a:uFillTx/>
              <a:latin typeface="Arial" charset="0"/>
              <a:ea typeface="ヒラギノ角ゴ Pro W3" charset="-128"/>
            </a:endParaRPr>
          </a:p>
          <a:p>
            <a:pPr marL="685511"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sz="1500" b="0" i="0" u="none" strike="noStrike" kern="1200" cap="none" spc="0" normalizeH="0" baseline="0" noProof="0" dirty="0" err="1">
                <a:ln>
                  <a:noFill/>
                </a:ln>
                <a:solidFill>
                  <a:prstClr val="black"/>
                </a:solidFill>
                <a:effectLst/>
                <a:uLnTx/>
                <a:uFillTx/>
                <a:latin typeface="Arial" charset="0"/>
                <a:ea typeface="ヒラギノ角ゴ Pro W3" charset="-128"/>
              </a:rPr>
              <a:t>Må</a:t>
            </a:r>
            <a:r>
              <a:rPr kumimoji="0" lang="en-GB" sz="1500" b="0" i="0" u="none" strike="noStrike" kern="1200" cap="none" spc="0" normalizeH="0" baseline="0" noProof="0" dirty="0">
                <a:ln>
                  <a:noFill/>
                </a:ln>
                <a:solidFill>
                  <a:prstClr val="black"/>
                </a:solidFill>
                <a:effectLst/>
                <a:uLnTx/>
                <a:uFillTx/>
                <a:latin typeface="Arial" charset="0"/>
                <a:ea typeface="ヒラギノ角ゴ Pro W3" charset="-128"/>
              </a:rPr>
              <a:t> ha </a:t>
            </a:r>
            <a:r>
              <a:rPr kumimoji="0" lang="en-GB" sz="1500" b="0" i="0" u="none" strike="noStrike" kern="1200" cap="none" spc="0" normalizeH="0" baseline="0" noProof="0" dirty="0" err="1">
                <a:ln>
                  <a:noFill/>
                </a:ln>
                <a:solidFill>
                  <a:prstClr val="black"/>
                </a:solidFill>
                <a:effectLst/>
                <a:uLnTx/>
                <a:uFillTx/>
                <a:latin typeface="Arial" charset="0"/>
                <a:ea typeface="ヒラギノ角ゴ Pro W3" charset="-128"/>
              </a:rPr>
              <a:t>noe</a:t>
            </a:r>
            <a:r>
              <a:rPr kumimoji="0" lang="en-GB" sz="1500" b="0" i="0" u="none" strike="noStrike" kern="1200" cap="none" spc="0" normalizeH="0" baseline="0" noProof="0" dirty="0">
                <a:ln>
                  <a:noFill/>
                </a:ln>
                <a:solidFill>
                  <a:prstClr val="black"/>
                </a:solidFill>
                <a:effectLst/>
                <a:uLnTx/>
                <a:uFillTx/>
                <a:latin typeface="Arial" charset="0"/>
                <a:ea typeface="ヒラギノ角ゴ Pro W3" charset="-128"/>
              </a:rPr>
              <a:t> å </a:t>
            </a:r>
            <a:r>
              <a:rPr kumimoji="0" lang="en-GB" sz="1500" b="0" i="0" u="none" strike="noStrike" kern="1200" cap="none" spc="0" normalizeH="0" baseline="0" noProof="0" dirty="0" err="1">
                <a:ln>
                  <a:noFill/>
                </a:ln>
                <a:solidFill>
                  <a:prstClr val="black"/>
                </a:solidFill>
                <a:effectLst/>
                <a:uLnTx/>
                <a:uFillTx/>
                <a:latin typeface="Arial" charset="0"/>
                <a:ea typeface="ヒラギノ角ゴ Pro W3" charset="-128"/>
              </a:rPr>
              <a:t>lede</a:t>
            </a:r>
            <a:r>
              <a:rPr kumimoji="0" lang="en-GB"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sz="1500" b="0" i="0" u="none" strike="noStrike" kern="1200" cap="none" spc="0" normalizeH="0" baseline="0" noProof="0" dirty="0" err="1">
                <a:ln>
                  <a:noFill/>
                </a:ln>
                <a:solidFill>
                  <a:prstClr val="black"/>
                </a:solidFill>
                <a:effectLst/>
                <a:uLnTx/>
                <a:uFillTx/>
                <a:latin typeface="Arial" charset="0"/>
                <a:ea typeface="ヒラギノ角ゴ Pro W3" charset="-128"/>
              </a:rPr>
              <a:t>ved</a:t>
            </a:r>
            <a:r>
              <a:rPr kumimoji="0" lang="en-GB" sz="15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sz="1500" b="0" i="0" u="none" strike="noStrike" kern="1200" cap="none" spc="0" normalizeH="0" baseline="0" noProof="0" dirty="0" err="1" smtClean="0">
                <a:ln>
                  <a:noFill/>
                </a:ln>
                <a:solidFill>
                  <a:prstClr val="black"/>
                </a:solidFill>
                <a:effectLst/>
                <a:uLnTx/>
                <a:uFillTx/>
                <a:latin typeface="Arial" charset="0"/>
                <a:ea typeface="ヒラギノ角ゴ Pro W3" charset="-128"/>
              </a:rPr>
              <a:t>programstart</a:t>
            </a:r>
            <a:endParaRPr kumimoji="0" lang="en-US" sz="1600" b="0" i="0" u="none" strike="noStrike" kern="1200" cap="none" spc="0" normalizeH="0" baseline="0" noProof="0" dirty="0">
              <a:ln>
                <a:noFill/>
              </a:ln>
              <a:solidFill>
                <a:prstClr val="black"/>
              </a:solidFill>
              <a:effectLst/>
              <a:uLnTx/>
              <a:uFillTx/>
              <a:latin typeface="Arial" charset="0"/>
              <a:ea typeface="ヒラギノ角ゴ Pro W3" charset="-128"/>
            </a:endParaRPr>
          </a:p>
          <a:p>
            <a:pPr marL="285630" marR="0" lvl="0" indent="-28563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altLang="nb-NO" sz="1600" b="0" i="0" u="none" strike="noStrike" kern="1200" cap="none" spc="0" normalizeH="0" baseline="0" noProof="0" dirty="0" err="1">
                <a:ln>
                  <a:noFill/>
                </a:ln>
                <a:solidFill>
                  <a:prstClr val="black"/>
                </a:solidFill>
                <a:effectLst/>
                <a:uLnTx/>
                <a:uFillTx/>
                <a:latin typeface="Arial" charset="0"/>
                <a:ea typeface="ヒラギノ角ゴ Pro W3" charset="-128"/>
              </a:rPr>
              <a:t>På</a:t>
            </a:r>
            <a:r>
              <a:rPr kumimoji="0" lang="en-GB" altLang="nb-NO" sz="16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600" b="0" i="0" u="none" strike="noStrike" kern="1200" cap="none" spc="0" normalizeH="0" baseline="0" noProof="0" dirty="0" err="1" smtClean="0">
                <a:ln>
                  <a:noFill/>
                </a:ln>
                <a:solidFill>
                  <a:prstClr val="black"/>
                </a:solidFill>
                <a:effectLst/>
                <a:uLnTx/>
                <a:uFillTx/>
                <a:latin typeface="Arial" charset="0"/>
                <a:ea typeface="ヒラギノ角ゴ Pro W3" charset="-128"/>
              </a:rPr>
              <a:t>engelsk</a:t>
            </a:r>
            <a:endParaRPr kumimoji="0" lang="en-GB" altLang="nb-NO" sz="1600" b="0" i="0" u="none" strike="noStrike" kern="1200" cap="none" spc="0" normalizeH="0" baseline="0" noProof="0" dirty="0" smtClean="0">
              <a:ln>
                <a:noFill/>
              </a:ln>
              <a:solidFill>
                <a:prstClr val="black"/>
              </a:solidFill>
              <a:effectLst/>
              <a:uLnTx/>
              <a:uFillTx/>
              <a:latin typeface="Arial" charset="0"/>
              <a:ea typeface="ヒラギノ角ゴ Pro W3" charset="-128"/>
            </a:endParaRPr>
          </a:p>
          <a:p>
            <a:pPr marL="285630" marR="0" lvl="0" indent="-28563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altLang="nb-NO" sz="1600" b="0" i="0" u="none" strike="noStrike" kern="1200" cap="none" spc="0" normalizeH="0" baseline="0" noProof="0" dirty="0" smtClean="0">
                <a:ln>
                  <a:noFill/>
                </a:ln>
                <a:solidFill>
                  <a:prstClr val="black"/>
                </a:solidFill>
                <a:effectLst/>
                <a:uLnTx/>
                <a:uFillTx/>
                <a:latin typeface="Arial" charset="0"/>
                <a:ea typeface="ヒラギノ角ゴ Pro W3" charset="-128"/>
              </a:rPr>
              <a:t>Format </a:t>
            </a:r>
            <a:r>
              <a:rPr kumimoji="0" lang="en-GB" altLang="nb-NO" sz="1600" b="0" i="0" u="none" strike="noStrike" kern="1200" cap="none" spc="0" normalizeH="0" baseline="0" noProof="0" dirty="0" err="1" smtClean="0">
                <a:ln>
                  <a:noFill/>
                </a:ln>
                <a:solidFill>
                  <a:prstClr val="black"/>
                </a:solidFill>
                <a:effectLst/>
                <a:uLnTx/>
                <a:uFillTx/>
                <a:latin typeface="Arial" charset="0"/>
                <a:ea typeface="ヒラギノ角ゴ Pro W3" charset="-128"/>
              </a:rPr>
              <a:t>i</a:t>
            </a:r>
            <a:r>
              <a:rPr kumimoji="0" lang="en-GB" altLang="nb-NO" sz="1600" b="0" i="0" u="none" strike="noStrike" kern="1200" cap="none" spc="0" normalizeH="0" baseline="0" noProof="0" dirty="0" smtClean="0">
                <a:ln>
                  <a:noFill/>
                </a:ln>
                <a:solidFill>
                  <a:prstClr val="black"/>
                </a:solidFill>
                <a:effectLst/>
                <a:uLnTx/>
                <a:uFillTx/>
                <a:latin typeface="Arial" charset="0"/>
                <a:ea typeface="ヒラギノ角ゴ Pro W3" charset="-128"/>
              </a:rPr>
              <a:t> 2018: </a:t>
            </a:r>
            <a:r>
              <a:rPr kumimoji="0" lang="en-GB" altLang="nb-NO" sz="1600" b="0" i="0" u="none" strike="noStrike" kern="1200" cap="none" spc="0" normalizeH="0" baseline="0" noProof="0" dirty="0">
                <a:ln>
                  <a:noFill/>
                </a:ln>
                <a:solidFill>
                  <a:prstClr val="black"/>
                </a:solidFill>
                <a:effectLst/>
                <a:uLnTx/>
                <a:uFillTx/>
                <a:latin typeface="Arial" charset="0"/>
                <a:ea typeface="ヒラギノ角ゴ Pro W3" charset="-128"/>
              </a:rPr>
              <a:t>4 </a:t>
            </a:r>
            <a:r>
              <a:rPr kumimoji="0" lang="en-GB" altLang="nb-NO" sz="1600" b="0" i="0" u="none" strike="noStrike" kern="1200" cap="none" spc="0" normalizeH="0" baseline="0" noProof="0" dirty="0" err="1">
                <a:ln>
                  <a:noFill/>
                </a:ln>
                <a:solidFill>
                  <a:prstClr val="black"/>
                </a:solidFill>
                <a:effectLst/>
                <a:uLnTx/>
                <a:uFillTx/>
                <a:latin typeface="Arial" charset="0"/>
                <a:ea typeface="ヒラギノ角ゴ Pro W3" charset="-128"/>
              </a:rPr>
              <a:t>dager</a:t>
            </a:r>
            <a:r>
              <a:rPr kumimoji="0" lang="en-GB" altLang="nb-NO" sz="1600" b="0" i="0" u="none" strike="noStrike" kern="1200" cap="none" spc="0" normalizeH="0" baseline="0" noProof="0" dirty="0">
                <a:ln>
                  <a:noFill/>
                </a:ln>
                <a:solidFill>
                  <a:prstClr val="black"/>
                </a:solidFill>
                <a:effectLst/>
                <a:uLnTx/>
                <a:uFillTx/>
                <a:latin typeface="Arial" charset="0"/>
                <a:ea typeface="ヒラギノ角ゴ Pro W3" charset="-128"/>
              </a:rPr>
              <a:t>, 2 </a:t>
            </a:r>
            <a:r>
              <a:rPr kumimoji="0" lang="en-GB" altLang="nb-NO" sz="1600" b="0" i="0" u="none" strike="noStrike" kern="1200" cap="none" spc="0" normalizeH="0" baseline="0" noProof="0" dirty="0" err="1">
                <a:ln>
                  <a:noFill/>
                </a:ln>
                <a:solidFill>
                  <a:prstClr val="black"/>
                </a:solidFill>
                <a:effectLst/>
                <a:uLnTx/>
                <a:uFillTx/>
                <a:latin typeface="Arial" charset="0"/>
                <a:ea typeface="ヒラギノ角ゴ Pro W3" charset="-128"/>
              </a:rPr>
              <a:t>samlinger</a:t>
            </a:r>
            <a:r>
              <a:rPr kumimoji="0" lang="en-GB" altLang="nb-NO" sz="1600" b="0" i="0" u="none" strike="noStrike" kern="1200" cap="none" spc="0" normalizeH="0" baseline="0" noProof="0" dirty="0">
                <a:ln>
                  <a:noFill/>
                </a:ln>
                <a:solidFill>
                  <a:prstClr val="black"/>
                </a:solidFill>
                <a:effectLst/>
                <a:uLnTx/>
                <a:uFillTx/>
                <a:latin typeface="Arial" charset="0"/>
                <a:ea typeface="ヒラギノ角ゴ Pro W3" charset="-128"/>
              </a:rPr>
              <a:t> off-campus, </a:t>
            </a:r>
            <a:r>
              <a:rPr kumimoji="0" lang="en-GB" altLang="nb-NO" sz="1600" b="0" i="0" u="none" strike="noStrike" kern="1200" cap="none" spc="0" normalizeH="0" baseline="0" noProof="0" dirty="0" err="1">
                <a:ln>
                  <a:noFill/>
                </a:ln>
                <a:solidFill>
                  <a:prstClr val="black"/>
                </a:solidFill>
                <a:effectLst/>
                <a:uLnTx/>
                <a:uFillTx/>
                <a:latin typeface="Arial" charset="0"/>
                <a:ea typeface="ヒラギノ角ゴ Pro W3" charset="-128"/>
              </a:rPr>
              <a:t>hjemmearbeid</a:t>
            </a:r>
            <a:r>
              <a:rPr kumimoji="0" lang="en-GB" altLang="nb-NO" sz="1600" b="0" i="0" u="none" strike="noStrike" kern="1200" cap="none" spc="0" normalizeH="0" baseline="0" noProof="0" dirty="0">
                <a:ln>
                  <a:noFill/>
                </a:ln>
                <a:solidFill>
                  <a:prstClr val="black"/>
                </a:solidFill>
                <a:effectLst/>
                <a:uLnTx/>
                <a:uFillTx/>
                <a:latin typeface="Arial" charset="0"/>
                <a:ea typeface="ヒラギノ角ゴ Pro W3" charset="-128"/>
              </a:rPr>
              <a:t>, </a:t>
            </a:r>
            <a:r>
              <a:rPr kumimoji="0" lang="en-GB" altLang="nb-NO" sz="1600" b="0" i="0" u="none" strike="noStrike" kern="1200" cap="none" spc="0" normalizeH="0" baseline="0" noProof="0" dirty="0" err="1">
                <a:ln>
                  <a:noFill/>
                </a:ln>
                <a:solidFill>
                  <a:prstClr val="black"/>
                </a:solidFill>
                <a:effectLst/>
                <a:uLnTx/>
                <a:uFillTx/>
                <a:latin typeface="Arial" charset="0"/>
                <a:ea typeface="ヒラギノ角ゴ Pro W3" charset="-128"/>
              </a:rPr>
              <a:t>lesestoff</a:t>
            </a:r>
            <a:endParaRPr kumimoji="0" lang="en-GB" altLang="nb-NO" sz="1600" b="0" i="0" u="none" strike="noStrike" kern="1200" cap="none" spc="0" normalizeH="0" baseline="0" noProof="0" dirty="0">
              <a:ln>
                <a:noFill/>
              </a:ln>
              <a:solidFill>
                <a:prstClr val="black"/>
              </a:solidFill>
              <a:effectLst/>
              <a:uLnTx/>
              <a:uFillTx/>
              <a:latin typeface="Arial" charset="0"/>
              <a:ea typeface="ヒラギノ角ゴ Pro W3" charset="-128"/>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GB" altLang="nb-NO" sz="1700" b="0" i="0" u="none" strike="noStrike" kern="1200" cap="none" spc="0" normalizeH="0" baseline="0" noProof="0" dirty="0">
              <a:ln>
                <a:noFill/>
              </a:ln>
              <a:solidFill>
                <a:prstClr val="black"/>
              </a:solidFill>
              <a:effectLst/>
              <a:uLnTx/>
              <a:uFillTx/>
              <a:latin typeface="Arial" charset="0"/>
              <a:ea typeface="ヒラギノ角ゴ Pro W3" charset="-128"/>
            </a:endParaRPr>
          </a:p>
        </p:txBody>
      </p:sp>
    </p:spTree>
    <p:extLst>
      <p:ext uri="{BB962C8B-B14F-4D97-AF65-F5344CB8AC3E}">
        <p14:creationId xmlns:p14="http://schemas.microsoft.com/office/powerpoint/2010/main" val="4855126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a:graphicFrameLocks/>
          </p:cNvGraphicFramePr>
          <p:nvPr>
            <p:extLst/>
          </p:nvPr>
        </p:nvGraphicFramePr>
        <p:xfrm>
          <a:off x="539552" y="476672"/>
          <a:ext cx="7920880" cy="60486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8380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147248" cy="720080"/>
          </a:xfrm>
        </p:spPr>
        <p:txBody>
          <a:bodyPr/>
          <a:lstStyle/>
          <a:p>
            <a:r>
              <a:rPr lang="nb-NO" sz="2800" dirty="0" smtClean="0">
                <a:solidFill>
                  <a:srgbClr val="0070C0"/>
                </a:solidFill>
              </a:rPr>
              <a:t>Status per 2018</a:t>
            </a:r>
            <a:endParaRPr lang="nb-NO" sz="2800" dirty="0">
              <a:solidFill>
                <a:srgbClr val="0070C0"/>
              </a:solidFill>
            </a:endParaRPr>
          </a:p>
        </p:txBody>
      </p:sp>
      <p:sp>
        <p:nvSpPr>
          <p:cNvPr id="3" name="Content Placeholder 2"/>
          <p:cNvSpPr>
            <a:spLocks noGrp="1"/>
          </p:cNvSpPr>
          <p:nvPr>
            <p:ph idx="1"/>
          </p:nvPr>
        </p:nvSpPr>
        <p:spPr>
          <a:xfrm>
            <a:off x="395536" y="1124744"/>
            <a:ext cx="8496944" cy="4176464"/>
          </a:xfrm>
        </p:spPr>
        <p:txBody>
          <a:bodyPr/>
          <a:lstStyle/>
          <a:p>
            <a:r>
              <a:rPr lang="nb-NO" sz="2000" dirty="0" smtClean="0"/>
              <a:t>PT attraktive </a:t>
            </a:r>
            <a:r>
              <a:rPr lang="nb-NO" sz="2000" dirty="0"/>
              <a:t>og velfungerende program – indikasjoner</a:t>
            </a:r>
          </a:p>
          <a:p>
            <a:pPr lvl="1"/>
            <a:r>
              <a:rPr lang="nb-NO" sz="1400" dirty="0"/>
              <a:t>Søknadsvolum, evalueringer, EU </a:t>
            </a:r>
            <a:r>
              <a:rPr lang="nb-NO" sz="1400" dirty="0" err="1"/>
              <a:t>site</a:t>
            </a:r>
            <a:r>
              <a:rPr lang="nb-NO" sz="1400" dirty="0"/>
              <a:t> </a:t>
            </a:r>
            <a:r>
              <a:rPr lang="nb-NO" sz="1400" dirty="0" err="1"/>
              <a:t>visit</a:t>
            </a:r>
            <a:r>
              <a:rPr lang="nb-NO" sz="1400" dirty="0"/>
              <a:t> </a:t>
            </a:r>
            <a:r>
              <a:rPr lang="nb-NO" sz="1400" dirty="0" smtClean="0"/>
              <a:t>17.10.2014, god </a:t>
            </a:r>
            <a:r>
              <a:rPr lang="nb-NO" sz="1400" dirty="0"/>
              <a:t>utnyttelse og godt samarbeid med alle fakulteter, </a:t>
            </a:r>
            <a:r>
              <a:rPr lang="nb-NO" sz="1400" dirty="0" smtClean="0"/>
              <a:t>100% gjennomføring, deltakerne </a:t>
            </a:r>
            <a:r>
              <a:rPr lang="nb-NO" sz="1400" dirty="0"/>
              <a:t>attraktive for andre lederfunksjoner, </a:t>
            </a:r>
            <a:r>
              <a:rPr lang="nb-NO" sz="1400" dirty="0" smtClean="0"/>
              <a:t>..</a:t>
            </a:r>
          </a:p>
          <a:p>
            <a:r>
              <a:rPr lang="nb-NO" sz="2000" dirty="0" smtClean="0"/>
              <a:t>Suksesskriterier </a:t>
            </a:r>
            <a:r>
              <a:rPr lang="nb-NO" sz="2000" dirty="0"/>
              <a:t>(fra evalueringer) – bekrefter </a:t>
            </a:r>
            <a:r>
              <a:rPr lang="nb-NO" sz="2000" dirty="0" smtClean="0"/>
              <a:t>gode valg </a:t>
            </a:r>
            <a:r>
              <a:rPr lang="nb-NO" sz="2000" dirty="0" err="1" smtClean="0"/>
              <a:t>mht</a:t>
            </a:r>
            <a:r>
              <a:rPr lang="nb-NO" sz="2000" dirty="0" smtClean="0"/>
              <a:t> </a:t>
            </a:r>
            <a:r>
              <a:rPr lang="nb-NO" sz="2000" dirty="0"/>
              <a:t>programprofil:</a:t>
            </a:r>
          </a:p>
          <a:p>
            <a:pPr lvl="1"/>
            <a:r>
              <a:rPr lang="nb-NO" sz="1400" dirty="0"/>
              <a:t>Skreddersøm for </a:t>
            </a:r>
            <a:r>
              <a:rPr lang="nb-NO" sz="1400" dirty="0" smtClean="0"/>
              <a:t>målgruppen, </a:t>
            </a:r>
            <a:r>
              <a:rPr lang="nb-NO" sz="1400" dirty="0"/>
              <a:t>rollebasert, </a:t>
            </a:r>
            <a:r>
              <a:rPr lang="nb-NO" sz="1400" dirty="0" smtClean="0"/>
              <a:t>erfaringsdeling i heterogen deltakergruppe </a:t>
            </a:r>
          </a:p>
          <a:p>
            <a:pPr lvl="1"/>
            <a:r>
              <a:rPr lang="nb-NO" sz="1400" dirty="0" smtClean="0"/>
              <a:t>Sammenheng/</a:t>
            </a:r>
            <a:r>
              <a:rPr lang="nb-NO" sz="1400" dirty="0" err="1" smtClean="0"/>
              <a:t>flow</a:t>
            </a:r>
            <a:r>
              <a:rPr lang="nb-NO" sz="1400" dirty="0" smtClean="0"/>
              <a:t> </a:t>
            </a:r>
            <a:r>
              <a:rPr lang="nb-NO" sz="1400" dirty="0"/>
              <a:t>i programmet, balansen trening/input, arena for refleksjon, </a:t>
            </a:r>
            <a:r>
              <a:rPr lang="nb-NO" sz="1400" dirty="0" smtClean="0"/>
              <a:t>fortrolighet</a:t>
            </a:r>
          </a:p>
          <a:p>
            <a:pPr lvl="1"/>
            <a:r>
              <a:rPr lang="nb-NO" sz="1400" dirty="0"/>
              <a:t>Ekstern(e) konsulent(er) beste ekspert(er) på feltet – stabilt, tett og langvarig samarbeid</a:t>
            </a:r>
          </a:p>
          <a:p>
            <a:pPr lvl="1"/>
            <a:r>
              <a:rPr lang="nb-NO" sz="1400" dirty="0" smtClean="0"/>
              <a:t>Stabil </a:t>
            </a:r>
            <a:r>
              <a:rPr lang="nb-NO" sz="1400" dirty="0"/>
              <a:t>ressurstilgang og støtte fra UiOs ledelse</a:t>
            </a:r>
          </a:p>
          <a:p>
            <a:r>
              <a:rPr lang="nb-NO" sz="2000" dirty="0"/>
              <a:t>Omdømme og strategisk betydning for UiO:</a:t>
            </a:r>
          </a:p>
          <a:p>
            <a:pPr lvl="1"/>
            <a:r>
              <a:rPr lang="nb-NO" sz="1400" dirty="0"/>
              <a:t>Programmenes dobbelte </a:t>
            </a:r>
            <a:r>
              <a:rPr lang="nb-NO" sz="1400" dirty="0" err="1"/>
              <a:t>mission</a:t>
            </a:r>
            <a:r>
              <a:rPr lang="nb-NO" sz="1400" dirty="0"/>
              <a:t> og krav til relevans: støtte til den enkelte/understøtte institusjonens strategiske ambisjoner</a:t>
            </a:r>
          </a:p>
          <a:p>
            <a:pPr lvl="1"/>
            <a:r>
              <a:rPr lang="nb-NO" sz="1400" dirty="0"/>
              <a:t>UiOs </a:t>
            </a:r>
            <a:r>
              <a:rPr lang="nb-NO" sz="1400" dirty="0" smtClean="0"/>
              <a:t>omdømme </a:t>
            </a:r>
            <a:r>
              <a:rPr lang="nb-NO" sz="1400" dirty="0"/>
              <a:t>internt og </a:t>
            </a:r>
            <a:r>
              <a:rPr lang="nb-NO" sz="1400" dirty="0" smtClean="0"/>
              <a:t>nasjonalt – programmene bidrar positivt</a:t>
            </a:r>
            <a:endParaRPr lang="nb-NO" sz="1400" dirty="0"/>
          </a:p>
          <a:p>
            <a:pPr lvl="1"/>
            <a:r>
              <a:rPr lang="nb-NO" sz="1400" dirty="0"/>
              <a:t>Skaper varige nettverk, arena for tverrfaglig dialog og erfaringsutveksling</a:t>
            </a:r>
          </a:p>
        </p:txBody>
      </p:sp>
      <p:sp>
        <p:nvSpPr>
          <p:cNvPr id="4" name="TekstSylinder 3"/>
          <p:cNvSpPr txBox="1"/>
          <p:nvPr/>
        </p:nvSpPr>
        <p:spPr>
          <a:xfrm>
            <a:off x="1187624" y="5048597"/>
            <a:ext cx="7416824" cy="138499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2000" b="0" i="0" u="none" strike="noStrike" kern="1200" cap="none" spc="0" normalizeH="0" baseline="0" noProof="0" dirty="0">
                <a:ln>
                  <a:noFill/>
                </a:ln>
                <a:solidFill>
                  <a:srgbClr val="0070C0"/>
                </a:solidFill>
                <a:effectLst/>
                <a:uLnTx/>
                <a:uFillTx/>
                <a:latin typeface="Arial"/>
                <a:ea typeface="ヒラギノ角ゴ Pro W3"/>
              </a:rPr>
              <a:t>Sektorutvikling:</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r>
              <a:rPr kumimoji="0" lang="nb-NO" sz="1600" b="0" i="0" u="none" strike="noStrike" kern="1200" cap="none" spc="0" normalizeH="0" baseline="0" noProof="0" dirty="0">
                <a:ln>
                  <a:noFill/>
                </a:ln>
                <a:solidFill>
                  <a:prstClr val="black"/>
                </a:solidFill>
                <a:effectLst/>
                <a:uLnTx/>
                <a:uFillTx/>
                <a:latin typeface="Arial"/>
                <a:ea typeface="ヒラギノ角ゴ Pro W3"/>
              </a:rPr>
              <a:t>2007: UiO det eneste universitetet i Norge som tilbyr skreddersydd </a:t>
            </a:r>
            <a:br>
              <a:rPr kumimoji="0" lang="nb-NO" sz="1600" b="0" i="0" u="none" strike="noStrike" kern="1200" cap="none" spc="0" normalizeH="0" baseline="0" noProof="0" dirty="0">
                <a:ln>
                  <a:noFill/>
                </a:ln>
                <a:solidFill>
                  <a:prstClr val="black"/>
                </a:solidFill>
                <a:effectLst/>
                <a:uLnTx/>
                <a:uFillTx/>
                <a:latin typeface="Arial"/>
                <a:ea typeface="ヒラギノ角ゴ Pro W3"/>
              </a:rPr>
            </a:br>
            <a:r>
              <a:rPr kumimoji="0" lang="nb-NO" sz="1600" b="0" i="0" u="none" strike="noStrike" kern="1200" cap="none" spc="0" normalizeH="0" baseline="0" noProof="0" dirty="0">
                <a:ln>
                  <a:noFill/>
                </a:ln>
                <a:solidFill>
                  <a:prstClr val="black"/>
                </a:solidFill>
                <a:effectLst/>
                <a:uLnTx/>
                <a:uFillTx/>
                <a:latin typeface="Arial"/>
                <a:ea typeface="ヒラギノ角ゴ Pro W3"/>
              </a:rPr>
              <a:t>lederutvikling for forskningsledere </a:t>
            </a: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Ø"/>
              <a:tabLst/>
              <a:defRPr/>
            </a:pPr>
            <a:r>
              <a:rPr kumimoji="0" lang="nb-NO" sz="1600" b="0" i="0" u="none" strike="noStrike" kern="1200" cap="none" spc="0" normalizeH="0" baseline="0" noProof="0" dirty="0">
                <a:ln>
                  <a:noFill/>
                </a:ln>
                <a:solidFill>
                  <a:prstClr val="black"/>
                </a:solidFill>
                <a:effectLst/>
                <a:uLnTx/>
                <a:uFillTx/>
                <a:latin typeface="Arial"/>
                <a:ea typeface="ヒラギノ角ゴ Pro W3"/>
              </a:rPr>
              <a:t>2018: Flere institusjoner utvikler slike lederprogram. UiO foreløpig </a:t>
            </a:r>
            <a:br>
              <a:rPr kumimoji="0" lang="nb-NO" sz="1600" b="0" i="0" u="none" strike="noStrike" kern="1200" cap="none" spc="0" normalizeH="0" baseline="0" noProof="0" dirty="0">
                <a:ln>
                  <a:noFill/>
                </a:ln>
                <a:solidFill>
                  <a:prstClr val="black"/>
                </a:solidFill>
                <a:effectLst/>
                <a:uLnTx/>
                <a:uFillTx/>
                <a:latin typeface="Arial"/>
                <a:ea typeface="ヒラギノ角ゴ Pro W3"/>
              </a:rPr>
            </a:br>
            <a:r>
              <a:rPr kumimoji="0" lang="nb-NO" sz="1600" b="0" i="0" u="none" strike="noStrike" kern="1200" cap="none" spc="0" normalizeH="0" baseline="0" noProof="0" dirty="0">
                <a:ln>
                  <a:noFill/>
                </a:ln>
                <a:solidFill>
                  <a:prstClr val="black"/>
                </a:solidFill>
                <a:effectLst/>
                <a:uLnTx/>
                <a:uFillTx/>
                <a:latin typeface="Arial"/>
                <a:ea typeface="ヒラギノ角ゴ Pro W3"/>
              </a:rPr>
              <a:t>alene om å tilby program åpne for eksterne deltakere</a:t>
            </a:r>
          </a:p>
        </p:txBody>
      </p:sp>
    </p:spTree>
    <p:extLst>
      <p:ext uri="{BB962C8B-B14F-4D97-AF65-F5344CB8AC3E}">
        <p14:creationId xmlns:p14="http://schemas.microsoft.com/office/powerpoint/2010/main" val="15504720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Plassholder for tekst 4"/>
          <p:cNvSpPr>
            <a:spLocks noGrp="1"/>
          </p:cNvSpPr>
          <p:nvPr>
            <p:ph type="body" idx="1"/>
          </p:nvPr>
        </p:nvSpPr>
        <p:spPr>
          <a:xfrm>
            <a:off x="57967" y="546159"/>
            <a:ext cx="2857343" cy="835124"/>
          </a:xfrm>
        </p:spPr>
        <p:txBody>
          <a:bodyPr/>
          <a:lstStyle/>
          <a:p>
            <a:pPr eaLnBrk="1" hangingPunct="1"/>
            <a:r>
              <a:rPr lang="en-GB" altLang="nb-NO" sz="1700" dirty="0" err="1" smtClean="0">
                <a:solidFill>
                  <a:srgbClr val="0070C0"/>
                </a:solidFill>
              </a:rPr>
              <a:t>Karrierestøtte</a:t>
            </a:r>
            <a:r>
              <a:rPr lang="en-GB" altLang="nb-NO" sz="1700" dirty="0" smtClean="0">
                <a:solidFill>
                  <a:srgbClr val="0070C0"/>
                </a:solidFill>
              </a:rPr>
              <a:t> </a:t>
            </a:r>
            <a:r>
              <a:rPr lang="en-GB" altLang="nb-NO" sz="1700" dirty="0" err="1" smtClean="0">
                <a:solidFill>
                  <a:srgbClr val="0070C0"/>
                </a:solidFill>
              </a:rPr>
              <a:t>yngre</a:t>
            </a:r>
            <a:r>
              <a:rPr lang="en-GB" altLang="nb-NO" sz="1700" dirty="0" smtClean="0">
                <a:solidFill>
                  <a:srgbClr val="0070C0"/>
                </a:solidFill>
              </a:rPr>
              <a:t> </a:t>
            </a:r>
            <a:r>
              <a:rPr lang="en-GB" altLang="nb-NO" sz="1700" dirty="0" err="1" smtClean="0">
                <a:solidFill>
                  <a:srgbClr val="0070C0"/>
                </a:solidFill>
              </a:rPr>
              <a:t>forskere</a:t>
            </a:r>
            <a:r>
              <a:rPr lang="en-GB" altLang="nb-NO" sz="1700" dirty="0" smtClean="0">
                <a:solidFill>
                  <a:srgbClr val="0070C0"/>
                </a:solidFill>
              </a:rPr>
              <a:t> – post doc-</a:t>
            </a:r>
            <a:r>
              <a:rPr lang="en-GB" altLang="nb-NO" sz="1700" dirty="0" err="1" smtClean="0">
                <a:solidFill>
                  <a:srgbClr val="0070C0"/>
                </a:solidFill>
              </a:rPr>
              <a:t>nivå</a:t>
            </a:r>
            <a:endParaRPr lang="en-GB" altLang="nb-NO" sz="1700" dirty="0">
              <a:solidFill>
                <a:srgbClr val="0070C0"/>
              </a:solidFill>
            </a:endParaRPr>
          </a:p>
        </p:txBody>
      </p:sp>
      <p:sp>
        <p:nvSpPr>
          <p:cNvPr id="5123" name="Plassholder for innhold 5"/>
          <p:cNvSpPr>
            <a:spLocks noGrp="1"/>
          </p:cNvSpPr>
          <p:nvPr>
            <p:ph sz="half" idx="2"/>
          </p:nvPr>
        </p:nvSpPr>
        <p:spPr>
          <a:xfrm>
            <a:off x="80630" y="1413063"/>
            <a:ext cx="2948052" cy="5310298"/>
          </a:xfrm>
          <a:ln>
            <a:solidFill>
              <a:srgbClr val="000000"/>
            </a:solidFill>
            <a:miter lim="800000"/>
            <a:headEnd/>
            <a:tailEnd/>
          </a:ln>
        </p:spPr>
        <p:txBody>
          <a:bodyPr/>
          <a:lstStyle/>
          <a:p>
            <a:pPr eaLnBrk="1" hangingPunct="1"/>
            <a:r>
              <a:rPr lang="en-GB" altLang="nb-NO" sz="1600" dirty="0" err="1" smtClean="0"/>
              <a:t>Fokus</a:t>
            </a:r>
            <a:r>
              <a:rPr lang="en-GB" altLang="nb-NO" sz="1600" dirty="0" smtClean="0"/>
              <a:t> – </a:t>
            </a:r>
            <a:r>
              <a:rPr lang="en-GB" altLang="nb-NO" sz="1600" dirty="0" err="1" smtClean="0"/>
              <a:t>støtte</a:t>
            </a:r>
            <a:r>
              <a:rPr lang="en-GB" altLang="nb-NO" sz="1600" dirty="0" smtClean="0"/>
              <a:t> </a:t>
            </a:r>
            <a:r>
              <a:rPr lang="en-GB" altLang="nb-NO" sz="1600" dirty="0" err="1" smtClean="0"/>
              <a:t>til</a:t>
            </a:r>
            <a:r>
              <a:rPr lang="en-GB" altLang="nb-NO" sz="1600" dirty="0" smtClean="0"/>
              <a:t> god </a:t>
            </a:r>
            <a:r>
              <a:rPr lang="en-GB" altLang="nb-NO" sz="1600" dirty="0" err="1" smtClean="0"/>
              <a:t>karriereutvikling</a:t>
            </a:r>
            <a:r>
              <a:rPr lang="en-GB" altLang="nb-NO" sz="1600" dirty="0" smtClean="0"/>
              <a:t> og </a:t>
            </a:r>
            <a:r>
              <a:rPr lang="en-GB" altLang="nb-NO" sz="1600" dirty="0" err="1" smtClean="0"/>
              <a:t>planlegging</a:t>
            </a:r>
            <a:r>
              <a:rPr lang="en-GB" altLang="nb-NO" sz="1600" dirty="0" smtClean="0"/>
              <a:t>, </a:t>
            </a:r>
            <a:r>
              <a:rPr lang="en-GB" altLang="nb-NO" sz="1600" dirty="0" err="1" smtClean="0"/>
              <a:t>mestre</a:t>
            </a:r>
            <a:r>
              <a:rPr lang="en-GB" altLang="nb-NO" sz="1600" dirty="0" smtClean="0"/>
              <a:t> </a:t>
            </a:r>
            <a:r>
              <a:rPr lang="en-GB" altLang="nb-NO" sz="1600" dirty="0" err="1" smtClean="0"/>
              <a:t>overgang</a:t>
            </a:r>
            <a:r>
              <a:rPr lang="en-GB" altLang="nb-NO" sz="1600" dirty="0" smtClean="0"/>
              <a:t> </a:t>
            </a:r>
            <a:r>
              <a:rPr lang="en-GB" altLang="nb-NO" sz="1600" dirty="0" err="1" smtClean="0"/>
              <a:t>til</a:t>
            </a:r>
            <a:r>
              <a:rPr lang="en-GB" altLang="nb-NO" sz="1600" dirty="0" smtClean="0"/>
              <a:t> fast stilling</a:t>
            </a:r>
          </a:p>
          <a:p>
            <a:pPr lvl="1" eaLnBrk="1" hangingPunct="1"/>
            <a:r>
              <a:rPr lang="en-GB" altLang="nb-NO" sz="1200" dirty="0" err="1">
                <a:solidFill>
                  <a:prstClr val="black"/>
                </a:solidFill>
              </a:rPr>
              <a:t>Forståelse</a:t>
            </a:r>
            <a:r>
              <a:rPr lang="en-GB" altLang="nb-NO" sz="1200" dirty="0">
                <a:solidFill>
                  <a:prstClr val="black"/>
                </a:solidFill>
              </a:rPr>
              <a:t> </a:t>
            </a:r>
            <a:r>
              <a:rPr lang="en-GB" altLang="nb-NO" sz="1200" dirty="0" err="1">
                <a:solidFill>
                  <a:prstClr val="black"/>
                </a:solidFill>
              </a:rPr>
              <a:t>av</a:t>
            </a:r>
            <a:r>
              <a:rPr lang="en-GB" altLang="nb-NO" sz="1200" dirty="0">
                <a:solidFill>
                  <a:prstClr val="black"/>
                </a:solidFill>
              </a:rPr>
              <a:t> </a:t>
            </a:r>
            <a:r>
              <a:rPr lang="en-GB" altLang="nb-NO" sz="1200" dirty="0" err="1">
                <a:solidFill>
                  <a:prstClr val="black"/>
                </a:solidFill>
              </a:rPr>
              <a:t>karriereveier</a:t>
            </a:r>
            <a:r>
              <a:rPr lang="en-GB" altLang="nb-NO" sz="1200" dirty="0">
                <a:solidFill>
                  <a:prstClr val="black"/>
                </a:solidFill>
              </a:rPr>
              <a:t> og </a:t>
            </a:r>
            <a:r>
              <a:rPr lang="en-GB" altLang="nb-NO" sz="1200" dirty="0" err="1">
                <a:solidFill>
                  <a:prstClr val="black"/>
                </a:solidFill>
              </a:rPr>
              <a:t>arbeid</a:t>
            </a:r>
            <a:r>
              <a:rPr lang="en-GB" altLang="nb-NO" sz="1200" dirty="0">
                <a:solidFill>
                  <a:prstClr val="black"/>
                </a:solidFill>
              </a:rPr>
              <a:t> med </a:t>
            </a:r>
            <a:r>
              <a:rPr lang="en-GB" altLang="nb-NO" sz="1200" dirty="0" err="1" smtClean="0">
                <a:solidFill>
                  <a:prstClr val="black"/>
                </a:solidFill>
              </a:rPr>
              <a:t>karriereplanlegging</a:t>
            </a:r>
            <a:endParaRPr lang="en-GB" altLang="nb-NO" sz="1200" dirty="0" smtClean="0">
              <a:solidFill>
                <a:prstClr val="black"/>
              </a:solidFill>
            </a:endParaRPr>
          </a:p>
          <a:p>
            <a:pPr lvl="1" eaLnBrk="1" hangingPunct="1"/>
            <a:r>
              <a:rPr lang="en-GB" altLang="nb-NO" sz="1200" dirty="0" smtClean="0">
                <a:solidFill>
                  <a:prstClr val="black"/>
                </a:solidFill>
              </a:rPr>
              <a:t>Relevant for </a:t>
            </a:r>
            <a:r>
              <a:rPr lang="en-GB" altLang="nb-NO" sz="1200" dirty="0" err="1" smtClean="0">
                <a:solidFill>
                  <a:prstClr val="black"/>
                </a:solidFill>
              </a:rPr>
              <a:t>andre</a:t>
            </a:r>
            <a:r>
              <a:rPr lang="en-GB" altLang="nb-NO" sz="1200" dirty="0" smtClean="0">
                <a:solidFill>
                  <a:prstClr val="black"/>
                </a:solidFill>
              </a:rPr>
              <a:t> </a:t>
            </a:r>
            <a:r>
              <a:rPr lang="en-GB" altLang="nb-NO" sz="1200" dirty="0" err="1" smtClean="0">
                <a:solidFill>
                  <a:prstClr val="black"/>
                </a:solidFill>
              </a:rPr>
              <a:t>karriereveier</a:t>
            </a:r>
            <a:r>
              <a:rPr lang="en-GB" altLang="nb-NO" sz="1200" dirty="0" smtClean="0">
                <a:solidFill>
                  <a:prstClr val="black"/>
                </a:solidFill>
              </a:rPr>
              <a:t> </a:t>
            </a:r>
            <a:r>
              <a:rPr lang="en-GB" altLang="nb-NO" sz="1200" dirty="0" err="1" smtClean="0">
                <a:solidFill>
                  <a:prstClr val="black"/>
                </a:solidFill>
              </a:rPr>
              <a:t>enn</a:t>
            </a:r>
            <a:r>
              <a:rPr lang="en-GB" altLang="nb-NO" sz="1200" dirty="0" smtClean="0">
                <a:solidFill>
                  <a:prstClr val="black"/>
                </a:solidFill>
              </a:rPr>
              <a:t> </a:t>
            </a:r>
            <a:r>
              <a:rPr lang="en-GB" altLang="nb-NO" sz="1200" dirty="0" err="1" smtClean="0">
                <a:solidFill>
                  <a:prstClr val="black"/>
                </a:solidFill>
              </a:rPr>
              <a:t>akademia</a:t>
            </a:r>
            <a:endParaRPr lang="en-GB" altLang="nb-NO" sz="1600" dirty="0" smtClean="0"/>
          </a:p>
          <a:p>
            <a:pPr eaLnBrk="1" hangingPunct="1"/>
            <a:r>
              <a:rPr lang="en-GB" altLang="nb-NO" sz="1600" dirty="0" err="1" smtClean="0"/>
              <a:t>Målgruppen-breddetilbud</a:t>
            </a:r>
            <a:r>
              <a:rPr lang="en-GB" altLang="nb-NO" sz="1600" dirty="0" smtClean="0"/>
              <a:t>:</a:t>
            </a:r>
          </a:p>
          <a:p>
            <a:pPr lvl="1" eaLnBrk="1" hangingPunct="1"/>
            <a:r>
              <a:rPr lang="en-GB" altLang="nb-NO" sz="1200" dirty="0" smtClean="0"/>
              <a:t> </a:t>
            </a:r>
            <a:r>
              <a:rPr lang="en-GB" altLang="nb-NO" sz="1200" dirty="0" err="1" smtClean="0"/>
              <a:t>tilbud</a:t>
            </a:r>
            <a:r>
              <a:rPr lang="en-GB" altLang="nb-NO" sz="1200" dirty="0" smtClean="0"/>
              <a:t> </a:t>
            </a:r>
            <a:r>
              <a:rPr lang="en-GB" altLang="nb-NO" sz="1200" dirty="0" err="1" smtClean="0"/>
              <a:t>til</a:t>
            </a:r>
            <a:r>
              <a:rPr lang="en-GB" altLang="nb-NO" sz="1200" dirty="0" smtClean="0"/>
              <a:t> </a:t>
            </a:r>
            <a:r>
              <a:rPr lang="en-GB" altLang="nb-NO" sz="1200" dirty="0" err="1" smtClean="0"/>
              <a:t>alle</a:t>
            </a:r>
            <a:r>
              <a:rPr lang="en-GB" altLang="nb-NO" sz="1200" dirty="0" smtClean="0"/>
              <a:t>, </a:t>
            </a:r>
            <a:r>
              <a:rPr lang="en-GB" altLang="nb-NO" sz="1200" dirty="0" err="1" smtClean="0"/>
              <a:t>bærekraftig</a:t>
            </a:r>
            <a:r>
              <a:rPr lang="en-GB" altLang="nb-NO" sz="1200" dirty="0" smtClean="0"/>
              <a:t> for </a:t>
            </a:r>
            <a:r>
              <a:rPr lang="en-GB" altLang="nb-NO" sz="1200" dirty="0" err="1" smtClean="0"/>
              <a:t>stort</a:t>
            </a:r>
            <a:r>
              <a:rPr lang="en-GB" altLang="nb-NO" sz="1200" dirty="0" smtClean="0"/>
              <a:t> </a:t>
            </a:r>
            <a:r>
              <a:rPr lang="en-GB" altLang="nb-NO" sz="1200" dirty="0" err="1" smtClean="0"/>
              <a:t>volum</a:t>
            </a:r>
            <a:r>
              <a:rPr lang="en-GB" altLang="nb-NO" sz="1200" dirty="0" smtClean="0"/>
              <a:t> </a:t>
            </a:r>
          </a:p>
          <a:p>
            <a:pPr lvl="1" eaLnBrk="1" hangingPunct="1"/>
            <a:r>
              <a:rPr lang="en-GB" altLang="nb-NO" sz="1200" dirty="0" err="1" smtClean="0"/>
              <a:t>Tema</a:t>
            </a:r>
            <a:r>
              <a:rPr lang="en-GB" altLang="nb-NO" sz="1200" dirty="0" smtClean="0"/>
              <a:t>/</a:t>
            </a:r>
            <a:r>
              <a:rPr lang="en-GB" altLang="nb-NO" sz="1200" dirty="0" err="1" smtClean="0"/>
              <a:t>vekte</a:t>
            </a:r>
            <a:r>
              <a:rPr lang="en-GB" altLang="nb-NO" sz="1200" dirty="0" smtClean="0"/>
              <a:t> </a:t>
            </a:r>
            <a:r>
              <a:rPr lang="en-GB" altLang="nb-NO" sz="1200" dirty="0" err="1" smtClean="0"/>
              <a:t>generiske</a:t>
            </a:r>
            <a:r>
              <a:rPr lang="en-GB" altLang="nb-NO" sz="1200" dirty="0" smtClean="0"/>
              <a:t> </a:t>
            </a:r>
            <a:r>
              <a:rPr lang="en-GB" altLang="nb-NO" sz="1200" dirty="0" err="1" smtClean="0"/>
              <a:t>aspekt</a:t>
            </a:r>
            <a:r>
              <a:rPr lang="en-GB" altLang="nb-NO" sz="1200" dirty="0" smtClean="0"/>
              <a:t>: </a:t>
            </a:r>
            <a:r>
              <a:rPr lang="en-GB" altLang="nb-NO" sz="1200" dirty="0" err="1" smtClean="0"/>
              <a:t>eks</a:t>
            </a:r>
            <a:r>
              <a:rPr lang="en-GB" altLang="nb-NO" sz="1200" dirty="0" smtClean="0"/>
              <a:t> </a:t>
            </a:r>
            <a:r>
              <a:rPr lang="en-GB" altLang="nb-NO" sz="1200" dirty="0" err="1" smtClean="0"/>
              <a:t>teamarbeid</a:t>
            </a:r>
            <a:r>
              <a:rPr lang="en-GB" altLang="nb-NO" sz="1200" dirty="0" smtClean="0"/>
              <a:t>, </a:t>
            </a:r>
            <a:r>
              <a:rPr lang="en-GB" altLang="nb-NO" sz="1200" dirty="0" err="1" smtClean="0"/>
              <a:t>selvledelse</a:t>
            </a:r>
            <a:r>
              <a:rPr lang="en-GB" altLang="nb-NO" sz="1200" dirty="0" smtClean="0"/>
              <a:t> </a:t>
            </a:r>
            <a:r>
              <a:rPr lang="en-GB" altLang="nb-NO" sz="1200" dirty="0" err="1" smtClean="0"/>
              <a:t>etc</a:t>
            </a:r>
            <a:endParaRPr lang="en-GB" altLang="nb-NO" sz="1200" dirty="0" smtClean="0"/>
          </a:p>
          <a:p>
            <a:pPr lvl="1" eaLnBrk="1" hangingPunct="1"/>
            <a:r>
              <a:rPr lang="en-GB" altLang="nb-NO" sz="1200" dirty="0" err="1" smtClean="0"/>
              <a:t>Mindre</a:t>
            </a:r>
            <a:r>
              <a:rPr lang="en-GB" altLang="nb-NO" sz="1200" dirty="0" smtClean="0"/>
              <a:t> </a:t>
            </a:r>
            <a:r>
              <a:rPr lang="en-GB" altLang="nb-NO" sz="1200" dirty="0" err="1" smtClean="0"/>
              <a:t>fokus</a:t>
            </a:r>
            <a:r>
              <a:rPr lang="en-GB" altLang="nb-NO" sz="1200" dirty="0" smtClean="0"/>
              <a:t> </a:t>
            </a:r>
            <a:r>
              <a:rPr lang="en-GB" altLang="nb-NO" sz="1200" dirty="0" err="1" smtClean="0"/>
              <a:t>på</a:t>
            </a:r>
            <a:r>
              <a:rPr lang="en-GB" altLang="nb-NO" sz="1200" dirty="0" smtClean="0"/>
              <a:t> </a:t>
            </a:r>
            <a:r>
              <a:rPr lang="en-GB" altLang="nb-NO" sz="1200" dirty="0" err="1" smtClean="0"/>
              <a:t>rollen</a:t>
            </a:r>
            <a:r>
              <a:rPr lang="en-GB" altLang="nb-NO" sz="1200" dirty="0" smtClean="0"/>
              <a:t>, </a:t>
            </a:r>
            <a:r>
              <a:rPr lang="en-GB" altLang="nb-NO" sz="1200" dirty="0" err="1" smtClean="0"/>
              <a:t>mer</a:t>
            </a:r>
            <a:r>
              <a:rPr lang="en-GB" altLang="nb-NO" sz="1200" dirty="0" smtClean="0"/>
              <a:t> </a:t>
            </a:r>
            <a:r>
              <a:rPr lang="en-GB" altLang="nb-NO" sz="1200" dirty="0" err="1" smtClean="0"/>
              <a:t>på</a:t>
            </a:r>
            <a:r>
              <a:rPr lang="en-GB" altLang="nb-NO" sz="1200" dirty="0" smtClean="0"/>
              <a:t> </a:t>
            </a:r>
            <a:r>
              <a:rPr lang="en-GB" altLang="nb-NO" sz="1200" dirty="0" err="1" smtClean="0"/>
              <a:t>hjelp</a:t>
            </a:r>
            <a:r>
              <a:rPr lang="en-GB" altLang="nb-NO" sz="1200" dirty="0" smtClean="0"/>
              <a:t> </a:t>
            </a:r>
            <a:r>
              <a:rPr lang="en-GB" altLang="nb-NO" sz="1200" dirty="0" err="1" smtClean="0"/>
              <a:t>til</a:t>
            </a:r>
            <a:r>
              <a:rPr lang="en-GB" altLang="nb-NO" sz="1200" dirty="0" smtClean="0"/>
              <a:t> den </a:t>
            </a:r>
            <a:r>
              <a:rPr lang="en-GB" altLang="nb-NO" sz="1200" dirty="0" err="1" smtClean="0"/>
              <a:t>enkelte</a:t>
            </a:r>
            <a:r>
              <a:rPr lang="en-GB" altLang="nb-NO" sz="1200" dirty="0" smtClean="0"/>
              <a:t> og </a:t>
            </a:r>
          </a:p>
          <a:p>
            <a:pPr eaLnBrk="1" hangingPunct="1"/>
            <a:r>
              <a:rPr lang="en-GB" altLang="nb-NO" sz="1600" dirty="0" err="1" smtClean="0"/>
              <a:t>Fakultært</a:t>
            </a:r>
            <a:r>
              <a:rPr lang="en-GB" altLang="nb-NO" sz="1600" dirty="0"/>
              <a:t> </a:t>
            </a:r>
            <a:r>
              <a:rPr lang="en-GB" altLang="nb-NO" sz="1600" dirty="0" smtClean="0"/>
              <a:t>program: </a:t>
            </a:r>
          </a:p>
          <a:p>
            <a:pPr lvl="1" eaLnBrk="1" hangingPunct="1"/>
            <a:r>
              <a:rPr lang="en-GB" altLang="nb-NO" sz="1200" dirty="0" err="1" smtClean="0"/>
              <a:t>innretning</a:t>
            </a:r>
            <a:r>
              <a:rPr lang="en-GB" altLang="nb-NO" sz="1200" dirty="0" smtClean="0"/>
              <a:t> mot </a:t>
            </a:r>
            <a:r>
              <a:rPr lang="en-GB" altLang="nb-NO" sz="1200" dirty="0" err="1" smtClean="0"/>
              <a:t>fakultetets</a:t>
            </a:r>
            <a:r>
              <a:rPr lang="en-GB" altLang="nb-NO" sz="1200" dirty="0" smtClean="0"/>
              <a:t> </a:t>
            </a:r>
            <a:r>
              <a:rPr lang="en-GB" altLang="nb-NO" sz="1200" dirty="0" err="1" smtClean="0"/>
              <a:t>perspektiv</a:t>
            </a:r>
            <a:r>
              <a:rPr lang="en-GB" altLang="nb-NO" sz="1200" dirty="0" smtClean="0"/>
              <a:t> </a:t>
            </a:r>
            <a:r>
              <a:rPr lang="en-GB" altLang="nb-NO" sz="1200" dirty="0" err="1" smtClean="0"/>
              <a:t>mht</a:t>
            </a:r>
            <a:r>
              <a:rPr lang="en-GB" altLang="nb-NO" sz="1200" dirty="0" smtClean="0"/>
              <a:t> </a:t>
            </a:r>
            <a:r>
              <a:rPr lang="en-GB" altLang="nb-NO" sz="1200" dirty="0" err="1" smtClean="0"/>
              <a:t>arbeidsliv</a:t>
            </a:r>
            <a:r>
              <a:rPr lang="en-GB" altLang="nb-NO" sz="1200" dirty="0" smtClean="0"/>
              <a:t> og </a:t>
            </a:r>
            <a:r>
              <a:rPr lang="en-GB" altLang="nb-NO" sz="1200" dirty="0" err="1" smtClean="0"/>
              <a:t>karrieremuligheter</a:t>
            </a:r>
            <a:r>
              <a:rPr lang="en-GB" altLang="nb-NO" sz="1200" dirty="0" smtClean="0"/>
              <a:t> </a:t>
            </a:r>
          </a:p>
          <a:p>
            <a:pPr eaLnBrk="1" hangingPunct="1"/>
            <a:endParaRPr lang="en-GB" altLang="nb-NO" sz="1600" dirty="0"/>
          </a:p>
          <a:p>
            <a:pPr marL="0" indent="0" eaLnBrk="1" hangingPunct="1">
              <a:buNone/>
            </a:pPr>
            <a:endParaRPr lang="en-GB" altLang="nb-NO" sz="1600" dirty="0" smtClean="0"/>
          </a:p>
        </p:txBody>
      </p:sp>
      <p:sp>
        <p:nvSpPr>
          <p:cNvPr id="5124" name="Plassholder for tekst 6"/>
          <p:cNvSpPr>
            <a:spLocks noGrp="1"/>
          </p:cNvSpPr>
          <p:nvPr>
            <p:ph type="body" sz="quarter" idx="3"/>
          </p:nvPr>
        </p:nvSpPr>
        <p:spPr>
          <a:xfrm>
            <a:off x="6245083" y="603653"/>
            <a:ext cx="2840964" cy="809404"/>
          </a:xfrm>
        </p:spPr>
        <p:txBody>
          <a:bodyPr/>
          <a:lstStyle/>
          <a:p>
            <a:pPr eaLnBrk="1" hangingPunct="1"/>
            <a:r>
              <a:rPr lang="en-GB" altLang="nb-NO" sz="1700" dirty="0" err="1" smtClean="0">
                <a:solidFill>
                  <a:srgbClr val="0070C0"/>
                </a:solidFill>
              </a:rPr>
              <a:t>Lederutvikling</a:t>
            </a:r>
            <a:r>
              <a:rPr lang="en-GB" altLang="nb-NO" sz="1700" dirty="0" smtClean="0">
                <a:solidFill>
                  <a:srgbClr val="0070C0"/>
                </a:solidFill>
              </a:rPr>
              <a:t> (consolidating)</a:t>
            </a:r>
            <a:endParaRPr lang="en-GB" altLang="nb-NO" sz="1700" dirty="0">
              <a:solidFill>
                <a:srgbClr val="0070C0"/>
              </a:solidFill>
            </a:endParaRPr>
          </a:p>
        </p:txBody>
      </p:sp>
      <p:sp>
        <p:nvSpPr>
          <p:cNvPr id="5125" name="Plassholder for innhold 7"/>
          <p:cNvSpPr>
            <a:spLocks noGrp="1"/>
          </p:cNvSpPr>
          <p:nvPr>
            <p:ph sz="quarter" idx="4"/>
          </p:nvPr>
        </p:nvSpPr>
        <p:spPr>
          <a:xfrm>
            <a:off x="6266520" y="1413053"/>
            <a:ext cx="2819547" cy="3744139"/>
          </a:xfrm>
          <a:ln>
            <a:solidFill>
              <a:srgbClr val="000000"/>
            </a:solidFill>
            <a:miter lim="800000"/>
            <a:headEnd/>
            <a:tailEnd/>
          </a:ln>
        </p:spPr>
        <p:txBody>
          <a:bodyPr/>
          <a:lstStyle/>
          <a:p>
            <a:pPr eaLnBrk="1" hangingPunct="1"/>
            <a:r>
              <a:rPr lang="en-GB" altLang="nb-NO" sz="1600" dirty="0" err="1" smtClean="0"/>
              <a:t>Fokus</a:t>
            </a:r>
            <a:r>
              <a:rPr lang="en-GB" altLang="nb-NO" sz="1600" dirty="0" smtClean="0"/>
              <a:t>: </a:t>
            </a:r>
            <a:r>
              <a:rPr lang="en-GB" altLang="nb-NO" sz="1600" dirty="0" err="1" smtClean="0"/>
              <a:t>kunne</a:t>
            </a:r>
            <a:r>
              <a:rPr lang="en-GB" altLang="nb-NO" sz="1600" dirty="0" smtClean="0"/>
              <a:t> </a:t>
            </a:r>
            <a:r>
              <a:rPr lang="en-GB" altLang="nb-NO" sz="1600" dirty="0" err="1" smtClean="0"/>
              <a:t>videreutvikle</a:t>
            </a:r>
            <a:r>
              <a:rPr lang="en-GB" altLang="nb-NO" sz="1600" dirty="0" smtClean="0"/>
              <a:t> et </a:t>
            </a:r>
            <a:r>
              <a:rPr lang="en-GB" altLang="nb-NO" sz="1600" dirty="0" err="1" smtClean="0"/>
              <a:t>miljø</a:t>
            </a:r>
            <a:r>
              <a:rPr lang="en-GB" altLang="nb-NO" sz="1600" dirty="0" smtClean="0"/>
              <a:t> </a:t>
            </a:r>
            <a:r>
              <a:rPr lang="en-GB" altLang="nb-NO" sz="1600" dirty="0" err="1" smtClean="0"/>
              <a:t>gjennom</a:t>
            </a:r>
            <a:r>
              <a:rPr lang="en-GB" altLang="nb-NO" sz="1600" dirty="0" smtClean="0"/>
              <a:t> </a:t>
            </a:r>
            <a:r>
              <a:rPr lang="en-GB" altLang="nb-NO" sz="1600" dirty="0" err="1" smtClean="0"/>
              <a:t>reflektert</a:t>
            </a:r>
            <a:r>
              <a:rPr lang="en-GB" altLang="nb-NO" sz="1600" dirty="0" smtClean="0"/>
              <a:t> </a:t>
            </a:r>
            <a:r>
              <a:rPr lang="en-GB" altLang="nb-NO" sz="1600" dirty="0" err="1" smtClean="0"/>
              <a:t>lederarbeid</a:t>
            </a:r>
            <a:r>
              <a:rPr lang="en-GB" altLang="nb-NO" sz="1600" dirty="0" smtClean="0"/>
              <a:t> og </a:t>
            </a:r>
            <a:r>
              <a:rPr lang="en-GB" altLang="nb-NO" sz="1600" dirty="0" err="1" smtClean="0"/>
              <a:t>egen</a:t>
            </a:r>
            <a:r>
              <a:rPr lang="en-GB" altLang="nb-NO" sz="1600" dirty="0"/>
              <a:t> </a:t>
            </a:r>
            <a:r>
              <a:rPr lang="en-GB" altLang="nb-NO" sz="1600" dirty="0" err="1" smtClean="0"/>
              <a:t>kapasitet</a:t>
            </a:r>
            <a:r>
              <a:rPr lang="en-GB" altLang="nb-NO" sz="1600" dirty="0" smtClean="0"/>
              <a:t> </a:t>
            </a:r>
            <a:r>
              <a:rPr lang="en-GB" altLang="nb-NO" sz="1600" dirty="0" err="1" smtClean="0"/>
              <a:t>til</a:t>
            </a:r>
            <a:r>
              <a:rPr lang="en-GB" altLang="nb-NO" sz="1600" dirty="0" smtClean="0"/>
              <a:t> god </a:t>
            </a:r>
            <a:r>
              <a:rPr lang="en-GB" altLang="nb-NO" sz="1600" dirty="0" err="1" smtClean="0"/>
              <a:t>ledelse</a:t>
            </a:r>
            <a:endParaRPr lang="en-GB" altLang="nb-NO" sz="1600" dirty="0" smtClean="0"/>
          </a:p>
          <a:p>
            <a:pPr eaLnBrk="1" hangingPunct="1"/>
            <a:r>
              <a:rPr lang="en-GB" altLang="nb-NO" sz="1600" dirty="0" err="1" smtClean="0"/>
              <a:t>Målgruppen</a:t>
            </a:r>
            <a:r>
              <a:rPr lang="en-GB" altLang="nb-NO" sz="1600" dirty="0" smtClean="0"/>
              <a:t>: </a:t>
            </a:r>
            <a:r>
              <a:rPr lang="en-GB" altLang="nb-NO" sz="1600" dirty="0" err="1" smtClean="0"/>
              <a:t>erfarne</a:t>
            </a:r>
            <a:r>
              <a:rPr lang="en-GB" altLang="nb-NO" sz="1600" dirty="0" smtClean="0"/>
              <a:t> med </a:t>
            </a:r>
            <a:r>
              <a:rPr lang="en-GB" altLang="nb-NO" sz="1600" dirty="0" err="1" smtClean="0"/>
              <a:t>tyngre</a:t>
            </a:r>
            <a:r>
              <a:rPr lang="en-GB" altLang="nb-NO" sz="1600" dirty="0" smtClean="0"/>
              <a:t> </a:t>
            </a:r>
            <a:r>
              <a:rPr lang="en-GB" altLang="nb-NO" sz="1600" dirty="0" err="1" smtClean="0"/>
              <a:t>lederansvar</a:t>
            </a:r>
            <a:endParaRPr lang="en-GB" altLang="nb-NO" sz="1600" dirty="0"/>
          </a:p>
          <a:p>
            <a:pPr lvl="1" eaLnBrk="1" hangingPunct="1"/>
            <a:r>
              <a:rPr lang="en-GB" altLang="nb-NO" sz="1200" dirty="0" err="1" smtClean="0"/>
              <a:t>Tema</a:t>
            </a:r>
            <a:r>
              <a:rPr lang="en-GB" altLang="nb-NO" sz="1200" dirty="0" smtClean="0"/>
              <a:t>/</a:t>
            </a:r>
            <a:r>
              <a:rPr lang="en-GB" altLang="nb-NO" sz="1200" dirty="0" err="1" smtClean="0"/>
              <a:t>vekte</a:t>
            </a:r>
            <a:r>
              <a:rPr lang="en-GB" altLang="nb-NO" sz="1200" dirty="0" smtClean="0"/>
              <a:t> </a:t>
            </a:r>
            <a:r>
              <a:rPr lang="en-GB" altLang="nb-NO" sz="1200" dirty="0" err="1" smtClean="0"/>
              <a:t>tema</a:t>
            </a:r>
            <a:r>
              <a:rPr lang="en-GB" altLang="nb-NO" sz="1200" dirty="0" smtClean="0"/>
              <a:t> </a:t>
            </a:r>
            <a:r>
              <a:rPr lang="en-GB" altLang="nb-NO" sz="1200" dirty="0" err="1" smtClean="0"/>
              <a:t>som</a:t>
            </a:r>
            <a:r>
              <a:rPr lang="en-GB" altLang="nb-NO" sz="1200" dirty="0" smtClean="0"/>
              <a:t> </a:t>
            </a:r>
            <a:r>
              <a:rPr lang="en-GB" altLang="nb-NO" sz="1200" dirty="0" err="1" smtClean="0"/>
              <a:t>krever</a:t>
            </a:r>
            <a:r>
              <a:rPr lang="en-GB" altLang="nb-NO" sz="1200" dirty="0" smtClean="0"/>
              <a:t> </a:t>
            </a:r>
            <a:r>
              <a:rPr lang="en-GB" altLang="nb-NO" sz="1200" dirty="0" err="1" smtClean="0"/>
              <a:t>erfaring</a:t>
            </a:r>
            <a:r>
              <a:rPr lang="en-GB" altLang="nb-NO" sz="1200" dirty="0" smtClean="0"/>
              <a:t> - </a:t>
            </a:r>
            <a:r>
              <a:rPr lang="en-GB" altLang="nb-NO" sz="1200" dirty="0" err="1" smtClean="0"/>
              <a:t>eks</a:t>
            </a:r>
            <a:endParaRPr lang="en-GB" altLang="nb-NO" sz="1200" dirty="0" smtClean="0"/>
          </a:p>
          <a:p>
            <a:pPr lvl="1" eaLnBrk="1" hangingPunct="1"/>
            <a:r>
              <a:rPr lang="en-GB" altLang="nb-NO" sz="1200" dirty="0" err="1" smtClean="0"/>
              <a:t>tverrfaglighet</a:t>
            </a:r>
            <a:endParaRPr lang="en-GB" altLang="nb-NO" sz="1200" dirty="0" smtClean="0"/>
          </a:p>
          <a:p>
            <a:pPr lvl="1" eaLnBrk="1" hangingPunct="1"/>
            <a:r>
              <a:rPr lang="en-GB" altLang="nb-NO" sz="1200" dirty="0" err="1" smtClean="0"/>
              <a:t>Langsiktig</a:t>
            </a:r>
            <a:r>
              <a:rPr lang="en-GB" altLang="nb-NO" sz="1200" dirty="0" smtClean="0"/>
              <a:t> </a:t>
            </a:r>
            <a:r>
              <a:rPr lang="en-GB" altLang="nb-NO" sz="1200" dirty="0" err="1" smtClean="0"/>
              <a:t>miljøutvikling</a:t>
            </a:r>
            <a:endParaRPr lang="en-GB" altLang="nb-NO" sz="1200" dirty="0" smtClean="0"/>
          </a:p>
          <a:p>
            <a:pPr lvl="1" eaLnBrk="1" hangingPunct="1"/>
            <a:r>
              <a:rPr lang="en-GB" altLang="nb-NO" sz="1200" dirty="0" err="1" smtClean="0"/>
              <a:t>Ledelse</a:t>
            </a:r>
            <a:r>
              <a:rPr lang="en-GB" altLang="nb-NO" sz="1200" dirty="0" smtClean="0"/>
              <a:t> </a:t>
            </a:r>
            <a:r>
              <a:rPr lang="en-GB" altLang="nb-NO" sz="1200" dirty="0" err="1" smtClean="0"/>
              <a:t>av</a:t>
            </a:r>
            <a:r>
              <a:rPr lang="en-GB" altLang="nb-NO" sz="1200" dirty="0" smtClean="0"/>
              <a:t> </a:t>
            </a:r>
            <a:r>
              <a:rPr lang="en-GB" altLang="nb-NO" sz="1200" dirty="0" err="1" smtClean="0"/>
              <a:t>yngre</a:t>
            </a:r>
            <a:r>
              <a:rPr lang="en-GB" altLang="nb-NO" sz="1200" dirty="0" smtClean="0"/>
              <a:t> </a:t>
            </a:r>
            <a:r>
              <a:rPr lang="en-GB" altLang="nb-NO" sz="1200" dirty="0" err="1" smtClean="0"/>
              <a:t>forskere</a:t>
            </a:r>
            <a:r>
              <a:rPr lang="en-GB" altLang="nb-NO" sz="1200" dirty="0" smtClean="0"/>
              <a:t> </a:t>
            </a:r>
            <a:r>
              <a:rPr lang="en-GB" altLang="nb-NO" sz="1200" dirty="0" err="1" smtClean="0"/>
              <a:t>mer</a:t>
            </a:r>
            <a:r>
              <a:rPr lang="en-GB" altLang="nb-NO" sz="1200" dirty="0" smtClean="0"/>
              <a:t> inn her</a:t>
            </a:r>
            <a:endParaRPr lang="en-GB" altLang="nb-NO" sz="1200" dirty="0"/>
          </a:p>
        </p:txBody>
      </p:sp>
      <p:sp>
        <p:nvSpPr>
          <p:cNvPr id="5126" name="Plassholder for tekst 4"/>
          <p:cNvSpPr txBox="1">
            <a:spLocks/>
          </p:cNvSpPr>
          <p:nvPr/>
        </p:nvSpPr>
        <p:spPr bwMode="auto">
          <a:xfrm>
            <a:off x="3174841" y="546159"/>
            <a:ext cx="2940493" cy="835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8031" tIns="39011" rIns="78031" bIns="39011" anchor="b"/>
          <a:lstStyle>
            <a:lvl1pPr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0" marR="0" lvl="0" indent="0" algn="l" defTabSz="914400" rtl="0" eaLnBrk="1" fontAlgn="base" latinLnBrk="0" hangingPunct="1">
              <a:lnSpc>
                <a:spcPct val="100000"/>
              </a:lnSpc>
              <a:spcBef>
                <a:spcPct val="20000"/>
              </a:spcBef>
              <a:spcAft>
                <a:spcPct val="0"/>
              </a:spcAft>
              <a:buClrTx/>
              <a:buSzTx/>
              <a:buFontTx/>
              <a:buNone/>
              <a:tabLst>
                <a:tab pos="1076325" algn="l"/>
              </a:tabLst>
              <a:defRPr/>
            </a:pPr>
            <a:r>
              <a:rPr kumimoji="0" lang="en-GB" altLang="nb-NO" sz="1700" b="1" i="0" u="none" strike="noStrike" kern="1200" cap="none" spc="0" normalizeH="0" baseline="0" noProof="0" dirty="0" err="1" smtClean="0">
                <a:ln>
                  <a:noFill/>
                </a:ln>
                <a:solidFill>
                  <a:srgbClr val="0070C0"/>
                </a:solidFill>
                <a:effectLst/>
                <a:uLnTx/>
                <a:uFillTx/>
                <a:latin typeface="Arial" pitchFamily="34" charset="0"/>
                <a:ea typeface="ヒラギノ角ゴ Pro W3"/>
              </a:rPr>
              <a:t>Lederutvikling</a:t>
            </a:r>
            <a:r>
              <a:rPr kumimoji="0" lang="en-GB" altLang="nb-NO" sz="1700" b="1" i="0" u="none" strike="noStrike" kern="1200" cap="none" spc="0" normalizeH="0" baseline="0" noProof="0" dirty="0" smtClean="0">
                <a:ln>
                  <a:noFill/>
                </a:ln>
                <a:solidFill>
                  <a:srgbClr val="0070C0"/>
                </a:solidFill>
                <a:effectLst/>
                <a:uLnTx/>
                <a:uFillTx/>
                <a:latin typeface="Arial" pitchFamily="34" charset="0"/>
                <a:ea typeface="ヒラギノ角ゴ Pro W3"/>
              </a:rPr>
              <a:t> </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altLang="nb-NO" sz="1700" b="1" i="0" u="none" strike="noStrike" kern="1200" cap="none" spc="0" normalizeH="0" baseline="0" noProof="0" dirty="0" smtClean="0">
                <a:ln>
                  <a:noFill/>
                </a:ln>
                <a:solidFill>
                  <a:srgbClr val="0070C0"/>
                </a:solidFill>
                <a:effectLst/>
                <a:uLnTx/>
                <a:uFillTx/>
                <a:latin typeface="Arial"/>
                <a:ea typeface="ヒラギノ角ゴ Pro W3"/>
              </a:rPr>
              <a:t>(</a:t>
            </a:r>
            <a:r>
              <a:rPr kumimoji="0" lang="en-GB" altLang="nb-NO" sz="1700" b="1" i="0" u="none" strike="noStrike" kern="1200" cap="none" spc="0" normalizeH="0" baseline="0" noProof="0" dirty="0">
                <a:ln>
                  <a:noFill/>
                </a:ln>
                <a:solidFill>
                  <a:srgbClr val="0070C0"/>
                </a:solidFill>
                <a:effectLst/>
                <a:uLnTx/>
                <a:uFillTx/>
                <a:latin typeface="Arial"/>
                <a:ea typeface="ヒラギノ角ゴ Pro W3"/>
              </a:rPr>
              <a:t>RLP-Start)</a:t>
            </a:r>
          </a:p>
        </p:txBody>
      </p:sp>
      <p:sp>
        <p:nvSpPr>
          <p:cNvPr id="5127" name="Plassholder for innhold 5"/>
          <p:cNvSpPr txBox="1">
            <a:spLocks/>
          </p:cNvSpPr>
          <p:nvPr/>
        </p:nvSpPr>
        <p:spPr bwMode="auto">
          <a:xfrm>
            <a:off x="3131840" y="1413063"/>
            <a:ext cx="3062168" cy="531029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78031" tIns="39011" rIns="78031" bIns="39011"/>
          <a:lstStyle>
            <a:lvl1pPr marL="342900" indent="-342900" eaLnBrk="0" hangingPunct="0">
              <a:defRPr sz="2000">
                <a:solidFill>
                  <a:schemeClr val="tx1"/>
                </a:solidFill>
                <a:latin typeface="Arial" pitchFamily="34" charset="0"/>
                <a:ea typeface="ヒラギノ角ゴ Pro W3"/>
                <a:cs typeface="ヒラギノ角ゴ Pro W3"/>
              </a:defRPr>
            </a:lvl1pPr>
            <a:lvl2pPr marL="742950" indent="-285750" eaLnBrk="0" hangingPunct="0">
              <a:defRPr sz="2000">
                <a:solidFill>
                  <a:schemeClr val="tx1"/>
                </a:solidFill>
                <a:latin typeface="Arial" pitchFamily="34" charset="0"/>
                <a:ea typeface="ヒラギノ角ゴ Pro W3"/>
                <a:cs typeface="ヒラギノ角ゴ Pro W3"/>
              </a:defRPr>
            </a:lvl2pPr>
            <a:lvl3pPr marL="1143000" indent="-228600" eaLnBrk="0" hangingPunct="0">
              <a:defRPr sz="2000">
                <a:solidFill>
                  <a:schemeClr val="tx1"/>
                </a:solidFill>
                <a:latin typeface="Arial" pitchFamily="34" charset="0"/>
                <a:ea typeface="ヒラギノ角ゴ Pro W3"/>
                <a:cs typeface="ヒラギノ角ゴ Pro W3"/>
              </a:defRPr>
            </a:lvl3pPr>
            <a:lvl4pPr marL="1600200" indent="-228600" eaLnBrk="0" hangingPunct="0">
              <a:defRPr sz="2000">
                <a:solidFill>
                  <a:schemeClr val="tx1"/>
                </a:solidFill>
                <a:latin typeface="Arial" pitchFamily="34" charset="0"/>
                <a:ea typeface="ヒラギノ角ゴ Pro W3"/>
                <a:cs typeface="ヒラギノ角ゴ Pro W3"/>
              </a:defRPr>
            </a:lvl4pPr>
            <a:lvl5pPr marL="2057400" indent="-228600" eaLnBrk="0" hangingPunct="0">
              <a:defRPr sz="20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000">
                <a:solidFill>
                  <a:schemeClr val="tx1"/>
                </a:solidFill>
                <a:latin typeface="Arial" pitchFamily="34" charset="0"/>
                <a:ea typeface="ヒラギノ角ゴ Pro W3"/>
                <a:cs typeface="ヒラギノ角ゴ Pro W3"/>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nb-NO" sz="1600" b="0" i="0" u="none" strike="noStrike" kern="1200" cap="none" spc="0" normalizeH="0" baseline="0" noProof="0" dirty="0" err="1" smtClean="0">
                <a:ln>
                  <a:noFill/>
                </a:ln>
                <a:solidFill>
                  <a:prstClr val="black"/>
                </a:solidFill>
                <a:effectLst/>
                <a:uLnTx/>
                <a:uFillTx/>
                <a:latin typeface="Arial" pitchFamily="34" charset="0"/>
                <a:ea typeface="ヒラギノ角ゴ Pro W3"/>
              </a:rPr>
              <a:t>Fokus</a:t>
            </a:r>
            <a:r>
              <a:rPr kumimoji="0" lang="en-GB" altLang="nb-NO" sz="16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600" b="0" i="0" u="none" strike="noStrike" kern="1200" cap="none" spc="0" normalizeH="0" baseline="0" noProof="0" dirty="0" err="1" smtClean="0">
                <a:ln>
                  <a:noFill/>
                </a:ln>
                <a:solidFill>
                  <a:prstClr val="black"/>
                </a:solidFill>
                <a:effectLst/>
                <a:uLnTx/>
                <a:uFillTx/>
                <a:latin typeface="Arial" pitchFamily="34" charset="0"/>
                <a:ea typeface="ヒラギノ角ゴ Pro W3"/>
              </a:rPr>
              <a:t>støtte</a:t>
            </a:r>
            <a:r>
              <a:rPr kumimoji="0" lang="en-GB" altLang="nb-NO" sz="16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600" b="0" i="0" u="none" strike="noStrike" kern="1200" cap="none" spc="0" normalizeH="0" baseline="0" noProof="0" dirty="0" err="1" smtClean="0">
                <a:ln>
                  <a:noFill/>
                </a:ln>
                <a:solidFill>
                  <a:prstClr val="black"/>
                </a:solidFill>
                <a:effectLst/>
                <a:uLnTx/>
                <a:uFillTx/>
                <a:latin typeface="Arial" pitchFamily="34" charset="0"/>
                <a:ea typeface="ヒラギノ角ゴ Pro W3"/>
              </a:rPr>
              <a:t>tryggere</a:t>
            </a:r>
            <a:r>
              <a:rPr kumimoji="0" lang="en-GB" altLang="nb-NO" sz="1600" b="0" i="0" u="none" strike="noStrike" kern="1200" cap="none" spc="0" normalizeH="0" baseline="0" noProof="0" dirty="0" smtClean="0">
                <a:ln>
                  <a:noFill/>
                </a:ln>
                <a:solidFill>
                  <a:prstClr val="black"/>
                </a:solidFill>
                <a:effectLst/>
                <a:uLnTx/>
                <a:uFillTx/>
                <a:latin typeface="Arial" pitchFamily="34" charset="0"/>
                <a:ea typeface="ヒラギノ角ゴ Pro W3"/>
              </a:rPr>
              <a:t> basis for </a:t>
            </a:r>
            <a:r>
              <a:rPr kumimoji="0" lang="en-GB" altLang="nb-NO" sz="1600" b="0" i="0" u="none" strike="noStrike" kern="1200" cap="none" spc="0" normalizeH="0" baseline="0" noProof="0" dirty="0" err="1" smtClean="0">
                <a:ln>
                  <a:noFill/>
                </a:ln>
                <a:solidFill>
                  <a:prstClr val="black"/>
                </a:solidFill>
                <a:effectLst/>
                <a:uLnTx/>
                <a:uFillTx/>
                <a:latin typeface="Arial" pitchFamily="34" charset="0"/>
                <a:ea typeface="ヒラギノ角ゴ Pro W3"/>
              </a:rPr>
              <a:t>ledelse</a:t>
            </a:r>
            <a:r>
              <a:rPr kumimoji="0" lang="en-GB" altLang="nb-NO" sz="16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600" b="0" i="0" u="none" strike="noStrike" kern="1200" cap="none" spc="0" normalizeH="0" baseline="0" noProof="0" dirty="0" err="1" smtClean="0">
                <a:ln>
                  <a:noFill/>
                </a:ln>
                <a:solidFill>
                  <a:prstClr val="black"/>
                </a:solidFill>
                <a:effectLst/>
                <a:uLnTx/>
                <a:uFillTx/>
                <a:latin typeface="Arial" pitchFamily="34" charset="0"/>
                <a:ea typeface="ヒラギノ角ゴ Pro W3"/>
              </a:rPr>
              <a:t>av</a:t>
            </a:r>
            <a:r>
              <a:rPr kumimoji="0" lang="en-GB" altLang="nb-NO" sz="16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600" b="0" i="0" u="none" strike="noStrike" kern="1200" cap="none" spc="0" normalizeH="0" baseline="0" noProof="0" dirty="0" err="1" smtClean="0">
                <a:ln>
                  <a:noFill/>
                </a:ln>
                <a:solidFill>
                  <a:prstClr val="black"/>
                </a:solidFill>
                <a:effectLst/>
                <a:uLnTx/>
                <a:uFillTx/>
                <a:latin typeface="Arial" pitchFamily="34" charset="0"/>
                <a:ea typeface="ヒラギノ角ゴ Pro W3"/>
              </a:rPr>
              <a:t>forskning</a:t>
            </a:r>
            <a:r>
              <a:rPr kumimoji="0" lang="en-GB" altLang="nb-NO" sz="1600" b="0" i="0" u="none" strike="noStrike" kern="1200" cap="none" spc="0" normalizeH="0" baseline="0" noProof="0" dirty="0" smtClean="0">
                <a:ln>
                  <a:noFill/>
                </a:ln>
                <a:solidFill>
                  <a:prstClr val="black"/>
                </a:solidFill>
                <a:effectLst/>
                <a:uLnTx/>
                <a:uFillTx/>
                <a:latin typeface="Arial" pitchFamily="34" charset="0"/>
                <a:ea typeface="ヒラギノ角ゴ Pro W3"/>
              </a:rPr>
              <a:t>/</a:t>
            </a:r>
            <a:r>
              <a:rPr kumimoji="0" lang="en-GB" altLang="nb-NO" sz="1600" b="0" i="0" u="none" strike="noStrike" kern="1200" cap="none" spc="0" normalizeH="0" baseline="0" noProof="0" dirty="0" err="1" smtClean="0">
                <a:ln>
                  <a:noFill/>
                </a:ln>
                <a:solidFill>
                  <a:prstClr val="black"/>
                </a:solidFill>
                <a:effectLst/>
                <a:uLnTx/>
                <a:uFillTx/>
                <a:latin typeface="Arial" pitchFamily="34" charset="0"/>
                <a:ea typeface="ヒラギノ角ゴ Pro W3"/>
              </a:rPr>
              <a:t>forskere</a:t>
            </a:r>
            <a:endParaRPr kumimoji="0" lang="en-GB" altLang="nb-NO" sz="1600" b="0" i="0" u="none" strike="noStrike" kern="1200" cap="none" spc="0" normalizeH="0" baseline="0" noProof="0" dirty="0" smtClean="0">
              <a:ln>
                <a:noFill/>
              </a:ln>
              <a:solidFill>
                <a:prstClr val="black"/>
              </a:solidFill>
              <a:effectLst/>
              <a:uLnTx/>
              <a:uFillTx/>
              <a:latin typeface="Arial" pitchFamily="34" charset="0"/>
              <a:ea typeface="ヒラギノ角ゴ Pro W3"/>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Forutsetninger</a:t>
            </a:r>
            <a:r>
              <a:rPr kumimoji="0" lang="en-GB" altLang="nb-NO" sz="1200" b="0" i="0" u="none" strike="noStrike" kern="1200" cap="none" spc="0" normalizeH="0" baseline="0" noProof="0" dirty="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for god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ledelse</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I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akademia</a:t>
            </a:r>
            <a:endPar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mestre</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overgang</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fra</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prosjektledelse</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og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selvledelse</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til</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fokus</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på</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miljø</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og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lede</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andre</a:t>
            </a:r>
            <a:endPar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Rollebasert</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læring</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forskningslederrollen</a:t>
            </a:r>
            <a:endParaRPr kumimoji="0" lang="en-GB" altLang="nb-NO" sz="1200" b="0" i="0" u="none" strike="noStrike" kern="1200" cap="none" spc="0" normalizeH="0" baseline="0" noProof="0" dirty="0">
              <a:ln>
                <a:noFill/>
              </a:ln>
              <a:solidFill>
                <a:prstClr val="black"/>
              </a:solidFill>
              <a:effectLst/>
              <a:uLnTx/>
              <a:uFillTx/>
              <a:latin typeface="Arial" pitchFamily="34" charset="0"/>
              <a:ea typeface="ヒラギノ角ゴ Pro W3"/>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GB" altLang="nb-NO" sz="1600" b="0" i="0" u="none" strike="noStrike" kern="1200" cap="none" spc="0" normalizeH="0" baseline="0" noProof="0" dirty="0" err="1" smtClean="0">
                <a:ln>
                  <a:noFill/>
                </a:ln>
                <a:solidFill>
                  <a:prstClr val="black"/>
                </a:solidFill>
                <a:effectLst/>
                <a:uLnTx/>
                <a:uFillTx/>
                <a:latin typeface="Arial" pitchFamily="34" charset="0"/>
                <a:ea typeface="ヒラギノ角ゴ Pro W3"/>
              </a:rPr>
              <a:t>Målgruppen</a:t>
            </a:r>
            <a:endParaRPr kumimoji="0" lang="en-GB" altLang="nb-NO" sz="1600" b="0" i="0" u="none" strike="noStrike" kern="1200" cap="none" spc="0" normalizeH="0" baseline="0" noProof="0" dirty="0" smtClean="0">
              <a:ln>
                <a:noFill/>
              </a:ln>
              <a:solidFill>
                <a:prstClr val="black"/>
              </a:solidFill>
              <a:effectLst/>
              <a:uLnTx/>
              <a:uFillTx/>
              <a:latin typeface="Arial" pitchFamily="34" charset="0"/>
              <a:ea typeface="ヒラギノ角ゴ Pro W3"/>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Selekterte</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deltakere</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med de facto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forskningslederoppgaver</a:t>
            </a:r>
            <a:endPar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tverrfakultær</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 (</a:t>
            </a:r>
            <a:r>
              <a:rPr kumimoji="0" lang="en-GB" altLang="nb-NO" sz="1200" b="0" i="0" u="none" strike="noStrike" kern="1200" cap="none" spc="0" normalizeH="0" baseline="0" noProof="0" dirty="0" err="1" smtClean="0">
                <a:ln>
                  <a:noFill/>
                </a:ln>
                <a:solidFill>
                  <a:prstClr val="black"/>
                </a:solidFill>
                <a:effectLst/>
                <a:uLnTx/>
                <a:uFillTx/>
                <a:latin typeface="Arial" pitchFamily="34" charset="0"/>
                <a:ea typeface="ヒラギノ角ゴ Pro W3"/>
              </a:rPr>
              <a:t>rollen</a:t>
            </a:r>
            <a:r>
              <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rPr>
              <a:t>)</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GB" altLang="nb-NO" sz="1200" b="0" i="0" u="none" strike="noStrike" kern="1200" cap="none" spc="0" normalizeH="0" baseline="0" noProof="0" dirty="0" smtClean="0">
              <a:ln>
                <a:noFill/>
              </a:ln>
              <a:solidFill>
                <a:prstClr val="black"/>
              </a:solidFill>
              <a:effectLst/>
              <a:uLnTx/>
              <a:uFillTx/>
              <a:latin typeface="Arial" pitchFamily="34" charset="0"/>
              <a:ea typeface="ヒラギノ角ゴ Pro W3"/>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GB" altLang="nb-NO" sz="2000" b="0" i="0" u="none" strike="noStrike" kern="1200" cap="none" spc="0" normalizeH="0" baseline="0" noProof="0" dirty="0" smtClean="0">
              <a:ln>
                <a:noFill/>
              </a:ln>
              <a:solidFill>
                <a:prstClr val="black"/>
              </a:solidFill>
              <a:effectLst/>
              <a:uLnTx/>
              <a:uFillTx/>
              <a:latin typeface="Arial" pitchFamily="34" charset="0"/>
              <a:ea typeface="ヒラギノ角ゴ Pro W3"/>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GB" altLang="nb-NO" sz="2000" b="0" i="0" u="none" strike="noStrike" kern="1200" cap="none" spc="0" normalizeH="0" baseline="0" noProof="0" dirty="0" smtClean="0">
              <a:ln>
                <a:noFill/>
              </a:ln>
              <a:solidFill>
                <a:prstClr val="black"/>
              </a:solidFill>
              <a:effectLst/>
              <a:uLnTx/>
              <a:uFillTx/>
              <a:latin typeface="Arial" pitchFamily="34" charset="0"/>
              <a:ea typeface="ヒラギノ角ゴ Pro W3"/>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GB" altLang="nb-NO" sz="2000" b="0" i="0" u="none" strike="noStrike" kern="1200" cap="none" spc="0" normalizeH="0" baseline="0" noProof="0" dirty="0">
              <a:ln>
                <a:noFill/>
              </a:ln>
              <a:solidFill>
                <a:prstClr val="black"/>
              </a:solidFill>
              <a:effectLst/>
              <a:uLnTx/>
              <a:uFillTx/>
              <a:latin typeface="Arial" pitchFamily="34" charset="0"/>
              <a:ea typeface="ヒラギノ角ゴ Pro W3"/>
            </a:endParaRPr>
          </a:p>
        </p:txBody>
      </p:sp>
    </p:spTree>
    <p:extLst>
      <p:ext uri="{BB962C8B-B14F-4D97-AF65-F5344CB8AC3E}">
        <p14:creationId xmlns:p14="http://schemas.microsoft.com/office/powerpoint/2010/main" val="71516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122">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23">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2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2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2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2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2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2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p:bldP spid="5123" grpId="0" uiExpand="1" build="p" animBg="1"/>
      <p:bldP spid="5126" grpId="0"/>
      <p:bldP spid="5127" grpId="0" animBg="1"/>
    </p:bldLst>
  </p:timing>
</p:sld>
</file>

<file path=ppt/theme/theme1.xml><?xml version="1.0" encoding="utf-8"?>
<a:theme xmlns:a="http://schemas.openxmlformats.org/drawingml/2006/main" name="MN_UiO_1">
  <a:themeElements>
    <a:clrScheme name="UiO">
      <a:dk1>
        <a:srgbClr val="000000"/>
      </a:dk1>
      <a:lt1>
        <a:srgbClr val="FFFFFF"/>
      </a:lt1>
      <a:dk2>
        <a:srgbClr val="000000"/>
      </a:dk2>
      <a:lt2>
        <a:srgbClr val="AEA79F"/>
      </a:lt2>
      <a:accent1>
        <a:srgbClr val="007D57"/>
      </a:accent1>
      <a:accent2>
        <a:srgbClr val="E98300"/>
      </a:accent2>
      <a:accent3>
        <a:srgbClr val="FDC82F"/>
      </a:accent3>
      <a:accent4>
        <a:srgbClr val="D52B1E"/>
      </a:accent4>
      <a:accent5>
        <a:srgbClr val="195919"/>
      </a:accent5>
      <a:accent6>
        <a:srgbClr val="34B233"/>
      </a:accent6>
      <a:hlink>
        <a:srgbClr val="9EC3DE"/>
      </a:hlink>
      <a:folHlink>
        <a:srgbClr val="2F75FF"/>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academic leadership development - seminar S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ank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uio-run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17536</TotalTime>
  <Words>1594</Words>
  <Application>Microsoft Office PowerPoint</Application>
  <PresentationFormat>Skjermfremvisning (4:3)</PresentationFormat>
  <Paragraphs>218</Paragraphs>
  <Slides>19</Slides>
  <Notes>10</Notes>
  <HiddenSlides>0</HiddenSlides>
  <MMClips>0</MMClips>
  <ScaleCrop>false</ScaleCrop>
  <HeadingPairs>
    <vt:vector size="6" baseType="variant">
      <vt:variant>
        <vt:lpstr>Brukte skrifter</vt:lpstr>
      </vt:variant>
      <vt:variant>
        <vt:i4>4</vt:i4>
      </vt:variant>
      <vt:variant>
        <vt:lpstr>Tema</vt:lpstr>
      </vt:variant>
      <vt:variant>
        <vt:i4>6</vt:i4>
      </vt:variant>
      <vt:variant>
        <vt:lpstr>Lysbildetitler</vt:lpstr>
      </vt:variant>
      <vt:variant>
        <vt:i4>19</vt:i4>
      </vt:variant>
    </vt:vector>
  </HeadingPairs>
  <TitlesOfParts>
    <vt:vector size="29" baseType="lpstr">
      <vt:lpstr>Arial</vt:lpstr>
      <vt:lpstr>ヒラギノ角ゴ Pro W3</vt:lpstr>
      <vt:lpstr>Calibri</vt:lpstr>
      <vt:lpstr>MS PGothic</vt:lpstr>
      <vt:lpstr>MN_UiO_1</vt:lpstr>
      <vt:lpstr>Standarddesign</vt:lpstr>
      <vt:lpstr>2_academic leadership development - seminar SV</vt:lpstr>
      <vt:lpstr>1_Blank Presentation</vt:lpstr>
      <vt:lpstr>uio-runer</vt:lpstr>
      <vt:lpstr>Office Theme</vt:lpstr>
      <vt:lpstr>      Doktorgrad og veien videre </vt:lpstr>
      <vt:lpstr>PowerPoint-presentasjon</vt:lpstr>
      <vt:lpstr>PowerPoint-presentasjon</vt:lpstr>
      <vt:lpstr>PowerPoint-presentasjon</vt:lpstr>
      <vt:lpstr>Doktorgrad og veien videre  </vt:lpstr>
      <vt:lpstr>Dagens program</vt:lpstr>
      <vt:lpstr>PowerPoint-presentasjon</vt:lpstr>
      <vt:lpstr>MN  14.02.2017  v/Olaug Kristine Bringager</vt:lpstr>
      <vt:lpstr>Rekrutteringstrategi og karrierepolitikk Samspillende politikkområder – men med ulikt fokus</vt:lpstr>
      <vt:lpstr>I styrets vedtatte tiltaksplan for karrierepolitiske tiltak 2018-20 er de tre prioriterte områdene:</vt:lpstr>
      <vt:lpstr>Karriereveier  – stillingsstruktur, midlertidighet og karrieremuligheter</vt:lpstr>
      <vt:lpstr>2. Karriereveiledning og støtte til realistisk og informert karriereplanlegging</vt:lpstr>
      <vt:lpstr>3. Mobilitet – i karriereperspektiv</vt:lpstr>
      <vt:lpstr>4. Kompetanseutviklingstilbud til støtte for karriereutviklingen og godt mottak</vt:lpstr>
      <vt:lpstr>UiOs lederutvikling for faglige ledere</vt:lpstr>
      <vt:lpstr>PowerPoint-presentasjon</vt:lpstr>
      <vt:lpstr>PowerPoint-presentasjon</vt:lpstr>
      <vt:lpstr>Status per 2018</vt:lpstr>
      <vt:lpstr>PowerPoint-presentasjon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kristorb</dc:creator>
  <cp:lastModifiedBy>Finn-Eirik Johansen</cp:lastModifiedBy>
  <cp:revision>409</cp:revision>
  <cp:lastPrinted>2013-02-20T09:14:14Z</cp:lastPrinted>
  <dcterms:created xsi:type="dcterms:W3CDTF">2010-08-12T14:45:53Z</dcterms:created>
  <dcterms:modified xsi:type="dcterms:W3CDTF">2018-05-24T20:21:25Z</dcterms:modified>
</cp:coreProperties>
</file>