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</p:sldIdLst>
  <p:sldSz cx="9144000" cy="6858000" type="screen4x3"/>
  <p:notesSz cx="6794500" cy="9906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4" d="100"/>
          <a:sy n="134" d="100"/>
        </p:scale>
        <p:origin x="-954" y="-2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5"/>
          <p:cNvSpPr>
            <a:spLocks noGrp="1"/>
          </p:cNvSpPr>
          <p:nvPr>
            <p:ph type="ctrTitle" sz="quarter"/>
          </p:nvPr>
        </p:nvSpPr>
        <p:spPr>
          <a:xfrm>
            <a:off x="1475656" y="2852936"/>
            <a:ext cx="6934200" cy="936104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nb-NO" sz="3600" dirty="0" smtClean="0">
                <a:solidFill>
                  <a:schemeClr val="tx1"/>
                </a:solidFill>
                <a:effectLst/>
                <a:latin typeface="+mn-lt"/>
                <a:ea typeface="Times New Roman"/>
              </a:rPr>
              <a:t>Studiestart 2014 </a:t>
            </a:r>
            <a:br>
              <a:rPr lang="nb-NO" sz="3600" dirty="0" smtClean="0">
                <a:solidFill>
                  <a:schemeClr val="tx1"/>
                </a:solidFill>
                <a:effectLst/>
                <a:latin typeface="+mn-lt"/>
                <a:ea typeface="Times New Roman"/>
              </a:rPr>
            </a:br>
            <a:r>
              <a:rPr lang="nb-NO" sz="3600" dirty="0" smtClean="0">
                <a:solidFill>
                  <a:schemeClr val="tx1"/>
                </a:solidFill>
                <a:effectLst/>
                <a:latin typeface="+mn-lt"/>
                <a:ea typeface="Times New Roman"/>
              </a:rPr>
              <a:t>Yvonne og Ingrid</a:t>
            </a:r>
            <a:endParaRPr lang="nb-NO" sz="3600" dirty="0">
              <a:solidFill>
                <a:schemeClr val="tx1"/>
              </a:solidFill>
              <a:effectLst/>
              <a:latin typeface="+mn-lt"/>
              <a:ea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Tydelighet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Riktig informasjon til riktig tid, f.eks. med tanke på velkomsteposten</a:t>
            </a:r>
            <a:endParaRPr lang="nb-NO" dirty="0"/>
          </a:p>
          <a:p>
            <a:pPr eaLnBrk="1" hangingPunct="1"/>
            <a:r>
              <a:rPr lang="nb-NO" dirty="0" smtClean="0"/>
              <a:t>Ingen tvil: Trykksak med avkryssing</a:t>
            </a:r>
          </a:p>
          <a:p>
            <a:pPr eaLnBrk="1" hangingPunct="1"/>
            <a:r>
              <a:rPr lang="nb-NO" dirty="0" smtClean="0"/>
              <a:t>Nett</a:t>
            </a:r>
            <a:r>
              <a:rPr lang="nb-NO" dirty="0"/>
              <a:t>: Ett </a:t>
            </a:r>
            <a:r>
              <a:rPr lang="nb-NO" dirty="0" smtClean="0"/>
              <a:t>sted, programsidenes studiestartsider</a:t>
            </a:r>
          </a:p>
          <a:p>
            <a:pPr eaLnBrk="1" hangingPunct="1"/>
            <a:r>
              <a:rPr lang="nb-NO" dirty="0" smtClean="0"/>
              <a:t>Hvem eier studiestarten? Tydelighet på hva slags sted de kommer til</a:t>
            </a:r>
          </a:p>
        </p:txBody>
      </p:sp>
      <p:pic>
        <p:nvPicPr>
          <p:cNvPr id="1026" name="Picture 2" descr="C:\Users\ingsand\AppData\Local\Microsoft\Windows\Temporary Internet Files\Content.IE5\1URZKU6V\MM900234700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5157192"/>
            <a:ext cx="12382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Fellesskap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772816"/>
            <a:ext cx="7696200" cy="4114800"/>
          </a:xfrm>
        </p:spPr>
        <p:txBody>
          <a:bodyPr/>
          <a:lstStyle/>
          <a:p>
            <a:r>
              <a:rPr lang="nb-NO" dirty="0" smtClean="0"/>
              <a:t>Ikke glemme forkursene</a:t>
            </a:r>
          </a:p>
          <a:p>
            <a:r>
              <a:rPr lang="nb-NO" dirty="0" smtClean="0"/>
              <a:t>Velkomstdagen v 2.0, workshop kommer snart!</a:t>
            </a:r>
          </a:p>
          <a:p>
            <a:r>
              <a:rPr lang="nb-NO" dirty="0" smtClean="0"/>
              <a:t>Pins og akademisk borgerbrev</a:t>
            </a:r>
          </a:p>
          <a:p>
            <a:r>
              <a:rPr lang="nb-NO" dirty="0" smtClean="0"/>
              <a:t>Faglige innslag både på instituttnivå og mer samlet realfaglig</a:t>
            </a:r>
          </a:p>
          <a:p>
            <a:r>
              <a:rPr lang="nb-NO" dirty="0" smtClean="0"/>
              <a:t>Større MN-</a:t>
            </a:r>
            <a:r>
              <a:rPr lang="nb-NO" dirty="0" err="1" smtClean="0"/>
              <a:t>event</a:t>
            </a:r>
            <a:r>
              <a:rPr lang="nb-NO" dirty="0" smtClean="0"/>
              <a:t>?</a:t>
            </a:r>
          </a:p>
          <a:p>
            <a:r>
              <a:rPr lang="nb-NO" dirty="0" smtClean="0"/>
              <a:t>Fadderopplegg for internasjonale studenter</a:t>
            </a:r>
          </a:p>
          <a:p>
            <a:r>
              <a:rPr lang="nb-NO" dirty="0" smtClean="0"/>
              <a:t>Programseminarer full rulle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2050" name="Picture 2" descr="C:\Users\ingsand\AppData\Local\Microsoft\Windows\Temporary Internet Files\Content.IE5\D182LFMQ\MC900305433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980728"/>
            <a:ext cx="1368152" cy="1095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7013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Program for </a:t>
            </a:r>
            <a:r>
              <a:rPr lang="nb-NO" dirty="0" err="1" smtClean="0"/>
              <a:t>studiestartsuka</a:t>
            </a:r>
            <a:r>
              <a:rPr lang="nb-NO" dirty="0" smtClean="0"/>
              <a:t> (33)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Mandag: Velkomstdagen</a:t>
            </a:r>
          </a:p>
          <a:p>
            <a:r>
              <a:rPr lang="nb-NO" dirty="0" smtClean="0"/>
              <a:t>Tirsdag: </a:t>
            </a:r>
            <a:r>
              <a:rPr lang="nb-NO" dirty="0" err="1" smtClean="0"/>
              <a:t>StudentWeb</a:t>
            </a:r>
            <a:r>
              <a:rPr lang="nb-NO" dirty="0" smtClean="0"/>
              <a:t>-registrering, integrert i programmet, men mulig </a:t>
            </a:r>
            <a:r>
              <a:rPr lang="nb-NO" dirty="0" err="1" smtClean="0"/>
              <a:t>drop</a:t>
            </a:r>
            <a:r>
              <a:rPr lang="nb-NO" dirty="0" smtClean="0"/>
              <a:t>-in?</a:t>
            </a:r>
          </a:p>
          <a:p>
            <a:r>
              <a:rPr lang="nb-NO" dirty="0" smtClean="0"/>
              <a:t>Fredag: HMS forelesning?</a:t>
            </a:r>
          </a:p>
          <a:p>
            <a:r>
              <a:rPr lang="nb-NO" dirty="0" err="1" smtClean="0"/>
              <a:t>Event</a:t>
            </a:r>
            <a:r>
              <a:rPr lang="nb-NO" dirty="0" smtClean="0"/>
              <a:t> i uke 2?</a:t>
            </a:r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84915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HMS - opplæring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Utfordring:</a:t>
            </a:r>
          </a:p>
          <a:p>
            <a:pPr>
              <a:buFont typeface="Arial" charset="0"/>
              <a:buChar char="•"/>
            </a:pPr>
            <a:r>
              <a:rPr lang="nb-NO" dirty="0" smtClean="0"/>
              <a:t>Timeplanleggingen</a:t>
            </a:r>
          </a:p>
          <a:p>
            <a:pPr>
              <a:buFont typeface="Arial" charset="0"/>
              <a:buChar char="•"/>
            </a:pPr>
            <a:r>
              <a:rPr lang="nb-NO" dirty="0" smtClean="0"/>
              <a:t>Integrering i studiene</a:t>
            </a:r>
          </a:p>
          <a:p>
            <a:pPr marL="0" indent="0">
              <a:buNone/>
            </a:pPr>
            <a:endParaRPr lang="nb-NO" dirty="0" smtClean="0"/>
          </a:p>
          <a:p>
            <a:pPr>
              <a:buFont typeface="Arial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84972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Gjennomføring høsten 14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HMS i </a:t>
            </a:r>
            <a:r>
              <a:rPr lang="nb-NO" dirty="0" err="1" smtClean="0"/>
              <a:t>studiestartsuka</a:t>
            </a:r>
            <a:endParaRPr lang="nb-NO" dirty="0" smtClean="0"/>
          </a:p>
          <a:p>
            <a:r>
              <a:rPr lang="nb-NO" dirty="0" smtClean="0"/>
              <a:t>Uke 34 og 35 eventuell oppsamling</a:t>
            </a:r>
          </a:p>
          <a:p>
            <a:r>
              <a:rPr lang="nb-NO" dirty="0" smtClean="0"/>
              <a:t>Ingen får møte på laboratorie- og/eller feltundervisning uten fullført HMS-opplæring</a:t>
            </a:r>
          </a:p>
          <a:p>
            <a:pPr lvl="1"/>
            <a:r>
              <a:rPr lang="nb-NO" dirty="0" smtClean="0"/>
              <a:t>Innebærer god informasjon i alle ledd</a:t>
            </a:r>
          </a:p>
          <a:p>
            <a:pPr lvl="1"/>
            <a:r>
              <a:rPr lang="nb-NO" dirty="0" smtClean="0"/>
              <a:t>Knutepunktet, MN-studieinfo, studieseksjoner, faddere, lærere, </a:t>
            </a:r>
            <a:r>
              <a:rPr lang="nb-NO" dirty="0" err="1" smtClean="0"/>
              <a:t>labveiledere</a:t>
            </a:r>
            <a:endParaRPr lang="nb-NO" dirty="0" smtClean="0"/>
          </a:p>
          <a:p>
            <a:pPr lvl="1"/>
            <a:r>
              <a:rPr lang="nb-NO" dirty="0" smtClean="0"/>
              <a:t>Første forelesning, første </a:t>
            </a:r>
            <a:r>
              <a:rPr lang="nb-NO" dirty="0" err="1" smtClean="0"/>
              <a:t>lab.øvelse</a:t>
            </a:r>
            <a:endParaRPr lang="nb-NO" dirty="0" smtClean="0"/>
          </a:p>
          <a:p>
            <a:pPr lvl="1"/>
            <a:r>
              <a:rPr lang="nb-NO" dirty="0" smtClean="0"/>
              <a:t>Velkomstdagen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50895493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160</Words>
  <Application>Microsoft Office PowerPoint</Application>
  <PresentationFormat>On-screen Show (4:3)</PresentationFormat>
  <Paragraphs>31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Blank Presentation</vt:lpstr>
      <vt:lpstr>Studiestart 2014  Yvonne og Ingrid</vt:lpstr>
      <vt:lpstr>Tydelighet</vt:lpstr>
      <vt:lpstr>Fellesskap</vt:lpstr>
      <vt:lpstr>Program for studiestartsuka (33)</vt:lpstr>
      <vt:lpstr>HMS - opplæring</vt:lpstr>
      <vt:lpstr>Gjennomføring høsten 14</vt:lpstr>
    </vt:vector>
  </TitlesOfParts>
  <Company>Rayon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Hanne Sølna</cp:lastModifiedBy>
  <cp:revision>28</cp:revision>
  <dcterms:created xsi:type="dcterms:W3CDTF">2010-03-17T10:59:25Z</dcterms:created>
  <dcterms:modified xsi:type="dcterms:W3CDTF">2014-05-22T13:19:02Z</dcterms:modified>
</cp:coreProperties>
</file>