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24384000" cy="13716000"/>
  <p:notesSz cx="6858000" cy="9144000"/>
  <p:defaultTextStyle>
    <a:lvl1pPr algn="ctr" defTabSz="825500">
      <a:defRPr sz="5000">
        <a:latin typeface="+mn-lt"/>
        <a:ea typeface="+mn-ea"/>
        <a:cs typeface="+mn-cs"/>
        <a:sym typeface="Helvetica Light"/>
      </a:defRPr>
    </a:lvl1pPr>
    <a:lvl2pPr indent="228600" algn="ctr" defTabSz="825500">
      <a:defRPr sz="5000">
        <a:latin typeface="+mn-lt"/>
        <a:ea typeface="+mn-ea"/>
        <a:cs typeface="+mn-cs"/>
        <a:sym typeface="Helvetica Light"/>
      </a:defRPr>
    </a:lvl2pPr>
    <a:lvl3pPr indent="457200" algn="ctr" defTabSz="825500">
      <a:defRPr sz="5000">
        <a:latin typeface="+mn-lt"/>
        <a:ea typeface="+mn-ea"/>
        <a:cs typeface="+mn-cs"/>
        <a:sym typeface="Helvetica Light"/>
      </a:defRPr>
    </a:lvl3pPr>
    <a:lvl4pPr indent="685800" algn="ctr" defTabSz="825500">
      <a:defRPr sz="5000">
        <a:latin typeface="+mn-lt"/>
        <a:ea typeface="+mn-ea"/>
        <a:cs typeface="+mn-cs"/>
        <a:sym typeface="Helvetica Light"/>
      </a:defRPr>
    </a:lvl4pPr>
    <a:lvl5pPr indent="914400" algn="ctr" defTabSz="825500">
      <a:defRPr sz="5000">
        <a:latin typeface="+mn-lt"/>
        <a:ea typeface="+mn-ea"/>
        <a:cs typeface="+mn-cs"/>
        <a:sym typeface="Helvetica Light"/>
      </a:defRPr>
    </a:lvl5pPr>
    <a:lvl6pPr indent="1143000" algn="ctr" defTabSz="825500">
      <a:defRPr sz="5000">
        <a:latin typeface="+mn-lt"/>
        <a:ea typeface="+mn-ea"/>
        <a:cs typeface="+mn-cs"/>
        <a:sym typeface="Helvetica Light"/>
      </a:defRPr>
    </a:lvl6pPr>
    <a:lvl7pPr indent="1371600" algn="ctr" defTabSz="825500">
      <a:defRPr sz="5000">
        <a:latin typeface="+mn-lt"/>
        <a:ea typeface="+mn-ea"/>
        <a:cs typeface="+mn-cs"/>
        <a:sym typeface="Helvetica Light"/>
      </a:defRPr>
    </a:lvl7pPr>
    <a:lvl8pPr indent="1600200" algn="ctr" defTabSz="825500">
      <a:defRPr sz="5000">
        <a:latin typeface="+mn-lt"/>
        <a:ea typeface="+mn-ea"/>
        <a:cs typeface="+mn-cs"/>
        <a:sym typeface="Helvetica Light"/>
      </a:defRPr>
    </a:lvl8pPr>
    <a:lvl9pPr indent="1828800" algn="ctr" defTabSz="825500">
      <a:defRPr sz="5000">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78" y="-174"/>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 name="Shape 32"/>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3" name="Shape 33"/>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511245428"/>
      </p:ext>
    </p:extLst>
  </p:cSld>
  <p:clrMap bg1="lt1" tx1="dk1" bg2="lt2" tx2="dk2" accent1="accent1" accent2="accent2" accent3="accent3" accent4="accent4" accent5="accent5" accent6="accent6" hlink="hlink" folHlink="folHlink"/>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5" name="Shape 5"/>
          <p:cNvSpPr>
            <a:spLocks noGrp="1"/>
          </p:cNvSpPr>
          <p:nvPr>
            <p:ph type="title"/>
          </p:nvPr>
        </p:nvSpPr>
        <p:spPr>
          <a:xfrm>
            <a:off x="1778000" y="2298700"/>
            <a:ext cx="20828000" cy="4648200"/>
          </a:xfrm>
          <a:prstGeom prst="rect">
            <a:avLst/>
          </a:prstGeom>
        </p:spPr>
        <p:txBody>
          <a:bodyPr anchor="b"/>
          <a:lstStyle/>
          <a:p>
            <a:pPr lvl="0">
              <a:defRPr sz="1800"/>
            </a:pPr>
            <a:r>
              <a:rPr sz="11200"/>
              <a:t>Title Text</a:t>
            </a:r>
          </a:p>
        </p:txBody>
      </p:sp>
      <p:sp>
        <p:nvSpPr>
          <p:cNvPr id="6" name="Shape 6"/>
          <p:cNvSpPr>
            <a:spLocks noGrp="1"/>
          </p:cNvSpPr>
          <p:nvPr>
            <p:ph type="body" idx="1"/>
          </p:nvPr>
        </p:nvSpPr>
        <p:spPr>
          <a:xfrm>
            <a:off x="1778000" y="7073900"/>
            <a:ext cx="20828000" cy="1587500"/>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8" name="Shape 8"/>
          <p:cNvSpPr>
            <a:spLocks noGrp="1"/>
          </p:cNvSpPr>
          <p:nvPr>
            <p:ph type="title"/>
          </p:nvPr>
        </p:nvSpPr>
        <p:spPr>
          <a:xfrm>
            <a:off x="635000" y="9448800"/>
            <a:ext cx="23114000" cy="2006600"/>
          </a:xfrm>
          <a:prstGeom prst="rect">
            <a:avLst/>
          </a:prstGeom>
        </p:spPr>
        <p:txBody>
          <a:bodyPr anchor="b"/>
          <a:lstStyle/>
          <a:p>
            <a:pPr lvl="0">
              <a:defRPr sz="1800"/>
            </a:pPr>
            <a:r>
              <a:rPr sz="11200"/>
              <a:t>Title Text</a:t>
            </a:r>
          </a:p>
        </p:txBody>
      </p:sp>
      <p:sp>
        <p:nvSpPr>
          <p:cNvPr id="9" name="Shape 9"/>
          <p:cNvSpPr>
            <a:spLocks noGrp="1"/>
          </p:cNvSpPr>
          <p:nvPr>
            <p:ph type="body" idx="1"/>
          </p:nvPr>
        </p:nvSpPr>
        <p:spPr>
          <a:xfrm>
            <a:off x="635000" y="11518900"/>
            <a:ext cx="23114000" cy="1587500"/>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13" name="Shape 13"/>
          <p:cNvSpPr>
            <a:spLocks noGrp="1"/>
          </p:cNvSpPr>
          <p:nvPr>
            <p:ph type="title"/>
          </p:nvPr>
        </p:nvSpPr>
        <p:spPr>
          <a:xfrm>
            <a:off x="1651000" y="1104900"/>
            <a:ext cx="10223500" cy="5613400"/>
          </a:xfrm>
          <a:prstGeom prst="rect">
            <a:avLst/>
          </a:prstGeom>
        </p:spPr>
        <p:txBody>
          <a:bodyPr anchor="b"/>
          <a:lstStyle>
            <a:lvl1pPr>
              <a:defRPr sz="8400"/>
            </a:lvl1pPr>
          </a:lstStyle>
          <a:p>
            <a:pPr lvl="0">
              <a:defRPr sz="1800"/>
            </a:pPr>
            <a:r>
              <a:rPr sz="8400"/>
              <a:t>Title Text</a:t>
            </a:r>
          </a:p>
        </p:txBody>
      </p:sp>
      <p:sp>
        <p:nvSpPr>
          <p:cNvPr id="14" name="Shape 14"/>
          <p:cNvSpPr>
            <a:spLocks noGrp="1"/>
          </p:cNvSpPr>
          <p:nvPr>
            <p:ph type="body" idx="1"/>
          </p:nvPr>
        </p:nvSpPr>
        <p:spPr>
          <a:xfrm>
            <a:off x="1651000" y="6845300"/>
            <a:ext cx="10223500" cy="5765800"/>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pPr>
            <a:r>
              <a:rPr sz="11200"/>
              <a:t>Title Text</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11200"/>
              <a:t>Title Text</a:t>
            </a:r>
          </a:p>
        </p:txBody>
      </p:sp>
      <p:sp>
        <p:nvSpPr>
          <p:cNvPr id="19" name="Shape 19"/>
          <p:cNvSpPr>
            <a:spLocks noGrp="1"/>
          </p:cNvSpPr>
          <p:nvPr>
            <p:ph type="body" idx="1"/>
          </p:nvPr>
        </p:nvSpPr>
        <p:spPr>
          <a:prstGeom prst="rect">
            <a:avLst/>
          </a:prstGeom>
        </p:spPr>
        <p:txBody>
          <a:bodyPr/>
          <a:lstStyle/>
          <a:p>
            <a:pPr lvl="0">
              <a:defRPr sz="1800"/>
            </a:pPr>
            <a:r>
              <a:rPr sz="5200"/>
              <a:t>Body Level One</a:t>
            </a:r>
          </a:p>
          <a:p>
            <a:pPr lvl="1">
              <a:defRPr sz="1800"/>
            </a:pPr>
            <a:r>
              <a:rPr sz="5200"/>
              <a:t>Body Level Two</a:t>
            </a:r>
          </a:p>
          <a:p>
            <a:pPr lvl="2">
              <a:defRPr sz="1800"/>
            </a:pPr>
            <a:r>
              <a:rPr sz="5200"/>
              <a:t>Body Level Three</a:t>
            </a:r>
          </a:p>
          <a:p>
            <a:pPr lvl="3">
              <a:defRPr sz="1800"/>
            </a:pPr>
            <a:r>
              <a:rPr sz="5200"/>
              <a:t>Body Level Four</a:t>
            </a:r>
          </a:p>
          <a:p>
            <a:pPr lvl="4">
              <a:defRPr sz="1800"/>
            </a:pPr>
            <a:r>
              <a:rPr sz="5200"/>
              <a:t>Body Level Five</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pPr>
            <a:r>
              <a:rPr sz="11200"/>
              <a:t>Title Text</a:t>
            </a:r>
          </a:p>
        </p:txBody>
      </p:sp>
      <p:sp>
        <p:nvSpPr>
          <p:cNvPr id="22" name="Shape 22"/>
          <p:cNvSpPr>
            <a:spLocks noGrp="1"/>
          </p:cNvSpPr>
          <p:nvPr>
            <p:ph type="body" idx="1"/>
          </p:nvPr>
        </p:nvSpPr>
        <p:spPr>
          <a:xfrm>
            <a:off x="1689100" y="3238500"/>
            <a:ext cx="10007600" cy="9207500"/>
          </a:xfrm>
          <a:prstGeom prst="rect">
            <a:avLst/>
          </a:prstGeom>
        </p:spPr>
        <p:txBody>
          <a:bodyPr/>
          <a:lstStyle>
            <a:lvl1pPr marL="558800" indent="-558800">
              <a:spcBef>
                <a:spcPts val="4500"/>
              </a:spcBef>
              <a:defRPr sz="4500"/>
            </a:lvl1pPr>
            <a:lvl2pPr marL="1117600" indent="-558800">
              <a:spcBef>
                <a:spcPts val="4500"/>
              </a:spcBef>
              <a:defRPr sz="4500"/>
            </a:lvl2pPr>
            <a:lvl3pPr marL="1676400" indent="-558800">
              <a:spcBef>
                <a:spcPts val="4500"/>
              </a:spcBef>
              <a:defRPr sz="4500"/>
            </a:lvl3pPr>
            <a:lvl4pPr marL="2235200" indent="-558800">
              <a:spcBef>
                <a:spcPts val="4500"/>
              </a:spcBef>
              <a:defRPr sz="4500"/>
            </a:lvl4pPr>
            <a:lvl5pPr marL="2794000" indent="-558800">
              <a:spcBef>
                <a:spcPts val="4500"/>
              </a:spcBef>
              <a:defRPr sz="4500"/>
            </a:lvl5pPr>
          </a:lstStyle>
          <a:p>
            <a:pPr lvl="0">
              <a:defRPr sz="1800"/>
            </a:pPr>
            <a:r>
              <a:rPr sz="4500"/>
              <a:t>Body Level One</a:t>
            </a:r>
          </a:p>
          <a:p>
            <a:pPr lvl="1">
              <a:defRPr sz="1800"/>
            </a:pPr>
            <a:r>
              <a:rPr sz="4500"/>
              <a:t>Body Level Two</a:t>
            </a:r>
          </a:p>
          <a:p>
            <a:pPr lvl="2">
              <a:defRPr sz="1800"/>
            </a:pPr>
            <a:r>
              <a:rPr sz="4500"/>
              <a:t>Body Level Three</a:t>
            </a:r>
          </a:p>
          <a:p>
            <a:pPr lvl="3">
              <a:defRPr sz="1800"/>
            </a:pPr>
            <a:r>
              <a:rPr sz="4500"/>
              <a:t>Body Level Four</a:t>
            </a:r>
          </a:p>
          <a:p>
            <a:pPr lvl="4">
              <a:defRPr sz="1800"/>
            </a:pPr>
            <a:r>
              <a:rPr sz="4500"/>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24" name="Shape 24"/>
          <p:cNvSpPr>
            <a:spLocks noGrp="1"/>
          </p:cNvSpPr>
          <p:nvPr>
            <p:ph type="body" idx="1"/>
          </p:nvPr>
        </p:nvSpPr>
        <p:spPr>
          <a:xfrm>
            <a:off x="1689100" y="1778000"/>
            <a:ext cx="21005800" cy="10147300"/>
          </a:xfrm>
          <a:prstGeom prst="rect">
            <a:avLst/>
          </a:prstGeom>
        </p:spPr>
        <p:txBody>
          <a:bodyPr/>
          <a:lstStyle/>
          <a:p>
            <a:pPr lvl="0">
              <a:defRPr sz="1800"/>
            </a:pPr>
            <a:r>
              <a:rPr sz="5200"/>
              <a:t>Body Level One</a:t>
            </a:r>
          </a:p>
          <a:p>
            <a:pPr lvl="1">
              <a:defRPr sz="1800"/>
            </a:pPr>
            <a:r>
              <a:rPr sz="5200"/>
              <a:t>Body Level Two</a:t>
            </a:r>
          </a:p>
          <a:p>
            <a:pPr lvl="2">
              <a:defRPr sz="1800"/>
            </a:pPr>
            <a:r>
              <a:rPr sz="5200"/>
              <a:t>Body Level Three</a:t>
            </a:r>
          </a:p>
          <a:p>
            <a:pPr lvl="3">
              <a:defRPr sz="1800"/>
            </a:pPr>
            <a:r>
              <a:rPr sz="5200"/>
              <a:t>Body Level Four</a:t>
            </a:r>
          </a:p>
          <a:p>
            <a:pPr lvl="4">
              <a:defRPr sz="1800"/>
            </a:pPr>
            <a:r>
              <a:rPr sz="5200"/>
              <a:t>Body Level Five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0" name="Shape 30"/>
          <p:cNvSpPr>
            <a:spLocks noGrp="1"/>
          </p:cNvSpPr>
          <p:nvPr>
            <p:ph type="title"/>
          </p:nvPr>
        </p:nvSpPr>
        <p:spPr>
          <a:xfrm>
            <a:off x="4387453" y="625078"/>
            <a:ext cx="15609094" cy="3036094"/>
          </a:xfrm>
          <a:prstGeom prst="rect">
            <a:avLst/>
          </a:prstGeom>
        </p:spPr>
        <p:txBody>
          <a:bodyPr lIns="71437" tIns="71437" rIns="71437" bIns="71437"/>
          <a:lstStyle>
            <a:lvl1pPr defTabSz="584200"/>
          </a:lstStyle>
          <a:p>
            <a:pPr lvl="0">
              <a:defRPr sz="1800"/>
            </a:pPr>
            <a:r>
              <a:rPr sz="11200"/>
              <a:t>Title Text</a:t>
            </a:r>
          </a:p>
        </p:txBody>
      </p:sp>
      <p:sp>
        <p:nvSpPr>
          <p:cNvPr id="31" name="Shape 31"/>
          <p:cNvSpPr>
            <a:spLocks noGrp="1"/>
          </p:cNvSpPr>
          <p:nvPr>
            <p:ph type="body" idx="1"/>
          </p:nvPr>
        </p:nvSpPr>
        <p:spPr>
          <a:xfrm>
            <a:off x="4387453" y="3661171"/>
            <a:ext cx="15609094" cy="8840392"/>
          </a:xfrm>
          <a:prstGeom prst="rect">
            <a:avLst/>
          </a:prstGeom>
        </p:spPr>
        <p:txBody>
          <a:bodyPr lIns="71437" tIns="71437" rIns="71437" bIns="71437"/>
          <a:lstStyle>
            <a:lvl1pPr marL="617361" indent="-617361" defTabSz="584200">
              <a:spcBef>
                <a:spcPts val="4200"/>
              </a:spcBef>
              <a:defRPr sz="5000"/>
            </a:lvl1pPr>
            <a:lvl2pPr marL="1061861" indent="-617361" defTabSz="584200">
              <a:spcBef>
                <a:spcPts val="4200"/>
              </a:spcBef>
              <a:defRPr sz="5000"/>
            </a:lvl2pPr>
            <a:lvl3pPr marL="1506361" indent="-617361" defTabSz="584200">
              <a:spcBef>
                <a:spcPts val="4200"/>
              </a:spcBef>
              <a:defRPr sz="5000"/>
            </a:lvl3pPr>
            <a:lvl4pPr marL="1950861" indent="-617361" defTabSz="584200">
              <a:spcBef>
                <a:spcPts val="4200"/>
              </a:spcBef>
              <a:defRPr sz="5000"/>
            </a:lvl4pPr>
            <a:lvl5pPr marL="2395361" indent="-617361" defTabSz="584200">
              <a:spcBef>
                <a:spcPts val="4200"/>
              </a:spcBef>
              <a:defRPr sz="5000"/>
            </a:lvl5pPr>
          </a:lstStyle>
          <a:p>
            <a:pPr lvl="0">
              <a:defRPr sz="1800"/>
            </a:pPr>
            <a:r>
              <a:rPr sz="5000"/>
              <a:t>Body Level One</a:t>
            </a:r>
          </a:p>
          <a:p>
            <a:pPr lvl="1">
              <a:defRPr sz="1800"/>
            </a:pPr>
            <a:r>
              <a:rPr sz="5000"/>
              <a:t>Body Level Two</a:t>
            </a:r>
          </a:p>
          <a:p>
            <a:pPr lvl="2">
              <a:defRPr sz="1800"/>
            </a:pPr>
            <a:r>
              <a:rPr sz="5000"/>
              <a:t>Body Level Three</a:t>
            </a:r>
          </a:p>
          <a:p>
            <a:pPr lvl="3">
              <a:defRPr sz="1800"/>
            </a:pPr>
            <a:r>
              <a:rPr sz="5000"/>
              <a:t>Body Level Four</a:t>
            </a:r>
          </a:p>
          <a:p>
            <a:pPr lvl="4">
              <a:defRPr sz="1800"/>
            </a:pPr>
            <a:r>
              <a:rPr sz="5000"/>
              <a:t>Body Level Five</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689100" y="952500"/>
            <a:ext cx="21005800" cy="22860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p>
            <a:pPr lvl="0">
              <a:defRPr sz="1800"/>
            </a:pPr>
            <a:r>
              <a:rPr sz="11200"/>
              <a:t>Title Text</a:t>
            </a:r>
          </a:p>
        </p:txBody>
      </p:sp>
      <p:sp>
        <p:nvSpPr>
          <p:cNvPr id="3" name="Shape 3"/>
          <p:cNvSpPr>
            <a:spLocks noGrp="1"/>
          </p:cNvSpPr>
          <p:nvPr>
            <p:ph type="body" idx="1"/>
          </p:nvPr>
        </p:nvSpPr>
        <p:spPr>
          <a:xfrm>
            <a:off x="1689100" y="3238500"/>
            <a:ext cx="21005800" cy="92075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p>
            <a:pPr lvl="0">
              <a:defRPr sz="1800"/>
            </a:pPr>
            <a:r>
              <a:rPr sz="5200"/>
              <a:t>Body Level One</a:t>
            </a:r>
          </a:p>
          <a:p>
            <a:pPr lvl="1">
              <a:defRPr sz="1800"/>
            </a:pPr>
            <a:r>
              <a:rPr sz="5200"/>
              <a:t>Body Level Two</a:t>
            </a:r>
          </a:p>
          <a:p>
            <a:pPr lvl="2">
              <a:defRPr sz="1800"/>
            </a:pPr>
            <a:r>
              <a:rPr sz="5200"/>
              <a:t>Body Level Three</a:t>
            </a:r>
          </a:p>
          <a:p>
            <a:pPr lvl="3">
              <a:defRPr sz="1800"/>
            </a:pPr>
            <a:r>
              <a:rPr sz="5200"/>
              <a:t>Body Level Four</a:t>
            </a:r>
          </a:p>
          <a:p>
            <a:pPr lvl="4">
              <a:defRPr sz="1800"/>
            </a:pPr>
            <a:r>
              <a:rPr sz="5200"/>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ransition spd="med"/>
  <p:txStyles>
    <p:titleStyle>
      <a:lvl1pPr algn="ctr" defTabSz="825500">
        <a:defRPr sz="11200">
          <a:latin typeface="+mn-lt"/>
          <a:ea typeface="+mn-ea"/>
          <a:cs typeface="+mn-cs"/>
          <a:sym typeface="Helvetica Light"/>
        </a:defRPr>
      </a:lvl1pPr>
      <a:lvl2pPr indent="228600" algn="ctr" defTabSz="825500">
        <a:defRPr sz="11200">
          <a:latin typeface="+mn-lt"/>
          <a:ea typeface="+mn-ea"/>
          <a:cs typeface="+mn-cs"/>
          <a:sym typeface="Helvetica Light"/>
        </a:defRPr>
      </a:lvl2pPr>
      <a:lvl3pPr indent="457200" algn="ctr" defTabSz="825500">
        <a:defRPr sz="11200">
          <a:latin typeface="+mn-lt"/>
          <a:ea typeface="+mn-ea"/>
          <a:cs typeface="+mn-cs"/>
          <a:sym typeface="Helvetica Light"/>
        </a:defRPr>
      </a:lvl3pPr>
      <a:lvl4pPr indent="685800" algn="ctr" defTabSz="825500">
        <a:defRPr sz="11200">
          <a:latin typeface="+mn-lt"/>
          <a:ea typeface="+mn-ea"/>
          <a:cs typeface="+mn-cs"/>
          <a:sym typeface="Helvetica Light"/>
        </a:defRPr>
      </a:lvl4pPr>
      <a:lvl5pPr indent="914400" algn="ctr" defTabSz="825500">
        <a:defRPr sz="11200">
          <a:latin typeface="+mn-lt"/>
          <a:ea typeface="+mn-ea"/>
          <a:cs typeface="+mn-cs"/>
          <a:sym typeface="Helvetica Light"/>
        </a:defRPr>
      </a:lvl5pPr>
      <a:lvl6pPr indent="1143000" algn="ctr" defTabSz="825500">
        <a:defRPr sz="11200">
          <a:latin typeface="+mn-lt"/>
          <a:ea typeface="+mn-ea"/>
          <a:cs typeface="+mn-cs"/>
          <a:sym typeface="Helvetica Light"/>
        </a:defRPr>
      </a:lvl6pPr>
      <a:lvl7pPr indent="1371600" algn="ctr" defTabSz="825500">
        <a:defRPr sz="11200">
          <a:latin typeface="+mn-lt"/>
          <a:ea typeface="+mn-ea"/>
          <a:cs typeface="+mn-cs"/>
          <a:sym typeface="Helvetica Light"/>
        </a:defRPr>
      </a:lvl7pPr>
      <a:lvl8pPr indent="1600200" algn="ctr" defTabSz="825500">
        <a:defRPr sz="11200">
          <a:latin typeface="+mn-lt"/>
          <a:ea typeface="+mn-ea"/>
          <a:cs typeface="+mn-cs"/>
          <a:sym typeface="Helvetica Light"/>
        </a:defRPr>
      </a:lvl8pPr>
      <a:lvl9pPr indent="1828800" algn="ctr" defTabSz="825500">
        <a:defRPr sz="11200">
          <a:latin typeface="+mn-lt"/>
          <a:ea typeface="+mn-ea"/>
          <a:cs typeface="+mn-cs"/>
          <a:sym typeface="Helvetica Light"/>
        </a:defRPr>
      </a:lvl9pPr>
    </p:titleStyle>
    <p:bodyStyle>
      <a:lvl1pPr marL="635000" indent="-635000" defTabSz="825500">
        <a:spcBef>
          <a:spcPts val="5900"/>
        </a:spcBef>
        <a:buSzPct val="75000"/>
        <a:buChar char="•"/>
        <a:defRPr sz="5200">
          <a:latin typeface="+mn-lt"/>
          <a:ea typeface="+mn-ea"/>
          <a:cs typeface="+mn-cs"/>
          <a:sym typeface="Helvetica Light"/>
        </a:defRPr>
      </a:lvl1pPr>
      <a:lvl2pPr marL="1270000" indent="-635000" defTabSz="825500">
        <a:spcBef>
          <a:spcPts val="5900"/>
        </a:spcBef>
        <a:buSzPct val="75000"/>
        <a:buChar char="•"/>
        <a:defRPr sz="5200">
          <a:latin typeface="+mn-lt"/>
          <a:ea typeface="+mn-ea"/>
          <a:cs typeface="+mn-cs"/>
          <a:sym typeface="Helvetica Light"/>
        </a:defRPr>
      </a:lvl2pPr>
      <a:lvl3pPr marL="1905000" indent="-635000" defTabSz="825500">
        <a:spcBef>
          <a:spcPts val="5900"/>
        </a:spcBef>
        <a:buSzPct val="75000"/>
        <a:buChar char="•"/>
        <a:defRPr sz="5200">
          <a:latin typeface="+mn-lt"/>
          <a:ea typeface="+mn-ea"/>
          <a:cs typeface="+mn-cs"/>
          <a:sym typeface="Helvetica Light"/>
        </a:defRPr>
      </a:lvl3pPr>
      <a:lvl4pPr marL="2540000" indent="-635000" defTabSz="825500">
        <a:spcBef>
          <a:spcPts val="5900"/>
        </a:spcBef>
        <a:buSzPct val="75000"/>
        <a:buChar char="•"/>
        <a:defRPr sz="5200">
          <a:latin typeface="+mn-lt"/>
          <a:ea typeface="+mn-ea"/>
          <a:cs typeface="+mn-cs"/>
          <a:sym typeface="Helvetica Light"/>
        </a:defRPr>
      </a:lvl4pPr>
      <a:lvl5pPr marL="3175000" indent="-635000" defTabSz="825500">
        <a:spcBef>
          <a:spcPts val="5900"/>
        </a:spcBef>
        <a:buSzPct val="75000"/>
        <a:buChar char="•"/>
        <a:defRPr sz="5200">
          <a:latin typeface="+mn-lt"/>
          <a:ea typeface="+mn-ea"/>
          <a:cs typeface="+mn-cs"/>
          <a:sym typeface="Helvetica Light"/>
        </a:defRPr>
      </a:lvl5pPr>
      <a:lvl6pPr marL="3810000" indent="-635000" defTabSz="825500">
        <a:spcBef>
          <a:spcPts val="5900"/>
        </a:spcBef>
        <a:buSzPct val="75000"/>
        <a:buChar char="•"/>
        <a:defRPr sz="5200">
          <a:latin typeface="+mn-lt"/>
          <a:ea typeface="+mn-ea"/>
          <a:cs typeface="+mn-cs"/>
          <a:sym typeface="Helvetica Light"/>
        </a:defRPr>
      </a:lvl6pPr>
      <a:lvl7pPr marL="4445000" indent="-635000" defTabSz="825500">
        <a:spcBef>
          <a:spcPts val="5900"/>
        </a:spcBef>
        <a:buSzPct val="75000"/>
        <a:buChar char="•"/>
        <a:defRPr sz="5200">
          <a:latin typeface="+mn-lt"/>
          <a:ea typeface="+mn-ea"/>
          <a:cs typeface="+mn-cs"/>
          <a:sym typeface="Helvetica Light"/>
        </a:defRPr>
      </a:lvl7pPr>
      <a:lvl8pPr marL="5080000" indent="-635000" defTabSz="825500">
        <a:spcBef>
          <a:spcPts val="5900"/>
        </a:spcBef>
        <a:buSzPct val="75000"/>
        <a:buChar char="•"/>
        <a:defRPr sz="5200">
          <a:latin typeface="+mn-lt"/>
          <a:ea typeface="+mn-ea"/>
          <a:cs typeface="+mn-cs"/>
          <a:sym typeface="Helvetica Light"/>
        </a:defRPr>
      </a:lvl8pPr>
      <a:lvl9pPr marL="5715000" indent="-635000" defTabSz="825500">
        <a:spcBef>
          <a:spcPts val="5900"/>
        </a:spcBef>
        <a:buSzPct val="75000"/>
        <a:buChar char="•"/>
        <a:defRPr sz="5200">
          <a:latin typeface="+mn-lt"/>
          <a:ea typeface="+mn-ea"/>
          <a:cs typeface="+mn-cs"/>
          <a:sym typeface="Helvetica Light"/>
        </a:defRPr>
      </a:lvl9pPr>
    </p:bodyStyle>
    <p:otherStyle>
      <a:lvl1pPr algn="ctr" defTabSz="825500">
        <a:defRPr sz="2400">
          <a:solidFill>
            <a:schemeClr val="tx1"/>
          </a:solidFill>
          <a:latin typeface="+mn-lt"/>
          <a:ea typeface="+mn-ea"/>
          <a:cs typeface="+mn-cs"/>
          <a:sym typeface="Helvetica Light"/>
        </a:defRPr>
      </a:lvl1pPr>
      <a:lvl2pPr indent="228600" algn="ctr" defTabSz="825500">
        <a:defRPr sz="2400">
          <a:solidFill>
            <a:schemeClr val="tx1"/>
          </a:solidFill>
          <a:latin typeface="+mn-lt"/>
          <a:ea typeface="+mn-ea"/>
          <a:cs typeface="+mn-cs"/>
          <a:sym typeface="Helvetica Light"/>
        </a:defRPr>
      </a:lvl2pPr>
      <a:lvl3pPr indent="457200" algn="ctr" defTabSz="825500">
        <a:defRPr sz="2400">
          <a:solidFill>
            <a:schemeClr val="tx1"/>
          </a:solidFill>
          <a:latin typeface="+mn-lt"/>
          <a:ea typeface="+mn-ea"/>
          <a:cs typeface="+mn-cs"/>
          <a:sym typeface="Helvetica Light"/>
        </a:defRPr>
      </a:lvl3pPr>
      <a:lvl4pPr indent="685800" algn="ctr" defTabSz="825500">
        <a:defRPr sz="2400">
          <a:solidFill>
            <a:schemeClr val="tx1"/>
          </a:solidFill>
          <a:latin typeface="+mn-lt"/>
          <a:ea typeface="+mn-ea"/>
          <a:cs typeface="+mn-cs"/>
          <a:sym typeface="Helvetica Light"/>
        </a:defRPr>
      </a:lvl4pPr>
      <a:lvl5pPr indent="914400" algn="ctr" defTabSz="825500">
        <a:defRPr sz="2400">
          <a:solidFill>
            <a:schemeClr val="tx1"/>
          </a:solidFill>
          <a:latin typeface="+mn-lt"/>
          <a:ea typeface="+mn-ea"/>
          <a:cs typeface="+mn-cs"/>
          <a:sym typeface="Helvetica Light"/>
        </a:defRPr>
      </a:lvl5pPr>
      <a:lvl6pPr indent="1143000" algn="ctr" defTabSz="825500">
        <a:defRPr sz="2400">
          <a:solidFill>
            <a:schemeClr val="tx1"/>
          </a:solidFill>
          <a:latin typeface="+mn-lt"/>
          <a:ea typeface="+mn-ea"/>
          <a:cs typeface="+mn-cs"/>
          <a:sym typeface="Helvetica Light"/>
        </a:defRPr>
      </a:lvl6pPr>
      <a:lvl7pPr indent="1371600" algn="ctr" defTabSz="825500">
        <a:defRPr sz="2400">
          <a:solidFill>
            <a:schemeClr val="tx1"/>
          </a:solidFill>
          <a:latin typeface="+mn-lt"/>
          <a:ea typeface="+mn-ea"/>
          <a:cs typeface="+mn-cs"/>
          <a:sym typeface="Helvetica Light"/>
        </a:defRPr>
      </a:lvl7pPr>
      <a:lvl8pPr indent="1600200" algn="ctr" defTabSz="825500">
        <a:defRPr sz="2400">
          <a:solidFill>
            <a:schemeClr val="tx1"/>
          </a:solidFill>
          <a:latin typeface="+mn-lt"/>
          <a:ea typeface="+mn-ea"/>
          <a:cs typeface="+mn-cs"/>
          <a:sym typeface="Helvetica Light"/>
        </a:defRPr>
      </a:lvl8pPr>
      <a:lvl9pPr indent="1828800" algn="ctr" defTabSz="825500">
        <a:defRPr sz="2400">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Shape 35"/>
          <p:cNvSpPr>
            <a:spLocks noGrp="1"/>
          </p:cNvSpPr>
          <p:nvPr>
            <p:ph type="title"/>
          </p:nvPr>
        </p:nvSpPr>
        <p:spPr>
          <a:prstGeom prst="rect">
            <a:avLst/>
          </a:prstGeom>
        </p:spPr>
        <p:txBody>
          <a:bodyPr/>
          <a:lstStyle/>
          <a:p>
            <a:pPr lvl="0">
              <a:defRPr sz="1800"/>
            </a:pPr>
            <a:r>
              <a:rPr sz="11200"/>
              <a:t>Prosessplan for InteAct</a:t>
            </a:r>
          </a:p>
        </p:txBody>
      </p:sp>
      <p:sp>
        <p:nvSpPr>
          <p:cNvPr id="36" name="Shape 36"/>
          <p:cNvSpPr>
            <a:spLocks noGrp="1"/>
          </p:cNvSpPr>
          <p:nvPr>
            <p:ph type="body" idx="1"/>
          </p:nvPr>
        </p:nvSpPr>
        <p:spPr>
          <a:prstGeom prst="rect">
            <a:avLst/>
          </a:prstGeom>
        </p:spPr>
        <p:txBody>
          <a:bodyPr/>
          <a:lstStyle/>
          <a:p>
            <a:pPr lvl="0">
              <a:defRPr sz="1800"/>
            </a:pPr>
            <a:r>
              <a:rPr sz="4400"/>
              <a:t>STUT 13. juni 2014</a:t>
            </a:r>
          </a:p>
          <a:p>
            <a:pPr lvl="0">
              <a:defRPr sz="1800"/>
            </a:pPr>
            <a:r>
              <a:rPr sz="4400"/>
              <a:t>Knut</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pPr lvl="0">
              <a:defRPr sz="1800"/>
            </a:pPr>
            <a:r>
              <a:rPr sz="11200"/>
              <a:t>Prosess videre</a:t>
            </a:r>
          </a:p>
        </p:txBody>
      </p:sp>
      <p:sp>
        <p:nvSpPr>
          <p:cNvPr id="39" name="Shape 39"/>
          <p:cNvSpPr>
            <a:spLocks noGrp="1"/>
          </p:cNvSpPr>
          <p:nvPr>
            <p:ph type="body" idx="1"/>
          </p:nvPr>
        </p:nvSpPr>
        <p:spPr>
          <a:xfrm>
            <a:off x="1689099" y="3670101"/>
            <a:ext cx="21005801" cy="9657528"/>
          </a:xfrm>
          <a:prstGeom prst="rect">
            <a:avLst/>
          </a:prstGeom>
        </p:spPr>
        <p:txBody>
          <a:bodyPr/>
          <a:lstStyle/>
          <a:p>
            <a:pPr marL="0" lvl="0" indent="0" defTabSz="385572">
              <a:spcBef>
                <a:spcPts val="2700"/>
              </a:spcBef>
              <a:buSzTx/>
              <a:buNone/>
              <a:defRPr sz="1800"/>
            </a:pPr>
            <a:r>
              <a:rPr sz="3300"/>
              <a:t>Oppsummering i STUT </a:t>
            </a:r>
            <a:r>
              <a:rPr sz="3300" b="1"/>
              <a:t>13. juni</a:t>
            </a:r>
            <a:r>
              <a:rPr sz="3300"/>
              <a:t> og instituttledermøtet </a:t>
            </a:r>
            <a:r>
              <a:rPr sz="3300" b="1"/>
              <a:t>19. juni.</a:t>
            </a:r>
          </a:p>
          <a:p>
            <a:pPr marL="0" lvl="0" indent="0" defTabSz="385572">
              <a:spcBef>
                <a:spcPts val="2700"/>
              </a:spcBef>
              <a:buSzTx/>
              <a:buNone/>
              <a:defRPr sz="1800"/>
            </a:pPr>
            <a:r>
              <a:rPr sz="3300"/>
              <a:t>Første utkast til</a:t>
            </a:r>
            <a:r>
              <a:rPr sz="3300" b="1"/>
              <a:t> </a:t>
            </a:r>
            <a:r>
              <a:rPr sz="3300"/>
              <a:t>grunnlagsdokument utarbeides til </a:t>
            </a:r>
            <a:r>
              <a:rPr sz="3300" b="1"/>
              <a:t>18. juni.</a:t>
            </a:r>
          </a:p>
          <a:p>
            <a:pPr marL="0" lvl="0" indent="0" defTabSz="385572">
              <a:spcBef>
                <a:spcPts val="2700"/>
              </a:spcBef>
              <a:buSzTx/>
              <a:buNone/>
              <a:defRPr sz="1800"/>
            </a:pPr>
            <a:r>
              <a:rPr sz="3300" b="1"/>
              <a:t>Til oktober-14</a:t>
            </a:r>
            <a:r>
              <a:rPr sz="3300"/>
              <a:t>: Instituttene drar prosess for å forankre MN-kvaliteter og ‘Hva skal en … være?’ blant alle ansatte, inkludert læringsmål for noen utvalgte programmer:</a:t>
            </a:r>
          </a:p>
          <a:p>
            <a:pPr marL="700828" lvl="1" indent="-407458" defTabSz="385572">
              <a:spcBef>
                <a:spcPts val="2700"/>
              </a:spcBef>
              <a:defRPr sz="1800"/>
            </a:pPr>
            <a:r>
              <a:rPr sz="3300"/>
              <a:t>Ansvar hos institutt- og utdanningsleder i fellesskap. Forankre med programråds-, PhD og seksjonsledere</a:t>
            </a:r>
          </a:p>
          <a:p>
            <a:pPr marL="700828" lvl="1" indent="-407458" defTabSz="385572">
              <a:spcBef>
                <a:spcPts val="2700"/>
              </a:spcBef>
              <a:defRPr sz="1800"/>
            </a:pPr>
            <a:r>
              <a:rPr sz="3300"/>
              <a:t>Allmøter, møter på tvers av institutter, bidrag fra fakultetet etter behov</a:t>
            </a:r>
          </a:p>
          <a:p>
            <a:pPr marL="700828" lvl="1" indent="-407458" defTabSz="385572">
              <a:spcBef>
                <a:spcPts val="2700"/>
              </a:spcBef>
              <a:defRPr sz="1800"/>
            </a:pPr>
            <a:r>
              <a:rPr sz="3300"/>
              <a:t>Utdanningsseminar i slutten av september. Planlegges som et integrert element i den totale prosessen i samarbeid med institutt- og utdanningslederne.</a:t>
            </a:r>
          </a:p>
          <a:p>
            <a:pPr marL="700828" lvl="1" indent="-407458" defTabSz="385572">
              <a:spcBef>
                <a:spcPts val="2700"/>
              </a:spcBef>
              <a:defRPr sz="1800"/>
            </a:pPr>
            <a:r>
              <a:rPr sz="3300"/>
              <a:t>Generelt mer kontakt utdanningsledere/instituttledere</a:t>
            </a:r>
          </a:p>
          <a:p>
            <a:pPr marL="700828" lvl="1" indent="-407458" defTabSz="385572">
              <a:spcBef>
                <a:spcPts val="2700"/>
              </a:spcBef>
              <a:defRPr sz="1800"/>
            </a:pPr>
            <a:r>
              <a:rPr sz="3300"/>
              <a:t>Fastlegge MNs totale studieprogramportefølje. Start på prosessen er å etablere kriterier som må veies mot hverandre for å ta slike avgjørelser og så få tilbakemeldinger fra instituttene.</a:t>
            </a:r>
          </a:p>
          <a:p>
            <a:pPr marL="0" lvl="0" indent="0" defTabSz="385572">
              <a:spcBef>
                <a:spcPts val="2700"/>
              </a:spcBef>
              <a:buSzTx/>
              <a:buNone/>
              <a:defRPr sz="1800"/>
            </a:pPr>
            <a:r>
              <a:rPr sz="3300"/>
              <a:t>Rammer for fornyede studieprogram </a:t>
            </a:r>
            <a:r>
              <a:rPr sz="3300" b="1"/>
              <a:t>april-15</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iterate>
                                    <p:tmAbs val="0"/>
                                  </p:iterate>
                                  <p:childTnLst>
                                    <p:set>
                                      <p:cBhvr>
                                        <p:cTn id="6" fill="hold"/>
                                        <p:tgtEl>
                                          <p:spTgt spid="39">
                                            <p:bg/>
                                          </p:spTgt>
                                        </p:tgtEl>
                                        <p:attrNameLst>
                                          <p:attrName>style.visibility</p:attrName>
                                        </p:attrNameLst>
                                      </p:cBhvr>
                                      <p:to>
                                        <p:strVal val="visible"/>
                                      </p:to>
                                    </p:set>
                                    <p:animEffect transition="in" filter="dissolve">
                                      <p:cBhvr>
                                        <p:cTn id="7" dur="1000"/>
                                        <p:tgtEl>
                                          <p:spTgt spid="39">
                                            <p:bg/>
                                          </p:spTgt>
                                        </p:tgtEl>
                                      </p:cBhvr>
                                    </p:animEffect>
                                  </p:childTnLst>
                                </p:cTn>
                              </p:par>
                              <p:par>
                                <p:cTn id="8" presetID="9" presetClass="entr" presetSubtype="0" fill="hold" grpId="1">
                                  <p:stCondLst>
                                    <p:cond delay="0"/>
                                  </p:stCondLst>
                                  <p:iterate>
                                    <p:tmAbs val="0"/>
                                  </p:iterate>
                                  <p:childTnLst>
                                    <p:set>
                                      <p:cBhvr>
                                        <p:cTn id="9" fill="hold"/>
                                        <p:tgtEl>
                                          <p:spTgt spid="39">
                                            <p:txEl>
                                              <p:pRg st="0" end="0"/>
                                            </p:txEl>
                                          </p:spTgt>
                                        </p:tgtEl>
                                        <p:attrNameLst>
                                          <p:attrName>style.visibility</p:attrName>
                                        </p:attrNameLst>
                                      </p:cBhvr>
                                      <p:to>
                                        <p:strVal val="visible"/>
                                      </p:to>
                                    </p:set>
                                    <p:animEffect transition="in" filter="dissolve">
                                      <p:cBhvr>
                                        <p:cTn id="10" dur="1000"/>
                                        <p:tgtEl>
                                          <p:spTgt spid="3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1" nodeType="clickEffect">
                                  <p:stCondLst>
                                    <p:cond delay="0"/>
                                  </p:stCondLst>
                                  <p:iterate>
                                    <p:tmAbs val="0"/>
                                  </p:iterate>
                                  <p:childTnLst>
                                    <p:set>
                                      <p:cBhvr>
                                        <p:cTn id="14" fill="hold"/>
                                        <p:tgtEl>
                                          <p:spTgt spid="39">
                                            <p:txEl>
                                              <p:pRg st="1" end="1"/>
                                            </p:txEl>
                                          </p:spTgt>
                                        </p:tgtEl>
                                        <p:attrNameLst>
                                          <p:attrName>style.visibility</p:attrName>
                                        </p:attrNameLst>
                                      </p:cBhvr>
                                      <p:to>
                                        <p:strVal val="visible"/>
                                      </p:to>
                                    </p:set>
                                    <p:animEffect transition="in" filter="dissolve">
                                      <p:cBhvr>
                                        <p:cTn id="15" dur="1000"/>
                                        <p:tgtEl>
                                          <p:spTgt spid="3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1" nodeType="clickEffect">
                                  <p:stCondLst>
                                    <p:cond delay="0"/>
                                  </p:stCondLst>
                                  <p:iterate>
                                    <p:tmAbs val="0"/>
                                  </p:iterate>
                                  <p:childTnLst>
                                    <p:set>
                                      <p:cBhvr>
                                        <p:cTn id="19" fill="hold"/>
                                        <p:tgtEl>
                                          <p:spTgt spid="39">
                                            <p:txEl>
                                              <p:pRg st="2" end="2"/>
                                            </p:txEl>
                                          </p:spTgt>
                                        </p:tgtEl>
                                        <p:attrNameLst>
                                          <p:attrName>style.visibility</p:attrName>
                                        </p:attrNameLst>
                                      </p:cBhvr>
                                      <p:to>
                                        <p:strVal val="visible"/>
                                      </p:to>
                                    </p:set>
                                    <p:animEffect transition="in" filter="dissolve">
                                      <p:cBhvr>
                                        <p:cTn id="20" dur="1000"/>
                                        <p:tgtEl>
                                          <p:spTgt spid="3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1" nodeType="clickEffect">
                                  <p:stCondLst>
                                    <p:cond delay="0"/>
                                  </p:stCondLst>
                                  <p:iterate>
                                    <p:tmAbs val="0"/>
                                  </p:iterate>
                                  <p:childTnLst>
                                    <p:set>
                                      <p:cBhvr>
                                        <p:cTn id="24" fill="hold"/>
                                        <p:tgtEl>
                                          <p:spTgt spid="39">
                                            <p:txEl>
                                              <p:pRg st="3" end="3"/>
                                            </p:txEl>
                                          </p:spTgt>
                                        </p:tgtEl>
                                        <p:attrNameLst>
                                          <p:attrName>style.visibility</p:attrName>
                                        </p:attrNameLst>
                                      </p:cBhvr>
                                      <p:to>
                                        <p:strVal val="visible"/>
                                      </p:to>
                                    </p:set>
                                    <p:animEffect transition="in" filter="dissolve">
                                      <p:cBhvr>
                                        <p:cTn id="25" dur="1000"/>
                                        <p:tgtEl>
                                          <p:spTgt spid="39">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1" nodeType="clickEffect">
                                  <p:stCondLst>
                                    <p:cond delay="0"/>
                                  </p:stCondLst>
                                  <p:iterate>
                                    <p:tmAbs val="0"/>
                                  </p:iterate>
                                  <p:childTnLst>
                                    <p:set>
                                      <p:cBhvr>
                                        <p:cTn id="29" fill="hold"/>
                                        <p:tgtEl>
                                          <p:spTgt spid="39">
                                            <p:txEl>
                                              <p:pRg st="4" end="4"/>
                                            </p:txEl>
                                          </p:spTgt>
                                        </p:tgtEl>
                                        <p:attrNameLst>
                                          <p:attrName>style.visibility</p:attrName>
                                        </p:attrNameLst>
                                      </p:cBhvr>
                                      <p:to>
                                        <p:strVal val="visible"/>
                                      </p:to>
                                    </p:set>
                                    <p:animEffect transition="in" filter="dissolve">
                                      <p:cBhvr>
                                        <p:cTn id="30" dur="1000"/>
                                        <p:tgtEl>
                                          <p:spTgt spid="39">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1" nodeType="clickEffect">
                                  <p:stCondLst>
                                    <p:cond delay="0"/>
                                  </p:stCondLst>
                                  <p:iterate>
                                    <p:tmAbs val="0"/>
                                  </p:iterate>
                                  <p:childTnLst>
                                    <p:set>
                                      <p:cBhvr>
                                        <p:cTn id="34" fill="hold"/>
                                        <p:tgtEl>
                                          <p:spTgt spid="39">
                                            <p:txEl>
                                              <p:pRg st="5" end="5"/>
                                            </p:txEl>
                                          </p:spTgt>
                                        </p:tgtEl>
                                        <p:attrNameLst>
                                          <p:attrName>style.visibility</p:attrName>
                                        </p:attrNameLst>
                                      </p:cBhvr>
                                      <p:to>
                                        <p:strVal val="visible"/>
                                      </p:to>
                                    </p:set>
                                    <p:animEffect transition="in" filter="dissolve">
                                      <p:cBhvr>
                                        <p:cTn id="35" dur="1000"/>
                                        <p:tgtEl>
                                          <p:spTgt spid="39">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1" nodeType="clickEffect">
                                  <p:stCondLst>
                                    <p:cond delay="0"/>
                                  </p:stCondLst>
                                  <p:iterate>
                                    <p:tmAbs val="0"/>
                                  </p:iterate>
                                  <p:childTnLst>
                                    <p:set>
                                      <p:cBhvr>
                                        <p:cTn id="39" fill="hold"/>
                                        <p:tgtEl>
                                          <p:spTgt spid="39">
                                            <p:txEl>
                                              <p:pRg st="6" end="6"/>
                                            </p:txEl>
                                          </p:spTgt>
                                        </p:tgtEl>
                                        <p:attrNameLst>
                                          <p:attrName>style.visibility</p:attrName>
                                        </p:attrNameLst>
                                      </p:cBhvr>
                                      <p:to>
                                        <p:strVal val="visible"/>
                                      </p:to>
                                    </p:set>
                                    <p:animEffect transition="in" filter="dissolve">
                                      <p:cBhvr>
                                        <p:cTn id="40" dur="1000"/>
                                        <p:tgtEl>
                                          <p:spTgt spid="39">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1" nodeType="clickEffect">
                                  <p:stCondLst>
                                    <p:cond delay="0"/>
                                  </p:stCondLst>
                                  <p:iterate>
                                    <p:tmAbs val="0"/>
                                  </p:iterate>
                                  <p:childTnLst>
                                    <p:set>
                                      <p:cBhvr>
                                        <p:cTn id="44" fill="hold"/>
                                        <p:tgtEl>
                                          <p:spTgt spid="39">
                                            <p:txEl>
                                              <p:pRg st="7" end="7"/>
                                            </p:txEl>
                                          </p:spTgt>
                                        </p:tgtEl>
                                        <p:attrNameLst>
                                          <p:attrName>style.visibility</p:attrName>
                                        </p:attrNameLst>
                                      </p:cBhvr>
                                      <p:to>
                                        <p:strVal val="visible"/>
                                      </p:to>
                                    </p:set>
                                    <p:animEffect transition="in" filter="dissolve">
                                      <p:cBhvr>
                                        <p:cTn id="45" dur="1000"/>
                                        <p:tgtEl>
                                          <p:spTgt spid="39">
                                            <p:txEl>
                                              <p:pRg st="7" end="7"/>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1" nodeType="clickEffect">
                                  <p:stCondLst>
                                    <p:cond delay="0"/>
                                  </p:stCondLst>
                                  <p:iterate>
                                    <p:tmAbs val="0"/>
                                  </p:iterate>
                                  <p:childTnLst>
                                    <p:set>
                                      <p:cBhvr>
                                        <p:cTn id="49" fill="hold"/>
                                        <p:tgtEl>
                                          <p:spTgt spid="39">
                                            <p:txEl>
                                              <p:pRg st="8" end="8"/>
                                            </p:txEl>
                                          </p:spTgt>
                                        </p:tgtEl>
                                        <p:attrNameLst>
                                          <p:attrName>style.visibility</p:attrName>
                                        </p:attrNameLst>
                                      </p:cBhvr>
                                      <p:to>
                                        <p:strVal val="visible"/>
                                      </p:to>
                                    </p:set>
                                    <p:animEffect transition="in" filter="dissolve">
                                      <p:cBhvr>
                                        <p:cTn id="50" dur="1000"/>
                                        <p:tgtEl>
                                          <p:spTgt spid="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1" build="p" bldLvl="5"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a:spLocks noGrp="1"/>
          </p:cNvSpPr>
          <p:nvPr>
            <p:ph type="title"/>
          </p:nvPr>
        </p:nvSpPr>
        <p:spPr>
          <a:prstGeom prst="rect">
            <a:avLst/>
          </a:prstGeom>
        </p:spPr>
        <p:txBody>
          <a:bodyPr/>
          <a:lstStyle/>
          <a:p>
            <a:pPr lvl="0">
              <a:defRPr sz="1800"/>
            </a:pPr>
            <a:r>
              <a:rPr sz="11200"/>
              <a:t>MN-kvaliteter</a:t>
            </a:r>
          </a:p>
        </p:txBody>
      </p:sp>
      <p:sp>
        <p:nvSpPr>
          <p:cNvPr id="42" name="Shape 42"/>
          <p:cNvSpPr>
            <a:spLocks noGrp="1"/>
          </p:cNvSpPr>
          <p:nvPr>
            <p:ph type="body" idx="1"/>
          </p:nvPr>
        </p:nvSpPr>
        <p:spPr>
          <a:prstGeom prst="rect">
            <a:avLst/>
          </a:prstGeom>
        </p:spPr>
        <p:txBody>
          <a:bodyPr/>
          <a:lstStyle/>
          <a:p>
            <a:pPr marL="0" lvl="0" indent="0">
              <a:buSzTx/>
              <a:buNone/>
              <a:defRPr sz="1800"/>
            </a:pPr>
            <a:r>
              <a:rPr sz="5200"/>
              <a:t>Det matematisk naturvitenskaplige fakultetet tilbyr ekspertutdanninger i ulike realfag. Kandidatene og utdanningene kjennetegnes ved:</a:t>
            </a:r>
          </a:p>
          <a:p>
            <a:pPr lvl="1">
              <a:defRPr sz="1800"/>
            </a:pPr>
            <a:r>
              <a:rPr sz="5200"/>
              <a:t>Dybde som grunnlag for bredde</a:t>
            </a:r>
          </a:p>
          <a:p>
            <a:pPr lvl="1">
              <a:defRPr sz="1800"/>
            </a:pPr>
            <a:r>
              <a:rPr sz="5200"/>
              <a:t>Forskningsnær utdanning</a:t>
            </a:r>
          </a:p>
          <a:p>
            <a:pPr lvl="1">
              <a:defRPr sz="1800"/>
            </a:pPr>
            <a:r>
              <a:rPr sz="5200"/>
              <a:t>Integrert profesjonell kompetanse</a:t>
            </a:r>
          </a:p>
          <a:p>
            <a:pPr lvl="1">
              <a:defRPr sz="1800"/>
            </a:pPr>
            <a:r>
              <a:rPr sz="5200"/>
              <a:t>Fremragende/inspirerende læringsmiljø</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hape 44"/>
          <p:cNvSpPr>
            <a:spLocks noGrp="1"/>
          </p:cNvSpPr>
          <p:nvPr>
            <p:ph type="title"/>
          </p:nvPr>
        </p:nvSpPr>
        <p:spPr>
          <a:prstGeom prst="rect">
            <a:avLst/>
          </a:prstGeom>
        </p:spPr>
        <p:txBody>
          <a:bodyPr/>
          <a:lstStyle/>
          <a:p>
            <a:pPr lvl="0">
              <a:defRPr sz="1800"/>
            </a:pPr>
            <a:r>
              <a:rPr sz="11200"/>
              <a:t>Dybde som grunnlag for bredde</a:t>
            </a:r>
          </a:p>
        </p:txBody>
      </p:sp>
      <p:sp>
        <p:nvSpPr>
          <p:cNvPr id="45" name="Shape 45"/>
          <p:cNvSpPr>
            <a:spLocks noGrp="1"/>
          </p:cNvSpPr>
          <p:nvPr>
            <p:ph type="body" idx="1"/>
          </p:nvPr>
        </p:nvSpPr>
        <p:spPr>
          <a:prstGeom prst="rect">
            <a:avLst/>
          </a:prstGeom>
        </p:spPr>
        <p:txBody>
          <a:bodyPr/>
          <a:lstStyle/>
          <a:p>
            <a:pPr marL="0" lvl="0" indent="0">
              <a:buSzTx/>
              <a:buNone/>
              <a:defRPr sz="1800"/>
            </a:pPr>
            <a:r>
              <a:rPr sz="5200" b="1"/>
              <a:t>Dybde som grunnlag for bredde.</a:t>
            </a:r>
            <a:r>
              <a:rPr sz="5200"/>
              <a:t> Kandidatene får en intuitiv og formell forståelse for sentrale, grunnleggende prinsipper i faget og hvordan disse kombineres i resonnementer for å oppnå ny kunnskap. Det er denne dybdekunnskapen som gjør kandidatene tilpasningsdyktige og rekonfigurerbare gjennom en livslang karriere, og som setter kandidatene i stand til effektivt å tilegne seg ulike former for breddekunnskap.</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p>
            <a:pPr lvl="0">
              <a:defRPr sz="1800"/>
            </a:pPr>
            <a:r>
              <a:rPr sz="11200"/>
              <a:t>Forskningsnær utdanning</a:t>
            </a:r>
          </a:p>
        </p:txBody>
      </p:sp>
      <p:sp>
        <p:nvSpPr>
          <p:cNvPr id="48" name="Shape 48"/>
          <p:cNvSpPr>
            <a:spLocks noGrp="1"/>
          </p:cNvSpPr>
          <p:nvPr>
            <p:ph type="body" idx="1"/>
          </p:nvPr>
        </p:nvSpPr>
        <p:spPr>
          <a:prstGeom prst="rect">
            <a:avLst/>
          </a:prstGeom>
        </p:spPr>
        <p:txBody>
          <a:bodyPr/>
          <a:lstStyle/>
          <a:p>
            <a:pPr marL="0" lvl="0" indent="0">
              <a:buSzTx/>
              <a:buNone/>
              <a:defRPr sz="1800"/>
            </a:pPr>
            <a:r>
              <a:rPr sz="5200" b="1"/>
              <a:t>Forskningsnær utdanning. </a:t>
            </a:r>
            <a:r>
              <a:rPr sz="5200"/>
              <a:t>MN-fakultetet huser mange av landets fremste realfaglige forskningsmiljøer. Fakultetet arbeider målrettet med å fornye utdanningene slik at studentene allerede tidlig i bachelorstudiet kan møte innhold, resultater og metoder fra forskningen. «Computing in Science Education» er et prisbelønnet initiativ i denne retningen som fornyer utdanningene med et helhetlig beregningsperspektiv, på tvers av fag og emner.</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hape 50"/>
          <p:cNvSpPr>
            <a:spLocks noGrp="1"/>
          </p:cNvSpPr>
          <p:nvPr>
            <p:ph type="title"/>
          </p:nvPr>
        </p:nvSpPr>
        <p:spPr>
          <a:prstGeom prst="rect">
            <a:avLst/>
          </a:prstGeom>
        </p:spPr>
        <p:txBody>
          <a:bodyPr/>
          <a:lstStyle>
            <a:lvl1pPr defTabSz="792479">
              <a:defRPr sz="10752"/>
            </a:lvl1pPr>
          </a:lstStyle>
          <a:p>
            <a:pPr lvl="0">
              <a:defRPr sz="1800"/>
            </a:pPr>
            <a:r>
              <a:rPr sz="10752"/>
              <a:t>Integrert, profesjonell kompetanse</a:t>
            </a:r>
          </a:p>
        </p:txBody>
      </p:sp>
      <p:sp>
        <p:nvSpPr>
          <p:cNvPr id="51" name="Shape 51"/>
          <p:cNvSpPr>
            <a:spLocks noGrp="1"/>
          </p:cNvSpPr>
          <p:nvPr>
            <p:ph type="body" idx="1"/>
          </p:nvPr>
        </p:nvSpPr>
        <p:spPr>
          <a:prstGeom prst="rect">
            <a:avLst/>
          </a:prstGeom>
        </p:spPr>
        <p:txBody>
          <a:bodyPr/>
          <a:lstStyle/>
          <a:p>
            <a:pPr marL="0" lvl="0" indent="0">
              <a:buSzTx/>
              <a:buNone/>
              <a:defRPr sz="1800"/>
            </a:pPr>
            <a:r>
              <a:rPr sz="5200" b="1"/>
              <a:t>Integrert, profesjonell kompetanse.</a:t>
            </a:r>
            <a:r>
              <a:rPr sz="5200"/>
              <a:t> For å lykkes som forsker og fagekspert er det ikke nok å bare være faglig dyktig, det kreves også ulike former for generell eller profesjonell kompetanse som evne til samarbeid, kommunikasjon, etisk refleksjon, anvende sin kunnskap på nye områder og lignende. Utdanningene ved MN-fakultetet søker å utvikle denne typen kompetanse hos sine studenter, ikke primært i egne emner, men som en integrert del av fagutdanningen, ikke som teknisk kompetanse, men som en dypere bevissthet om egne, personlige ressurser og egenskaper.</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hape 53"/>
          <p:cNvSpPr>
            <a:spLocks noGrp="1"/>
          </p:cNvSpPr>
          <p:nvPr>
            <p:ph type="title"/>
          </p:nvPr>
        </p:nvSpPr>
        <p:spPr>
          <a:xfrm>
            <a:off x="814736" y="952500"/>
            <a:ext cx="22682520" cy="2737148"/>
          </a:xfrm>
          <a:prstGeom prst="rect">
            <a:avLst/>
          </a:prstGeom>
        </p:spPr>
        <p:txBody>
          <a:bodyPr>
            <a:noAutofit/>
          </a:bodyPr>
          <a:lstStyle/>
          <a:p>
            <a:pPr lvl="0">
              <a:defRPr sz="1800"/>
            </a:pPr>
            <a:r>
              <a:rPr sz="8800" dirty="0" err="1"/>
              <a:t>Fremragende</a:t>
            </a:r>
            <a:r>
              <a:rPr sz="8800" dirty="0"/>
              <a:t> </a:t>
            </a:r>
            <a:r>
              <a:rPr sz="8800" dirty="0" err="1" smtClean="0"/>
              <a:t>læringsmiljø</a:t>
            </a:r>
            <a:r>
              <a:rPr lang="nb-NO" sz="8800" dirty="0" smtClean="0"/>
              <a:t> – individtilpasset utdanning.</a:t>
            </a:r>
            <a:endParaRPr sz="8800" dirty="0"/>
          </a:p>
        </p:txBody>
      </p:sp>
      <p:sp>
        <p:nvSpPr>
          <p:cNvPr id="54" name="Shape 54"/>
          <p:cNvSpPr>
            <a:spLocks noGrp="1"/>
          </p:cNvSpPr>
          <p:nvPr>
            <p:ph type="body" idx="1"/>
          </p:nvPr>
        </p:nvSpPr>
        <p:spPr>
          <a:prstGeom prst="rect">
            <a:avLst/>
          </a:prstGeom>
        </p:spPr>
        <p:txBody>
          <a:bodyPr/>
          <a:lstStyle/>
          <a:p>
            <a:pPr marL="0" lvl="0" indent="0">
              <a:buSzTx/>
              <a:buNone/>
              <a:defRPr sz="1800"/>
            </a:pPr>
            <a:r>
              <a:rPr sz="5200" b="1" dirty="0" err="1"/>
              <a:t>Fremragende</a:t>
            </a:r>
            <a:r>
              <a:rPr sz="5200" b="1" dirty="0"/>
              <a:t> </a:t>
            </a:r>
            <a:r>
              <a:rPr sz="5200" b="1" dirty="0" err="1" smtClean="0"/>
              <a:t>læringsmiljø</a:t>
            </a:r>
            <a:r>
              <a:rPr lang="nb-NO" sz="5200" b="1" dirty="0" smtClean="0"/>
              <a:t> – individtilpasset utdanning</a:t>
            </a:r>
            <a:r>
              <a:rPr sz="5200" b="1" dirty="0" smtClean="0"/>
              <a:t>.</a:t>
            </a:r>
            <a:r>
              <a:rPr sz="5200" dirty="0" smtClean="0"/>
              <a:t> </a:t>
            </a:r>
            <a:r>
              <a:rPr sz="5200" dirty="0"/>
              <a:t>En </a:t>
            </a:r>
            <a:r>
              <a:rPr sz="5200" dirty="0" err="1"/>
              <a:t>forutsetning</a:t>
            </a:r>
            <a:r>
              <a:rPr sz="5200" dirty="0"/>
              <a:t> for at </a:t>
            </a:r>
            <a:r>
              <a:rPr sz="5200" dirty="0" err="1"/>
              <a:t>kandidatene</a:t>
            </a:r>
            <a:r>
              <a:rPr sz="5200" dirty="0"/>
              <a:t> </a:t>
            </a:r>
            <a:r>
              <a:rPr sz="5200" dirty="0" err="1"/>
              <a:t>skal</a:t>
            </a:r>
            <a:r>
              <a:rPr sz="5200" dirty="0"/>
              <a:t> </a:t>
            </a:r>
            <a:r>
              <a:rPr sz="5200" dirty="0" err="1"/>
              <a:t>nå</a:t>
            </a:r>
            <a:r>
              <a:rPr sz="5200" dirty="0"/>
              <a:t> </a:t>
            </a:r>
            <a:r>
              <a:rPr sz="5200" dirty="0" err="1"/>
              <a:t>opp</a:t>
            </a:r>
            <a:r>
              <a:rPr sz="5200" dirty="0"/>
              <a:t> mot </a:t>
            </a:r>
            <a:r>
              <a:rPr sz="5200" dirty="0" err="1"/>
              <a:t>visjonene</a:t>
            </a:r>
            <a:r>
              <a:rPr sz="5200" dirty="0"/>
              <a:t> </a:t>
            </a:r>
            <a:r>
              <a:rPr sz="5200" dirty="0" err="1"/>
              <a:t>skissert</a:t>
            </a:r>
            <a:r>
              <a:rPr sz="5200" dirty="0"/>
              <a:t> over </a:t>
            </a:r>
            <a:r>
              <a:rPr sz="5200" dirty="0" err="1"/>
              <a:t>er</a:t>
            </a:r>
            <a:r>
              <a:rPr sz="5200" dirty="0"/>
              <a:t> et </a:t>
            </a:r>
            <a:r>
              <a:rPr sz="5200" dirty="0" err="1"/>
              <a:t>trygt</a:t>
            </a:r>
            <a:r>
              <a:rPr sz="5200" dirty="0"/>
              <a:t> </a:t>
            </a:r>
            <a:r>
              <a:rPr sz="5200" dirty="0" err="1"/>
              <a:t>læringsmiljø</a:t>
            </a:r>
            <a:r>
              <a:rPr sz="5200" dirty="0"/>
              <a:t> </a:t>
            </a:r>
            <a:r>
              <a:rPr sz="5200" dirty="0" err="1"/>
              <a:t>som</a:t>
            </a:r>
            <a:r>
              <a:rPr sz="5200" dirty="0"/>
              <a:t> </a:t>
            </a:r>
            <a:r>
              <a:rPr sz="5200" dirty="0" err="1"/>
              <a:t>legger</a:t>
            </a:r>
            <a:r>
              <a:rPr sz="5200" dirty="0"/>
              <a:t> </a:t>
            </a:r>
            <a:r>
              <a:rPr sz="5200" dirty="0" err="1"/>
              <a:t>til</a:t>
            </a:r>
            <a:r>
              <a:rPr sz="5200" dirty="0"/>
              <a:t> </a:t>
            </a:r>
            <a:r>
              <a:rPr sz="5200" dirty="0" err="1"/>
              <a:t>rette</a:t>
            </a:r>
            <a:r>
              <a:rPr sz="5200" dirty="0"/>
              <a:t> for </a:t>
            </a:r>
            <a:r>
              <a:rPr sz="5200" dirty="0" err="1"/>
              <a:t>både</a:t>
            </a:r>
            <a:r>
              <a:rPr sz="5200" dirty="0"/>
              <a:t> </a:t>
            </a:r>
            <a:r>
              <a:rPr sz="5200" dirty="0" err="1"/>
              <a:t>samarbeid</a:t>
            </a:r>
            <a:r>
              <a:rPr sz="5200" dirty="0"/>
              <a:t> </a:t>
            </a:r>
            <a:r>
              <a:rPr sz="5200" dirty="0" err="1"/>
              <a:t>og</a:t>
            </a:r>
            <a:r>
              <a:rPr sz="5200" dirty="0"/>
              <a:t> </a:t>
            </a:r>
            <a:r>
              <a:rPr sz="5200" dirty="0" err="1"/>
              <a:t>deling</a:t>
            </a:r>
            <a:r>
              <a:rPr sz="5200" dirty="0"/>
              <a:t>, </a:t>
            </a:r>
            <a:r>
              <a:rPr sz="5200" dirty="0" err="1"/>
              <a:t>oppmuntring</a:t>
            </a:r>
            <a:r>
              <a:rPr sz="5200" dirty="0"/>
              <a:t> </a:t>
            </a:r>
            <a:r>
              <a:rPr sz="5200" dirty="0" err="1"/>
              <a:t>av</a:t>
            </a:r>
            <a:r>
              <a:rPr sz="5200" dirty="0"/>
              <a:t> </a:t>
            </a:r>
            <a:r>
              <a:rPr sz="5200" dirty="0" err="1"/>
              <a:t>mangfold</a:t>
            </a:r>
            <a:r>
              <a:rPr sz="5200" dirty="0"/>
              <a:t> </a:t>
            </a:r>
            <a:r>
              <a:rPr sz="5200" dirty="0" err="1"/>
              <a:t>og</a:t>
            </a:r>
            <a:r>
              <a:rPr sz="5200" dirty="0"/>
              <a:t> </a:t>
            </a:r>
            <a:r>
              <a:rPr sz="5200" dirty="0" err="1"/>
              <a:t>personlig</a:t>
            </a:r>
            <a:r>
              <a:rPr sz="5200" dirty="0"/>
              <a:t> </a:t>
            </a:r>
            <a:r>
              <a:rPr sz="5200" dirty="0" err="1"/>
              <a:t>utvikling</a:t>
            </a:r>
            <a:r>
              <a:rPr sz="5200" dirty="0"/>
              <a:t>, </a:t>
            </a:r>
            <a:r>
              <a:rPr sz="5200" dirty="0" err="1"/>
              <a:t>entusiasme</a:t>
            </a:r>
            <a:r>
              <a:rPr sz="5200" dirty="0"/>
              <a:t> for fag </a:t>
            </a:r>
            <a:r>
              <a:rPr sz="5200" dirty="0" err="1"/>
              <a:t>og</a:t>
            </a:r>
            <a:r>
              <a:rPr sz="5200" dirty="0"/>
              <a:t> </a:t>
            </a:r>
            <a:r>
              <a:rPr sz="5200" dirty="0" err="1"/>
              <a:t>læringslyst</a:t>
            </a:r>
            <a:r>
              <a:rPr sz="5200" dirty="0"/>
              <a:t> — for </a:t>
            </a:r>
            <a:r>
              <a:rPr sz="5200" dirty="0" err="1"/>
              <a:t>alle</a:t>
            </a:r>
            <a:r>
              <a:rPr sz="5200" dirty="0"/>
              <a:t> </a:t>
            </a:r>
            <a:r>
              <a:rPr sz="5200" dirty="0" err="1"/>
              <a:t>grupper</a:t>
            </a:r>
            <a:r>
              <a:rPr sz="5200" dirty="0"/>
              <a:t> </a:t>
            </a:r>
            <a:r>
              <a:rPr sz="5200" dirty="0" err="1"/>
              <a:t>av</a:t>
            </a:r>
            <a:r>
              <a:rPr sz="5200" dirty="0"/>
              <a:t> </a:t>
            </a:r>
            <a:r>
              <a:rPr sz="5200" dirty="0" err="1"/>
              <a:t>studenter</a:t>
            </a:r>
            <a:r>
              <a:rPr sz="5200" dirty="0"/>
              <a:t> </a:t>
            </a:r>
            <a:r>
              <a:rPr sz="5200" dirty="0" err="1"/>
              <a:t>og</a:t>
            </a:r>
            <a:r>
              <a:rPr sz="5200" dirty="0"/>
              <a:t> </a:t>
            </a:r>
            <a:r>
              <a:rPr sz="5200" dirty="0" err="1"/>
              <a:t>ansatte</a:t>
            </a:r>
            <a:r>
              <a:rPr sz="5200" dirty="0" smtClean="0"/>
              <a:t>.</a:t>
            </a:r>
            <a:r>
              <a:rPr lang="nb-NO" sz="5200" dirty="0" smtClean="0"/>
              <a:t> På </a:t>
            </a:r>
            <a:r>
              <a:rPr lang="nb-NO" sz="5200" dirty="0" err="1" smtClean="0"/>
              <a:t>detet</a:t>
            </a:r>
            <a:r>
              <a:rPr lang="nb-NO" sz="5200" dirty="0" smtClean="0"/>
              <a:t> grunnlaget kan mye av læringen foregå mellom enkeltpersoner og dermed bli individtilpasset.</a:t>
            </a:r>
            <a:endParaRPr sz="5200" dirty="0"/>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1"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TotalTime>
  <Words>487</Words>
  <Application>Microsoft Office PowerPoint</Application>
  <PresentationFormat>Custom</PresentationFormat>
  <Paragraphs>27</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White</vt:lpstr>
      <vt:lpstr>Prosessplan for InteAct</vt:lpstr>
      <vt:lpstr>Prosess videre</vt:lpstr>
      <vt:lpstr>MN-kvaliteter</vt:lpstr>
      <vt:lpstr>Dybde som grunnlag for bredde</vt:lpstr>
      <vt:lpstr>Forskningsnær utdanning</vt:lpstr>
      <vt:lpstr>Integrert, profesjonell kompetanse</vt:lpstr>
      <vt:lpstr>Fremragende læringsmiljø – individtilpasset utdanning.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Prosessplan for InteAct</dc:title>
  <dc:creator>Hanne Sølna</dc:creator>
  <cp:lastModifiedBy>Hanne Sølna</cp:lastModifiedBy>
  <cp:revision>3</cp:revision>
  <dcterms:modified xsi:type="dcterms:W3CDTF">2014-06-14T09:13:48Z</dcterms:modified>
</cp:coreProperties>
</file>