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3" r:id="rId2"/>
    <p:sldId id="264" r:id="rId3"/>
    <p:sldId id="265" r:id="rId4"/>
    <p:sldId id="266" r:id="rId5"/>
    <p:sldId id="267" r:id="rId6"/>
    <p:sldId id="262" r:id="rId7"/>
    <p:sldId id="268" r:id="rId8"/>
    <p:sldId id="257" r:id="rId9"/>
  </p:sldIdLst>
  <p:sldSz cx="9144000" cy="6858000" type="screen4x3"/>
  <p:notesSz cx="6761163" cy="99425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3024" y="-14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FB1CC-779B-474A-BE55-C62743A41E14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726C9-E5CE-4F5A-8C0A-C8ABDF308F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7736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C1EBB-D9B9-4412-B77B-6283F42F7FD3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E12FD-55E3-4C06-9CDC-ABC62230DF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386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E12FD-55E3-4C06-9CDC-ABC62230DF4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024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19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28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9301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46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143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845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60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44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20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363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78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2DE98-255A-47A8-AF9B-0AC772EAA8A0}" type="datetimeFigureOut">
              <a:rPr lang="nb-NO" smtClean="0"/>
              <a:t>28.11.2015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AF942-3CD9-4623-AA5E-E03FCD23FE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522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b="1" i="1" dirty="0">
                <a:solidFill>
                  <a:srgbClr val="FF0000"/>
                </a:solidFill>
              </a:rPr>
              <a:t>Masterprogrammet i farmasi </a:t>
            </a:r>
            <a:r>
              <a:rPr lang="nb-NO" b="1" dirty="0">
                <a:solidFill>
                  <a:srgbClr val="FF0000"/>
                </a:solidFill>
              </a:rPr>
              <a:t/>
            </a:r>
            <a:br>
              <a:rPr lang="nb-NO" b="1" dirty="0">
                <a:solidFill>
                  <a:srgbClr val="FF0000"/>
                </a:solidFill>
              </a:rPr>
            </a:b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80920" cy="53732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nb-NO" sz="2000" dirty="0" smtClean="0"/>
              <a:t>Farmasi </a:t>
            </a:r>
            <a:r>
              <a:rPr lang="nb-NO" sz="2000" dirty="0"/>
              <a:t>er læren om legemidlers opphav, struktur, produksjon, effekt og riktig bruk. Farmasøytisk institutt (FAI) har som mål å utdanne eksperter på legemidler som bidrar til å løse legemiddelrelaterte utfordringer. Masterstudiet i farmasi ved FAI gir kandidatene bred naturvitenskapelig kompetanse med fokus på legemidler. En Master i farmasi har autorisasjon som helsepersonell (provisorfarmasøyt) med rett til å utlevere legemidler og med plikt til å gi råd/informasjon om legemidlers effekter og korrekt bruk. Kandidaten har også nødvendig grunnlag for å få driftskonsesjon for apotek, for å bli kvalifisert person (QP) for legemiddelproduksjon og for å bli farmasifaglig ansvarlig i grossistvirksomhet.</a:t>
            </a:r>
          </a:p>
          <a:p>
            <a:pPr marL="0" indent="0" algn="just">
              <a:buNone/>
            </a:pPr>
            <a:endParaRPr lang="nb-NO" sz="2000" dirty="0"/>
          </a:p>
          <a:p>
            <a:pPr algn="just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4720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b="1" i="1" dirty="0">
                <a:solidFill>
                  <a:srgbClr val="FF0000"/>
                </a:solidFill>
              </a:rPr>
              <a:t>Beskrivelse av læringsutbytte</a:t>
            </a:r>
            <a:r>
              <a:rPr lang="nb-NO" b="1" dirty="0">
                <a:solidFill>
                  <a:srgbClr val="FF0000"/>
                </a:solidFill>
              </a:rPr>
              <a:t/>
            </a:r>
            <a:br>
              <a:rPr lang="nb-NO" b="1" dirty="0">
                <a:solidFill>
                  <a:srgbClr val="FF0000"/>
                </a:solidFill>
              </a:rPr>
            </a:br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94928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7200" i="1" dirty="0" smtClean="0">
                <a:solidFill>
                  <a:srgbClr val="FF0000"/>
                </a:solidFill>
              </a:rPr>
              <a:t>Kunnskaper</a:t>
            </a:r>
          </a:p>
          <a:p>
            <a:pPr marL="0" indent="0">
              <a:buNone/>
            </a:pPr>
            <a:endParaRPr lang="nb-NO" sz="11200" dirty="0"/>
          </a:p>
          <a:p>
            <a:pPr marL="0" indent="0">
              <a:buNone/>
            </a:pPr>
            <a:r>
              <a:rPr lang="nb-NO" sz="6400" dirty="0"/>
              <a:t>En kandidat som er master i farmasi… </a:t>
            </a:r>
          </a:p>
          <a:p>
            <a:pPr lvl="0"/>
            <a:r>
              <a:rPr lang="nb-NO" sz="6400" dirty="0"/>
              <a:t>er legemiddelekspert med inngående kunnskap om sentrale virkestoffers opphav, syntese, isolering, strukturoppklaring og struktur-aktivitetsforhold, og om legemidlers fremstilling, kvalitetskrav, effekter, </a:t>
            </a:r>
            <a:r>
              <a:rPr lang="nb-NO" sz="6400" dirty="0" err="1"/>
              <a:t>farmakokinetikk</a:t>
            </a:r>
            <a:r>
              <a:rPr lang="nb-NO" sz="6400" dirty="0"/>
              <a:t>, bruk og plass i forebygging og behandling av sykdom ut fra et individ- og samfunnsperspektiv (autorisert helsepersonell).</a:t>
            </a:r>
          </a:p>
          <a:p>
            <a:pPr marL="0" indent="0">
              <a:buNone/>
            </a:pPr>
            <a:r>
              <a:rPr lang="nb-NO" sz="6400" dirty="0"/>
              <a:t> </a:t>
            </a:r>
          </a:p>
          <a:p>
            <a:pPr marL="400050" lvl="1" indent="0">
              <a:buNone/>
            </a:pPr>
            <a:r>
              <a:rPr lang="nb-NO" sz="6000" i="1" dirty="0"/>
              <a:t>Utdyping og presisering</a:t>
            </a:r>
            <a:endParaRPr lang="nb-NO" sz="6000" dirty="0"/>
          </a:p>
          <a:p>
            <a:pPr lvl="1"/>
            <a:r>
              <a:rPr lang="nb-NO" sz="6000" dirty="0"/>
              <a:t>For å bli ekspert på legemidler er det viktig å ha et solid fundament innen kjemi, biologi, farmakologi, </a:t>
            </a:r>
            <a:r>
              <a:rPr lang="nb-NO" sz="6000" dirty="0" err="1"/>
              <a:t>farmakoterapi</a:t>
            </a:r>
            <a:r>
              <a:rPr lang="nb-NO" sz="6000" dirty="0"/>
              <a:t>, legemiddelteknologi, samfunnsfarmasi og andre fagområder beskrevet i EUs direktiv om profesjonsutdanningen (2005/36/EC; 2013/55/EU). Utdanningen bygger på gjeldende lover og forskrifter (Legemiddelloven, Samhandlingsreformen, Legemiddelmeldingen mm.). </a:t>
            </a:r>
          </a:p>
          <a:p>
            <a:pPr lvl="1"/>
            <a:r>
              <a:rPr lang="nb-NO" sz="6000" dirty="0"/>
              <a:t>Legemiddelperspektivet er sentralt gjennom hele masterprogrammet. Kandidaten får kunnskap om legemidler til behandling av ulike sykdommer på individ- og samfunnsnivå. Kunnskap om bivirknings- og interaksjonsproblematikk ved legemiddelbruk er viktig med hensyn til en stadig voksende og aldrende befolkning, der </a:t>
            </a:r>
            <a:r>
              <a:rPr lang="nb-NO" sz="6000" dirty="0" err="1"/>
              <a:t>polyfarmasi</a:t>
            </a:r>
            <a:r>
              <a:rPr lang="nb-NO" sz="6000" dirty="0"/>
              <a:t> er en utfordring. </a:t>
            </a:r>
          </a:p>
          <a:p>
            <a:pPr lvl="1"/>
            <a:r>
              <a:rPr lang="nb-NO" sz="6000" dirty="0"/>
              <a:t>Masterstudiet i farmasi gir bred kunnskap om humanfysiologi og sykdomsutvikling, som er nødvendig for å kunne vurdere avansert legemiddelterapi og legemiddelhåndtering i samhandling med annet helsepersonell og pasient.</a:t>
            </a:r>
          </a:p>
          <a:p>
            <a:pPr lvl="1"/>
            <a:r>
              <a:rPr lang="nb-NO" sz="6000" dirty="0"/>
              <a:t>Kandidaten har bred kunnskap om klinisk utprøving av legemidler med tilhørende innsamling av og krav til dokumentasjon</a:t>
            </a:r>
          </a:p>
          <a:p>
            <a:pPr lvl="1"/>
            <a:r>
              <a:rPr lang="nb-NO" sz="6000" dirty="0"/>
              <a:t>Kandidaten har også kunnskap om sentrale legemiddelanalytiske metoder.</a:t>
            </a:r>
          </a:p>
        </p:txBody>
      </p:sp>
    </p:spTree>
    <p:extLst>
      <p:ext uri="{BB962C8B-B14F-4D97-AF65-F5344CB8AC3E}">
        <p14:creationId xmlns:p14="http://schemas.microsoft.com/office/powerpoint/2010/main" val="11168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" y="0"/>
            <a:ext cx="91440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i="1" dirty="0">
                <a:solidFill>
                  <a:srgbClr val="FF0000"/>
                </a:solidFill>
              </a:rPr>
              <a:t>Ferdigheter</a:t>
            </a:r>
            <a:endParaRPr lang="nb-NO" sz="1600" dirty="0">
              <a:solidFill>
                <a:srgbClr val="FF0000"/>
              </a:solidFill>
            </a:endParaRPr>
          </a:p>
          <a:p>
            <a:endParaRPr lang="nb-NO" dirty="0" smtClean="0"/>
          </a:p>
          <a:p>
            <a:r>
              <a:rPr lang="nb-NO" dirty="0" smtClean="0"/>
              <a:t>En </a:t>
            </a:r>
            <a:r>
              <a:rPr lang="nb-NO" dirty="0"/>
              <a:t>kandidat som er master i farmasi… </a:t>
            </a:r>
            <a:endParaRPr lang="nb-NO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kan vurdere avansert legemiddelterapi og legemiddelhåndtering i samhandling med annet helsepersonell og pasient</a:t>
            </a:r>
            <a:endParaRPr lang="nb-NO" sz="1600" dirty="0"/>
          </a:p>
          <a:p>
            <a:endParaRPr lang="nb-NO" i="1" dirty="0" smtClean="0"/>
          </a:p>
          <a:p>
            <a:pPr lvl="1"/>
            <a:r>
              <a:rPr lang="nb-NO" i="1" dirty="0" smtClean="0"/>
              <a:t>Utdyping </a:t>
            </a:r>
            <a:r>
              <a:rPr lang="nb-NO" i="1" dirty="0"/>
              <a:t>og presisering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Kandidaten kan bidra til optimalisering av legemiddelbehandling for den enkelte pasient gjennom tverrfaglig samarbeid med annet helsepersonell, og drøfte rasjonell legemiddelbruk i forhold til helseøkonomiske prinsipper i et individ- og samfunnsperspektiv 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Kandidaten kan analysere ulik informasjon om legemidler og legemiddelbruk og anvende dette til å strukturere og formulere faglige resonnementer </a:t>
            </a:r>
            <a:endParaRPr lang="nb-NO" sz="1600" dirty="0"/>
          </a:p>
          <a:p>
            <a:r>
              <a:rPr lang="nb-NO" dirty="0"/>
              <a:t> </a:t>
            </a:r>
            <a:endParaRPr lang="nb-NO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har teknologisk kompetanse og kan formulere, produsere og kvalitetskontrollere legemidler.</a:t>
            </a:r>
            <a:endParaRPr lang="nb-NO" sz="1600" dirty="0"/>
          </a:p>
          <a:p>
            <a:r>
              <a:rPr lang="nb-NO" i="1" dirty="0"/>
              <a:t> </a:t>
            </a:r>
            <a:endParaRPr lang="nb-NO" sz="1600" dirty="0"/>
          </a:p>
          <a:p>
            <a:pPr lvl="1"/>
            <a:r>
              <a:rPr lang="nb-NO" i="1" dirty="0"/>
              <a:t>Utdyping og presisering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Kompetanse innenfor legemiddelformulering og -produksjon er essensiell for en Master i farmasi. Kandidaten har fokus på kvalitetssikring i alle ledd i produksjons- og distribusjonskjeden og i alle farmasøytiske tjenester. 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Utdanningen gir kandidatene teoretisk grunnlag for å kunne bli godkjent som kvalifisert person (QP) for legemiddelproduksjon i henhold til gjeldende lover og forskrifter. Godkjenning av ferdige produkter gjelder på mange nivåer fra mindre produksjoner, f.eks. til kliniske forsøk, opp til full industriell skala.</a:t>
            </a:r>
            <a:endParaRPr lang="nb-NO" sz="1600" dirty="0"/>
          </a:p>
          <a:p>
            <a:pPr lvl="1"/>
            <a:r>
              <a:rPr lang="nb-NO" dirty="0"/>
              <a:t> </a:t>
            </a:r>
            <a:endParaRPr lang="nb-NO" sz="1600" dirty="0"/>
          </a:p>
          <a:p>
            <a:r>
              <a:rPr lang="nb-NO" dirty="0"/>
              <a:t> 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42272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kan gjennomføre et veiledet, selvstendig, avgrenset forsknings- og utviklingsprosjekt relatert til farmasi i tråd med kravene for gjeldende forskningsmetodikk og etiske standarder innen fagfeltet.</a:t>
            </a:r>
            <a:endParaRPr lang="nb-NO" sz="1600" dirty="0"/>
          </a:p>
          <a:p>
            <a:r>
              <a:rPr lang="nb-NO" i="1" dirty="0"/>
              <a:t> </a:t>
            </a:r>
            <a:endParaRPr lang="nb-NO" sz="1600" dirty="0"/>
          </a:p>
          <a:p>
            <a:pPr lvl="1"/>
            <a:r>
              <a:rPr lang="nb-NO" i="1" dirty="0"/>
              <a:t>Utdyping og presisering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Masteroppgaven gir kandidaten grunnlag slik av han/hun kan bidra til kvalitetsutvikling, innovasjon og nytenkning innen relevante fagfelt.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Kandidaten kan drøfte farmasifaglige problemstillinger, analyser, forskningsresultater og konklusjoner.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Kandidaten kan avvende relevante statistiske og epidemiologiske metoder på legemiddelrelaterte problemstillinger. 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 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5713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514" y="38447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i="1" dirty="0">
                <a:solidFill>
                  <a:srgbClr val="FF0000"/>
                </a:solidFill>
              </a:rPr>
              <a:t>Generell kompetanse</a:t>
            </a:r>
            <a:endParaRPr lang="nb-NO" sz="1600" dirty="0">
              <a:solidFill>
                <a:srgbClr val="FF0000"/>
              </a:solidFill>
            </a:endParaRPr>
          </a:p>
          <a:p>
            <a:r>
              <a:rPr lang="nb-NO" dirty="0"/>
              <a:t>En kandidat som er master i farmasi… </a:t>
            </a:r>
            <a:endParaRPr lang="nb-NO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kan presentere og kommunisere relevant legemiddelinformasjon til pasient/kunde og annet helsepersonell, eksperter fra andre disipliner og allmennheten</a:t>
            </a:r>
            <a:endParaRPr lang="nb-NO" sz="1600" dirty="0"/>
          </a:p>
          <a:p>
            <a:r>
              <a:rPr lang="nb-NO" i="1" dirty="0"/>
              <a:t> </a:t>
            </a:r>
            <a:endParaRPr lang="nb-NO" sz="1600" dirty="0"/>
          </a:p>
          <a:p>
            <a:pPr lvl="1"/>
            <a:r>
              <a:rPr lang="nb-NO" i="1" dirty="0"/>
              <a:t>Utdyping og presisering</a:t>
            </a:r>
            <a:endParaRPr lang="nb-NO" sz="1600" dirty="0"/>
          </a:p>
          <a:p>
            <a:pPr lvl="1"/>
            <a:r>
              <a:rPr lang="nb-NO" dirty="0"/>
              <a:t>Ferdigheter innen kommunikasjon /(både skriftlig og muntlig) er viktig for å møte brukernes krav til samhandling. </a:t>
            </a:r>
            <a:endParaRPr lang="nb-NO" sz="1600" dirty="0"/>
          </a:p>
          <a:p>
            <a:pPr lvl="1"/>
            <a:r>
              <a:rPr lang="nb-NO" dirty="0"/>
              <a:t>En Master i farmasi bidrar med legemiddelkompetanse og kunnskap om riktig legemiddelbruk på individnivå - i tverrfaglige team rundt pasienten og i samfunnet - innen helsesektorens forvaltningsorganer og i legemiddelindustrien.</a:t>
            </a:r>
            <a:endParaRPr lang="nb-NO" sz="1600" dirty="0"/>
          </a:p>
          <a:p>
            <a:pPr lvl="1"/>
            <a:r>
              <a:rPr lang="nb-NO" dirty="0"/>
              <a:t>Utdanningen gir evne til selvstendig arbeid og fokuserer på betydningen av det å arbeide i team, både sammen med andre fra samme fagområde og tverrfaglig. </a:t>
            </a:r>
            <a:endParaRPr lang="nb-NO" sz="1600" dirty="0"/>
          </a:p>
          <a:p>
            <a:pPr lvl="1"/>
            <a:r>
              <a:rPr lang="nb-NO" dirty="0"/>
              <a:t> </a:t>
            </a:r>
            <a:endParaRPr lang="nb-NO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/>
              <a:t>kan arbeide selvstendig i tråd med lover, forskrifter og yrkesetiske retningslinjer.</a:t>
            </a:r>
            <a:endParaRPr lang="nb-NO" sz="1600" dirty="0"/>
          </a:p>
          <a:p>
            <a:r>
              <a:rPr lang="nb-NO" i="1" dirty="0"/>
              <a:t> </a:t>
            </a:r>
            <a:endParaRPr lang="nb-NO" sz="1600" dirty="0"/>
          </a:p>
          <a:p>
            <a:pPr lvl="1"/>
            <a:r>
              <a:rPr lang="nb-NO" i="1" dirty="0"/>
              <a:t>Utdyping og presisering</a:t>
            </a:r>
            <a:endParaRPr lang="nb-NO" sz="1600" dirty="0"/>
          </a:p>
          <a:p>
            <a:pPr lvl="1"/>
            <a:r>
              <a:rPr lang="nb-NO" dirty="0"/>
              <a:t>Masterstudiet i farmasi gjør kandidaten i stand til å analysere etiske problemstillinger innen farmasøytisk praksis og reflektere over forskningsetiske problemstillinger innen farmasi.</a:t>
            </a:r>
            <a:endParaRPr lang="nb-NO" sz="1600" dirty="0"/>
          </a:p>
          <a:p>
            <a:pPr lvl="1"/>
            <a:r>
              <a:rPr lang="nb-NO" dirty="0"/>
              <a:t>Kandidaten kan nyttiggjøre seg forskningsresultater i yrkesutøvelsen og reflektere kritisk over egen yrkesutøvelse.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09193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97391"/>
              </p:ext>
            </p:extLst>
          </p:nvPr>
        </p:nvGraphicFramePr>
        <p:xfrm>
          <a:off x="251521" y="548680"/>
          <a:ext cx="8640959" cy="5843061"/>
        </p:xfrm>
        <a:graphic>
          <a:graphicData uri="http://schemas.openxmlformats.org/drawingml/2006/table">
            <a:tbl>
              <a:tblPr/>
              <a:tblGrid>
                <a:gridCol w="504055"/>
                <a:gridCol w="2376264"/>
                <a:gridCol w="135248"/>
                <a:gridCol w="2536531"/>
                <a:gridCol w="2596737"/>
                <a:gridCol w="492124"/>
              </a:tblGrid>
              <a:tr h="287578"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5-årig Masterprogram i FARMASI</a:t>
                      </a:r>
                    </a:p>
                  </a:txBody>
                  <a:tcPr marL="6493" marR="6493" marT="64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331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           </a:t>
                      </a:r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Forskningsoppgave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</a:t>
                      </a:r>
                      <a:r>
                        <a:rPr lang="nb-N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+ 15 </a:t>
                      </a:r>
                      <a:r>
                        <a:rPr lang="nb-N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spesialiserende emner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8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8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Obligatorisk/Internasjonalisering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Valgfritt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Valgfritt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755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Anvendt statistikk for farmasøyter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Internasjonalisering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8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Internasjonalisering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34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Videregående </a:t>
                      </a:r>
                      <a:r>
                        <a:rPr lang="nb-N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farmakoterapi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Formulering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Utvikling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 legemidler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9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og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væsketerapi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legemidler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9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 a r m a s ø y t i s k   p r a k s i s (30 sp)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Farmakognosi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nb-NO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Farmakoterapi</a:t>
                      </a:r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 2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Legemiddelbruk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folkehelse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Legemiddelanalyse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Farmasøytisk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mikrobiologi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Grunnleggende </a:t>
                      </a:r>
                      <a:r>
                        <a:rPr lang="nb-N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legemiddelfrem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stilling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 kvalitetssikring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Legemiddelkjemi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nb-NO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Farmakoterapi</a:t>
                      </a:r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 1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Legemiddelformer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og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nb-NO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biofarmasi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Farmasøytisk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rettet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Farmakologi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fysiologi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Farmasøytisk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biokjemi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organisk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kjemi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og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cellebiologi 2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Farmasøytisk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kjemi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Farmakologi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fysiologi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Farmasøyten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pasienten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712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og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cellebiologi 1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og </a:t>
                      </a:r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samfunnet</a:t>
                      </a: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A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331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nb-NO"/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93" marR="6493" marT="64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6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657691"/>
              </p:ext>
            </p:extLst>
          </p:nvPr>
        </p:nvGraphicFramePr>
        <p:xfrm>
          <a:off x="251520" y="152141"/>
          <a:ext cx="8712968" cy="65172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3425"/>
                <a:gridCol w="1619490"/>
                <a:gridCol w="940167"/>
                <a:gridCol w="923277"/>
                <a:gridCol w="1526597"/>
                <a:gridCol w="1567886"/>
                <a:gridCol w="1412126"/>
              </a:tblGrid>
              <a:tr h="396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Sem.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Faglige temaer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Faglig dybde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Faglig bredde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Profesjonell kompetanse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Forsknings-nærhet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Tankesett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  <a:tr h="991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6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Kunnskap om legemidler, samfunnet, helsevesenet, apotekvesenet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Begrenset, men innen spesielle temaer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Meget stor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Tverrprofesjonell samarbeidslæring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Anvende kunnskap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Begrenset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Kommunikasjon pasienter/annet helsepersonell,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anvende kunnskap,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løsningsorientert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  <a:tr h="1190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Legemiddelbruk og folkehelse, farmakognosi, naturmidler, kosttilskudd,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 err="1">
                          <a:effectLst/>
                        </a:rPr>
                        <a:t>farmakoterapi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Ja, dybde i behandling av store syk-dommer som hjerte-kar/CNS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Stor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Farmakoterapi, samhandling, kunnskap om anvendelse av legemidler til den enkelte pasient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Betydelig, terapianbefalinger og kliniske studier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Mye empirisk viten innenfor terapi, tilegne seg ny kunnskap, livslang læring, samhandling, kommunikasjon 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  <a:tr h="740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Legemiddel-fremstilling, bio-analyse og mikrobiologi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Ja, fokus på frem-stilling av legemidler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Noe mindre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Evne til kvalitetssikring av legemiddel-produksjon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Begrenset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Tverrfaglig tilnærming til legemiddel-produksjon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  <a:tr h="1190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Legemiddel-former, biofarmasi og farmakokinetikk samt legemiddel-kjemi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Ja, dybde i flere viktige fag, som biofarmasi/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farmako-kinetikk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Stor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 err="1">
                          <a:effectLst/>
                        </a:rPr>
                        <a:t>Farmakoterapi</a:t>
                      </a:r>
                      <a:r>
                        <a:rPr lang="nb-NO" sz="1100" dirty="0">
                          <a:effectLst/>
                        </a:rPr>
                        <a:t>, samhandling, kunnskap om anvendelse av legemidler til den enkelte pasient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Betydelig, terapianbefalinger og kliniske studier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Mye empirisk viten innenfor terapi, tilegne seg ny kunnskap, livslang læring, samhandling, kommunikasjon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  <a:tr h="79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Organisk kjemi, biokjemi, cellebiologi, fysiologi og farmakologi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Betydelig innen visse områder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Stor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Tverrfaglig undervisning i kjemi og biologi rettet mot farmakologi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Begrenset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Kjemi og biologi som basis for å forstå legemidlers struktur og effekter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  <a:tr h="1190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</a:t>
                      </a:r>
                      <a:endParaRPr lang="nb-NO" sz="12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Samfunnsfarmasi, kjemi og cellebiologi /farmakologi 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Betydelig innen visse områder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Stor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Ja, tverrfaglig undervisning med fokus på pasienten, samfunnet og legemidler, samtidig med basal kjemi 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Begrenset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Interaksjon mellom emner, tverrfaglighet, gir anvendbar kunnskap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36592" marR="36592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98788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44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3877" y="83671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5-årig Masterprogram i FARMASI</a:t>
            </a:r>
            <a:endParaRPr lang="nb-NO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916832"/>
            <a:ext cx="6552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Innhold styres av/må ta hensyn til:</a:t>
            </a:r>
          </a:p>
          <a:p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EU-direktiv om profesjonsutdanninger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Legemiddelloven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Samhandlingsreformen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Legemiddelmeldingen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 smtClean="0"/>
              <a:t>LUBer</a:t>
            </a:r>
            <a:r>
              <a:rPr lang="nb-NO" sz="2400" dirty="0" smtClean="0"/>
              <a:t> vedtatt av Profesjonsrådet i farmasi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1909" y="557994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NB: Vi utdanner helsepersonell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643844"/>
            <a:ext cx="332101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720558"/>
            <a:ext cx="1875125" cy="21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09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736</Words>
  <Application>Microsoft Office PowerPoint</Application>
  <PresentationFormat>On-screen Show (4:3)</PresentationFormat>
  <Paragraphs>194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Masterprogrammet i farmasi  </vt:lpstr>
      <vt:lpstr>Beskrivelse av læringsutbytte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Gro Smistad</dc:creator>
  <cp:lastModifiedBy>Hanne Sølna</cp:lastModifiedBy>
  <cp:revision>13</cp:revision>
  <cp:lastPrinted>2015-11-12T12:16:25Z</cp:lastPrinted>
  <dcterms:created xsi:type="dcterms:W3CDTF">2015-11-10T15:47:25Z</dcterms:created>
  <dcterms:modified xsi:type="dcterms:W3CDTF">2015-11-28T12:59:11Z</dcterms:modified>
</cp:coreProperties>
</file>