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97" r:id="rId4"/>
    <p:sldId id="369" r:id="rId5"/>
    <p:sldId id="380" r:id="rId6"/>
    <p:sldId id="331" r:id="rId7"/>
    <p:sldId id="365" r:id="rId8"/>
    <p:sldId id="37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- aks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143" autoAdjust="0"/>
  </p:normalViewPr>
  <p:slideViewPr>
    <p:cSldViewPr>
      <p:cViewPr varScale="1">
        <p:scale>
          <a:sx n="86" d="100"/>
          <a:sy n="86" d="100"/>
        </p:scale>
        <p:origin x="-2334" y="-7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AAF59E-60FF-499B-A0B2-3A49E7AF08F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7BD7D90F-C4ED-442B-9980-CBAF24839366}">
      <dgm:prSet phldrT="[Tekst]" custT="1"/>
      <dgm:spPr/>
      <dgm:t>
        <a:bodyPr/>
        <a:lstStyle/>
        <a:p>
          <a:r>
            <a:rPr lang="nb-NO" sz="1400" b="1" dirty="0" smtClean="0"/>
            <a:t>Modulbasert        e-læringskurs</a:t>
          </a:r>
          <a:endParaRPr lang="nb-NO" sz="1400" b="1" dirty="0"/>
        </a:p>
      </dgm:t>
    </dgm:pt>
    <dgm:pt modelId="{2B0B925A-19D3-4E5A-91C1-10402A585682}" type="parTrans" cxnId="{35042A25-CE13-4C13-BDE9-ED5FAA4B21C7}">
      <dgm:prSet/>
      <dgm:spPr/>
      <dgm:t>
        <a:bodyPr/>
        <a:lstStyle/>
        <a:p>
          <a:endParaRPr lang="nb-NO" sz="1400"/>
        </a:p>
      </dgm:t>
    </dgm:pt>
    <dgm:pt modelId="{15BB01B6-9207-493F-AF5F-C7B4D59BF678}" type="sibTrans" cxnId="{35042A25-CE13-4C13-BDE9-ED5FAA4B21C7}">
      <dgm:prSet/>
      <dgm:spPr/>
      <dgm:t>
        <a:bodyPr/>
        <a:lstStyle/>
        <a:p>
          <a:endParaRPr lang="nb-NO" sz="1400"/>
        </a:p>
      </dgm:t>
    </dgm:pt>
    <dgm:pt modelId="{68D6B58C-4580-4079-BF36-65765CF39A0B}">
      <dgm:prSet phldrT="[Tekst]" custT="1"/>
      <dgm:spPr/>
      <dgm:t>
        <a:bodyPr/>
        <a:lstStyle/>
        <a:p>
          <a:r>
            <a:rPr lang="nb-NO" sz="1400" b="1" dirty="0" smtClean="0"/>
            <a:t>Brann-sikkerhetskurs</a:t>
          </a:r>
          <a:endParaRPr lang="nb-NO" sz="1400" b="1" dirty="0"/>
        </a:p>
      </dgm:t>
    </dgm:pt>
    <dgm:pt modelId="{919AA652-094A-4D2A-A005-E0F859AA8042}" type="parTrans" cxnId="{740C4F39-9971-4137-97C2-6058C895E842}">
      <dgm:prSet/>
      <dgm:spPr/>
      <dgm:t>
        <a:bodyPr/>
        <a:lstStyle/>
        <a:p>
          <a:endParaRPr lang="nb-NO" sz="1400"/>
        </a:p>
      </dgm:t>
    </dgm:pt>
    <dgm:pt modelId="{A1A07C40-9BD9-4E79-8964-3FDE82F4A491}" type="sibTrans" cxnId="{740C4F39-9971-4137-97C2-6058C895E842}">
      <dgm:prSet/>
      <dgm:spPr/>
      <dgm:t>
        <a:bodyPr/>
        <a:lstStyle/>
        <a:p>
          <a:endParaRPr lang="nb-NO" sz="1400"/>
        </a:p>
      </dgm:t>
    </dgm:pt>
    <dgm:pt modelId="{BC3D7656-C83A-4FB5-9620-8D968FCAB3A8}">
      <dgm:prSet custT="1"/>
      <dgm:spPr/>
      <dgm:t>
        <a:bodyPr/>
        <a:lstStyle/>
        <a:p>
          <a:r>
            <a:rPr lang="nb-NO" sz="1400" b="1" dirty="0" smtClean="0"/>
            <a:t>Lokal opplæring i HMS på laboratorier og  i felt</a:t>
          </a:r>
          <a:endParaRPr lang="nb-NO" sz="1400" b="1" dirty="0"/>
        </a:p>
      </dgm:t>
    </dgm:pt>
    <dgm:pt modelId="{2BDBA37D-A2C0-4F51-8C9C-10A0CEADEDB6}" type="parTrans" cxnId="{F96445B8-39CA-4468-BA08-DA3DF26CC12E}">
      <dgm:prSet/>
      <dgm:spPr/>
      <dgm:t>
        <a:bodyPr/>
        <a:lstStyle/>
        <a:p>
          <a:endParaRPr lang="nb-NO" sz="1400"/>
        </a:p>
      </dgm:t>
    </dgm:pt>
    <dgm:pt modelId="{D6F1A780-170B-41B6-B518-97340D14B41D}" type="sibTrans" cxnId="{F96445B8-39CA-4468-BA08-DA3DF26CC12E}">
      <dgm:prSet/>
      <dgm:spPr/>
      <dgm:t>
        <a:bodyPr/>
        <a:lstStyle/>
        <a:p>
          <a:endParaRPr lang="nb-NO" sz="1400"/>
        </a:p>
      </dgm:t>
    </dgm:pt>
    <dgm:pt modelId="{A6B75F6E-97FF-4587-B9AD-FC4A7EA9582E}">
      <dgm:prSet phldrT="[Tekst]" custT="1"/>
      <dgm:spPr/>
      <dgm:t>
        <a:bodyPr/>
        <a:lstStyle/>
        <a:p>
          <a:r>
            <a:rPr lang="nb-NO" sz="1400" b="1" dirty="0" smtClean="0"/>
            <a:t>Program-</a:t>
          </a:r>
        </a:p>
        <a:p>
          <a:r>
            <a:rPr lang="nb-NO" sz="1400" b="1" dirty="0" smtClean="0"/>
            <a:t>seminarer</a:t>
          </a:r>
          <a:endParaRPr lang="nb-NO" sz="1400" b="1" dirty="0"/>
        </a:p>
      </dgm:t>
    </dgm:pt>
    <dgm:pt modelId="{A4B7E40B-88D2-467B-B8EF-CE094DBC3BD0}" type="sibTrans" cxnId="{0A671178-2263-4936-A313-C29E40FAC81B}">
      <dgm:prSet/>
      <dgm:spPr/>
      <dgm:t>
        <a:bodyPr/>
        <a:lstStyle/>
        <a:p>
          <a:endParaRPr lang="nb-NO" sz="1400"/>
        </a:p>
      </dgm:t>
    </dgm:pt>
    <dgm:pt modelId="{ED11DC51-6179-40F5-8D20-7D41537813D0}" type="parTrans" cxnId="{0A671178-2263-4936-A313-C29E40FAC81B}">
      <dgm:prSet/>
      <dgm:spPr/>
      <dgm:t>
        <a:bodyPr/>
        <a:lstStyle/>
        <a:p>
          <a:endParaRPr lang="nb-NO" sz="1400"/>
        </a:p>
      </dgm:t>
    </dgm:pt>
    <dgm:pt modelId="{0BE49BB1-6040-4DE9-B630-351C72A1BB26}">
      <dgm:prSet custT="1"/>
      <dgm:spPr/>
      <dgm:t>
        <a:bodyPr/>
        <a:lstStyle/>
        <a:p>
          <a:r>
            <a:rPr lang="nb-NO" sz="1400" b="1" dirty="0" smtClean="0"/>
            <a:t>Forvei</a:t>
          </a:r>
          <a:endParaRPr lang="nb-NO" sz="1400" b="1" dirty="0"/>
        </a:p>
      </dgm:t>
    </dgm:pt>
    <dgm:pt modelId="{6FAA4AE1-DEA1-477E-8702-F6CADF7D9272}" type="parTrans" cxnId="{838A3BCF-B55F-420A-9B38-807D6EED03E2}">
      <dgm:prSet/>
      <dgm:spPr/>
      <dgm:t>
        <a:bodyPr/>
        <a:lstStyle/>
        <a:p>
          <a:endParaRPr lang="nb-NO" sz="1400"/>
        </a:p>
      </dgm:t>
    </dgm:pt>
    <dgm:pt modelId="{492D5C05-D227-4ABF-A3A9-A9555F02F351}" type="sibTrans" cxnId="{838A3BCF-B55F-420A-9B38-807D6EED03E2}">
      <dgm:prSet/>
      <dgm:spPr/>
      <dgm:t>
        <a:bodyPr/>
        <a:lstStyle/>
        <a:p>
          <a:endParaRPr lang="nb-NO" sz="1400"/>
        </a:p>
      </dgm:t>
    </dgm:pt>
    <dgm:pt modelId="{B86EAFF5-21F1-4AB8-8859-8D131FBEB59C}" type="pres">
      <dgm:prSet presAssocID="{1CAAF59E-60FF-499B-A0B2-3A49E7AF08F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57473361-CBD0-4AA8-83BB-F5C69559B871}" type="pres">
      <dgm:prSet presAssocID="{A6B75F6E-97FF-4587-B9AD-FC4A7EA9582E}" presName="hierRoot1" presStyleCnt="0"/>
      <dgm:spPr/>
    </dgm:pt>
    <dgm:pt modelId="{0FFEA015-28ED-496D-87EA-870F352D9A5C}" type="pres">
      <dgm:prSet presAssocID="{A6B75F6E-97FF-4587-B9AD-FC4A7EA9582E}" presName="composite" presStyleCnt="0"/>
      <dgm:spPr/>
    </dgm:pt>
    <dgm:pt modelId="{56D07A52-D503-48DB-8157-1BBEDB294906}" type="pres">
      <dgm:prSet presAssocID="{A6B75F6E-97FF-4587-B9AD-FC4A7EA9582E}" presName="background" presStyleLbl="node0" presStyleIdx="0" presStyleCnt="2"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endParaRPr lang="nb-NO"/>
        </a:p>
      </dgm:t>
    </dgm:pt>
    <dgm:pt modelId="{BE75A756-F37E-40CA-8E99-3BC68116DC62}" type="pres">
      <dgm:prSet presAssocID="{A6B75F6E-97FF-4587-B9AD-FC4A7EA9582E}" presName="text" presStyleLbl="fgAcc0" presStyleIdx="0" presStyleCnt="2" custLinFactNeighborX="16376" custLinFactNeighborY="1732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6E161D6-2D73-46B8-A032-C304FE30A8DE}" type="pres">
      <dgm:prSet presAssocID="{A6B75F6E-97FF-4587-B9AD-FC4A7EA9582E}" presName="hierChild2" presStyleCnt="0"/>
      <dgm:spPr/>
    </dgm:pt>
    <dgm:pt modelId="{2A66B757-5E71-4908-A476-BB698CA8FE1A}" type="pres">
      <dgm:prSet presAssocID="{2B0B925A-19D3-4E5A-91C1-10402A585682}" presName="Name10" presStyleLbl="parChTrans1D2" presStyleIdx="0" presStyleCnt="3"/>
      <dgm:spPr/>
      <dgm:t>
        <a:bodyPr/>
        <a:lstStyle/>
        <a:p>
          <a:endParaRPr lang="nb-NO"/>
        </a:p>
      </dgm:t>
    </dgm:pt>
    <dgm:pt modelId="{A8EAB15F-B949-41A0-B5DA-AA50BED263CA}" type="pres">
      <dgm:prSet presAssocID="{7BD7D90F-C4ED-442B-9980-CBAF24839366}" presName="hierRoot2" presStyleCnt="0"/>
      <dgm:spPr/>
    </dgm:pt>
    <dgm:pt modelId="{2443A068-F6B8-4972-8004-C0362EE6B3A8}" type="pres">
      <dgm:prSet presAssocID="{7BD7D90F-C4ED-442B-9980-CBAF24839366}" presName="composite2" presStyleCnt="0"/>
      <dgm:spPr/>
    </dgm:pt>
    <dgm:pt modelId="{9BF8EB8F-D334-4410-9AE9-99A045AAC05E}" type="pres">
      <dgm:prSet presAssocID="{7BD7D90F-C4ED-442B-9980-CBAF24839366}" presName="background2" presStyleLbl="node2" presStyleIdx="0" presStyleCnt="3"/>
      <dgm:spPr>
        <a:solidFill>
          <a:srgbClr val="92D050"/>
        </a:solidFill>
      </dgm:spPr>
      <dgm:t>
        <a:bodyPr/>
        <a:lstStyle/>
        <a:p>
          <a:endParaRPr lang="nb-NO"/>
        </a:p>
      </dgm:t>
    </dgm:pt>
    <dgm:pt modelId="{3E197BE4-7D6B-4C1B-935A-34C9487FE3AE}" type="pres">
      <dgm:prSet presAssocID="{7BD7D90F-C4ED-442B-9980-CBAF24839366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851511B-3609-4BCA-98C6-14D7D3F2AB56}" type="pres">
      <dgm:prSet presAssocID="{7BD7D90F-C4ED-442B-9980-CBAF24839366}" presName="hierChild3" presStyleCnt="0"/>
      <dgm:spPr/>
    </dgm:pt>
    <dgm:pt modelId="{441892E0-5BA5-4429-8D17-FA318D4D7047}" type="pres">
      <dgm:prSet presAssocID="{919AA652-094A-4D2A-A005-E0F859AA8042}" presName="Name10" presStyleLbl="parChTrans1D2" presStyleIdx="1" presStyleCnt="3"/>
      <dgm:spPr/>
      <dgm:t>
        <a:bodyPr/>
        <a:lstStyle/>
        <a:p>
          <a:endParaRPr lang="nb-NO"/>
        </a:p>
      </dgm:t>
    </dgm:pt>
    <dgm:pt modelId="{476E29A2-3E7B-4D20-A3FB-548443986039}" type="pres">
      <dgm:prSet presAssocID="{68D6B58C-4580-4079-BF36-65765CF39A0B}" presName="hierRoot2" presStyleCnt="0"/>
      <dgm:spPr/>
    </dgm:pt>
    <dgm:pt modelId="{50F26B65-46F8-473C-8CC0-8BE65B18B026}" type="pres">
      <dgm:prSet presAssocID="{68D6B58C-4580-4079-BF36-65765CF39A0B}" presName="composite2" presStyleCnt="0"/>
      <dgm:spPr/>
    </dgm:pt>
    <dgm:pt modelId="{5297E979-35C6-4C16-86FA-A2C3D58B88D0}" type="pres">
      <dgm:prSet presAssocID="{68D6B58C-4580-4079-BF36-65765CF39A0B}" presName="background2" presStyleLbl="node2" presStyleIdx="1" presStyleCnt="3"/>
      <dgm:spPr>
        <a:solidFill>
          <a:srgbClr val="92D050"/>
        </a:solidFill>
      </dgm:spPr>
      <dgm:t>
        <a:bodyPr/>
        <a:lstStyle/>
        <a:p>
          <a:endParaRPr lang="nb-NO"/>
        </a:p>
      </dgm:t>
    </dgm:pt>
    <dgm:pt modelId="{899B6C38-5936-4816-8A36-9750FD6EFB60}" type="pres">
      <dgm:prSet presAssocID="{68D6B58C-4580-4079-BF36-65765CF39A0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E79BDB8-DD46-4D7D-B450-021375411ACD}" type="pres">
      <dgm:prSet presAssocID="{68D6B58C-4580-4079-BF36-65765CF39A0B}" presName="hierChild3" presStyleCnt="0"/>
      <dgm:spPr/>
    </dgm:pt>
    <dgm:pt modelId="{E43DF653-C26F-45B5-BE05-0896B51BA9CE}" type="pres">
      <dgm:prSet presAssocID="{2BDBA37D-A2C0-4F51-8C9C-10A0CEADEDB6}" presName="Name10" presStyleLbl="parChTrans1D2" presStyleIdx="2" presStyleCnt="3"/>
      <dgm:spPr/>
      <dgm:t>
        <a:bodyPr/>
        <a:lstStyle/>
        <a:p>
          <a:endParaRPr lang="nb-NO"/>
        </a:p>
      </dgm:t>
    </dgm:pt>
    <dgm:pt modelId="{64CD97FF-4CBD-4317-9DA5-07136B11F9EC}" type="pres">
      <dgm:prSet presAssocID="{BC3D7656-C83A-4FB5-9620-8D968FCAB3A8}" presName="hierRoot2" presStyleCnt="0"/>
      <dgm:spPr/>
    </dgm:pt>
    <dgm:pt modelId="{12C07B81-0E4F-4926-9A36-477F291A92AC}" type="pres">
      <dgm:prSet presAssocID="{BC3D7656-C83A-4FB5-9620-8D968FCAB3A8}" presName="composite2" presStyleCnt="0"/>
      <dgm:spPr/>
    </dgm:pt>
    <dgm:pt modelId="{E235326D-EBE9-4B95-BB8A-7D4018A8E5BA}" type="pres">
      <dgm:prSet presAssocID="{BC3D7656-C83A-4FB5-9620-8D968FCAB3A8}" presName="background2" presStyleLbl="node2" presStyleIdx="2" presStyleCnt="3"/>
      <dgm:spPr>
        <a:solidFill>
          <a:srgbClr val="92D050"/>
        </a:solidFill>
      </dgm:spPr>
      <dgm:t>
        <a:bodyPr/>
        <a:lstStyle/>
        <a:p>
          <a:endParaRPr lang="nb-NO"/>
        </a:p>
      </dgm:t>
    </dgm:pt>
    <dgm:pt modelId="{C23A151E-4814-426B-B638-73E7AA662442}" type="pres">
      <dgm:prSet presAssocID="{BC3D7656-C83A-4FB5-9620-8D968FCAB3A8}" presName="text2" presStyleLbl="fgAcc2" presStyleIdx="2" presStyleCnt="3" custLinFactNeighborX="-3559" custLinFactNeighborY="41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796388F-D66C-45C0-98C5-6003411FECDF}" type="pres">
      <dgm:prSet presAssocID="{BC3D7656-C83A-4FB5-9620-8D968FCAB3A8}" presName="hierChild3" presStyleCnt="0"/>
      <dgm:spPr/>
    </dgm:pt>
    <dgm:pt modelId="{36F68989-EAF8-467C-85D4-BEFD9E94D441}" type="pres">
      <dgm:prSet presAssocID="{0BE49BB1-6040-4DE9-B630-351C72A1BB26}" presName="hierRoot1" presStyleCnt="0"/>
      <dgm:spPr/>
    </dgm:pt>
    <dgm:pt modelId="{3DA0FC03-0DBA-494C-891D-09FB83042B6E}" type="pres">
      <dgm:prSet presAssocID="{0BE49BB1-6040-4DE9-B630-351C72A1BB26}" presName="composite" presStyleCnt="0"/>
      <dgm:spPr/>
    </dgm:pt>
    <dgm:pt modelId="{4D6B5255-4BCD-4F56-B003-D5473E380674}" type="pres">
      <dgm:prSet presAssocID="{0BE49BB1-6040-4DE9-B630-351C72A1BB26}" presName="background" presStyleLbl="node0" presStyleIdx="1" presStyleCnt="2"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endParaRPr lang="nb-NO"/>
        </a:p>
      </dgm:t>
    </dgm:pt>
    <dgm:pt modelId="{DA989CD2-3FE4-437C-9EBB-067A86619ABB}" type="pres">
      <dgm:prSet presAssocID="{0BE49BB1-6040-4DE9-B630-351C72A1BB26}" presName="text" presStyleLbl="fgAcc0" presStyleIdx="1" presStyleCnt="2" custScaleX="56719" custScaleY="58915" custLinFactNeighborX="28552" custLinFactNeighborY="3055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4BE65D4-57FD-4DAC-AA4D-783EA7886213}" type="pres">
      <dgm:prSet presAssocID="{0BE49BB1-6040-4DE9-B630-351C72A1BB26}" presName="hierChild2" presStyleCnt="0"/>
      <dgm:spPr/>
    </dgm:pt>
  </dgm:ptLst>
  <dgm:cxnLst>
    <dgm:cxn modelId="{F96445B8-39CA-4468-BA08-DA3DF26CC12E}" srcId="{A6B75F6E-97FF-4587-B9AD-FC4A7EA9582E}" destId="{BC3D7656-C83A-4FB5-9620-8D968FCAB3A8}" srcOrd="2" destOrd="0" parTransId="{2BDBA37D-A2C0-4F51-8C9C-10A0CEADEDB6}" sibTransId="{D6F1A780-170B-41B6-B518-97340D14B41D}"/>
    <dgm:cxn modelId="{740C4F39-9971-4137-97C2-6058C895E842}" srcId="{A6B75F6E-97FF-4587-B9AD-FC4A7EA9582E}" destId="{68D6B58C-4580-4079-BF36-65765CF39A0B}" srcOrd="1" destOrd="0" parTransId="{919AA652-094A-4D2A-A005-E0F859AA8042}" sibTransId="{A1A07C40-9BD9-4E79-8964-3FDE82F4A491}"/>
    <dgm:cxn modelId="{95410A3A-07E3-47DA-9604-75822AB37906}" type="presOf" srcId="{2B0B925A-19D3-4E5A-91C1-10402A585682}" destId="{2A66B757-5E71-4908-A476-BB698CA8FE1A}" srcOrd="0" destOrd="0" presId="urn:microsoft.com/office/officeart/2005/8/layout/hierarchy1"/>
    <dgm:cxn modelId="{886F1EC8-3781-41C4-BF50-3B6C03D54391}" type="presOf" srcId="{919AA652-094A-4D2A-A005-E0F859AA8042}" destId="{441892E0-5BA5-4429-8D17-FA318D4D7047}" srcOrd="0" destOrd="0" presId="urn:microsoft.com/office/officeart/2005/8/layout/hierarchy1"/>
    <dgm:cxn modelId="{7AB61383-5268-4AD3-BEF3-1AF97BCBFB45}" type="presOf" srcId="{0BE49BB1-6040-4DE9-B630-351C72A1BB26}" destId="{DA989CD2-3FE4-437C-9EBB-067A86619ABB}" srcOrd="0" destOrd="0" presId="urn:microsoft.com/office/officeart/2005/8/layout/hierarchy1"/>
    <dgm:cxn modelId="{35042A25-CE13-4C13-BDE9-ED5FAA4B21C7}" srcId="{A6B75F6E-97FF-4587-B9AD-FC4A7EA9582E}" destId="{7BD7D90F-C4ED-442B-9980-CBAF24839366}" srcOrd="0" destOrd="0" parTransId="{2B0B925A-19D3-4E5A-91C1-10402A585682}" sibTransId="{15BB01B6-9207-493F-AF5F-C7B4D59BF678}"/>
    <dgm:cxn modelId="{37437A5A-85EC-4A70-92C5-A593B81E7198}" type="presOf" srcId="{A6B75F6E-97FF-4587-B9AD-FC4A7EA9582E}" destId="{BE75A756-F37E-40CA-8E99-3BC68116DC62}" srcOrd="0" destOrd="0" presId="urn:microsoft.com/office/officeart/2005/8/layout/hierarchy1"/>
    <dgm:cxn modelId="{FF4B524C-11D4-4D3C-8DFA-FD6126673329}" type="presOf" srcId="{BC3D7656-C83A-4FB5-9620-8D968FCAB3A8}" destId="{C23A151E-4814-426B-B638-73E7AA662442}" srcOrd="0" destOrd="0" presId="urn:microsoft.com/office/officeart/2005/8/layout/hierarchy1"/>
    <dgm:cxn modelId="{94B2E2D7-894A-41A7-83EA-DEA4AFD23DC6}" type="presOf" srcId="{68D6B58C-4580-4079-BF36-65765CF39A0B}" destId="{899B6C38-5936-4816-8A36-9750FD6EFB60}" srcOrd="0" destOrd="0" presId="urn:microsoft.com/office/officeart/2005/8/layout/hierarchy1"/>
    <dgm:cxn modelId="{838A3BCF-B55F-420A-9B38-807D6EED03E2}" srcId="{1CAAF59E-60FF-499B-A0B2-3A49E7AF08F9}" destId="{0BE49BB1-6040-4DE9-B630-351C72A1BB26}" srcOrd="1" destOrd="0" parTransId="{6FAA4AE1-DEA1-477E-8702-F6CADF7D9272}" sibTransId="{492D5C05-D227-4ABF-A3A9-A9555F02F351}"/>
    <dgm:cxn modelId="{AC88A49C-816B-4A3C-85DE-E61A5D8F2D4E}" type="presOf" srcId="{1CAAF59E-60FF-499B-A0B2-3A49E7AF08F9}" destId="{B86EAFF5-21F1-4AB8-8859-8D131FBEB59C}" srcOrd="0" destOrd="0" presId="urn:microsoft.com/office/officeart/2005/8/layout/hierarchy1"/>
    <dgm:cxn modelId="{7AB18127-8785-4ED5-8D34-2173FAF954E5}" type="presOf" srcId="{7BD7D90F-C4ED-442B-9980-CBAF24839366}" destId="{3E197BE4-7D6B-4C1B-935A-34C9487FE3AE}" srcOrd="0" destOrd="0" presId="urn:microsoft.com/office/officeart/2005/8/layout/hierarchy1"/>
    <dgm:cxn modelId="{0A671178-2263-4936-A313-C29E40FAC81B}" srcId="{1CAAF59E-60FF-499B-A0B2-3A49E7AF08F9}" destId="{A6B75F6E-97FF-4587-B9AD-FC4A7EA9582E}" srcOrd="0" destOrd="0" parTransId="{ED11DC51-6179-40F5-8D20-7D41537813D0}" sibTransId="{A4B7E40B-88D2-467B-B8EF-CE094DBC3BD0}"/>
    <dgm:cxn modelId="{700C179B-4641-4F7B-A4EB-E87B24F8DDF2}" type="presOf" srcId="{2BDBA37D-A2C0-4F51-8C9C-10A0CEADEDB6}" destId="{E43DF653-C26F-45B5-BE05-0896B51BA9CE}" srcOrd="0" destOrd="0" presId="urn:microsoft.com/office/officeart/2005/8/layout/hierarchy1"/>
    <dgm:cxn modelId="{0D4B59B6-70F6-4E82-9426-3EAC311AE9DC}" type="presParOf" srcId="{B86EAFF5-21F1-4AB8-8859-8D131FBEB59C}" destId="{57473361-CBD0-4AA8-83BB-F5C69559B871}" srcOrd="0" destOrd="0" presId="urn:microsoft.com/office/officeart/2005/8/layout/hierarchy1"/>
    <dgm:cxn modelId="{38DE5C97-8F4A-415A-9404-3F8D416CDED7}" type="presParOf" srcId="{57473361-CBD0-4AA8-83BB-F5C69559B871}" destId="{0FFEA015-28ED-496D-87EA-870F352D9A5C}" srcOrd="0" destOrd="0" presId="urn:microsoft.com/office/officeart/2005/8/layout/hierarchy1"/>
    <dgm:cxn modelId="{82ECE2AC-25D0-4857-8094-37254D06A8F8}" type="presParOf" srcId="{0FFEA015-28ED-496D-87EA-870F352D9A5C}" destId="{56D07A52-D503-48DB-8157-1BBEDB294906}" srcOrd="0" destOrd="0" presId="urn:microsoft.com/office/officeart/2005/8/layout/hierarchy1"/>
    <dgm:cxn modelId="{EEAA7378-6B5A-4B40-8B92-E3D9FF6D1AAB}" type="presParOf" srcId="{0FFEA015-28ED-496D-87EA-870F352D9A5C}" destId="{BE75A756-F37E-40CA-8E99-3BC68116DC62}" srcOrd="1" destOrd="0" presId="urn:microsoft.com/office/officeart/2005/8/layout/hierarchy1"/>
    <dgm:cxn modelId="{FE589C02-5B94-46C3-89CB-A27DB1C00E47}" type="presParOf" srcId="{57473361-CBD0-4AA8-83BB-F5C69559B871}" destId="{A6E161D6-2D73-46B8-A032-C304FE30A8DE}" srcOrd="1" destOrd="0" presId="urn:microsoft.com/office/officeart/2005/8/layout/hierarchy1"/>
    <dgm:cxn modelId="{7C64FE6C-77CD-4228-9788-8633722FE8E8}" type="presParOf" srcId="{A6E161D6-2D73-46B8-A032-C304FE30A8DE}" destId="{2A66B757-5E71-4908-A476-BB698CA8FE1A}" srcOrd="0" destOrd="0" presId="urn:microsoft.com/office/officeart/2005/8/layout/hierarchy1"/>
    <dgm:cxn modelId="{620881F0-6F85-4160-835F-6B2C3BC675C9}" type="presParOf" srcId="{A6E161D6-2D73-46B8-A032-C304FE30A8DE}" destId="{A8EAB15F-B949-41A0-B5DA-AA50BED263CA}" srcOrd="1" destOrd="0" presId="urn:microsoft.com/office/officeart/2005/8/layout/hierarchy1"/>
    <dgm:cxn modelId="{5FDC611A-7BBB-4514-806A-528CB7FF8016}" type="presParOf" srcId="{A8EAB15F-B949-41A0-B5DA-AA50BED263CA}" destId="{2443A068-F6B8-4972-8004-C0362EE6B3A8}" srcOrd="0" destOrd="0" presId="urn:microsoft.com/office/officeart/2005/8/layout/hierarchy1"/>
    <dgm:cxn modelId="{8F698936-125C-4E1A-8E37-186B0C4C9347}" type="presParOf" srcId="{2443A068-F6B8-4972-8004-C0362EE6B3A8}" destId="{9BF8EB8F-D334-4410-9AE9-99A045AAC05E}" srcOrd="0" destOrd="0" presId="urn:microsoft.com/office/officeart/2005/8/layout/hierarchy1"/>
    <dgm:cxn modelId="{4D5387EF-9544-4A5D-864F-E131C3DC5732}" type="presParOf" srcId="{2443A068-F6B8-4972-8004-C0362EE6B3A8}" destId="{3E197BE4-7D6B-4C1B-935A-34C9487FE3AE}" srcOrd="1" destOrd="0" presId="urn:microsoft.com/office/officeart/2005/8/layout/hierarchy1"/>
    <dgm:cxn modelId="{0687DFB2-ABB6-4340-A744-891FED33261D}" type="presParOf" srcId="{A8EAB15F-B949-41A0-B5DA-AA50BED263CA}" destId="{D851511B-3609-4BCA-98C6-14D7D3F2AB56}" srcOrd="1" destOrd="0" presId="urn:microsoft.com/office/officeart/2005/8/layout/hierarchy1"/>
    <dgm:cxn modelId="{D6348F70-7616-4815-87EC-789D85EC33C3}" type="presParOf" srcId="{A6E161D6-2D73-46B8-A032-C304FE30A8DE}" destId="{441892E0-5BA5-4429-8D17-FA318D4D7047}" srcOrd="2" destOrd="0" presId="urn:microsoft.com/office/officeart/2005/8/layout/hierarchy1"/>
    <dgm:cxn modelId="{88BE09C6-4941-469E-AFC7-1FF44F3CC4DD}" type="presParOf" srcId="{A6E161D6-2D73-46B8-A032-C304FE30A8DE}" destId="{476E29A2-3E7B-4D20-A3FB-548443986039}" srcOrd="3" destOrd="0" presId="urn:microsoft.com/office/officeart/2005/8/layout/hierarchy1"/>
    <dgm:cxn modelId="{79D9371E-188C-48A8-A394-CF4A13FD62CB}" type="presParOf" srcId="{476E29A2-3E7B-4D20-A3FB-548443986039}" destId="{50F26B65-46F8-473C-8CC0-8BE65B18B026}" srcOrd="0" destOrd="0" presId="urn:microsoft.com/office/officeart/2005/8/layout/hierarchy1"/>
    <dgm:cxn modelId="{089A9C77-F7F3-4B92-85B7-2E680828FA87}" type="presParOf" srcId="{50F26B65-46F8-473C-8CC0-8BE65B18B026}" destId="{5297E979-35C6-4C16-86FA-A2C3D58B88D0}" srcOrd="0" destOrd="0" presId="urn:microsoft.com/office/officeart/2005/8/layout/hierarchy1"/>
    <dgm:cxn modelId="{69C34A3A-6720-4449-AF83-5ED04D350D9A}" type="presParOf" srcId="{50F26B65-46F8-473C-8CC0-8BE65B18B026}" destId="{899B6C38-5936-4816-8A36-9750FD6EFB60}" srcOrd="1" destOrd="0" presId="urn:microsoft.com/office/officeart/2005/8/layout/hierarchy1"/>
    <dgm:cxn modelId="{0675C2DC-CE8A-41D1-8002-0B7D849535A0}" type="presParOf" srcId="{476E29A2-3E7B-4D20-A3FB-548443986039}" destId="{CE79BDB8-DD46-4D7D-B450-021375411ACD}" srcOrd="1" destOrd="0" presId="urn:microsoft.com/office/officeart/2005/8/layout/hierarchy1"/>
    <dgm:cxn modelId="{2CA882D0-EF9E-4017-BF0C-220EAE69A637}" type="presParOf" srcId="{A6E161D6-2D73-46B8-A032-C304FE30A8DE}" destId="{E43DF653-C26F-45B5-BE05-0896B51BA9CE}" srcOrd="4" destOrd="0" presId="urn:microsoft.com/office/officeart/2005/8/layout/hierarchy1"/>
    <dgm:cxn modelId="{D74CD452-0BC9-457C-AC5B-C4DDFE807590}" type="presParOf" srcId="{A6E161D6-2D73-46B8-A032-C304FE30A8DE}" destId="{64CD97FF-4CBD-4317-9DA5-07136B11F9EC}" srcOrd="5" destOrd="0" presId="urn:microsoft.com/office/officeart/2005/8/layout/hierarchy1"/>
    <dgm:cxn modelId="{4A562837-63D0-4BE1-8024-7EFEAEF54961}" type="presParOf" srcId="{64CD97FF-4CBD-4317-9DA5-07136B11F9EC}" destId="{12C07B81-0E4F-4926-9A36-477F291A92AC}" srcOrd="0" destOrd="0" presId="urn:microsoft.com/office/officeart/2005/8/layout/hierarchy1"/>
    <dgm:cxn modelId="{0E9C030A-67CE-4199-8E62-D2DCDD923FB3}" type="presParOf" srcId="{12C07B81-0E4F-4926-9A36-477F291A92AC}" destId="{E235326D-EBE9-4B95-BB8A-7D4018A8E5BA}" srcOrd="0" destOrd="0" presId="urn:microsoft.com/office/officeart/2005/8/layout/hierarchy1"/>
    <dgm:cxn modelId="{85763777-3CA7-40A5-9FC7-AD83A78E2C3D}" type="presParOf" srcId="{12C07B81-0E4F-4926-9A36-477F291A92AC}" destId="{C23A151E-4814-426B-B638-73E7AA662442}" srcOrd="1" destOrd="0" presId="urn:microsoft.com/office/officeart/2005/8/layout/hierarchy1"/>
    <dgm:cxn modelId="{59A94543-8541-466F-BCB1-716EE7E96E15}" type="presParOf" srcId="{64CD97FF-4CBD-4317-9DA5-07136B11F9EC}" destId="{3796388F-D66C-45C0-98C5-6003411FECDF}" srcOrd="1" destOrd="0" presId="urn:microsoft.com/office/officeart/2005/8/layout/hierarchy1"/>
    <dgm:cxn modelId="{515BCA7E-4196-4BBC-92AA-41FD8A184F0B}" type="presParOf" srcId="{B86EAFF5-21F1-4AB8-8859-8D131FBEB59C}" destId="{36F68989-EAF8-467C-85D4-BEFD9E94D441}" srcOrd="1" destOrd="0" presId="urn:microsoft.com/office/officeart/2005/8/layout/hierarchy1"/>
    <dgm:cxn modelId="{5B150C52-CA26-4C09-9BDC-DA025D7748F6}" type="presParOf" srcId="{36F68989-EAF8-467C-85D4-BEFD9E94D441}" destId="{3DA0FC03-0DBA-494C-891D-09FB83042B6E}" srcOrd="0" destOrd="0" presId="urn:microsoft.com/office/officeart/2005/8/layout/hierarchy1"/>
    <dgm:cxn modelId="{B5C64111-C01D-4B24-9F22-E1677C35482D}" type="presParOf" srcId="{3DA0FC03-0DBA-494C-891D-09FB83042B6E}" destId="{4D6B5255-4BCD-4F56-B003-D5473E380674}" srcOrd="0" destOrd="0" presId="urn:microsoft.com/office/officeart/2005/8/layout/hierarchy1"/>
    <dgm:cxn modelId="{20F6855C-872D-4E19-A3F5-1E9B06580A2F}" type="presParOf" srcId="{3DA0FC03-0DBA-494C-891D-09FB83042B6E}" destId="{DA989CD2-3FE4-437C-9EBB-067A86619ABB}" srcOrd="1" destOrd="0" presId="urn:microsoft.com/office/officeart/2005/8/layout/hierarchy1"/>
    <dgm:cxn modelId="{D80FB6D5-7FF0-487A-8483-5CB06350C50F}" type="presParOf" srcId="{36F68989-EAF8-467C-85D4-BEFD9E94D441}" destId="{74BE65D4-57FD-4DAC-AA4D-783EA7886213}" srcOrd="1" destOrd="0" presId="urn:microsoft.com/office/officeart/2005/8/layout/hierarchy1"/>
  </dgm:cxnLst>
  <dgm:bg>
    <a:solidFill>
      <a:srgbClr val="0070C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73F1F3-7F2C-4D81-A3D5-A967CC7ADEE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616710F-B3E4-43F5-9F76-C9B5770BE43C}">
      <dgm:prSet phldrT="[Tekst]"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nb-NO" dirty="0" smtClean="0"/>
            <a:t>Utviklende læringsmiljø</a:t>
          </a:r>
          <a:endParaRPr lang="nb-NO" dirty="0"/>
        </a:p>
      </dgm:t>
    </dgm:pt>
    <dgm:pt modelId="{0CBA92DE-956E-4C0C-B484-DC347DD47B93}" type="parTrans" cxnId="{8D335982-3D0D-4433-B5B0-464248A7F5FA}">
      <dgm:prSet/>
      <dgm:spPr/>
      <dgm:t>
        <a:bodyPr/>
        <a:lstStyle/>
        <a:p>
          <a:endParaRPr lang="nb-NO"/>
        </a:p>
      </dgm:t>
    </dgm:pt>
    <dgm:pt modelId="{9D4131BF-26FA-42A5-B6BE-7CE07F5FCEC0}" type="sibTrans" cxnId="{8D335982-3D0D-4433-B5B0-464248A7F5FA}">
      <dgm:prSet/>
      <dgm:spPr/>
      <dgm:t>
        <a:bodyPr/>
        <a:lstStyle/>
        <a:p>
          <a:endParaRPr lang="nb-NO"/>
        </a:p>
      </dgm:t>
    </dgm:pt>
    <dgm:pt modelId="{05C04E62-B950-4E2F-9558-87B1350F0842}">
      <dgm:prSet phldrT="[Tekst]"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nb-NO" dirty="0" smtClean="0"/>
            <a:t>Trygghet og fysisk miljø</a:t>
          </a:r>
          <a:endParaRPr lang="nb-NO" dirty="0"/>
        </a:p>
      </dgm:t>
    </dgm:pt>
    <dgm:pt modelId="{C0E60853-1B41-45B7-A11C-A68C71958D67}" type="parTrans" cxnId="{82AE18D0-E367-460E-BB2C-45925B45ACA9}">
      <dgm:prSet/>
      <dgm:spPr/>
      <dgm:t>
        <a:bodyPr/>
        <a:lstStyle/>
        <a:p>
          <a:endParaRPr lang="nb-NO"/>
        </a:p>
      </dgm:t>
    </dgm:pt>
    <dgm:pt modelId="{5C400A60-CCDF-4BFC-AC82-E97C41185216}" type="sibTrans" cxnId="{82AE18D0-E367-460E-BB2C-45925B45ACA9}">
      <dgm:prSet/>
      <dgm:spPr/>
      <dgm:t>
        <a:bodyPr/>
        <a:lstStyle/>
        <a:p>
          <a:endParaRPr lang="nb-NO"/>
        </a:p>
      </dgm:t>
    </dgm:pt>
    <dgm:pt modelId="{6D8F3623-0523-4221-82E4-96E171F27E30}">
      <dgm:prSet phldrT="[Tekst]"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nb-NO" dirty="0" smtClean="0"/>
            <a:t>Lab.sikkerhet</a:t>
          </a:r>
          <a:endParaRPr lang="nb-NO" dirty="0"/>
        </a:p>
      </dgm:t>
    </dgm:pt>
    <dgm:pt modelId="{9555CBBB-FEBE-4CBC-A83F-081EC5993B4C}" type="parTrans" cxnId="{74A94BF8-76AC-4BAF-9080-AD0D83E4DD6D}">
      <dgm:prSet/>
      <dgm:spPr/>
      <dgm:t>
        <a:bodyPr/>
        <a:lstStyle/>
        <a:p>
          <a:endParaRPr lang="nb-NO"/>
        </a:p>
      </dgm:t>
    </dgm:pt>
    <dgm:pt modelId="{F785EF4A-D382-4934-824B-4795CB01D075}" type="sibTrans" cxnId="{74A94BF8-76AC-4BAF-9080-AD0D83E4DD6D}">
      <dgm:prSet/>
      <dgm:spPr/>
      <dgm:t>
        <a:bodyPr/>
        <a:lstStyle/>
        <a:p>
          <a:endParaRPr lang="nb-NO"/>
        </a:p>
      </dgm:t>
    </dgm:pt>
    <dgm:pt modelId="{51D70DD9-A617-4DA0-8438-B484AE9B9C54}">
      <dgm:prSet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nb-NO" dirty="0" smtClean="0"/>
            <a:t>El. sikkerhet</a:t>
          </a:r>
          <a:endParaRPr lang="nb-NO" dirty="0"/>
        </a:p>
      </dgm:t>
    </dgm:pt>
    <dgm:pt modelId="{D397D785-3351-4348-95A6-A02310C315B0}" type="parTrans" cxnId="{9F940DF6-84CB-45A0-A84A-9645540D49FE}">
      <dgm:prSet/>
      <dgm:spPr/>
      <dgm:t>
        <a:bodyPr/>
        <a:lstStyle/>
        <a:p>
          <a:endParaRPr lang="nb-NO"/>
        </a:p>
      </dgm:t>
    </dgm:pt>
    <dgm:pt modelId="{30524FFB-5D6F-4404-81F6-42448DA3775E}" type="sibTrans" cxnId="{9F940DF6-84CB-45A0-A84A-9645540D49FE}">
      <dgm:prSet/>
      <dgm:spPr/>
      <dgm:t>
        <a:bodyPr/>
        <a:lstStyle/>
        <a:p>
          <a:endParaRPr lang="nb-NO"/>
        </a:p>
      </dgm:t>
    </dgm:pt>
    <dgm:pt modelId="{1394219E-27E9-4CBA-8E0A-D93BED4EE3CF}">
      <dgm:prSet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nb-NO" dirty="0" smtClean="0"/>
            <a:t>Feltsikkerhet</a:t>
          </a:r>
          <a:endParaRPr lang="nb-NO" dirty="0"/>
        </a:p>
      </dgm:t>
    </dgm:pt>
    <dgm:pt modelId="{1F037133-53CD-4285-A175-7FD6707CC108}" type="parTrans" cxnId="{824F9D7F-303A-4B94-931C-4C808D3F4C3E}">
      <dgm:prSet/>
      <dgm:spPr/>
      <dgm:t>
        <a:bodyPr/>
        <a:lstStyle/>
        <a:p>
          <a:endParaRPr lang="nb-NO"/>
        </a:p>
      </dgm:t>
    </dgm:pt>
    <dgm:pt modelId="{1BBC3643-4C7C-4081-B0BE-7B11D209B792}" type="sibTrans" cxnId="{824F9D7F-303A-4B94-931C-4C808D3F4C3E}">
      <dgm:prSet/>
      <dgm:spPr/>
      <dgm:t>
        <a:bodyPr/>
        <a:lstStyle/>
        <a:p>
          <a:endParaRPr lang="nb-NO"/>
        </a:p>
      </dgm:t>
    </dgm:pt>
    <dgm:pt modelId="{9DA8CB21-2BEF-4B00-8F89-D6EF44A2C7D9}">
      <dgm:prSet/>
      <dgm:spPr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nb-NO" dirty="0" smtClean="0"/>
            <a:t>Klinikksikkerhet</a:t>
          </a:r>
          <a:endParaRPr lang="nb-NO" dirty="0"/>
        </a:p>
      </dgm:t>
    </dgm:pt>
    <dgm:pt modelId="{DA0DF914-8B52-47C9-B1BD-4AE0250E19F8}" type="parTrans" cxnId="{97CE10CF-87F4-4A98-9791-5DE5E02D47D0}">
      <dgm:prSet/>
      <dgm:spPr/>
      <dgm:t>
        <a:bodyPr/>
        <a:lstStyle/>
        <a:p>
          <a:endParaRPr lang="nb-NO"/>
        </a:p>
      </dgm:t>
    </dgm:pt>
    <dgm:pt modelId="{3076BB23-E540-493E-A7AF-82E28798634A}" type="sibTrans" cxnId="{97CE10CF-87F4-4A98-9791-5DE5E02D47D0}">
      <dgm:prSet/>
      <dgm:spPr/>
      <dgm:t>
        <a:bodyPr/>
        <a:lstStyle/>
        <a:p>
          <a:endParaRPr lang="nb-NO"/>
        </a:p>
      </dgm:t>
    </dgm:pt>
    <dgm:pt modelId="{B73DCB64-CB8D-4BC9-8D0D-B05C125A257B}" type="pres">
      <dgm:prSet presAssocID="{6273F1F3-7F2C-4D81-A3D5-A967CC7ADEE0}" presName="compositeShape" presStyleCnt="0">
        <dgm:presLayoutVars>
          <dgm:dir/>
          <dgm:resizeHandles/>
        </dgm:presLayoutVars>
      </dgm:prSet>
      <dgm:spPr/>
    </dgm:pt>
    <dgm:pt modelId="{F2261C7B-3964-4BDA-B054-D5046D74FF74}" type="pres">
      <dgm:prSet presAssocID="{6273F1F3-7F2C-4D81-A3D5-A967CC7ADEE0}" presName="pyramid" presStyleLbl="node1" presStyleIdx="0" presStyleCnt="1"/>
      <dgm:spPr>
        <a:solidFill>
          <a:srgbClr val="0070C0"/>
        </a:solidFill>
      </dgm:spPr>
    </dgm:pt>
    <dgm:pt modelId="{435BA984-B6E8-4904-A56A-92E9E8B7D22C}" type="pres">
      <dgm:prSet presAssocID="{6273F1F3-7F2C-4D81-A3D5-A967CC7ADEE0}" presName="theList" presStyleCnt="0"/>
      <dgm:spPr/>
    </dgm:pt>
    <dgm:pt modelId="{DA5593A9-599F-4090-92E1-4B2EA167ABE1}" type="pres">
      <dgm:prSet presAssocID="{3616710F-B3E4-43F5-9F76-C9B5770BE43C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6745F83-5894-4CD8-A8A3-99E675FF2F9B}" type="pres">
      <dgm:prSet presAssocID="{3616710F-B3E4-43F5-9F76-C9B5770BE43C}" presName="aSpace" presStyleCnt="0"/>
      <dgm:spPr/>
    </dgm:pt>
    <dgm:pt modelId="{696F521E-1BDB-4967-B75F-B7B439988F29}" type="pres">
      <dgm:prSet presAssocID="{05C04E62-B950-4E2F-9558-87B1350F0842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E4512B7-9CB4-4A7B-97A7-04FFF7B27050}" type="pres">
      <dgm:prSet presAssocID="{05C04E62-B950-4E2F-9558-87B1350F0842}" presName="aSpace" presStyleCnt="0"/>
      <dgm:spPr/>
    </dgm:pt>
    <dgm:pt modelId="{A2B050AF-CECD-46E6-9D5F-2E9D3DE1EE25}" type="pres">
      <dgm:prSet presAssocID="{6D8F3623-0523-4221-82E4-96E171F27E30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CF0A2CE-1C84-4CF8-ABEB-122BC5E418CB}" type="pres">
      <dgm:prSet presAssocID="{6D8F3623-0523-4221-82E4-96E171F27E30}" presName="aSpace" presStyleCnt="0"/>
      <dgm:spPr/>
    </dgm:pt>
    <dgm:pt modelId="{D8448875-17BC-40DC-BA67-BEB9E3F06CB6}" type="pres">
      <dgm:prSet presAssocID="{51D70DD9-A617-4DA0-8438-B484AE9B9C54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94DB8A3-60FB-4939-952B-6B925E47EE07}" type="pres">
      <dgm:prSet presAssocID="{51D70DD9-A617-4DA0-8438-B484AE9B9C54}" presName="aSpace" presStyleCnt="0"/>
      <dgm:spPr/>
    </dgm:pt>
    <dgm:pt modelId="{E00956F8-F4E9-45C5-96CC-4B27245BB80D}" type="pres">
      <dgm:prSet presAssocID="{1394219E-27E9-4CBA-8E0A-D93BED4EE3CF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D143177-424A-4A40-A968-A0463EC843F4}" type="pres">
      <dgm:prSet presAssocID="{1394219E-27E9-4CBA-8E0A-D93BED4EE3CF}" presName="aSpace" presStyleCnt="0"/>
      <dgm:spPr/>
    </dgm:pt>
    <dgm:pt modelId="{B13F3EC8-49ED-47D8-AE5C-212567166F42}" type="pres">
      <dgm:prSet presAssocID="{9DA8CB21-2BEF-4B00-8F89-D6EF44A2C7D9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1B4DD01-7913-435D-B3B2-0A81BEA7596E}" type="pres">
      <dgm:prSet presAssocID="{9DA8CB21-2BEF-4B00-8F89-D6EF44A2C7D9}" presName="aSpace" presStyleCnt="0"/>
      <dgm:spPr/>
    </dgm:pt>
  </dgm:ptLst>
  <dgm:cxnLst>
    <dgm:cxn modelId="{E60BB88F-12A3-44AA-970A-C7132A7C1C15}" type="presOf" srcId="{9DA8CB21-2BEF-4B00-8F89-D6EF44A2C7D9}" destId="{B13F3EC8-49ED-47D8-AE5C-212567166F42}" srcOrd="0" destOrd="0" presId="urn:microsoft.com/office/officeart/2005/8/layout/pyramid2"/>
    <dgm:cxn modelId="{97CE10CF-87F4-4A98-9791-5DE5E02D47D0}" srcId="{6273F1F3-7F2C-4D81-A3D5-A967CC7ADEE0}" destId="{9DA8CB21-2BEF-4B00-8F89-D6EF44A2C7D9}" srcOrd="5" destOrd="0" parTransId="{DA0DF914-8B52-47C9-B1BD-4AE0250E19F8}" sibTransId="{3076BB23-E540-493E-A7AF-82E28798634A}"/>
    <dgm:cxn modelId="{7EDDAF8E-B1A8-49D0-85EA-CD13223CFFD4}" type="presOf" srcId="{1394219E-27E9-4CBA-8E0A-D93BED4EE3CF}" destId="{E00956F8-F4E9-45C5-96CC-4B27245BB80D}" srcOrd="0" destOrd="0" presId="urn:microsoft.com/office/officeart/2005/8/layout/pyramid2"/>
    <dgm:cxn modelId="{9F940DF6-84CB-45A0-A84A-9645540D49FE}" srcId="{6273F1F3-7F2C-4D81-A3D5-A967CC7ADEE0}" destId="{51D70DD9-A617-4DA0-8438-B484AE9B9C54}" srcOrd="3" destOrd="0" parTransId="{D397D785-3351-4348-95A6-A02310C315B0}" sibTransId="{30524FFB-5D6F-4404-81F6-42448DA3775E}"/>
    <dgm:cxn modelId="{8D335982-3D0D-4433-B5B0-464248A7F5FA}" srcId="{6273F1F3-7F2C-4D81-A3D5-A967CC7ADEE0}" destId="{3616710F-B3E4-43F5-9F76-C9B5770BE43C}" srcOrd="0" destOrd="0" parTransId="{0CBA92DE-956E-4C0C-B484-DC347DD47B93}" sibTransId="{9D4131BF-26FA-42A5-B6BE-7CE07F5FCEC0}"/>
    <dgm:cxn modelId="{74A94BF8-76AC-4BAF-9080-AD0D83E4DD6D}" srcId="{6273F1F3-7F2C-4D81-A3D5-A967CC7ADEE0}" destId="{6D8F3623-0523-4221-82E4-96E171F27E30}" srcOrd="2" destOrd="0" parTransId="{9555CBBB-FEBE-4CBC-A83F-081EC5993B4C}" sibTransId="{F785EF4A-D382-4934-824B-4795CB01D075}"/>
    <dgm:cxn modelId="{AC0CC366-54FD-4FF8-A572-7B094DCBB0A9}" type="presOf" srcId="{3616710F-B3E4-43F5-9F76-C9B5770BE43C}" destId="{DA5593A9-599F-4090-92E1-4B2EA167ABE1}" srcOrd="0" destOrd="0" presId="urn:microsoft.com/office/officeart/2005/8/layout/pyramid2"/>
    <dgm:cxn modelId="{13E88CD9-BAD3-4CAC-8078-8F5CC8FF5A4D}" type="presOf" srcId="{05C04E62-B950-4E2F-9558-87B1350F0842}" destId="{696F521E-1BDB-4967-B75F-B7B439988F29}" srcOrd="0" destOrd="0" presId="urn:microsoft.com/office/officeart/2005/8/layout/pyramid2"/>
    <dgm:cxn modelId="{C4E20D72-5F08-45D5-A6F4-33988A6B9C11}" type="presOf" srcId="{6273F1F3-7F2C-4D81-A3D5-A967CC7ADEE0}" destId="{B73DCB64-CB8D-4BC9-8D0D-B05C125A257B}" srcOrd="0" destOrd="0" presId="urn:microsoft.com/office/officeart/2005/8/layout/pyramid2"/>
    <dgm:cxn modelId="{AC03B046-F832-4042-8907-295D844BC7AD}" type="presOf" srcId="{6D8F3623-0523-4221-82E4-96E171F27E30}" destId="{A2B050AF-CECD-46E6-9D5F-2E9D3DE1EE25}" srcOrd="0" destOrd="0" presId="urn:microsoft.com/office/officeart/2005/8/layout/pyramid2"/>
    <dgm:cxn modelId="{82AE18D0-E367-460E-BB2C-45925B45ACA9}" srcId="{6273F1F3-7F2C-4D81-A3D5-A967CC7ADEE0}" destId="{05C04E62-B950-4E2F-9558-87B1350F0842}" srcOrd="1" destOrd="0" parTransId="{C0E60853-1B41-45B7-A11C-A68C71958D67}" sibTransId="{5C400A60-CCDF-4BFC-AC82-E97C41185216}"/>
    <dgm:cxn modelId="{824F9D7F-303A-4B94-931C-4C808D3F4C3E}" srcId="{6273F1F3-7F2C-4D81-A3D5-A967CC7ADEE0}" destId="{1394219E-27E9-4CBA-8E0A-D93BED4EE3CF}" srcOrd="4" destOrd="0" parTransId="{1F037133-53CD-4285-A175-7FD6707CC108}" sibTransId="{1BBC3643-4C7C-4081-B0BE-7B11D209B792}"/>
    <dgm:cxn modelId="{B80B18DE-AD04-4ABB-81B9-A9CB9F977BC9}" type="presOf" srcId="{51D70DD9-A617-4DA0-8438-B484AE9B9C54}" destId="{D8448875-17BC-40DC-BA67-BEB9E3F06CB6}" srcOrd="0" destOrd="0" presId="urn:microsoft.com/office/officeart/2005/8/layout/pyramid2"/>
    <dgm:cxn modelId="{700F5FD1-977C-4271-9008-82AC05B5E369}" type="presParOf" srcId="{B73DCB64-CB8D-4BC9-8D0D-B05C125A257B}" destId="{F2261C7B-3964-4BDA-B054-D5046D74FF74}" srcOrd="0" destOrd="0" presId="urn:microsoft.com/office/officeart/2005/8/layout/pyramid2"/>
    <dgm:cxn modelId="{E5C2186C-D8A9-4ED5-BE7D-64EFC5504BA2}" type="presParOf" srcId="{B73DCB64-CB8D-4BC9-8D0D-B05C125A257B}" destId="{435BA984-B6E8-4904-A56A-92E9E8B7D22C}" srcOrd="1" destOrd="0" presId="urn:microsoft.com/office/officeart/2005/8/layout/pyramid2"/>
    <dgm:cxn modelId="{C4724C20-3F2F-4486-82E0-E245D77F2DC5}" type="presParOf" srcId="{435BA984-B6E8-4904-A56A-92E9E8B7D22C}" destId="{DA5593A9-599F-4090-92E1-4B2EA167ABE1}" srcOrd="0" destOrd="0" presId="urn:microsoft.com/office/officeart/2005/8/layout/pyramid2"/>
    <dgm:cxn modelId="{4EEF19EB-F53D-4ADB-80AA-C1130D314846}" type="presParOf" srcId="{435BA984-B6E8-4904-A56A-92E9E8B7D22C}" destId="{46745F83-5894-4CD8-A8A3-99E675FF2F9B}" srcOrd="1" destOrd="0" presId="urn:microsoft.com/office/officeart/2005/8/layout/pyramid2"/>
    <dgm:cxn modelId="{669CD593-2441-4618-9187-EC691F898EF4}" type="presParOf" srcId="{435BA984-B6E8-4904-A56A-92E9E8B7D22C}" destId="{696F521E-1BDB-4967-B75F-B7B439988F29}" srcOrd="2" destOrd="0" presId="urn:microsoft.com/office/officeart/2005/8/layout/pyramid2"/>
    <dgm:cxn modelId="{07AFF418-F24B-4AC2-A137-3D853FBF0B61}" type="presParOf" srcId="{435BA984-B6E8-4904-A56A-92E9E8B7D22C}" destId="{6E4512B7-9CB4-4A7B-97A7-04FFF7B27050}" srcOrd="3" destOrd="0" presId="urn:microsoft.com/office/officeart/2005/8/layout/pyramid2"/>
    <dgm:cxn modelId="{4A550150-D0AC-4CB1-97A1-1E5698A6B03C}" type="presParOf" srcId="{435BA984-B6E8-4904-A56A-92E9E8B7D22C}" destId="{A2B050AF-CECD-46E6-9D5F-2E9D3DE1EE25}" srcOrd="4" destOrd="0" presId="urn:microsoft.com/office/officeart/2005/8/layout/pyramid2"/>
    <dgm:cxn modelId="{978F1C1A-F798-4B78-9BAA-9B2C994DB454}" type="presParOf" srcId="{435BA984-B6E8-4904-A56A-92E9E8B7D22C}" destId="{CCF0A2CE-1C84-4CF8-ABEB-122BC5E418CB}" srcOrd="5" destOrd="0" presId="urn:microsoft.com/office/officeart/2005/8/layout/pyramid2"/>
    <dgm:cxn modelId="{C88C0907-A025-4D0F-9E33-8070FA9CE074}" type="presParOf" srcId="{435BA984-B6E8-4904-A56A-92E9E8B7D22C}" destId="{D8448875-17BC-40DC-BA67-BEB9E3F06CB6}" srcOrd="6" destOrd="0" presId="urn:microsoft.com/office/officeart/2005/8/layout/pyramid2"/>
    <dgm:cxn modelId="{D88DD32D-EE99-48A4-BA6A-8BD2582AA7D8}" type="presParOf" srcId="{435BA984-B6E8-4904-A56A-92E9E8B7D22C}" destId="{794DB8A3-60FB-4939-952B-6B925E47EE07}" srcOrd="7" destOrd="0" presId="urn:microsoft.com/office/officeart/2005/8/layout/pyramid2"/>
    <dgm:cxn modelId="{436B4E84-8474-4889-8647-BE796AFB3FD6}" type="presParOf" srcId="{435BA984-B6E8-4904-A56A-92E9E8B7D22C}" destId="{E00956F8-F4E9-45C5-96CC-4B27245BB80D}" srcOrd="8" destOrd="0" presId="urn:microsoft.com/office/officeart/2005/8/layout/pyramid2"/>
    <dgm:cxn modelId="{3CDCD833-CDCD-40B5-AE08-714D8481756C}" type="presParOf" srcId="{435BA984-B6E8-4904-A56A-92E9E8B7D22C}" destId="{6D143177-424A-4A40-A968-A0463EC843F4}" srcOrd="9" destOrd="0" presId="urn:microsoft.com/office/officeart/2005/8/layout/pyramid2"/>
    <dgm:cxn modelId="{0808B869-DAB0-45B1-901E-EF7CDC135F73}" type="presParOf" srcId="{435BA984-B6E8-4904-A56A-92E9E8B7D22C}" destId="{B13F3EC8-49ED-47D8-AE5C-212567166F42}" srcOrd="10" destOrd="0" presId="urn:microsoft.com/office/officeart/2005/8/layout/pyramid2"/>
    <dgm:cxn modelId="{4EE02199-2194-4CC9-9AE2-9749D80D7F1F}" type="presParOf" srcId="{435BA984-B6E8-4904-A56A-92E9E8B7D22C}" destId="{51B4DD01-7913-435D-B3B2-0A81BEA7596E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DF653-C26F-45B5-BE05-0896B51BA9CE}">
      <dsp:nvSpPr>
        <dsp:cNvPr id="0" name=""/>
        <dsp:cNvSpPr/>
      </dsp:nvSpPr>
      <dsp:spPr>
        <a:xfrm>
          <a:off x="3233516" y="1880792"/>
          <a:ext cx="1753714" cy="3145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671"/>
              </a:lnTo>
              <a:lnTo>
                <a:pt x="1753714" y="155671"/>
              </a:lnTo>
              <a:lnTo>
                <a:pt x="1753714" y="314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892E0-5BA5-4429-8D17-FA318D4D7047}">
      <dsp:nvSpPr>
        <dsp:cNvPr id="0" name=""/>
        <dsp:cNvSpPr/>
      </dsp:nvSpPr>
      <dsp:spPr>
        <a:xfrm>
          <a:off x="2952750" y="1880792"/>
          <a:ext cx="280766" cy="310036"/>
        </a:xfrm>
        <a:custGeom>
          <a:avLst/>
          <a:gdLst/>
          <a:ahLst/>
          <a:cxnLst/>
          <a:rect l="0" t="0" r="0" b="0"/>
          <a:pathLst>
            <a:path>
              <a:moveTo>
                <a:pt x="280766" y="0"/>
              </a:moveTo>
              <a:lnTo>
                <a:pt x="280766" y="151207"/>
              </a:lnTo>
              <a:lnTo>
                <a:pt x="0" y="151207"/>
              </a:lnTo>
              <a:lnTo>
                <a:pt x="0" y="310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6B757-5E71-4908-A476-BB698CA8FE1A}">
      <dsp:nvSpPr>
        <dsp:cNvPr id="0" name=""/>
        <dsp:cNvSpPr/>
      </dsp:nvSpPr>
      <dsp:spPr>
        <a:xfrm>
          <a:off x="857250" y="1880792"/>
          <a:ext cx="2376266" cy="310036"/>
        </a:xfrm>
        <a:custGeom>
          <a:avLst/>
          <a:gdLst/>
          <a:ahLst/>
          <a:cxnLst/>
          <a:rect l="0" t="0" r="0" b="0"/>
          <a:pathLst>
            <a:path>
              <a:moveTo>
                <a:pt x="2376266" y="0"/>
              </a:moveTo>
              <a:lnTo>
                <a:pt x="2376266" y="151207"/>
              </a:lnTo>
              <a:lnTo>
                <a:pt x="0" y="151207"/>
              </a:lnTo>
              <a:lnTo>
                <a:pt x="0" y="310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07A52-D503-48DB-8157-1BBEDB294906}">
      <dsp:nvSpPr>
        <dsp:cNvPr id="0" name=""/>
        <dsp:cNvSpPr/>
      </dsp:nvSpPr>
      <dsp:spPr>
        <a:xfrm>
          <a:off x="2376266" y="792084"/>
          <a:ext cx="1714499" cy="108870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5A756-F37E-40CA-8E99-3BC68116DC62}">
      <dsp:nvSpPr>
        <dsp:cNvPr id="0" name=""/>
        <dsp:cNvSpPr/>
      </dsp:nvSpPr>
      <dsp:spPr>
        <a:xfrm>
          <a:off x="2566766" y="973059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Program-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seminarer</a:t>
          </a:r>
          <a:endParaRPr lang="nb-NO" sz="1400" b="1" kern="1200" dirty="0"/>
        </a:p>
      </dsp:txBody>
      <dsp:txXfrm>
        <a:off x="2598653" y="1004946"/>
        <a:ext cx="1650725" cy="1024933"/>
      </dsp:txXfrm>
    </dsp:sp>
    <dsp:sp modelId="{9BF8EB8F-D334-4410-9AE9-99A045AAC05E}">
      <dsp:nvSpPr>
        <dsp:cNvPr id="0" name=""/>
        <dsp:cNvSpPr/>
      </dsp:nvSpPr>
      <dsp:spPr>
        <a:xfrm>
          <a:off x="0" y="2190829"/>
          <a:ext cx="1714499" cy="1088707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97BE4-7D6B-4C1B-935A-34C9487FE3AE}">
      <dsp:nvSpPr>
        <dsp:cNvPr id="0" name=""/>
        <dsp:cNvSpPr/>
      </dsp:nvSpPr>
      <dsp:spPr>
        <a:xfrm>
          <a:off x="190500" y="2371804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Modulbasert        e-læringskurs</a:t>
          </a:r>
          <a:endParaRPr lang="nb-NO" sz="1400" b="1" kern="1200" dirty="0"/>
        </a:p>
      </dsp:txBody>
      <dsp:txXfrm>
        <a:off x="222387" y="2403691"/>
        <a:ext cx="1650725" cy="1024933"/>
      </dsp:txXfrm>
    </dsp:sp>
    <dsp:sp modelId="{5297E979-35C6-4C16-86FA-A2C3D58B88D0}">
      <dsp:nvSpPr>
        <dsp:cNvPr id="0" name=""/>
        <dsp:cNvSpPr/>
      </dsp:nvSpPr>
      <dsp:spPr>
        <a:xfrm>
          <a:off x="2095500" y="2190829"/>
          <a:ext cx="1714499" cy="1088707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B6C38-5936-4816-8A36-9750FD6EFB60}">
      <dsp:nvSpPr>
        <dsp:cNvPr id="0" name=""/>
        <dsp:cNvSpPr/>
      </dsp:nvSpPr>
      <dsp:spPr>
        <a:xfrm>
          <a:off x="2286000" y="2371804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Brann-sikkerhetskurs</a:t>
          </a:r>
          <a:endParaRPr lang="nb-NO" sz="1400" b="1" kern="1200" dirty="0"/>
        </a:p>
      </dsp:txBody>
      <dsp:txXfrm>
        <a:off x="2317887" y="2403691"/>
        <a:ext cx="1650725" cy="1024933"/>
      </dsp:txXfrm>
    </dsp:sp>
    <dsp:sp modelId="{E235326D-EBE9-4B95-BB8A-7D4018A8E5BA}">
      <dsp:nvSpPr>
        <dsp:cNvPr id="0" name=""/>
        <dsp:cNvSpPr/>
      </dsp:nvSpPr>
      <dsp:spPr>
        <a:xfrm>
          <a:off x="4129980" y="2195293"/>
          <a:ext cx="1714499" cy="1088707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A151E-4814-426B-B638-73E7AA662442}">
      <dsp:nvSpPr>
        <dsp:cNvPr id="0" name=""/>
        <dsp:cNvSpPr/>
      </dsp:nvSpPr>
      <dsp:spPr>
        <a:xfrm>
          <a:off x="4320480" y="2376268"/>
          <a:ext cx="1714499" cy="1088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Lokal opplæring i HMS på laboratorier og  i felt</a:t>
          </a:r>
          <a:endParaRPr lang="nb-NO" sz="1400" b="1" kern="1200" dirty="0"/>
        </a:p>
      </dsp:txBody>
      <dsp:txXfrm>
        <a:off x="4352367" y="2408155"/>
        <a:ext cx="1650725" cy="1024933"/>
      </dsp:txXfrm>
    </dsp:sp>
    <dsp:sp modelId="{4D6B5255-4BCD-4F56-B003-D5473E380674}">
      <dsp:nvSpPr>
        <dsp:cNvPr id="0" name=""/>
        <dsp:cNvSpPr/>
      </dsp:nvSpPr>
      <dsp:spPr>
        <a:xfrm>
          <a:off x="4680524" y="936099"/>
          <a:ext cx="972447" cy="64141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89CD2-3FE4-437C-9EBB-067A86619ABB}">
      <dsp:nvSpPr>
        <dsp:cNvPr id="0" name=""/>
        <dsp:cNvSpPr/>
      </dsp:nvSpPr>
      <dsp:spPr>
        <a:xfrm>
          <a:off x="4871024" y="1117074"/>
          <a:ext cx="972447" cy="6414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Forvei</a:t>
          </a:r>
          <a:endParaRPr lang="nb-NO" sz="1400" b="1" kern="1200" dirty="0"/>
        </a:p>
      </dsp:txBody>
      <dsp:txXfrm>
        <a:off x="4889810" y="1135860"/>
        <a:ext cx="934875" cy="603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61C7B-3964-4BDA-B054-D5046D74FF74}">
      <dsp:nvSpPr>
        <dsp:cNvPr id="0" name=""/>
        <dsp:cNvSpPr/>
      </dsp:nvSpPr>
      <dsp:spPr>
        <a:xfrm>
          <a:off x="711199" y="0"/>
          <a:ext cx="4064000" cy="4064000"/>
        </a:xfrm>
        <a:prstGeom prst="triangl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593A9-599F-4090-92E1-4B2EA167ABE1}">
      <dsp:nvSpPr>
        <dsp:cNvPr id="0" name=""/>
        <dsp:cNvSpPr/>
      </dsp:nvSpPr>
      <dsp:spPr>
        <a:xfrm>
          <a:off x="2743199" y="408582"/>
          <a:ext cx="2641600" cy="481012"/>
        </a:xfrm>
        <a:prstGeom prst="roundRect">
          <a:avLst/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Utviklende læringsmiljø</a:t>
          </a:r>
          <a:endParaRPr lang="nb-NO" sz="1800" kern="1200" dirty="0"/>
        </a:p>
      </dsp:txBody>
      <dsp:txXfrm>
        <a:off x="2766680" y="432063"/>
        <a:ext cx="2594638" cy="434050"/>
      </dsp:txXfrm>
    </dsp:sp>
    <dsp:sp modelId="{696F521E-1BDB-4967-B75F-B7B439988F29}">
      <dsp:nvSpPr>
        <dsp:cNvPr id="0" name=""/>
        <dsp:cNvSpPr/>
      </dsp:nvSpPr>
      <dsp:spPr>
        <a:xfrm>
          <a:off x="2743199" y="949721"/>
          <a:ext cx="2641600" cy="481012"/>
        </a:xfrm>
        <a:prstGeom prst="roundRect">
          <a:avLst/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Trygghet og fysisk miljø</a:t>
          </a:r>
          <a:endParaRPr lang="nb-NO" sz="1800" kern="1200" dirty="0"/>
        </a:p>
      </dsp:txBody>
      <dsp:txXfrm>
        <a:off x="2766680" y="973202"/>
        <a:ext cx="2594638" cy="434050"/>
      </dsp:txXfrm>
    </dsp:sp>
    <dsp:sp modelId="{A2B050AF-CECD-46E6-9D5F-2E9D3DE1EE25}">
      <dsp:nvSpPr>
        <dsp:cNvPr id="0" name=""/>
        <dsp:cNvSpPr/>
      </dsp:nvSpPr>
      <dsp:spPr>
        <a:xfrm>
          <a:off x="2743199" y="1490860"/>
          <a:ext cx="2641600" cy="481012"/>
        </a:xfrm>
        <a:prstGeom prst="roundRect">
          <a:avLst/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Lab.sikkerhet</a:t>
          </a:r>
          <a:endParaRPr lang="nb-NO" sz="1800" kern="1200" dirty="0"/>
        </a:p>
      </dsp:txBody>
      <dsp:txXfrm>
        <a:off x="2766680" y="1514341"/>
        <a:ext cx="2594638" cy="434050"/>
      </dsp:txXfrm>
    </dsp:sp>
    <dsp:sp modelId="{D8448875-17BC-40DC-BA67-BEB9E3F06CB6}">
      <dsp:nvSpPr>
        <dsp:cNvPr id="0" name=""/>
        <dsp:cNvSpPr/>
      </dsp:nvSpPr>
      <dsp:spPr>
        <a:xfrm>
          <a:off x="2743199" y="2032000"/>
          <a:ext cx="2641600" cy="481012"/>
        </a:xfrm>
        <a:prstGeom prst="roundRect">
          <a:avLst/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El. sikkerhet</a:t>
          </a:r>
          <a:endParaRPr lang="nb-NO" sz="1800" kern="1200" dirty="0"/>
        </a:p>
      </dsp:txBody>
      <dsp:txXfrm>
        <a:off x="2766680" y="2055481"/>
        <a:ext cx="2594638" cy="434050"/>
      </dsp:txXfrm>
    </dsp:sp>
    <dsp:sp modelId="{E00956F8-F4E9-45C5-96CC-4B27245BB80D}">
      <dsp:nvSpPr>
        <dsp:cNvPr id="0" name=""/>
        <dsp:cNvSpPr/>
      </dsp:nvSpPr>
      <dsp:spPr>
        <a:xfrm>
          <a:off x="2743199" y="2573139"/>
          <a:ext cx="2641600" cy="481012"/>
        </a:xfrm>
        <a:prstGeom prst="roundRect">
          <a:avLst/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Feltsikkerhet</a:t>
          </a:r>
          <a:endParaRPr lang="nb-NO" sz="1800" kern="1200" dirty="0"/>
        </a:p>
      </dsp:txBody>
      <dsp:txXfrm>
        <a:off x="2766680" y="2596620"/>
        <a:ext cx="2594638" cy="434050"/>
      </dsp:txXfrm>
    </dsp:sp>
    <dsp:sp modelId="{B13F3EC8-49ED-47D8-AE5C-212567166F42}">
      <dsp:nvSpPr>
        <dsp:cNvPr id="0" name=""/>
        <dsp:cNvSpPr/>
      </dsp:nvSpPr>
      <dsp:spPr>
        <a:xfrm>
          <a:off x="2743199" y="3114278"/>
          <a:ext cx="2641600" cy="481012"/>
        </a:xfrm>
        <a:prstGeom prst="roundRect">
          <a:avLst/>
        </a:prstGeom>
        <a:gradFill rotWithShape="0">
          <a:gsLst>
            <a:gs pos="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Klinikksikkerhet</a:t>
          </a:r>
          <a:endParaRPr lang="nb-NO" sz="1800" kern="1200" dirty="0"/>
        </a:p>
      </dsp:txBody>
      <dsp:txXfrm>
        <a:off x="2766680" y="3137759"/>
        <a:ext cx="2594638" cy="434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57640E3-482A-3A4A-A07C-99BC9D99F576}" type="datetime1">
              <a:rPr lang="nb-NO"/>
              <a:pPr>
                <a:defRPr/>
              </a:pPr>
              <a:t>18.05.2015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1B09B3D-095F-A74D-82F7-CD9297CB8ECF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16302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8703EF3-0209-844E-8D5C-9B97EAECAF5D}" type="datetime1">
              <a:rPr lang="nb-NO"/>
              <a:pPr>
                <a:defRPr/>
              </a:pPr>
              <a:t>18.05.2015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092B027-50E5-5541-82EC-6FE18880FF7F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02112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0777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Si noe om hvordan dette programmet ble utviklet over tid.  Fra 22 timer til 9 timer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7221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96975" y="611188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3134088"/>
            <a:ext cx="2049016" cy="102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887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8220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3383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DCD29AE-1435-204A-9306-0D757783389F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24B3CE-D6CE-B140-8EB1-866F2128806C}" type="datetime1">
              <a:rPr lang="nb-NO"/>
              <a:pPr>
                <a:defRPr/>
              </a:pPr>
              <a:t>18.05.2015</a:t>
            </a:fld>
            <a:endParaRPr lang="nb-NO" dirty="0"/>
          </a:p>
        </p:txBody>
      </p:sp>
      <p:pic>
        <p:nvPicPr>
          <p:cNvPr id="1031" name="Picture 10" descr="UiO_MatNat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4948238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2.xml"/><Relationship Id="rId7" Type="http://schemas.openxmlformats.org/officeDocument/2006/relationships/hyperlink" Target="https://www.uio.no/for-ansatte/arbeidsstotte/prosjekter/elaring-hms/1-generell-hms507px.jpg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rosjekter/elaring-hms/1-generell-hms507px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ntermedia-prod02.uio.no/HMS/#/5/no" TargetMode="External"/><Relationship Id="rId2" Type="http://schemas.openxmlformats.org/officeDocument/2006/relationships/hyperlink" Target="https://www-adm.uio.no/for-ansatte/arbeidsstotte/prosjekter/elaring-hms/e-lering-i-hms.html?vrtx=admi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irbnb.com" TargetMode="External"/><Relationship Id="rId4" Type="http://schemas.openxmlformats.org/officeDocument/2006/relationships/hyperlink" Target="http://mnhms-dev.net/m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ctr" eaLnBrk="1" hangingPunct="1"/>
            <a:r>
              <a:rPr lang="nb-NO" sz="3600" dirty="0" smtClean="0">
                <a:solidFill>
                  <a:srgbClr val="FF0000"/>
                </a:solidFill>
              </a:rPr>
              <a:t>E-læring for studenter ved UiO</a:t>
            </a:r>
            <a:endParaRPr lang="nb-NO" sz="3600" dirty="0">
              <a:solidFill>
                <a:srgbClr val="FF0000"/>
              </a:solidFill>
            </a:endParaRPr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>
          <a:xfrm>
            <a:off x="1691680" y="4221088"/>
            <a:ext cx="6774904" cy="1752600"/>
          </a:xfrm>
        </p:spPr>
        <p:txBody>
          <a:bodyPr/>
          <a:lstStyle/>
          <a:p>
            <a:pPr algn="ctr" eaLnBrk="1" hangingPunct="1"/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algn="ctr" eaLnBrk="1" hangingPunct="1"/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algn="ctr"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E-læringsprosjektet 2015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733" y="3284984"/>
            <a:ext cx="1295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Dagens HMS-opplæring av                        studenter ved MN-fakultetet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solidFill>
            <a:srgbClr val="FFFF99"/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Programseminar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MNHMS0015 - </a:t>
            </a:r>
            <a:r>
              <a:rPr lang="nb-NO" sz="2000" dirty="0"/>
              <a:t>Innføring i </a:t>
            </a:r>
            <a:r>
              <a:rPr lang="nb-NO" sz="2000" dirty="0" smtClean="0"/>
              <a:t>HMS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2000" dirty="0" smtClean="0"/>
              <a:t>Forelesning om betydningen av HMS for læringsmiljø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2000" dirty="0" smtClean="0"/>
              <a:t>Brannvern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sz="2000" dirty="0" smtClean="0"/>
              <a:t>Førstehjelp </a:t>
            </a:r>
            <a:endParaRPr lang="nb-NO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MNHMS0015 </a:t>
            </a:r>
            <a:r>
              <a:rPr lang="nb-NO" sz="2000" dirty="0"/>
              <a:t>ES </a:t>
            </a:r>
            <a:r>
              <a:rPr lang="nb-NO" sz="2000" dirty="0" smtClean="0"/>
              <a:t>- </a:t>
            </a:r>
            <a:r>
              <a:rPr lang="nb-NO" sz="2000" dirty="0"/>
              <a:t>Innføring i el.sikkerhet </a:t>
            </a:r>
            <a:endParaRPr lang="nb-NO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MNHMS </a:t>
            </a:r>
            <a:r>
              <a:rPr lang="nb-NO" sz="2000" dirty="0"/>
              <a:t>0015 FS </a:t>
            </a:r>
            <a:r>
              <a:rPr lang="nb-NO" sz="2000" dirty="0" smtClean="0"/>
              <a:t>- </a:t>
            </a:r>
            <a:r>
              <a:rPr lang="nb-NO" sz="2000" dirty="0"/>
              <a:t>Innføring i feltsikkerhet </a:t>
            </a:r>
            <a:endParaRPr lang="nb-NO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MNHMS </a:t>
            </a:r>
            <a:r>
              <a:rPr lang="nb-NO" sz="2000" dirty="0"/>
              <a:t>0010 LS - Innføring i </a:t>
            </a:r>
            <a:r>
              <a:rPr lang="nb-NO" sz="2000" dirty="0" smtClean="0"/>
              <a:t>laboratorie-sikkerhet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MNHMS 0020 LS In – depth Laboratory safety</a:t>
            </a:r>
            <a:endParaRPr lang="nb-NO" sz="2000" dirty="0"/>
          </a:p>
        </p:txBody>
      </p:sp>
      <p:pic>
        <p:nvPicPr>
          <p:cNvPr id="4" name="Picture 2" descr="C:\Users\Public\Pictures\Sample Pictures\Pengu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2018"/>
            <a:ext cx="2051720" cy="153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10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Utfordringer ved dagens                             HMS-opplæring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2492896"/>
            <a:ext cx="7696200" cy="4114800"/>
          </a:xfrm>
          <a:solidFill>
            <a:srgbClr val="FFFF99"/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Studentenes opplevelse</a:t>
            </a:r>
            <a:endParaRPr lang="nb-NO" sz="1800" dirty="0" smtClean="0"/>
          </a:p>
          <a:p>
            <a:pPr>
              <a:buFont typeface="Wingdings" panose="05000000000000000000" pitchFamily="2" charset="2"/>
              <a:buChar char="q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q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q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q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q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q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Ressurskrav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/>
              <a:t>Kobling til annen undervisning</a:t>
            </a:r>
            <a:endParaRPr lang="nb-NO" sz="2000" dirty="0"/>
          </a:p>
        </p:txBody>
      </p:sp>
      <p:pic>
        <p:nvPicPr>
          <p:cNvPr id="6" name="Picture 2" descr="C:\Users\Public\Pictures\Sample Pictures\Pengu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2018"/>
            <a:ext cx="2051720" cy="153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84273"/>
            <a:ext cx="3377952" cy="168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 rot="709508">
            <a:off x="6184581" y="3331249"/>
            <a:ext cx="2148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b-NO" sz="1400" i="1" dirty="0">
                <a:solidFill>
                  <a:srgbClr val="FF0000"/>
                </a:solidFill>
              </a:rPr>
              <a:t>Jeg hører, og jeg glemmer</a:t>
            </a:r>
          </a:p>
          <a:p>
            <a:pPr marL="0" indent="0" algn="ctr">
              <a:buNone/>
            </a:pPr>
            <a:r>
              <a:rPr lang="nb-NO" sz="1400" i="1" dirty="0">
                <a:solidFill>
                  <a:srgbClr val="FF0000"/>
                </a:solidFill>
              </a:rPr>
              <a:t>Jeg ser, og jeg husker</a:t>
            </a:r>
          </a:p>
          <a:p>
            <a:pPr marL="0" indent="0" algn="ctr">
              <a:buNone/>
            </a:pPr>
            <a:r>
              <a:rPr lang="nb-NO" sz="1400" i="1" dirty="0">
                <a:solidFill>
                  <a:srgbClr val="FF0000"/>
                </a:solidFill>
              </a:rPr>
              <a:t>Jeg gjør, og jeg skjønner</a:t>
            </a:r>
          </a:p>
        </p:txBody>
      </p:sp>
    </p:spTree>
    <p:extLst>
      <p:ext uri="{BB962C8B-B14F-4D97-AF65-F5344CB8AC3E}">
        <p14:creationId xmlns:p14="http://schemas.microsoft.com/office/powerpoint/2010/main" val="57248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>
                <a:solidFill>
                  <a:srgbClr val="FF0000"/>
                </a:solidFill>
              </a:rPr>
              <a:t>System for opplæring av bachelorstudenter og studenter utenfra UiO ve MN-fak. høsten 2015</a:t>
            </a:r>
            <a:endParaRPr lang="nb-NO" sz="2400" dirty="0">
              <a:solidFill>
                <a:srgbClr val="FF0000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47948915"/>
              </p:ext>
            </p:extLst>
          </p:nvPr>
        </p:nvGraphicFramePr>
        <p:xfrm>
          <a:off x="1043608" y="24208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004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Modulbasert e-læringskurs i HMS</a:t>
            </a:r>
            <a:endParaRPr lang="nb-NO" dirty="0">
              <a:solidFill>
                <a:srgbClr val="FF000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5307386"/>
              </p:ext>
            </p:extLst>
          </p:nvPr>
        </p:nvGraphicFramePr>
        <p:xfrm>
          <a:off x="1475656" y="19888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s://www.uio.no/for-ansatte/arbeidsstotte/prosjekter/elaring-hms/1-generell-hms507px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16632"/>
            <a:ext cx="1872208" cy="100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683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nb-NO" sz="2800" dirty="0" smtClean="0">
                <a:solidFill>
                  <a:srgbClr val="FF0000"/>
                </a:solidFill>
              </a:rPr>
              <a:t>	Ønsker mht. e-læringsmodulene</a:t>
            </a:r>
            <a:r>
              <a:rPr lang="nb-NO" sz="2800" b="0" dirty="0">
                <a:solidFill>
                  <a:srgbClr val="000000"/>
                </a:solidFill>
              </a:rPr>
              <a:t/>
            </a:r>
            <a:br>
              <a:rPr lang="nb-NO" sz="2800" b="0" dirty="0">
                <a:solidFill>
                  <a:srgbClr val="000000"/>
                </a:solidFill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988840"/>
            <a:ext cx="6120680" cy="4114800"/>
          </a:xfrm>
          <a:solidFill>
            <a:srgbClr val="FFFF99"/>
          </a:solidFill>
        </p:spPr>
        <p:txBody>
          <a:bodyPr/>
          <a:lstStyle/>
          <a:p>
            <a:r>
              <a:rPr lang="en-US" sz="2000" dirty="0" err="1"/>
              <a:t>Stimulere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gode</a:t>
            </a:r>
            <a:r>
              <a:rPr lang="en-US" sz="2000" dirty="0"/>
              <a:t> </a:t>
            </a:r>
            <a:r>
              <a:rPr lang="en-US" sz="2000" dirty="0" smtClean="0"/>
              <a:t>HMS </a:t>
            </a:r>
            <a:r>
              <a:rPr lang="en-US" sz="2000" dirty="0" err="1" smtClean="0"/>
              <a:t>holdninger</a:t>
            </a:r>
            <a:endParaRPr lang="en-US" sz="2000" dirty="0"/>
          </a:p>
          <a:p>
            <a:r>
              <a:rPr lang="en-US" sz="2000" dirty="0" err="1" smtClean="0"/>
              <a:t>Bidag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å </a:t>
            </a:r>
            <a:r>
              <a:rPr lang="en-US" sz="2000" dirty="0" err="1" smtClean="0"/>
              <a:t>utvikle</a:t>
            </a:r>
            <a:r>
              <a:rPr lang="en-US" sz="2000" dirty="0" smtClean="0"/>
              <a:t> </a:t>
            </a:r>
            <a:r>
              <a:rPr lang="en-US" sz="2000" dirty="0" err="1"/>
              <a:t>kultur</a:t>
            </a:r>
            <a:r>
              <a:rPr lang="en-US" sz="2000" dirty="0"/>
              <a:t> for </a:t>
            </a:r>
            <a:r>
              <a:rPr lang="en-US" sz="2000" dirty="0" err="1"/>
              <a:t>sikkerhet</a:t>
            </a:r>
            <a:endParaRPr lang="en-US" sz="2000" dirty="0"/>
          </a:p>
          <a:p>
            <a:r>
              <a:rPr lang="en-US" sz="2000" dirty="0" smtClean="0"/>
              <a:t>Ha </a:t>
            </a:r>
            <a:r>
              <a:rPr lang="en-US" sz="2000" dirty="0" err="1" smtClean="0"/>
              <a:t>relevans</a:t>
            </a:r>
            <a:r>
              <a:rPr lang="en-US" sz="2000" dirty="0" smtClean="0"/>
              <a:t>/</a:t>
            </a:r>
            <a:r>
              <a:rPr lang="en-US" sz="2000" dirty="0" err="1" smtClean="0"/>
              <a:t>være</a:t>
            </a:r>
            <a:r>
              <a:rPr lang="en-US" sz="2000" dirty="0" smtClean="0"/>
              <a:t> engasjerende</a:t>
            </a:r>
          </a:p>
          <a:p>
            <a:r>
              <a:rPr lang="en-US" sz="2000" dirty="0" smtClean="0"/>
              <a:t>‘ta-</a:t>
            </a:r>
            <a:r>
              <a:rPr lang="en-US" sz="2000" dirty="0" err="1" smtClean="0"/>
              <a:t>det</a:t>
            </a:r>
            <a:r>
              <a:rPr lang="en-US" sz="2000" dirty="0" smtClean="0"/>
              <a:t>-</a:t>
            </a:r>
            <a:r>
              <a:rPr lang="en-US" sz="2000" dirty="0" err="1" smtClean="0"/>
              <a:t>når</a:t>
            </a:r>
            <a:r>
              <a:rPr lang="en-US" sz="2000" dirty="0" smtClean="0"/>
              <a:t>-du-</a:t>
            </a:r>
            <a:r>
              <a:rPr lang="en-US" sz="2000" dirty="0" err="1" smtClean="0"/>
              <a:t>vil</a:t>
            </a:r>
            <a:r>
              <a:rPr lang="en-US" sz="2000" dirty="0" smtClean="0"/>
              <a:t>-</a:t>
            </a:r>
            <a:r>
              <a:rPr lang="en-US" sz="2000" dirty="0" err="1" smtClean="0"/>
              <a:t>og-kan</a:t>
            </a:r>
            <a:endParaRPr lang="en-US" sz="2000" dirty="0" smtClean="0"/>
          </a:p>
          <a:p>
            <a:r>
              <a:rPr lang="en-US" sz="2000" dirty="0" smtClean="0"/>
              <a:t>Inn </a:t>
            </a:r>
            <a:r>
              <a:rPr lang="en-US" sz="2000" dirty="0" err="1" smtClean="0"/>
              <a:t>og</a:t>
            </a:r>
            <a:r>
              <a:rPr lang="en-US" sz="2000" dirty="0" smtClean="0"/>
              <a:t> </a:t>
            </a:r>
            <a:r>
              <a:rPr lang="en-US" sz="2000" dirty="0" err="1" smtClean="0"/>
              <a:t>ut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</a:t>
            </a:r>
            <a:r>
              <a:rPr lang="en-US" sz="2000" dirty="0" err="1" smtClean="0"/>
              <a:t>systemet</a:t>
            </a:r>
            <a:endParaRPr lang="en-US" sz="2000" dirty="0" smtClean="0"/>
          </a:p>
          <a:p>
            <a:r>
              <a:rPr lang="en-US" sz="2000" dirty="0" err="1" smtClean="0"/>
              <a:t>Basert</a:t>
            </a:r>
            <a:r>
              <a:rPr lang="en-US" sz="2000" dirty="0" smtClean="0"/>
              <a:t> </a:t>
            </a:r>
            <a:r>
              <a:rPr lang="en-US" sz="2000" dirty="0" err="1" smtClean="0"/>
              <a:t>på</a:t>
            </a:r>
            <a:r>
              <a:rPr lang="en-US" sz="2000" dirty="0" smtClean="0"/>
              <a:t> </a:t>
            </a:r>
            <a:r>
              <a:rPr lang="en-US" sz="2000" dirty="0" err="1" smtClean="0"/>
              <a:t>brukermedvirkning</a:t>
            </a:r>
            <a:endParaRPr lang="en-US" sz="2000" dirty="0" smtClean="0"/>
          </a:p>
          <a:p>
            <a:r>
              <a:rPr lang="en-US" sz="2000" dirty="0" err="1" smtClean="0"/>
              <a:t>Kunne</a:t>
            </a:r>
            <a:r>
              <a:rPr lang="en-US" sz="2000" dirty="0" smtClean="0"/>
              <a:t> </a:t>
            </a:r>
            <a:r>
              <a:rPr lang="en-US" sz="2000" dirty="0" err="1" smtClean="0"/>
              <a:t>videreutvikles</a:t>
            </a:r>
            <a:endParaRPr lang="nb-NO" sz="2000" dirty="0" smtClean="0"/>
          </a:p>
          <a:p>
            <a:pPr marL="0" indent="0">
              <a:buNone/>
            </a:pPr>
            <a:endParaRPr lang="nb-NO" sz="2000" i="1" dirty="0" smtClean="0"/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83245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>
                <a:solidFill>
                  <a:srgbClr val="FF0000"/>
                </a:solidFill>
              </a:rPr>
              <a:t>Hovedutfordringer fremover </a:t>
            </a:r>
            <a:br>
              <a:rPr lang="nb-NO" sz="2800" dirty="0" smtClean="0">
                <a:solidFill>
                  <a:srgbClr val="FF0000"/>
                </a:solidFill>
              </a:rPr>
            </a:br>
            <a:r>
              <a:rPr lang="nb-NO" sz="2800" dirty="0" smtClean="0">
                <a:solidFill>
                  <a:srgbClr val="FF0000"/>
                </a:solidFill>
              </a:rPr>
              <a:t>i forhold til e-læringskurset</a:t>
            </a:r>
            <a:endParaRPr lang="nb-NO" sz="2800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>
                <a:solidFill>
                  <a:srgbClr val="0070C0"/>
                </a:solidFill>
              </a:rPr>
              <a:t>Utviklingen av modulenes faglige innhold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>
                <a:solidFill>
                  <a:srgbClr val="0070C0"/>
                </a:solidFill>
              </a:rPr>
              <a:t>Avklaring </a:t>
            </a:r>
            <a:r>
              <a:rPr lang="nb-NO" sz="2000" dirty="0">
                <a:solidFill>
                  <a:srgbClr val="0070C0"/>
                </a:solidFill>
              </a:rPr>
              <a:t>av målgruppene for de ulike </a:t>
            </a:r>
            <a:r>
              <a:rPr lang="nb-NO" sz="2000" dirty="0" smtClean="0">
                <a:solidFill>
                  <a:srgbClr val="0070C0"/>
                </a:solidFill>
              </a:rPr>
              <a:t>modulene og  </a:t>
            </a:r>
            <a:r>
              <a:rPr lang="nb-NO" sz="2000" dirty="0" err="1" smtClean="0">
                <a:solidFill>
                  <a:srgbClr val="0070C0"/>
                </a:solidFill>
              </a:rPr>
              <a:t>innplasssering</a:t>
            </a:r>
            <a:r>
              <a:rPr lang="nb-NO" sz="2000" dirty="0" smtClean="0">
                <a:solidFill>
                  <a:srgbClr val="0070C0"/>
                </a:solidFill>
              </a:rPr>
              <a:t> av disse i </a:t>
            </a:r>
            <a:r>
              <a:rPr lang="nb-NO" sz="2000" dirty="0">
                <a:solidFill>
                  <a:srgbClr val="0070C0"/>
                </a:solidFill>
              </a:rPr>
              <a:t>eksisterende </a:t>
            </a:r>
            <a:r>
              <a:rPr lang="nb-NO" sz="2000" dirty="0" smtClean="0">
                <a:solidFill>
                  <a:srgbClr val="0070C0"/>
                </a:solidFill>
              </a:rPr>
              <a:t>studieprogram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>
                <a:solidFill>
                  <a:srgbClr val="0070C0"/>
                </a:solidFill>
              </a:rPr>
              <a:t>Samordning av relevante datasystemer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000" dirty="0" smtClean="0">
                <a:solidFill>
                  <a:srgbClr val="0070C0"/>
                </a:solidFill>
              </a:rPr>
              <a:t>Forankring i grunnorganisasjonen</a:t>
            </a:r>
          </a:p>
          <a:p>
            <a:pPr marL="0" indent="0">
              <a:buNone/>
            </a:pPr>
            <a:endParaRPr lang="nb-NO" dirty="0" smtClean="0"/>
          </a:p>
        </p:txBody>
      </p:sp>
      <p:pic>
        <p:nvPicPr>
          <p:cNvPr id="4" name="Picture 2" descr="https://www.uio.no/for-ansatte/arbeidsstotte/prosjekter/elaring-hms/1-generell-hms507px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332657"/>
            <a:ext cx="2164879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40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FF0000"/>
                </a:solidFill>
              </a:rPr>
              <a:t>Linker til modulene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>
                <a:solidFill>
                  <a:srgbClr val="FF0000"/>
                </a:solidFill>
              </a:rPr>
              <a:t>Prosjektets webside</a:t>
            </a:r>
          </a:p>
          <a:p>
            <a:pPr marL="0" indent="0">
              <a:buNone/>
            </a:pPr>
            <a:r>
              <a:rPr lang="nb-NO" dirty="0" smtClean="0">
                <a:hlinkClick r:id="rId2"/>
              </a:rPr>
              <a:t>https</a:t>
            </a:r>
            <a:r>
              <a:rPr lang="nb-NO" dirty="0">
                <a:hlinkClick r:id="rId2"/>
              </a:rPr>
              <a:t>://</a:t>
            </a:r>
            <a:r>
              <a:rPr lang="nb-NO" dirty="0" smtClean="0">
                <a:hlinkClick r:id="rId2"/>
              </a:rPr>
              <a:t>www-adm.uio.no/for-ansatte/arbeidsstotte/prosjekter/elaring-hms/e-lering-i-hms.html?vrtx=admin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r>
              <a:rPr lang="nb-NO" u="sng" dirty="0" smtClean="0">
                <a:hlinkClick r:id="rId3"/>
              </a:rPr>
              <a:t>http</a:t>
            </a:r>
            <a:r>
              <a:rPr lang="nb-NO" u="sng" dirty="0">
                <a:hlinkClick r:id="rId3"/>
              </a:rPr>
              <a:t>://intermedia-prod02.uio.no/HMS/#/5/no</a:t>
            </a:r>
          </a:p>
          <a:p>
            <a:r>
              <a:rPr lang="nb-NO" u="sng" dirty="0" smtClean="0">
                <a:hlinkClick r:id="rId4"/>
              </a:rPr>
              <a:t>http</a:t>
            </a:r>
            <a:r>
              <a:rPr lang="nb-NO" u="sng" dirty="0">
                <a:hlinkClick r:id="rId4"/>
              </a:rPr>
              <a:t>://mnhms-dev.net/m6</a:t>
            </a:r>
            <a:endParaRPr lang="nb-NO" u="sng" dirty="0"/>
          </a:p>
          <a:p>
            <a:r>
              <a:rPr lang="nb-NO" u="sng" dirty="0" smtClean="0">
                <a:hlinkClick r:id="rId5"/>
              </a:rPr>
              <a:t>http</a:t>
            </a:r>
            <a:r>
              <a:rPr lang="nb-NO" u="sng" dirty="0">
                <a:hlinkClick r:id="rId5"/>
              </a:rPr>
              <a:t>://www.airbnb.com</a:t>
            </a:r>
            <a:endParaRPr lang="nb-NO" u="sng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/>
              <a:t/>
            </a:r>
            <a:br>
              <a:rPr lang="nb-NO" dirty="0"/>
            </a:br>
            <a:endParaRPr lang="nb-NO" u="sng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770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1849</TotalTime>
  <Words>221</Words>
  <Application>Microsoft Office PowerPoint</Application>
  <PresentationFormat>On-screen Show (4:3)</PresentationFormat>
  <Paragraphs>66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 Presentation</vt:lpstr>
      <vt:lpstr>E-læring for studenter ved UiO</vt:lpstr>
      <vt:lpstr>Dagens HMS-opplæring av                        studenter ved MN-fakultetet</vt:lpstr>
      <vt:lpstr>Utfordringer ved dagens                             HMS-opplæring</vt:lpstr>
      <vt:lpstr>System for opplæring av bachelorstudenter og studenter utenfra UiO ve MN-fak. høsten 2015</vt:lpstr>
      <vt:lpstr>Modulbasert e-læringskurs i HMS</vt:lpstr>
      <vt:lpstr> Ønsker mht. e-læringsmodulene </vt:lpstr>
      <vt:lpstr>Hovedutfordringer fremover  i forhold til e-læringskurset</vt:lpstr>
      <vt:lpstr>Linker til modulene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Hanne Sølna</cp:lastModifiedBy>
  <cp:revision>145</cp:revision>
  <dcterms:created xsi:type="dcterms:W3CDTF">2011-02-18T08:58:10Z</dcterms:created>
  <dcterms:modified xsi:type="dcterms:W3CDTF">2015-05-18T12:16:11Z</dcterms:modified>
</cp:coreProperties>
</file>