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  <p:sldMasterId id="2147483681" r:id="rId3"/>
  </p:sldMasterIdLst>
  <p:sldIdLst>
    <p:sldId id="256" r:id="rId4"/>
    <p:sldId id="268" r:id="rId5"/>
    <p:sldId id="269" r:id="rId6"/>
    <p:sldId id="283" r:id="rId7"/>
    <p:sldId id="275" r:id="rId8"/>
    <p:sldId id="282" r:id="rId9"/>
    <p:sldId id="260" r:id="rId10"/>
    <p:sldId id="284" r:id="rId11"/>
    <p:sldId id="267" r:id="rId12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0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8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17.09.2018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1160B24-4AEE-43B8-B793-1CDCB73A4AC1}"/>
              </a:ext>
            </a:extLst>
          </p:cNvPr>
          <p:cNvSpPr/>
          <p:nvPr userDrawn="1"/>
        </p:nvSpPr>
        <p:spPr>
          <a:xfrm>
            <a:off x="2898362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8E77F08-1BA5-4A21-AC2F-DEDD9193C671}"/>
              </a:ext>
            </a:extLst>
          </p:cNvPr>
          <p:cNvSpPr/>
          <p:nvPr userDrawn="1"/>
        </p:nvSpPr>
        <p:spPr>
          <a:xfrm>
            <a:off x="4680585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F4FD487-227A-4EA4-A4D9-CFC2ECA6F258}"/>
              </a:ext>
            </a:extLst>
          </p:cNvPr>
          <p:cNvSpPr/>
          <p:nvPr userDrawn="1"/>
        </p:nvSpPr>
        <p:spPr>
          <a:xfrm>
            <a:off x="6473609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74E30B6-70EE-4170-8EDA-F192C2B28E30}"/>
              </a:ext>
            </a:extLst>
          </p:cNvPr>
          <p:cNvSpPr/>
          <p:nvPr userDrawn="1"/>
        </p:nvSpPr>
        <p:spPr>
          <a:xfrm>
            <a:off x="1116140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11613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1" name="Plassholder for tekst 6">
            <a:extLst>
              <a:ext uri="{FF2B5EF4-FFF2-40B4-BE49-F238E27FC236}">
                <a16:creationId xmlns:a16="http://schemas.microsoft.com/office/drawing/2014/main" id="{7ACD7393-6052-497A-BCCC-F7526233AAE2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89874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2" name="Plassholder for tekst 6">
            <a:extLst>
              <a:ext uri="{FF2B5EF4-FFF2-40B4-BE49-F238E27FC236}">
                <a16:creationId xmlns:a16="http://schemas.microsoft.com/office/drawing/2014/main" id="{F43B2FBC-E987-49A1-8F76-61ECA7A40BE1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135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3" name="Plassholder for tekst 6">
            <a:extLst>
              <a:ext uri="{FF2B5EF4-FFF2-40B4-BE49-F238E27FC236}">
                <a16:creationId xmlns:a16="http://schemas.microsoft.com/office/drawing/2014/main" id="{7603EB01-0A53-4AB4-A02B-5CEE42BB3DC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46396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605A3A5D-31E9-4FDA-B863-4B644B1C3FF5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708225" y="2398532"/>
            <a:ext cx="37941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4F953F3-FD16-4C55-8D40-10061C472228}"/>
              </a:ext>
            </a:extLst>
          </p:cNvPr>
          <p:cNvSpPr>
            <a:spLocks/>
          </p:cNvSpPr>
          <p:nvPr userDrawn="1"/>
        </p:nvSpPr>
        <p:spPr bwMode="auto">
          <a:xfrm>
            <a:off x="1941587" y="2560457"/>
            <a:ext cx="142875" cy="114300"/>
          </a:xfrm>
          <a:custGeom>
            <a:avLst/>
            <a:gdLst>
              <a:gd name="T0" fmla="*/ 42 w 43"/>
              <a:gd name="T1" fmla="*/ 25 h 35"/>
              <a:gd name="T2" fmla="*/ 38 w 43"/>
              <a:gd name="T3" fmla="*/ 34 h 35"/>
              <a:gd name="T4" fmla="*/ 35 w 43"/>
              <a:gd name="T5" fmla="*/ 35 h 35"/>
              <a:gd name="T6" fmla="*/ 7 w 43"/>
              <a:gd name="T7" fmla="*/ 23 h 35"/>
              <a:gd name="T8" fmla="*/ 0 w 43"/>
              <a:gd name="T9" fmla="*/ 0 h 35"/>
              <a:gd name="T10" fmla="*/ 41 w 43"/>
              <a:gd name="T11" fmla="*/ 22 h 35"/>
              <a:gd name="T12" fmla="*/ 42 w 43"/>
              <a:gd name="T13" fmla="*/ 2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35">
                <a:moveTo>
                  <a:pt x="42" y="25"/>
                </a:moveTo>
                <a:cubicBezTo>
                  <a:pt x="38" y="34"/>
                  <a:pt x="38" y="34"/>
                  <a:pt x="38" y="34"/>
                </a:cubicBezTo>
                <a:cubicBezTo>
                  <a:pt x="37" y="35"/>
                  <a:pt x="36" y="35"/>
                  <a:pt x="35" y="35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18"/>
                  <a:pt x="5" y="9"/>
                  <a:pt x="0" y="0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4"/>
                  <a:pt x="42" y="25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86299790-D2F9-4445-A89E-537F2919E9BC}"/>
              </a:ext>
            </a:extLst>
          </p:cNvPr>
          <p:cNvSpPr>
            <a:spLocks/>
          </p:cNvSpPr>
          <p:nvPr userDrawn="1"/>
        </p:nvSpPr>
        <p:spPr bwMode="auto">
          <a:xfrm>
            <a:off x="1827287" y="2401707"/>
            <a:ext cx="104775" cy="106362"/>
          </a:xfrm>
          <a:custGeom>
            <a:avLst/>
            <a:gdLst>
              <a:gd name="T0" fmla="*/ 16 w 31"/>
              <a:gd name="T1" fmla="*/ 32 h 32"/>
              <a:gd name="T2" fmla="*/ 14 w 31"/>
              <a:gd name="T3" fmla="*/ 31 h 32"/>
              <a:gd name="T4" fmla="*/ 11 w 31"/>
              <a:gd name="T5" fmla="*/ 31 h 32"/>
              <a:gd name="T6" fmla="*/ 0 w 31"/>
              <a:gd name="T7" fmla="*/ 16 h 32"/>
              <a:gd name="T8" fmla="*/ 16 w 31"/>
              <a:gd name="T9" fmla="*/ 0 h 32"/>
              <a:gd name="T10" fmla="*/ 31 w 31"/>
              <a:gd name="T11" fmla="*/ 16 h 32"/>
              <a:gd name="T12" fmla="*/ 16 w 31"/>
              <a:gd name="T13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" h="32">
                <a:moveTo>
                  <a:pt x="16" y="32"/>
                </a:moveTo>
                <a:cubicBezTo>
                  <a:pt x="15" y="32"/>
                  <a:pt x="14" y="31"/>
                  <a:pt x="14" y="31"/>
                </a:cubicBezTo>
                <a:cubicBezTo>
                  <a:pt x="13" y="31"/>
                  <a:pt x="12" y="31"/>
                  <a:pt x="11" y="31"/>
                </a:cubicBezTo>
                <a:cubicBezTo>
                  <a:pt x="5" y="29"/>
                  <a:pt x="0" y="23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1" y="7"/>
                  <a:pt x="31" y="16"/>
                </a:cubicBezTo>
                <a:cubicBezTo>
                  <a:pt x="31" y="25"/>
                  <a:pt x="24" y="32"/>
                  <a:pt x="16" y="32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F1EAD7EB-1A3B-4915-9810-3329627B0074}"/>
              </a:ext>
            </a:extLst>
          </p:cNvPr>
          <p:cNvSpPr>
            <a:spLocks/>
          </p:cNvSpPr>
          <p:nvPr userDrawn="1"/>
        </p:nvSpPr>
        <p:spPr bwMode="auto">
          <a:xfrm>
            <a:off x="1711400" y="2549344"/>
            <a:ext cx="96837" cy="207962"/>
          </a:xfrm>
          <a:custGeom>
            <a:avLst/>
            <a:gdLst>
              <a:gd name="T0" fmla="*/ 13 w 29"/>
              <a:gd name="T1" fmla="*/ 7 h 63"/>
              <a:gd name="T2" fmla="*/ 22 w 29"/>
              <a:gd name="T3" fmla="*/ 0 h 63"/>
              <a:gd name="T4" fmla="*/ 27 w 29"/>
              <a:gd name="T5" fmla="*/ 0 h 63"/>
              <a:gd name="T6" fmla="*/ 29 w 29"/>
              <a:gd name="T7" fmla="*/ 2 h 63"/>
              <a:gd name="T8" fmla="*/ 29 w 29"/>
              <a:gd name="T9" fmla="*/ 63 h 63"/>
              <a:gd name="T10" fmla="*/ 16 w 29"/>
              <a:gd name="T11" fmla="*/ 63 h 63"/>
              <a:gd name="T12" fmla="*/ 3 w 29"/>
              <a:gd name="T13" fmla="*/ 57 h 63"/>
              <a:gd name="T14" fmla="*/ 1 w 29"/>
              <a:gd name="T15" fmla="*/ 43 h 63"/>
              <a:gd name="T16" fmla="*/ 13 w 29"/>
              <a:gd name="T17" fmla="*/ 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63">
                <a:moveTo>
                  <a:pt x="13" y="7"/>
                </a:moveTo>
                <a:cubicBezTo>
                  <a:pt x="14" y="3"/>
                  <a:pt x="18" y="0"/>
                  <a:pt x="22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9" y="1"/>
                  <a:pt x="29" y="2"/>
                </a:cubicBezTo>
                <a:cubicBezTo>
                  <a:pt x="29" y="63"/>
                  <a:pt x="29" y="63"/>
                  <a:pt x="29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3"/>
                  <a:pt x="6" y="61"/>
                  <a:pt x="3" y="57"/>
                </a:cubicBezTo>
                <a:cubicBezTo>
                  <a:pt x="1" y="53"/>
                  <a:pt x="0" y="48"/>
                  <a:pt x="1" y="43"/>
                </a:cubicBezTo>
                <a:lnTo>
                  <a:pt x="13" y="7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51469EAB-AF81-4DEF-AC7D-2D2D8FAFB605}"/>
              </a:ext>
            </a:extLst>
          </p:cNvPr>
          <p:cNvSpPr>
            <a:spLocks/>
          </p:cNvSpPr>
          <p:nvPr userDrawn="1"/>
        </p:nvSpPr>
        <p:spPr bwMode="auto">
          <a:xfrm>
            <a:off x="1844750" y="2533469"/>
            <a:ext cx="203200" cy="450850"/>
          </a:xfrm>
          <a:custGeom>
            <a:avLst/>
            <a:gdLst>
              <a:gd name="T0" fmla="*/ 42 w 61"/>
              <a:gd name="T1" fmla="*/ 137 h 137"/>
              <a:gd name="T2" fmla="*/ 15 w 61"/>
              <a:gd name="T3" fmla="*/ 96 h 137"/>
              <a:gd name="T4" fmla="*/ 4 w 61"/>
              <a:gd name="T5" fmla="*/ 80 h 137"/>
              <a:gd name="T6" fmla="*/ 1 w 61"/>
              <a:gd name="T7" fmla="*/ 73 h 137"/>
              <a:gd name="T8" fmla="*/ 0 w 61"/>
              <a:gd name="T9" fmla="*/ 69 h 137"/>
              <a:gd name="T10" fmla="*/ 0 w 61"/>
              <a:gd name="T11" fmla="*/ 33 h 137"/>
              <a:gd name="T12" fmla="*/ 0 w 61"/>
              <a:gd name="T13" fmla="*/ 16 h 137"/>
              <a:gd name="T14" fmla="*/ 0 w 61"/>
              <a:gd name="T15" fmla="*/ 14 h 137"/>
              <a:gd name="T16" fmla="*/ 0 w 61"/>
              <a:gd name="T17" fmla="*/ 7 h 137"/>
              <a:gd name="T18" fmla="*/ 7 w 61"/>
              <a:gd name="T19" fmla="*/ 0 h 137"/>
              <a:gd name="T20" fmla="*/ 20 w 61"/>
              <a:gd name="T21" fmla="*/ 12 h 137"/>
              <a:gd name="T22" fmla="*/ 25 w 61"/>
              <a:gd name="T23" fmla="*/ 28 h 137"/>
              <a:gd name="T24" fmla="*/ 26 w 61"/>
              <a:gd name="T25" fmla="*/ 31 h 137"/>
              <a:gd name="T26" fmla="*/ 26 w 61"/>
              <a:gd name="T27" fmla="*/ 66 h 137"/>
              <a:gd name="T28" fmla="*/ 26 w 61"/>
              <a:gd name="T29" fmla="*/ 67 h 137"/>
              <a:gd name="T30" fmla="*/ 61 w 61"/>
              <a:gd name="T31" fmla="*/ 134 h 137"/>
              <a:gd name="T32" fmla="*/ 60 w 61"/>
              <a:gd name="T33" fmla="*/ 137 h 137"/>
              <a:gd name="T34" fmla="*/ 42 w 61"/>
              <a:gd name="T35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" h="137">
                <a:moveTo>
                  <a:pt x="42" y="137"/>
                </a:moveTo>
                <a:cubicBezTo>
                  <a:pt x="15" y="96"/>
                  <a:pt x="15" y="96"/>
                  <a:pt x="15" y="96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78"/>
                  <a:pt x="1" y="76"/>
                  <a:pt x="1" y="73"/>
                </a:cubicBezTo>
                <a:cubicBezTo>
                  <a:pt x="0" y="72"/>
                  <a:pt x="0" y="70"/>
                  <a:pt x="0" y="69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0"/>
                  <a:pt x="0" y="7"/>
                </a:cubicBezTo>
                <a:cubicBezTo>
                  <a:pt x="0" y="3"/>
                  <a:pt x="3" y="1"/>
                  <a:pt x="7" y="0"/>
                </a:cubicBezTo>
                <a:cubicBezTo>
                  <a:pt x="11" y="0"/>
                  <a:pt x="17" y="7"/>
                  <a:pt x="20" y="12"/>
                </a:cubicBezTo>
                <a:cubicBezTo>
                  <a:pt x="23" y="17"/>
                  <a:pt x="24" y="23"/>
                  <a:pt x="25" y="28"/>
                </a:cubicBezTo>
                <a:cubicBezTo>
                  <a:pt x="25" y="29"/>
                  <a:pt x="25" y="30"/>
                  <a:pt x="26" y="31"/>
                </a:cubicBezTo>
                <a:cubicBezTo>
                  <a:pt x="26" y="66"/>
                  <a:pt x="26" y="66"/>
                  <a:pt x="26" y="66"/>
                </a:cubicBezTo>
                <a:cubicBezTo>
                  <a:pt x="26" y="66"/>
                  <a:pt x="26" y="67"/>
                  <a:pt x="26" y="67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5"/>
                  <a:pt x="61" y="136"/>
                  <a:pt x="60" y="137"/>
                </a:cubicBezTo>
                <a:lnTo>
                  <a:pt x="42" y="137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A358134D-7294-410D-91EC-ABA4D6EE9B24}"/>
              </a:ext>
            </a:extLst>
          </p:cNvPr>
          <p:cNvSpPr>
            <a:spLocks/>
          </p:cNvSpPr>
          <p:nvPr userDrawn="1"/>
        </p:nvSpPr>
        <p:spPr bwMode="auto">
          <a:xfrm>
            <a:off x="1720925" y="2816044"/>
            <a:ext cx="144462" cy="168275"/>
          </a:xfrm>
          <a:custGeom>
            <a:avLst/>
            <a:gdLst>
              <a:gd name="T0" fmla="*/ 0 w 43"/>
              <a:gd name="T1" fmla="*/ 51 h 51"/>
              <a:gd name="T2" fmla="*/ 0 w 43"/>
              <a:gd name="T3" fmla="*/ 48 h 51"/>
              <a:gd name="T4" fmla="*/ 31 w 43"/>
              <a:gd name="T5" fmla="*/ 0 h 51"/>
              <a:gd name="T6" fmla="*/ 43 w 43"/>
              <a:gd name="T7" fmla="*/ 18 h 51"/>
              <a:gd name="T8" fmla="*/ 20 w 43"/>
              <a:gd name="T9" fmla="*/ 51 h 51"/>
              <a:gd name="T10" fmla="*/ 0 w 43"/>
              <a:gd name="T11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51">
                <a:moveTo>
                  <a:pt x="0" y="51"/>
                </a:moveTo>
                <a:cubicBezTo>
                  <a:pt x="0" y="51"/>
                  <a:pt x="0" y="49"/>
                  <a:pt x="0" y="48"/>
                </a:cubicBezTo>
                <a:cubicBezTo>
                  <a:pt x="31" y="0"/>
                  <a:pt x="31" y="0"/>
                  <a:pt x="31" y="0"/>
                </a:cubicBezTo>
                <a:cubicBezTo>
                  <a:pt x="43" y="18"/>
                  <a:pt x="43" y="18"/>
                  <a:pt x="43" y="18"/>
                </a:cubicBezTo>
                <a:cubicBezTo>
                  <a:pt x="20" y="51"/>
                  <a:pt x="20" y="51"/>
                  <a:pt x="20" y="51"/>
                </a:cubicBezTo>
                <a:lnTo>
                  <a:pt x="0" y="51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AutoShape 3">
            <a:extLst>
              <a:ext uri="{FF2B5EF4-FFF2-40B4-BE49-F238E27FC236}">
                <a16:creationId xmlns:a16="http://schemas.microsoft.com/office/drawing/2014/main" id="{0D2606E7-30E0-40DA-8B05-6C43A59C6FD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908800" y="2522538"/>
            <a:ext cx="67945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A4ED0112-D851-42EE-948C-9BD1AA524DA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158038" y="2525713"/>
            <a:ext cx="212725" cy="214312"/>
          </a:xfrm>
          <a:custGeom>
            <a:avLst/>
            <a:gdLst>
              <a:gd name="T0" fmla="*/ 34 w 65"/>
              <a:gd name="T1" fmla="*/ 61 h 65"/>
              <a:gd name="T2" fmla="*/ 36 w 65"/>
              <a:gd name="T3" fmla="*/ 53 h 65"/>
              <a:gd name="T4" fmla="*/ 45 w 65"/>
              <a:gd name="T5" fmla="*/ 50 h 65"/>
              <a:gd name="T6" fmla="*/ 54 w 65"/>
              <a:gd name="T7" fmla="*/ 51 h 65"/>
              <a:gd name="T8" fmla="*/ 50 w 65"/>
              <a:gd name="T9" fmla="*/ 44 h 65"/>
              <a:gd name="T10" fmla="*/ 53 w 65"/>
              <a:gd name="T11" fmla="*/ 36 h 65"/>
              <a:gd name="T12" fmla="*/ 61 w 65"/>
              <a:gd name="T13" fmla="*/ 31 h 65"/>
              <a:gd name="T14" fmla="*/ 53 w 65"/>
              <a:gd name="T15" fmla="*/ 28 h 65"/>
              <a:gd name="T16" fmla="*/ 50 w 65"/>
              <a:gd name="T17" fmla="*/ 20 h 65"/>
              <a:gd name="T18" fmla="*/ 51 w 65"/>
              <a:gd name="T19" fmla="*/ 11 h 65"/>
              <a:gd name="T20" fmla="*/ 44 w 65"/>
              <a:gd name="T21" fmla="*/ 15 h 65"/>
              <a:gd name="T22" fmla="*/ 36 w 65"/>
              <a:gd name="T23" fmla="*/ 11 h 65"/>
              <a:gd name="T24" fmla="*/ 31 w 65"/>
              <a:gd name="T25" fmla="*/ 4 h 65"/>
              <a:gd name="T26" fmla="*/ 28 w 65"/>
              <a:gd name="T27" fmla="*/ 12 h 65"/>
              <a:gd name="T28" fmla="*/ 20 w 65"/>
              <a:gd name="T29" fmla="*/ 15 h 65"/>
              <a:gd name="T30" fmla="*/ 11 w 65"/>
              <a:gd name="T31" fmla="*/ 14 h 65"/>
              <a:gd name="T32" fmla="*/ 15 w 65"/>
              <a:gd name="T33" fmla="*/ 21 h 65"/>
              <a:gd name="T34" fmla="*/ 11 w 65"/>
              <a:gd name="T35" fmla="*/ 29 h 65"/>
              <a:gd name="T36" fmla="*/ 4 w 65"/>
              <a:gd name="T37" fmla="*/ 34 h 65"/>
              <a:gd name="T38" fmla="*/ 11 w 65"/>
              <a:gd name="T39" fmla="*/ 36 h 65"/>
              <a:gd name="T40" fmla="*/ 15 w 65"/>
              <a:gd name="T41" fmla="*/ 45 h 65"/>
              <a:gd name="T42" fmla="*/ 14 w 65"/>
              <a:gd name="T43" fmla="*/ 54 h 65"/>
              <a:gd name="T44" fmla="*/ 20 w 65"/>
              <a:gd name="T45" fmla="*/ 50 h 65"/>
              <a:gd name="T46" fmla="*/ 29 w 65"/>
              <a:gd name="T47" fmla="*/ 53 h 65"/>
              <a:gd name="T48" fmla="*/ 38 w 65"/>
              <a:gd name="T49" fmla="*/ 65 h 65"/>
              <a:gd name="T50" fmla="*/ 25 w 65"/>
              <a:gd name="T51" fmla="*/ 57 h 65"/>
              <a:gd name="T52" fmla="*/ 13 w 65"/>
              <a:gd name="T53" fmla="*/ 60 h 65"/>
              <a:gd name="T54" fmla="*/ 10 w 65"/>
              <a:gd name="T55" fmla="*/ 44 h 65"/>
              <a:gd name="T56" fmla="*/ 0 w 65"/>
              <a:gd name="T57" fmla="*/ 38 h 65"/>
              <a:gd name="T58" fmla="*/ 8 w 65"/>
              <a:gd name="T59" fmla="*/ 25 h 65"/>
              <a:gd name="T60" fmla="*/ 5 w 65"/>
              <a:gd name="T61" fmla="*/ 13 h 65"/>
              <a:gd name="T62" fmla="*/ 20 w 65"/>
              <a:gd name="T63" fmla="*/ 10 h 65"/>
              <a:gd name="T64" fmla="*/ 27 w 65"/>
              <a:gd name="T65" fmla="*/ 0 h 65"/>
              <a:gd name="T66" fmla="*/ 40 w 65"/>
              <a:gd name="T67" fmla="*/ 8 h 65"/>
              <a:gd name="T68" fmla="*/ 51 w 65"/>
              <a:gd name="T69" fmla="*/ 5 h 65"/>
              <a:gd name="T70" fmla="*/ 55 w 65"/>
              <a:gd name="T71" fmla="*/ 21 h 65"/>
              <a:gd name="T72" fmla="*/ 65 w 65"/>
              <a:gd name="T73" fmla="*/ 27 h 65"/>
              <a:gd name="T74" fmla="*/ 57 w 65"/>
              <a:gd name="T75" fmla="*/ 40 h 65"/>
              <a:gd name="T76" fmla="*/ 59 w 65"/>
              <a:gd name="T77" fmla="*/ 52 h 65"/>
              <a:gd name="T78" fmla="*/ 44 w 65"/>
              <a:gd name="T79" fmla="*/ 55 h 65"/>
              <a:gd name="T80" fmla="*/ 38 w 65"/>
              <a:gd name="T81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5" h="65">
                <a:moveTo>
                  <a:pt x="29" y="61"/>
                </a:moveTo>
                <a:cubicBezTo>
                  <a:pt x="34" y="61"/>
                  <a:pt x="34" y="61"/>
                  <a:pt x="34" y="61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9" y="53"/>
                  <a:pt x="41" y="52"/>
                  <a:pt x="43" y="51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5"/>
                  <a:pt x="50" y="55"/>
                  <a:pt x="50" y="55"/>
                </a:cubicBezTo>
                <a:cubicBezTo>
                  <a:pt x="54" y="51"/>
                  <a:pt x="54" y="51"/>
                  <a:pt x="54" y="51"/>
                </a:cubicBezTo>
                <a:cubicBezTo>
                  <a:pt x="49" y="46"/>
                  <a:pt x="49" y="46"/>
                  <a:pt x="49" y="46"/>
                </a:cubicBezTo>
                <a:cubicBezTo>
                  <a:pt x="50" y="44"/>
                  <a:pt x="50" y="44"/>
                  <a:pt x="50" y="44"/>
                </a:cubicBezTo>
                <a:cubicBezTo>
                  <a:pt x="51" y="42"/>
                  <a:pt x="52" y="40"/>
                  <a:pt x="53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61" y="35"/>
                  <a:pt x="61" y="35"/>
                  <a:pt x="61" y="35"/>
                </a:cubicBezTo>
                <a:cubicBezTo>
                  <a:pt x="61" y="31"/>
                  <a:pt x="61" y="31"/>
                  <a:pt x="61" y="31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6"/>
                  <a:pt x="52" y="24"/>
                  <a:pt x="50" y="21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14"/>
                  <a:pt x="54" y="14"/>
                  <a:pt x="54" y="14"/>
                </a:cubicBezTo>
                <a:cubicBezTo>
                  <a:pt x="51" y="11"/>
                  <a:pt x="51" y="11"/>
                  <a:pt x="51" y="11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5"/>
                  <a:pt x="44" y="15"/>
                  <a:pt x="44" y="15"/>
                </a:cubicBezTo>
                <a:cubicBezTo>
                  <a:pt x="42" y="13"/>
                  <a:pt x="40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4"/>
                  <a:pt x="35" y="4"/>
                  <a:pt x="35" y="4"/>
                </a:cubicBezTo>
                <a:cubicBezTo>
                  <a:pt x="31" y="4"/>
                  <a:pt x="31" y="4"/>
                  <a:pt x="31" y="4"/>
                </a:cubicBezTo>
                <a:cubicBezTo>
                  <a:pt x="30" y="11"/>
                  <a:pt x="30" y="11"/>
                  <a:pt x="30" y="11"/>
                </a:cubicBezTo>
                <a:cubicBezTo>
                  <a:pt x="28" y="12"/>
                  <a:pt x="28" y="12"/>
                  <a:pt x="28" y="12"/>
                </a:cubicBezTo>
                <a:cubicBezTo>
                  <a:pt x="26" y="12"/>
                  <a:pt x="23" y="13"/>
                  <a:pt x="21" y="14"/>
                </a:cubicBezTo>
                <a:cubicBezTo>
                  <a:pt x="20" y="15"/>
                  <a:pt x="20" y="15"/>
                  <a:pt x="20" y="15"/>
                </a:cubicBezTo>
                <a:cubicBezTo>
                  <a:pt x="14" y="10"/>
                  <a:pt x="14" y="10"/>
                  <a:pt x="14" y="10"/>
                </a:cubicBezTo>
                <a:cubicBezTo>
                  <a:pt x="11" y="14"/>
                  <a:pt x="11" y="14"/>
                  <a:pt x="11" y="14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2" y="25"/>
                  <a:pt x="12" y="27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11" y="35"/>
                  <a:pt x="11" y="35"/>
                  <a:pt x="11" y="35"/>
                </a:cubicBezTo>
                <a:cubicBezTo>
                  <a:pt x="11" y="36"/>
                  <a:pt x="11" y="36"/>
                  <a:pt x="11" y="36"/>
                </a:cubicBezTo>
                <a:cubicBezTo>
                  <a:pt x="12" y="39"/>
                  <a:pt x="13" y="41"/>
                  <a:pt x="14" y="44"/>
                </a:cubicBezTo>
                <a:cubicBezTo>
                  <a:pt x="15" y="45"/>
                  <a:pt x="15" y="45"/>
                  <a:pt x="15" y="45"/>
                </a:cubicBezTo>
                <a:cubicBezTo>
                  <a:pt x="10" y="51"/>
                  <a:pt x="10" y="51"/>
                  <a:pt x="10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20" y="50"/>
                  <a:pt x="20" y="50"/>
                  <a:pt x="20" y="50"/>
                </a:cubicBezTo>
                <a:cubicBezTo>
                  <a:pt x="23" y="51"/>
                  <a:pt x="25" y="52"/>
                  <a:pt x="27" y="53"/>
                </a:cubicBezTo>
                <a:cubicBezTo>
                  <a:pt x="29" y="53"/>
                  <a:pt x="29" y="53"/>
                  <a:pt x="29" y="53"/>
                </a:cubicBezTo>
                <a:lnTo>
                  <a:pt x="29" y="61"/>
                </a:lnTo>
                <a:close/>
                <a:moveTo>
                  <a:pt x="38" y="65"/>
                </a:moveTo>
                <a:cubicBezTo>
                  <a:pt x="26" y="65"/>
                  <a:pt x="26" y="65"/>
                  <a:pt x="26" y="65"/>
                </a:cubicBezTo>
                <a:cubicBezTo>
                  <a:pt x="25" y="57"/>
                  <a:pt x="25" y="57"/>
                  <a:pt x="25" y="57"/>
                </a:cubicBezTo>
                <a:cubicBezTo>
                  <a:pt x="23" y="56"/>
                  <a:pt x="21" y="55"/>
                  <a:pt x="19" y="54"/>
                </a:cubicBezTo>
                <a:cubicBezTo>
                  <a:pt x="13" y="60"/>
                  <a:pt x="13" y="60"/>
                  <a:pt x="13" y="60"/>
                </a:cubicBezTo>
                <a:cubicBezTo>
                  <a:pt x="4" y="51"/>
                  <a:pt x="4" y="51"/>
                  <a:pt x="4" y="51"/>
                </a:cubicBezTo>
                <a:cubicBezTo>
                  <a:pt x="10" y="44"/>
                  <a:pt x="10" y="44"/>
                  <a:pt x="10" y="44"/>
                </a:cubicBezTo>
                <a:cubicBezTo>
                  <a:pt x="9" y="43"/>
                  <a:pt x="8" y="41"/>
                  <a:pt x="8" y="39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3"/>
                  <a:pt x="9" y="21"/>
                  <a:pt x="10" y="20"/>
                </a:cubicBezTo>
                <a:cubicBezTo>
                  <a:pt x="5" y="13"/>
                  <a:pt x="5" y="13"/>
                  <a:pt x="5" y="13"/>
                </a:cubicBezTo>
                <a:cubicBezTo>
                  <a:pt x="14" y="5"/>
                  <a:pt x="14" y="5"/>
                  <a:pt x="14" y="5"/>
                </a:cubicBezTo>
                <a:cubicBezTo>
                  <a:pt x="20" y="10"/>
                  <a:pt x="20" y="10"/>
                  <a:pt x="20" y="10"/>
                </a:cubicBezTo>
                <a:cubicBezTo>
                  <a:pt x="22" y="9"/>
                  <a:pt x="24" y="8"/>
                  <a:pt x="26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8"/>
                  <a:pt x="40" y="8"/>
                  <a:pt x="40" y="8"/>
                </a:cubicBezTo>
                <a:cubicBezTo>
                  <a:pt x="42" y="9"/>
                  <a:pt x="44" y="9"/>
                  <a:pt x="45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60" y="14"/>
                  <a:pt x="60" y="14"/>
                  <a:pt x="60" y="14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2"/>
                  <a:pt x="56" y="24"/>
                  <a:pt x="57" y="26"/>
                </a:cubicBezTo>
                <a:cubicBezTo>
                  <a:pt x="65" y="27"/>
                  <a:pt x="65" y="27"/>
                  <a:pt x="65" y="27"/>
                </a:cubicBezTo>
                <a:cubicBezTo>
                  <a:pt x="65" y="39"/>
                  <a:pt x="65" y="39"/>
                  <a:pt x="65" y="39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5" y="44"/>
                  <a:pt x="54" y="45"/>
                </a:cubicBezTo>
                <a:cubicBezTo>
                  <a:pt x="59" y="52"/>
                  <a:pt x="59" y="52"/>
                  <a:pt x="59" y="52"/>
                </a:cubicBezTo>
                <a:cubicBezTo>
                  <a:pt x="51" y="60"/>
                  <a:pt x="51" y="60"/>
                  <a:pt x="51" y="60"/>
                </a:cubicBezTo>
                <a:cubicBezTo>
                  <a:pt x="44" y="55"/>
                  <a:pt x="44" y="55"/>
                  <a:pt x="44" y="55"/>
                </a:cubicBezTo>
                <a:cubicBezTo>
                  <a:pt x="42" y="56"/>
                  <a:pt x="41" y="57"/>
                  <a:pt x="39" y="57"/>
                </a:cubicBezTo>
                <a:lnTo>
                  <a:pt x="38" y="65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35C7D688-0D84-4B40-94F2-FF9CECFBB0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16775" y="2586038"/>
            <a:ext cx="95250" cy="95250"/>
          </a:xfrm>
          <a:custGeom>
            <a:avLst/>
            <a:gdLst>
              <a:gd name="T0" fmla="*/ 14 w 29"/>
              <a:gd name="T1" fmla="*/ 4 h 29"/>
              <a:gd name="T2" fmla="*/ 4 w 29"/>
              <a:gd name="T3" fmla="*/ 14 h 29"/>
              <a:gd name="T4" fmla="*/ 14 w 29"/>
              <a:gd name="T5" fmla="*/ 25 h 29"/>
              <a:gd name="T6" fmla="*/ 25 w 29"/>
              <a:gd name="T7" fmla="*/ 14 h 29"/>
              <a:gd name="T8" fmla="*/ 14 w 29"/>
              <a:gd name="T9" fmla="*/ 4 h 29"/>
              <a:gd name="T10" fmla="*/ 14 w 29"/>
              <a:gd name="T11" fmla="*/ 29 h 29"/>
              <a:gd name="T12" fmla="*/ 0 w 29"/>
              <a:gd name="T13" fmla="*/ 14 h 29"/>
              <a:gd name="T14" fmla="*/ 14 w 29"/>
              <a:gd name="T15" fmla="*/ 0 h 29"/>
              <a:gd name="T16" fmla="*/ 29 w 29"/>
              <a:gd name="T17" fmla="*/ 14 h 29"/>
              <a:gd name="T18" fmla="*/ 14 w 29"/>
              <a:gd name="T1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29">
                <a:moveTo>
                  <a:pt x="14" y="4"/>
                </a:moveTo>
                <a:cubicBezTo>
                  <a:pt x="9" y="4"/>
                  <a:pt x="4" y="9"/>
                  <a:pt x="4" y="14"/>
                </a:cubicBezTo>
                <a:cubicBezTo>
                  <a:pt x="4" y="20"/>
                  <a:pt x="9" y="25"/>
                  <a:pt x="14" y="25"/>
                </a:cubicBezTo>
                <a:cubicBezTo>
                  <a:pt x="20" y="25"/>
                  <a:pt x="25" y="20"/>
                  <a:pt x="25" y="14"/>
                </a:cubicBezTo>
                <a:cubicBezTo>
                  <a:pt x="25" y="9"/>
                  <a:pt x="20" y="4"/>
                  <a:pt x="14" y="4"/>
                </a:cubicBezTo>
                <a:moveTo>
                  <a:pt x="14" y="29"/>
                </a:moveTo>
                <a:cubicBezTo>
                  <a:pt x="6" y="29"/>
                  <a:pt x="0" y="23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22" y="0"/>
                  <a:pt x="29" y="6"/>
                  <a:pt x="29" y="14"/>
                </a:cubicBezTo>
                <a:cubicBezTo>
                  <a:pt x="29" y="23"/>
                  <a:pt x="22" y="29"/>
                  <a:pt x="14" y="29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A7CBA351-330C-42C2-85C7-685F18F17F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40613" y="2605088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3C01323E-F253-4F44-B38D-244C7CC2A1C8}"/>
              </a:ext>
            </a:extLst>
          </p:cNvPr>
          <p:cNvSpPr>
            <a:spLocks/>
          </p:cNvSpPr>
          <p:nvPr userDrawn="1"/>
        </p:nvSpPr>
        <p:spPr bwMode="auto">
          <a:xfrm>
            <a:off x="7407275" y="2740025"/>
            <a:ext cx="177800" cy="103187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6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2" name="Oval 9">
            <a:extLst>
              <a:ext uri="{FF2B5EF4-FFF2-40B4-BE49-F238E27FC236}">
                <a16:creationId xmlns:a16="http://schemas.microsoft.com/office/drawing/2014/main" id="{641DAC68-7B6A-422E-9DA8-38816A2455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54838" y="2605088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F75DC018-7A62-4189-A949-E9DBF0625A72}"/>
              </a:ext>
            </a:extLst>
          </p:cNvPr>
          <p:cNvSpPr>
            <a:spLocks/>
          </p:cNvSpPr>
          <p:nvPr userDrawn="1"/>
        </p:nvSpPr>
        <p:spPr bwMode="auto">
          <a:xfrm>
            <a:off x="6918325" y="2740025"/>
            <a:ext cx="180975" cy="103187"/>
          </a:xfrm>
          <a:custGeom>
            <a:avLst/>
            <a:gdLst>
              <a:gd name="T0" fmla="*/ 55 w 55"/>
              <a:gd name="T1" fmla="*/ 31 h 31"/>
              <a:gd name="T2" fmla="*/ 55 w 55"/>
              <a:gd name="T3" fmla="*/ 9 h 31"/>
              <a:gd name="T4" fmla="*/ 46 w 55"/>
              <a:gd name="T5" fmla="*/ 0 h 31"/>
              <a:gd name="T6" fmla="*/ 32 w 55"/>
              <a:gd name="T7" fmla="*/ 0 h 31"/>
              <a:gd name="T8" fmla="*/ 28 w 55"/>
              <a:gd name="T9" fmla="*/ 8 h 31"/>
              <a:gd name="T10" fmla="*/ 26 w 55"/>
              <a:gd name="T11" fmla="*/ 8 h 31"/>
              <a:gd name="T12" fmla="*/ 22 w 55"/>
              <a:gd name="T13" fmla="*/ 0 h 31"/>
              <a:gd name="T14" fmla="*/ 10 w 55"/>
              <a:gd name="T15" fmla="*/ 0 h 31"/>
              <a:gd name="T16" fmla="*/ 0 w 55"/>
              <a:gd name="T17" fmla="*/ 9 h 31"/>
              <a:gd name="T18" fmla="*/ 0 w 55"/>
              <a:gd name="T19" fmla="*/ 31 h 31"/>
              <a:gd name="T20" fmla="*/ 55 w 55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31">
                <a:moveTo>
                  <a:pt x="55" y="31"/>
                </a:moveTo>
                <a:cubicBezTo>
                  <a:pt x="55" y="9"/>
                  <a:pt x="55" y="9"/>
                  <a:pt x="55" y="9"/>
                </a:cubicBezTo>
                <a:cubicBezTo>
                  <a:pt x="55" y="4"/>
                  <a:pt x="51" y="0"/>
                  <a:pt x="4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28" y="8"/>
                  <a:pt x="28" y="8"/>
                </a:cubicBezTo>
                <a:cubicBezTo>
                  <a:pt x="27" y="9"/>
                  <a:pt x="27" y="9"/>
                  <a:pt x="26" y="8"/>
                </a:cubicBezTo>
                <a:cubicBezTo>
                  <a:pt x="26" y="8"/>
                  <a:pt x="22" y="0"/>
                  <a:pt x="22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5" y="31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4" name="Oval 11">
            <a:extLst>
              <a:ext uri="{FF2B5EF4-FFF2-40B4-BE49-F238E27FC236}">
                <a16:creationId xmlns:a16="http://schemas.microsoft.com/office/drawing/2014/main" id="{7EFA7EF0-2CD6-4EF8-B78C-56516B32D4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97725" y="2819400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5" name="Freeform 12">
            <a:extLst>
              <a:ext uri="{FF2B5EF4-FFF2-40B4-BE49-F238E27FC236}">
                <a16:creationId xmlns:a16="http://schemas.microsoft.com/office/drawing/2014/main" id="{EEAF69C4-1CD0-4293-B5F1-A1C082E7EBFA}"/>
              </a:ext>
            </a:extLst>
          </p:cNvPr>
          <p:cNvSpPr>
            <a:spLocks/>
          </p:cNvSpPr>
          <p:nvPr userDrawn="1"/>
        </p:nvSpPr>
        <p:spPr bwMode="auto">
          <a:xfrm>
            <a:off x="7164388" y="2954338"/>
            <a:ext cx="177800" cy="106362"/>
          </a:xfrm>
          <a:custGeom>
            <a:avLst/>
            <a:gdLst>
              <a:gd name="T0" fmla="*/ 54 w 54"/>
              <a:gd name="T1" fmla="*/ 32 h 32"/>
              <a:gd name="T2" fmla="*/ 54 w 54"/>
              <a:gd name="T3" fmla="*/ 9 h 32"/>
              <a:gd name="T4" fmla="*/ 45 w 54"/>
              <a:gd name="T5" fmla="*/ 0 h 32"/>
              <a:gd name="T6" fmla="*/ 31 w 54"/>
              <a:gd name="T7" fmla="*/ 0 h 32"/>
              <a:gd name="T8" fmla="*/ 27 w 54"/>
              <a:gd name="T9" fmla="*/ 9 h 32"/>
              <a:gd name="T10" fmla="*/ 25 w 54"/>
              <a:gd name="T11" fmla="*/ 9 h 32"/>
              <a:gd name="T12" fmla="*/ 21 w 54"/>
              <a:gd name="T13" fmla="*/ 0 h 32"/>
              <a:gd name="T14" fmla="*/ 9 w 54"/>
              <a:gd name="T15" fmla="*/ 0 h 32"/>
              <a:gd name="T16" fmla="*/ 0 w 54"/>
              <a:gd name="T17" fmla="*/ 9 h 32"/>
              <a:gd name="T18" fmla="*/ 0 w 54"/>
              <a:gd name="T19" fmla="*/ 32 h 32"/>
              <a:gd name="T20" fmla="*/ 54 w 54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2">
                <a:moveTo>
                  <a:pt x="54" y="32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1"/>
                  <a:pt x="27" y="9"/>
                  <a:pt x="27" y="9"/>
                </a:cubicBezTo>
                <a:cubicBezTo>
                  <a:pt x="26" y="10"/>
                  <a:pt x="26" y="10"/>
                  <a:pt x="25" y="9"/>
                </a:cubicBezTo>
                <a:cubicBezTo>
                  <a:pt x="25" y="9"/>
                  <a:pt x="21" y="1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2"/>
                  <a:pt x="0" y="32"/>
                  <a:pt x="0" y="32"/>
                </a:cubicBezTo>
                <a:lnTo>
                  <a:pt x="54" y="32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7" name="AutoShape 14">
            <a:extLst>
              <a:ext uri="{FF2B5EF4-FFF2-40B4-BE49-F238E27FC236}">
                <a16:creationId xmlns:a16="http://schemas.microsoft.com/office/drawing/2014/main" id="{9E01966E-A9EC-440C-861B-57905B8CAE72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5122863" y="2466975"/>
            <a:ext cx="6810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8" name="Freeform 16">
            <a:extLst>
              <a:ext uri="{FF2B5EF4-FFF2-40B4-BE49-F238E27FC236}">
                <a16:creationId xmlns:a16="http://schemas.microsoft.com/office/drawing/2014/main" id="{6E56207D-4B69-4AFA-9994-2EBA6A3DAC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68925" y="2470150"/>
            <a:ext cx="214312" cy="231775"/>
          </a:xfrm>
          <a:custGeom>
            <a:avLst/>
            <a:gdLst>
              <a:gd name="T0" fmla="*/ 29 w 65"/>
              <a:gd name="T1" fmla="*/ 35 h 70"/>
              <a:gd name="T2" fmla="*/ 35 w 65"/>
              <a:gd name="T3" fmla="*/ 35 h 70"/>
              <a:gd name="T4" fmla="*/ 59 w 65"/>
              <a:gd name="T5" fmla="*/ 50 h 70"/>
              <a:gd name="T6" fmla="*/ 45 w 65"/>
              <a:gd name="T7" fmla="*/ 52 h 70"/>
              <a:gd name="T8" fmla="*/ 53 w 65"/>
              <a:gd name="T9" fmla="*/ 37 h 70"/>
              <a:gd name="T10" fmla="*/ 46 w 65"/>
              <a:gd name="T11" fmla="*/ 31 h 70"/>
              <a:gd name="T12" fmla="*/ 46 w 65"/>
              <a:gd name="T13" fmla="*/ 38 h 70"/>
              <a:gd name="T14" fmla="*/ 46 w 65"/>
              <a:gd name="T15" fmla="*/ 31 h 70"/>
              <a:gd name="T16" fmla="*/ 59 w 65"/>
              <a:gd name="T17" fmla="*/ 19 h 70"/>
              <a:gd name="T18" fmla="*/ 46 w 65"/>
              <a:gd name="T19" fmla="*/ 27 h 70"/>
              <a:gd name="T20" fmla="*/ 53 w 65"/>
              <a:gd name="T21" fmla="*/ 17 h 70"/>
              <a:gd name="T22" fmla="*/ 38 w 65"/>
              <a:gd name="T23" fmla="*/ 44 h 70"/>
              <a:gd name="T24" fmla="*/ 27 w 65"/>
              <a:gd name="T25" fmla="*/ 44 h 70"/>
              <a:gd name="T26" fmla="*/ 21 w 65"/>
              <a:gd name="T27" fmla="*/ 35 h 70"/>
              <a:gd name="T28" fmla="*/ 27 w 65"/>
              <a:gd name="T29" fmla="*/ 26 h 70"/>
              <a:gd name="T30" fmla="*/ 38 w 65"/>
              <a:gd name="T31" fmla="*/ 25 h 70"/>
              <a:gd name="T32" fmla="*/ 43 w 65"/>
              <a:gd name="T33" fmla="*/ 35 h 70"/>
              <a:gd name="T34" fmla="*/ 41 w 65"/>
              <a:gd name="T35" fmla="*/ 51 h 70"/>
              <a:gd name="T36" fmla="*/ 39 w 65"/>
              <a:gd name="T37" fmla="*/ 47 h 70"/>
              <a:gd name="T38" fmla="*/ 41 w 65"/>
              <a:gd name="T39" fmla="*/ 51 h 70"/>
              <a:gd name="T40" fmla="*/ 24 w 65"/>
              <a:gd name="T41" fmla="*/ 54 h 70"/>
              <a:gd name="T42" fmla="*/ 40 w 65"/>
              <a:gd name="T43" fmla="*/ 54 h 70"/>
              <a:gd name="T44" fmla="*/ 22 w 65"/>
              <a:gd name="T45" fmla="*/ 45 h 70"/>
              <a:gd name="T46" fmla="*/ 28 w 65"/>
              <a:gd name="T47" fmla="*/ 49 h 70"/>
              <a:gd name="T48" fmla="*/ 22 w 65"/>
              <a:gd name="T49" fmla="*/ 45 h 70"/>
              <a:gd name="T50" fmla="*/ 28 w 65"/>
              <a:gd name="T51" fmla="*/ 21 h 70"/>
              <a:gd name="T52" fmla="*/ 22 w 65"/>
              <a:gd name="T53" fmla="*/ 24 h 70"/>
              <a:gd name="T54" fmla="*/ 32 w 65"/>
              <a:gd name="T55" fmla="*/ 4 h 70"/>
              <a:gd name="T56" fmla="*/ 32 w 65"/>
              <a:gd name="T57" fmla="*/ 19 h 70"/>
              <a:gd name="T58" fmla="*/ 32 w 65"/>
              <a:gd name="T59" fmla="*/ 4 h 70"/>
              <a:gd name="T60" fmla="*/ 39 w 65"/>
              <a:gd name="T61" fmla="*/ 22 h 70"/>
              <a:gd name="T62" fmla="*/ 41 w 65"/>
              <a:gd name="T63" fmla="*/ 19 h 70"/>
              <a:gd name="T64" fmla="*/ 12 w 65"/>
              <a:gd name="T65" fmla="*/ 53 h 70"/>
              <a:gd name="T66" fmla="*/ 9 w 65"/>
              <a:gd name="T67" fmla="*/ 40 h 70"/>
              <a:gd name="T68" fmla="*/ 18 w 65"/>
              <a:gd name="T69" fmla="*/ 43 h 70"/>
              <a:gd name="T70" fmla="*/ 12 w 65"/>
              <a:gd name="T71" fmla="*/ 53 h 70"/>
              <a:gd name="T72" fmla="*/ 14 w 65"/>
              <a:gd name="T73" fmla="*/ 35 h 70"/>
              <a:gd name="T74" fmla="*/ 18 w 65"/>
              <a:gd name="T75" fmla="*/ 35 h 70"/>
              <a:gd name="T76" fmla="*/ 5 w 65"/>
              <a:gd name="T77" fmla="*/ 19 h 70"/>
              <a:gd name="T78" fmla="*/ 20 w 65"/>
              <a:gd name="T79" fmla="*/ 18 h 70"/>
              <a:gd name="T80" fmla="*/ 11 w 65"/>
              <a:gd name="T81" fmla="*/ 32 h 70"/>
              <a:gd name="T82" fmla="*/ 5 w 65"/>
              <a:gd name="T83" fmla="*/ 19 h 70"/>
              <a:gd name="T84" fmla="*/ 53 w 65"/>
              <a:gd name="T85" fmla="*/ 13 h 70"/>
              <a:gd name="T86" fmla="*/ 32 w 65"/>
              <a:gd name="T87" fmla="*/ 0 h 70"/>
              <a:gd name="T88" fmla="*/ 12 w 65"/>
              <a:gd name="T89" fmla="*/ 13 h 70"/>
              <a:gd name="T90" fmla="*/ 6 w 65"/>
              <a:gd name="T91" fmla="*/ 32 h 70"/>
              <a:gd name="T92" fmla="*/ 6 w 65"/>
              <a:gd name="T93" fmla="*/ 38 h 70"/>
              <a:gd name="T94" fmla="*/ 12 w 65"/>
              <a:gd name="T95" fmla="*/ 56 h 70"/>
              <a:gd name="T96" fmla="*/ 32 w 65"/>
              <a:gd name="T97" fmla="*/ 70 h 70"/>
              <a:gd name="T98" fmla="*/ 53 w 65"/>
              <a:gd name="T99" fmla="*/ 56 h 70"/>
              <a:gd name="T100" fmla="*/ 56 w 65"/>
              <a:gd name="T101" fmla="*/ 3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5" h="70">
                <a:moveTo>
                  <a:pt x="32" y="32"/>
                </a:moveTo>
                <a:cubicBezTo>
                  <a:pt x="30" y="32"/>
                  <a:pt x="29" y="33"/>
                  <a:pt x="29" y="35"/>
                </a:cubicBezTo>
                <a:cubicBezTo>
                  <a:pt x="29" y="37"/>
                  <a:pt x="30" y="38"/>
                  <a:pt x="32" y="38"/>
                </a:cubicBezTo>
                <a:cubicBezTo>
                  <a:pt x="34" y="38"/>
                  <a:pt x="35" y="37"/>
                  <a:pt x="35" y="35"/>
                </a:cubicBezTo>
                <a:cubicBezTo>
                  <a:pt x="35" y="33"/>
                  <a:pt x="34" y="32"/>
                  <a:pt x="32" y="32"/>
                </a:cubicBezTo>
                <a:moveTo>
                  <a:pt x="59" y="50"/>
                </a:moveTo>
                <a:cubicBezTo>
                  <a:pt x="58" y="52"/>
                  <a:pt x="56" y="53"/>
                  <a:pt x="53" y="53"/>
                </a:cubicBezTo>
                <a:cubicBezTo>
                  <a:pt x="50" y="53"/>
                  <a:pt x="48" y="52"/>
                  <a:pt x="45" y="52"/>
                </a:cubicBezTo>
                <a:cubicBezTo>
                  <a:pt x="45" y="49"/>
                  <a:pt x="46" y="46"/>
                  <a:pt x="46" y="43"/>
                </a:cubicBezTo>
                <a:cubicBezTo>
                  <a:pt x="49" y="41"/>
                  <a:pt x="51" y="39"/>
                  <a:pt x="53" y="37"/>
                </a:cubicBezTo>
                <a:cubicBezTo>
                  <a:pt x="58" y="43"/>
                  <a:pt x="61" y="48"/>
                  <a:pt x="59" y="50"/>
                </a:cubicBezTo>
                <a:moveTo>
                  <a:pt x="46" y="31"/>
                </a:moveTo>
                <a:cubicBezTo>
                  <a:pt x="48" y="33"/>
                  <a:pt x="49" y="34"/>
                  <a:pt x="51" y="35"/>
                </a:cubicBezTo>
                <a:cubicBezTo>
                  <a:pt x="49" y="36"/>
                  <a:pt x="48" y="37"/>
                  <a:pt x="46" y="38"/>
                </a:cubicBezTo>
                <a:cubicBezTo>
                  <a:pt x="46" y="37"/>
                  <a:pt x="46" y="36"/>
                  <a:pt x="46" y="35"/>
                </a:cubicBezTo>
                <a:cubicBezTo>
                  <a:pt x="46" y="34"/>
                  <a:pt x="46" y="33"/>
                  <a:pt x="46" y="31"/>
                </a:cubicBezTo>
                <a:moveTo>
                  <a:pt x="53" y="17"/>
                </a:moveTo>
                <a:cubicBezTo>
                  <a:pt x="56" y="17"/>
                  <a:pt x="58" y="18"/>
                  <a:pt x="59" y="19"/>
                </a:cubicBezTo>
                <a:cubicBezTo>
                  <a:pt x="61" y="22"/>
                  <a:pt x="58" y="27"/>
                  <a:pt x="53" y="32"/>
                </a:cubicBezTo>
                <a:cubicBezTo>
                  <a:pt x="51" y="31"/>
                  <a:pt x="49" y="29"/>
                  <a:pt x="46" y="27"/>
                </a:cubicBezTo>
                <a:cubicBezTo>
                  <a:pt x="46" y="24"/>
                  <a:pt x="45" y="21"/>
                  <a:pt x="45" y="18"/>
                </a:cubicBezTo>
                <a:cubicBezTo>
                  <a:pt x="48" y="17"/>
                  <a:pt x="50" y="17"/>
                  <a:pt x="53" y="17"/>
                </a:cubicBezTo>
                <a:moveTo>
                  <a:pt x="43" y="41"/>
                </a:moveTo>
                <a:cubicBezTo>
                  <a:pt x="41" y="42"/>
                  <a:pt x="39" y="43"/>
                  <a:pt x="38" y="44"/>
                </a:cubicBezTo>
                <a:cubicBezTo>
                  <a:pt x="36" y="45"/>
                  <a:pt x="34" y="46"/>
                  <a:pt x="32" y="47"/>
                </a:cubicBezTo>
                <a:cubicBezTo>
                  <a:pt x="30" y="46"/>
                  <a:pt x="29" y="45"/>
                  <a:pt x="27" y="44"/>
                </a:cubicBezTo>
                <a:cubicBezTo>
                  <a:pt x="25" y="43"/>
                  <a:pt x="23" y="42"/>
                  <a:pt x="22" y="41"/>
                </a:cubicBezTo>
                <a:cubicBezTo>
                  <a:pt x="21" y="39"/>
                  <a:pt x="21" y="37"/>
                  <a:pt x="21" y="35"/>
                </a:cubicBezTo>
                <a:cubicBezTo>
                  <a:pt x="21" y="33"/>
                  <a:pt x="21" y="31"/>
                  <a:pt x="22" y="29"/>
                </a:cubicBezTo>
                <a:cubicBezTo>
                  <a:pt x="23" y="28"/>
                  <a:pt x="25" y="27"/>
                  <a:pt x="27" y="26"/>
                </a:cubicBezTo>
                <a:cubicBezTo>
                  <a:pt x="29" y="24"/>
                  <a:pt x="30" y="24"/>
                  <a:pt x="32" y="23"/>
                </a:cubicBezTo>
                <a:cubicBezTo>
                  <a:pt x="34" y="24"/>
                  <a:pt x="36" y="24"/>
                  <a:pt x="38" y="25"/>
                </a:cubicBezTo>
                <a:cubicBezTo>
                  <a:pt x="39" y="27"/>
                  <a:pt x="41" y="28"/>
                  <a:pt x="43" y="29"/>
                </a:cubicBezTo>
                <a:cubicBezTo>
                  <a:pt x="43" y="31"/>
                  <a:pt x="43" y="33"/>
                  <a:pt x="43" y="35"/>
                </a:cubicBezTo>
                <a:cubicBezTo>
                  <a:pt x="43" y="37"/>
                  <a:pt x="43" y="39"/>
                  <a:pt x="43" y="41"/>
                </a:cubicBezTo>
                <a:moveTo>
                  <a:pt x="41" y="51"/>
                </a:moveTo>
                <a:cubicBezTo>
                  <a:pt x="40" y="50"/>
                  <a:pt x="38" y="50"/>
                  <a:pt x="36" y="49"/>
                </a:cubicBezTo>
                <a:cubicBezTo>
                  <a:pt x="37" y="48"/>
                  <a:pt x="38" y="48"/>
                  <a:pt x="39" y="47"/>
                </a:cubicBezTo>
                <a:cubicBezTo>
                  <a:pt x="40" y="47"/>
                  <a:pt x="41" y="46"/>
                  <a:pt x="42" y="45"/>
                </a:cubicBezTo>
                <a:cubicBezTo>
                  <a:pt x="42" y="47"/>
                  <a:pt x="42" y="49"/>
                  <a:pt x="41" y="51"/>
                </a:cubicBezTo>
                <a:moveTo>
                  <a:pt x="32" y="66"/>
                </a:moveTo>
                <a:cubicBezTo>
                  <a:pt x="29" y="66"/>
                  <a:pt x="26" y="62"/>
                  <a:pt x="24" y="54"/>
                </a:cubicBezTo>
                <a:cubicBezTo>
                  <a:pt x="26" y="53"/>
                  <a:pt x="29" y="52"/>
                  <a:pt x="32" y="51"/>
                </a:cubicBezTo>
                <a:cubicBezTo>
                  <a:pt x="35" y="52"/>
                  <a:pt x="38" y="53"/>
                  <a:pt x="40" y="54"/>
                </a:cubicBezTo>
                <a:cubicBezTo>
                  <a:pt x="38" y="62"/>
                  <a:pt x="35" y="66"/>
                  <a:pt x="32" y="66"/>
                </a:cubicBezTo>
                <a:moveTo>
                  <a:pt x="22" y="45"/>
                </a:moveTo>
                <a:cubicBezTo>
                  <a:pt x="23" y="46"/>
                  <a:pt x="24" y="47"/>
                  <a:pt x="25" y="47"/>
                </a:cubicBezTo>
                <a:cubicBezTo>
                  <a:pt x="26" y="48"/>
                  <a:pt x="27" y="48"/>
                  <a:pt x="28" y="49"/>
                </a:cubicBezTo>
                <a:cubicBezTo>
                  <a:pt x="26" y="50"/>
                  <a:pt x="25" y="50"/>
                  <a:pt x="23" y="51"/>
                </a:cubicBezTo>
                <a:cubicBezTo>
                  <a:pt x="23" y="49"/>
                  <a:pt x="22" y="47"/>
                  <a:pt x="22" y="45"/>
                </a:cubicBezTo>
                <a:moveTo>
                  <a:pt x="23" y="19"/>
                </a:moveTo>
                <a:cubicBezTo>
                  <a:pt x="25" y="19"/>
                  <a:pt x="26" y="20"/>
                  <a:pt x="28" y="21"/>
                </a:cubicBezTo>
                <a:cubicBezTo>
                  <a:pt x="27" y="21"/>
                  <a:pt x="26" y="22"/>
                  <a:pt x="25" y="22"/>
                </a:cubicBezTo>
                <a:cubicBezTo>
                  <a:pt x="24" y="23"/>
                  <a:pt x="23" y="24"/>
                  <a:pt x="22" y="24"/>
                </a:cubicBezTo>
                <a:cubicBezTo>
                  <a:pt x="22" y="22"/>
                  <a:pt x="23" y="21"/>
                  <a:pt x="23" y="19"/>
                </a:cubicBezTo>
                <a:moveTo>
                  <a:pt x="32" y="4"/>
                </a:moveTo>
                <a:cubicBezTo>
                  <a:pt x="35" y="4"/>
                  <a:pt x="38" y="8"/>
                  <a:pt x="40" y="16"/>
                </a:cubicBezTo>
                <a:cubicBezTo>
                  <a:pt x="38" y="16"/>
                  <a:pt x="35" y="18"/>
                  <a:pt x="32" y="19"/>
                </a:cubicBezTo>
                <a:cubicBezTo>
                  <a:pt x="29" y="17"/>
                  <a:pt x="26" y="16"/>
                  <a:pt x="24" y="16"/>
                </a:cubicBezTo>
                <a:cubicBezTo>
                  <a:pt x="26" y="8"/>
                  <a:pt x="29" y="4"/>
                  <a:pt x="32" y="4"/>
                </a:cubicBezTo>
                <a:moveTo>
                  <a:pt x="42" y="24"/>
                </a:moveTo>
                <a:cubicBezTo>
                  <a:pt x="41" y="24"/>
                  <a:pt x="40" y="23"/>
                  <a:pt x="39" y="22"/>
                </a:cubicBezTo>
                <a:cubicBezTo>
                  <a:pt x="38" y="22"/>
                  <a:pt x="37" y="21"/>
                  <a:pt x="36" y="21"/>
                </a:cubicBezTo>
                <a:cubicBezTo>
                  <a:pt x="38" y="20"/>
                  <a:pt x="40" y="19"/>
                  <a:pt x="41" y="19"/>
                </a:cubicBezTo>
                <a:cubicBezTo>
                  <a:pt x="42" y="21"/>
                  <a:pt x="42" y="22"/>
                  <a:pt x="42" y="24"/>
                </a:cubicBezTo>
                <a:moveTo>
                  <a:pt x="12" y="53"/>
                </a:moveTo>
                <a:cubicBezTo>
                  <a:pt x="8" y="53"/>
                  <a:pt x="6" y="52"/>
                  <a:pt x="5" y="50"/>
                </a:cubicBezTo>
                <a:cubicBezTo>
                  <a:pt x="4" y="48"/>
                  <a:pt x="5" y="44"/>
                  <a:pt x="9" y="40"/>
                </a:cubicBezTo>
                <a:cubicBezTo>
                  <a:pt x="10" y="39"/>
                  <a:pt x="10" y="38"/>
                  <a:pt x="11" y="37"/>
                </a:cubicBezTo>
                <a:cubicBezTo>
                  <a:pt x="13" y="39"/>
                  <a:pt x="16" y="41"/>
                  <a:pt x="18" y="43"/>
                </a:cubicBezTo>
                <a:cubicBezTo>
                  <a:pt x="18" y="46"/>
                  <a:pt x="19" y="49"/>
                  <a:pt x="20" y="52"/>
                </a:cubicBezTo>
                <a:cubicBezTo>
                  <a:pt x="17" y="52"/>
                  <a:pt x="14" y="53"/>
                  <a:pt x="12" y="53"/>
                </a:cubicBezTo>
                <a:moveTo>
                  <a:pt x="18" y="38"/>
                </a:moveTo>
                <a:cubicBezTo>
                  <a:pt x="16" y="37"/>
                  <a:pt x="15" y="36"/>
                  <a:pt x="14" y="35"/>
                </a:cubicBezTo>
                <a:cubicBezTo>
                  <a:pt x="15" y="34"/>
                  <a:pt x="16" y="33"/>
                  <a:pt x="18" y="31"/>
                </a:cubicBezTo>
                <a:cubicBezTo>
                  <a:pt x="18" y="33"/>
                  <a:pt x="18" y="34"/>
                  <a:pt x="18" y="35"/>
                </a:cubicBezTo>
                <a:cubicBezTo>
                  <a:pt x="18" y="36"/>
                  <a:pt x="18" y="37"/>
                  <a:pt x="18" y="38"/>
                </a:cubicBezTo>
                <a:moveTo>
                  <a:pt x="5" y="19"/>
                </a:moveTo>
                <a:cubicBezTo>
                  <a:pt x="6" y="18"/>
                  <a:pt x="8" y="17"/>
                  <a:pt x="12" y="17"/>
                </a:cubicBezTo>
                <a:cubicBezTo>
                  <a:pt x="14" y="17"/>
                  <a:pt x="17" y="17"/>
                  <a:pt x="20" y="18"/>
                </a:cubicBezTo>
                <a:cubicBezTo>
                  <a:pt x="19" y="21"/>
                  <a:pt x="18" y="24"/>
                  <a:pt x="18" y="27"/>
                </a:cubicBezTo>
                <a:cubicBezTo>
                  <a:pt x="16" y="29"/>
                  <a:pt x="13" y="31"/>
                  <a:pt x="11" y="32"/>
                </a:cubicBezTo>
                <a:cubicBezTo>
                  <a:pt x="10" y="32"/>
                  <a:pt x="10" y="31"/>
                  <a:pt x="9" y="30"/>
                </a:cubicBezTo>
                <a:cubicBezTo>
                  <a:pt x="5" y="25"/>
                  <a:pt x="4" y="21"/>
                  <a:pt x="5" y="19"/>
                </a:cubicBezTo>
                <a:moveTo>
                  <a:pt x="62" y="18"/>
                </a:moveTo>
                <a:cubicBezTo>
                  <a:pt x="61" y="16"/>
                  <a:pt x="59" y="13"/>
                  <a:pt x="53" y="13"/>
                </a:cubicBezTo>
                <a:cubicBezTo>
                  <a:pt x="50" y="13"/>
                  <a:pt x="47" y="14"/>
                  <a:pt x="44" y="15"/>
                </a:cubicBezTo>
                <a:cubicBezTo>
                  <a:pt x="41" y="6"/>
                  <a:pt x="37" y="0"/>
                  <a:pt x="32" y="0"/>
                </a:cubicBezTo>
                <a:cubicBezTo>
                  <a:pt x="27" y="0"/>
                  <a:pt x="23" y="6"/>
                  <a:pt x="20" y="15"/>
                </a:cubicBezTo>
                <a:cubicBezTo>
                  <a:pt x="17" y="14"/>
                  <a:pt x="14" y="13"/>
                  <a:pt x="12" y="13"/>
                </a:cubicBezTo>
                <a:cubicBezTo>
                  <a:pt x="6" y="13"/>
                  <a:pt x="3" y="16"/>
                  <a:pt x="2" y="18"/>
                </a:cubicBezTo>
                <a:cubicBezTo>
                  <a:pt x="0" y="21"/>
                  <a:pt x="1" y="26"/>
                  <a:pt x="6" y="32"/>
                </a:cubicBezTo>
                <a:cubicBezTo>
                  <a:pt x="7" y="33"/>
                  <a:pt x="8" y="34"/>
                  <a:pt x="9" y="35"/>
                </a:cubicBezTo>
                <a:cubicBezTo>
                  <a:pt x="8" y="36"/>
                  <a:pt x="7" y="37"/>
                  <a:pt x="6" y="38"/>
                </a:cubicBezTo>
                <a:cubicBezTo>
                  <a:pt x="1" y="44"/>
                  <a:pt x="0" y="49"/>
                  <a:pt x="2" y="52"/>
                </a:cubicBezTo>
                <a:cubicBezTo>
                  <a:pt x="3" y="54"/>
                  <a:pt x="6" y="56"/>
                  <a:pt x="12" y="56"/>
                </a:cubicBezTo>
                <a:cubicBezTo>
                  <a:pt x="14" y="56"/>
                  <a:pt x="17" y="56"/>
                  <a:pt x="20" y="55"/>
                </a:cubicBezTo>
                <a:cubicBezTo>
                  <a:pt x="23" y="64"/>
                  <a:pt x="27" y="70"/>
                  <a:pt x="32" y="70"/>
                </a:cubicBezTo>
                <a:cubicBezTo>
                  <a:pt x="37" y="70"/>
                  <a:pt x="41" y="64"/>
                  <a:pt x="44" y="55"/>
                </a:cubicBezTo>
                <a:cubicBezTo>
                  <a:pt x="47" y="56"/>
                  <a:pt x="50" y="56"/>
                  <a:pt x="53" y="56"/>
                </a:cubicBezTo>
                <a:cubicBezTo>
                  <a:pt x="59" y="56"/>
                  <a:pt x="61" y="54"/>
                  <a:pt x="62" y="52"/>
                </a:cubicBezTo>
                <a:cubicBezTo>
                  <a:pt x="65" y="48"/>
                  <a:pt x="62" y="41"/>
                  <a:pt x="56" y="35"/>
                </a:cubicBezTo>
                <a:cubicBezTo>
                  <a:pt x="62" y="28"/>
                  <a:pt x="65" y="22"/>
                  <a:pt x="62" y="18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186DFE-CECE-485F-B897-C873031FC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53088" y="2559050"/>
            <a:ext cx="107950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id="{1BEE3F1E-870C-40C7-8ED5-DF0638ED2FD3}"/>
              </a:ext>
            </a:extLst>
          </p:cNvPr>
          <p:cNvSpPr>
            <a:spLocks/>
          </p:cNvSpPr>
          <p:nvPr userDrawn="1"/>
        </p:nvSpPr>
        <p:spPr bwMode="auto">
          <a:xfrm>
            <a:off x="5619750" y="2693988"/>
            <a:ext cx="177800" cy="103188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7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1" name="Oval 19">
            <a:extLst>
              <a:ext uri="{FF2B5EF4-FFF2-40B4-BE49-F238E27FC236}">
                <a16:creationId xmlns:a16="http://schemas.microsoft.com/office/drawing/2014/main" id="{4555C270-03E5-47B7-8D64-1DB6DB91FD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65725" y="2559050"/>
            <a:ext cx="107950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2" name="Freeform 20">
            <a:extLst>
              <a:ext uri="{FF2B5EF4-FFF2-40B4-BE49-F238E27FC236}">
                <a16:creationId xmlns:a16="http://schemas.microsoft.com/office/drawing/2014/main" id="{57116888-0D09-4E59-9585-8EFA99C8B474}"/>
              </a:ext>
            </a:extLst>
          </p:cNvPr>
          <p:cNvSpPr>
            <a:spLocks/>
          </p:cNvSpPr>
          <p:nvPr userDrawn="1"/>
        </p:nvSpPr>
        <p:spPr bwMode="auto">
          <a:xfrm>
            <a:off x="5132388" y="2693988"/>
            <a:ext cx="177800" cy="103188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6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3" name="Oval 21">
            <a:extLst>
              <a:ext uri="{FF2B5EF4-FFF2-40B4-BE49-F238E27FC236}">
                <a16:creationId xmlns:a16="http://schemas.microsoft.com/office/drawing/2014/main" id="{EB5ACA84-2BDD-4095-B7E2-90E932B8DF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08613" y="2773363"/>
            <a:ext cx="109537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4" name="Freeform 22">
            <a:extLst>
              <a:ext uri="{FF2B5EF4-FFF2-40B4-BE49-F238E27FC236}">
                <a16:creationId xmlns:a16="http://schemas.microsoft.com/office/drawing/2014/main" id="{B627926B-F242-41F2-8676-9A0DE15806B6}"/>
              </a:ext>
            </a:extLst>
          </p:cNvPr>
          <p:cNvSpPr>
            <a:spLocks/>
          </p:cNvSpPr>
          <p:nvPr userDrawn="1"/>
        </p:nvSpPr>
        <p:spPr bwMode="auto">
          <a:xfrm>
            <a:off x="5376863" y="2908300"/>
            <a:ext cx="176212" cy="106363"/>
          </a:xfrm>
          <a:custGeom>
            <a:avLst/>
            <a:gdLst>
              <a:gd name="T0" fmla="*/ 54 w 54"/>
              <a:gd name="T1" fmla="*/ 32 h 32"/>
              <a:gd name="T2" fmla="*/ 54 w 54"/>
              <a:gd name="T3" fmla="*/ 9 h 32"/>
              <a:gd name="T4" fmla="*/ 45 w 54"/>
              <a:gd name="T5" fmla="*/ 0 h 32"/>
              <a:gd name="T6" fmla="*/ 31 w 54"/>
              <a:gd name="T7" fmla="*/ 0 h 32"/>
              <a:gd name="T8" fmla="*/ 27 w 54"/>
              <a:gd name="T9" fmla="*/ 9 h 32"/>
              <a:gd name="T10" fmla="*/ 26 w 54"/>
              <a:gd name="T11" fmla="*/ 9 h 32"/>
              <a:gd name="T12" fmla="*/ 21 w 54"/>
              <a:gd name="T13" fmla="*/ 0 h 32"/>
              <a:gd name="T14" fmla="*/ 9 w 54"/>
              <a:gd name="T15" fmla="*/ 0 h 32"/>
              <a:gd name="T16" fmla="*/ 0 w 54"/>
              <a:gd name="T17" fmla="*/ 9 h 32"/>
              <a:gd name="T18" fmla="*/ 0 w 54"/>
              <a:gd name="T19" fmla="*/ 32 h 32"/>
              <a:gd name="T20" fmla="*/ 54 w 54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2">
                <a:moveTo>
                  <a:pt x="54" y="32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1"/>
                  <a:pt x="27" y="9"/>
                  <a:pt x="27" y="9"/>
                </a:cubicBezTo>
                <a:cubicBezTo>
                  <a:pt x="27" y="10"/>
                  <a:pt x="26" y="10"/>
                  <a:pt x="26" y="9"/>
                </a:cubicBezTo>
                <a:cubicBezTo>
                  <a:pt x="26" y="9"/>
                  <a:pt x="21" y="1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2"/>
                  <a:pt x="0" y="32"/>
                  <a:pt x="0" y="32"/>
                </a:cubicBezTo>
                <a:lnTo>
                  <a:pt x="54" y="32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6" name="AutoShape 24">
            <a:extLst>
              <a:ext uri="{FF2B5EF4-FFF2-40B4-BE49-F238E27FC236}">
                <a16:creationId xmlns:a16="http://schemas.microsoft.com/office/drawing/2014/main" id="{DF60FC98-4933-41C1-8051-33C96F501FF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419475" y="2484438"/>
            <a:ext cx="5048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7" name="Freeform 26">
            <a:extLst>
              <a:ext uri="{FF2B5EF4-FFF2-40B4-BE49-F238E27FC236}">
                <a16:creationId xmlns:a16="http://schemas.microsoft.com/office/drawing/2014/main" id="{C0016DDF-53A7-4A92-BFB3-42886945388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25825" y="2490788"/>
            <a:ext cx="492125" cy="554037"/>
          </a:xfrm>
          <a:custGeom>
            <a:avLst/>
            <a:gdLst>
              <a:gd name="T0" fmla="*/ 130 w 149"/>
              <a:gd name="T1" fmla="*/ 19 h 168"/>
              <a:gd name="T2" fmla="*/ 149 w 149"/>
              <a:gd name="T3" fmla="*/ 19 h 168"/>
              <a:gd name="T4" fmla="*/ 149 w 149"/>
              <a:gd name="T5" fmla="*/ 15 h 168"/>
              <a:gd name="T6" fmla="*/ 134 w 149"/>
              <a:gd name="T7" fmla="*/ 0 h 168"/>
              <a:gd name="T8" fmla="*/ 96 w 149"/>
              <a:gd name="T9" fmla="*/ 0 h 168"/>
              <a:gd name="T10" fmla="*/ 18 w 149"/>
              <a:gd name="T11" fmla="*/ 37 h 168"/>
              <a:gd name="T12" fmla="*/ 104 w 149"/>
              <a:gd name="T13" fmla="*/ 37 h 168"/>
              <a:gd name="T14" fmla="*/ 18 w 149"/>
              <a:gd name="T15" fmla="*/ 52 h 168"/>
              <a:gd name="T16" fmla="*/ 104 w 149"/>
              <a:gd name="T17" fmla="*/ 52 h 168"/>
              <a:gd name="T18" fmla="*/ 22 w 149"/>
              <a:gd name="T19" fmla="*/ 91 h 168"/>
              <a:gd name="T20" fmla="*/ 48 w 149"/>
              <a:gd name="T21" fmla="*/ 91 h 168"/>
              <a:gd name="T22" fmla="*/ 71 w 149"/>
              <a:gd name="T23" fmla="*/ 142 h 168"/>
              <a:gd name="T24" fmla="*/ 0 w 149"/>
              <a:gd name="T25" fmla="*/ 142 h 168"/>
              <a:gd name="T26" fmla="*/ 0 w 149"/>
              <a:gd name="T27" fmla="*/ 15 h 168"/>
              <a:gd name="T28" fmla="*/ 15 w 149"/>
              <a:gd name="T29" fmla="*/ 0 h 168"/>
              <a:gd name="T30" fmla="*/ 136 w 149"/>
              <a:gd name="T31" fmla="*/ 0 h 168"/>
              <a:gd name="T32" fmla="*/ 136 w 149"/>
              <a:gd name="T33" fmla="*/ 0 h 168"/>
              <a:gd name="T34" fmla="*/ 123 w 149"/>
              <a:gd name="T35" fmla="*/ 16 h 168"/>
              <a:gd name="T36" fmla="*/ 123 w 149"/>
              <a:gd name="T37" fmla="*/ 142 h 168"/>
              <a:gd name="T38" fmla="*/ 97 w 149"/>
              <a:gd name="T39" fmla="*/ 142 h 168"/>
              <a:gd name="T40" fmla="*/ 93 w 149"/>
              <a:gd name="T41" fmla="*/ 123 h 168"/>
              <a:gd name="T42" fmla="*/ 93 w 149"/>
              <a:gd name="T43" fmla="*/ 168 h 168"/>
              <a:gd name="T44" fmla="*/ 82 w 149"/>
              <a:gd name="T45" fmla="*/ 160 h 168"/>
              <a:gd name="T46" fmla="*/ 71 w 149"/>
              <a:gd name="T47" fmla="*/ 168 h 168"/>
              <a:gd name="T48" fmla="*/ 71 w 149"/>
              <a:gd name="T49" fmla="*/ 123 h 168"/>
              <a:gd name="T50" fmla="*/ 100 w 149"/>
              <a:gd name="T51" fmla="*/ 108 h 168"/>
              <a:gd name="T52" fmla="*/ 82 w 149"/>
              <a:gd name="T53" fmla="*/ 127 h 168"/>
              <a:gd name="T54" fmla="*/ 63 w 149"/>
              <a:gd name="T55" fmla="*/ 108 h 168"/>
              <a:gd name="T56" fmla="*/ 82 w 149"/>
              <a:gd name="T57" fmla="*/ 89 h 168"/>
              <a:gd name="T58" fmla="*/ 100 w 149"/>
              <a:gd name="T59" fmla="*/ 10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9" h="168">
                <a:moveTo>
                  <a:pt x="130" y="19"/>
                </a:moveTo>
                <a:cubicBezTo>
                  <a:pt x="149" y="19"/>
                  <a:pt x="149" y="19"/>
                  <a:pt x="149" y="19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49" y="7"/>
                  <a:pt x="142" y="0"/>
                  <a:pt x="134" y="0"/>
                </a:cubicBezTo>
                <a:cubicBezTo>
                  <a:pt x="96" y="0"/>
                  <a:pt x="96" y="0"/>
                  <a:pt x="96" y="0"/>
                </a:cubicBezTo>
                <a:moveTo>
                  <a:pt x="18" y="37"/>
                </a:moveTo>
                <a:cubicBezTo>
                  <a:pt x="104" y="37"/>
                  <a:pt x="104" y="37"/>
                  <a:pt x="104" y="37"/>
                </a:cubicBezTo>
                <a:moveTo>
                  <a:pt x="18" y="52"/>
                </a:moveTo>
                <a:cubicBezTo>
                  <a:pt x="104" y="52"/>
                  <a:pt x="104" y="52"/>
                  <a:pt x="104" y="52"/>
                </a:cubicBezTo>
                <a:moveTo>
                  <a:pt x="22" y="91"/>
                </a:moveTo>
                <a:cubicBezTo>
                  <a:pt x="48" y="91"/>
                  <a:pt x="48" y="91"/>
                  <a:pt x="48" y="91"/>
                </a:cubicBezTo>
                <a:moveTo>
                  <a:pt x="71" y="142"/>
                </a:moveTo>
                <a:cubicBezTo>
                  <a:pt x="0" y="142"/>
                  <a:pt x="0" y="142"/>
                  <a:pt x="0" y="14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27" y="0"/>
                  <a:pt x="123" y="7"/>
                  <a:pt x="123" y="16"/>
                </a:cubicBezTo>
                <a:cubicBezTo>
                  <a:pt x="123" y="142"/>
                  <a:pt x="123" y="142"/>
                  <a:pt x="123" y="142"/>
                </a:cubicBezTo>
                <a:cubicBezTo>
                  <a:pt x="97" y="142"/>
                  <a:pt x="97" y="142"/>
                  <a:pt x="97" y="142"/>
                </a:cubicBezTo>
                <a:moveTo>
                  <a:pt x="93" y="123"/>
                </a:moveTo>
                <a:cubicBezTo>
                  <a:pt x="93" y="168"/>
                  <a:pt x="93" y="168"/>
                  <a:pt x="93" y="168"/>
                </a:cubicBezTo>
                <a:cubicBezTo>
                  <a:pt x="82" y="160"/>
                  <a:pt x="82" y="160"/>
                  <a:pt x="82" y="160"/>
                </a:cubicBezTo>
                <a:cubicBezTo>
                  <a:pt x="71" y="168"/>
                  <a:pt x="71" y="168"/>
                  <a:pt x="71" y="168"/>
                </a:cubicBezTo>
                <a:cubicBezTo>
                  <a:pt x="71" y="123"/>
                  <a:pt x="71" y="123"/>
                  <a:pt x="71" y="123"/>
                </a:cubicBezTo>
                <a:moveTo>
                  <a:pt x="100" y="108"/>
                </a:moveTo>
                <a:cubicBezTo>
                  <a:pt x="100" y="118"/>
                  <a:pt x="92" y="127"/>
                  <a:pt x="82" y="127"/>
                </a:cubicBezTo>
                <a:cubicBezTo>
                  <a:pt x="71" y="127"/>
                  <a:pt x="63" y="118"/>
                  <a:pt x="63" y="108"/>
                </a:cubicBezTo>
                <a:cubicBezTo>
                  <a:pt x="63" y="98"/>
                  <a:pt x="71" y="89"/>
                  <a:pt x="82" y="89"/>
                </a:cubicBezTo>
                <a:cubicBezTo>
                  <a:pt x="92" y="89"/>
                  <a:pt x="100" y="98"/>
                  <a:pt x="100" y="108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170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43DB01F9-409A-4AF0-AF01-4F2373754C6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60045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15EA600-C76A-49CF-9751-5BA3094810F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052256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85061C1-EEDB-43F3-8325-7AD1FACC7003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744467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24052E96-3C28-4ED6-97EE-B3EEB962BC3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36678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F4CB1C04-DF94-4A79-8953-C84527A4D3ED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128890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344126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6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48B77AA-5052-49F5-86DA-609B2705FC54}"/>
              </a:ext>
            </a:extLst>
          </p:cNvPr>
          <p:cNvSpPr/>
          <p:nvPr userDrawn="1"/>
        </p:nvSpPr>
        <p:spPr>
          <a:xfrm>
            <a:off x="3240405" y="1566196"/>
            <a:ext cx="2700338" cy="2700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3240405" y="2078863"/>
            <a:ext cx="2700338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76FF97F-964C-4FF0-8C0A-1CC98694EFC3}"/>
              </a:ext>
            </a:extLst>
          </p:cNvPr>
          <p:cNvSpPr/>
          <p:nvPr userDrawn="1"/>
        </p:nvSpPr>
        <p:spPr>
          <a:xfrm>
            <a:off x="4406952" y="3168396"/>
            <a:ext cx="360045" cy="54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8D3FDCA-3B5E-403A-BB71-2E5832FC8C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EAA35233-42DF-4DCF-959B-06CA743D4F0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1AC931C1-8886-4C18-9E6C-AEBE77B4B02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B3968E52-CC47-4C33-B435-B7AC9B8A3A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2A61ADE1-8B18-4782-8FE1-D3A2B12AD8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8A44A31-9971-483D-99E8-0E588AFEB9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193D88F-06EF-4503-8A35-CCE69D5110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C06F798-6C2E-4669-884A-A4EFCA008C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803CA58-9BD6-480C-BE2D-D9856084B6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584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prstGeom prst="rect">
            <a:avLst/>
          </a:pr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EB91991-5152-4124-9F3F-7D7F2EEF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337F8BB-906A-4337-95C0-7A37ED6ABBF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94480EA6-4E5E-4303-B1CD-FFE408D21E3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A97B5EB-2541-43AF-9A81-F6542BC645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29C8208-CD61-41CF-A43B-9AFF35120A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E5616CE-DBCD-47D8-8F08-A5E28AA9D1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73DAC2E-EB63-424E-B119-D9E80F6C5C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5C1F40-16B8-4CB2-9636-022B87B28B3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7C4A18C-86F3-4677-A12E-4CB6DE3F04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466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5541A5C-A9D7-40F2-A7D5-5A3329CE30C2}"/>
              </a:ext>
            </a:extLst>
          </p:cNvPr>
          <p:cNvSpPr/>
          <p:nvPr userDrawn="1"/>
        </p:nvSpPr>
        <p:spPr>
          <a:xfrm>
            <a:off x="3600450" y="414052"/>
            <a:ext cx="1944000" cy="1944000"/>
          </a:xfrm>
          <a:prstGeom prst="ellipse">
            <a:avLst/>
          </a:prstGeom>
          <a:solidFill>
            <a:srgbClr val="E84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white"/>
                </a:solidFill>
              </a:rPr>
              <a:pPr/>
              <a:t>17.09.2018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3600000" y="2646331"/>
            <a:ext cx="1944000" cy="1944000"/>
          </a:xfrm>
          <a:prstGeom prst="ellipse">
            <a:avLst/>
          </a:prstGeom>
          <a:solidFill>
            <a:srgbClr val="E8472F"/>
          </a:solidFill>
        </p:spPr>
        <p:txBody>
          <a:bodyPr tIns="90000" anchor="t" anchorCtr="0">
            <a:normAutofit/>
          </a:bodyPr>
          <a:lstStyle>
            <a:lvl1pPr marL="0" indent="0" algn="ctr">
              <a:lnSpc>
                <a:spcPct val="114000"/>
              </a:lnSpc>
              <a:spcBef>
                <a:spcPts val="0"/>
              </a:spcBef>
              <a:buNone/>
              <a:defRPr sz="1000"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C13AAFF7-A78A-4EDE-A247-EE8503CD049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37025" y="1030288"/>
            <a:ext cx="865188" cy="766763"/>
            <a:chOff x="1892" y="592"/>
            <a:chExt cx="545" cy="483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C3467ED0-33F8-4118-8BC1-21C373D89BE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892" y="592"/>
              <a:ext cx="545" cy="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AB116E2B-9025-4FC4-B91B-AC535F1AFCC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02" y="776"/>
              <a:ext cx="525" cy="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187A4D33-249F-4346-9390-1819A78C75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2" y="817"/>
              <a:ext cx="2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99A74131-00EA-43CD-B75E-4933FE57226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71" y="817"/>
              <a:ext cx="21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08CD02DA-A1B3-4FA2-99C0-5505AA2A2C9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03" y="1009"/>
              <a:ext cx="123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D23A031B-DB1F-468A-A195-ADFFA03340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00" y="1036"/>
              <a:ext cx="161" cy="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9A0672FF-50BE-462D-BCA7-46E00F16EF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2" y="1036"/>
              <a:ext cx="155" cy="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A58A2E0E-7910-411B-A504-3F16AAAEEC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61" y="1056"/>
              <a:ext cx="211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9A7708A1-334C-4B52-B51E-250E06C985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26" y="986"/>
              <a:ext cx="201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31131942-FAF8-4E4F-AA2F-7479EF33D1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02" y="986"/>
              <a:ext cx="201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CA3D3C33-A93F-40E3-B0DD-0853D0D072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26" y="817"/>
              <a:ext cx="21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BFC5A00C-BC8C-4B4B-9994-0A4544851A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14" y="817"/>
              <a:ext cx="47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94BF9E85-5460-4808-9771-9D29CBE8E1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13" y="817"/>
              <a:ext cx="21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DCEE5760-2E12-4801-9497-7640C6193E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98" y="817"/>
              <a:ext cx="50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F9C3E789-E54F-4BD0-9E41-124401B6C9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00" y="817"/>
              <a:ext cx="2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63CBB0D5-7309-4B0B-87BF-85013C115C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85" y="817"/>
              <a:ext cx="48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6" name="Rectangle 20">
              <a:extLst>
                <a:ext uri="{FF2B5EF4-FFF2-40B4-BE49-F238E27FC236}">
                  <a16:creationId xmlns:a16="http://schemas.microsoft.com/office/drawing/2014/main" id="{1329818B-65BA-4D01-83C8-17837A4461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84" y="817"/>
              <a:ext cx="21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E93551F4-DCF2-41DC-A894-A973219DB2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72" y="817"/>
              <a:ext cx="47" cy="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1B37AA77-1750-4990-A8A2-03CF8037B6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92" y="654"/>
              <a:ext cx="545" cy="105"/>
            </a:xfrm>
            <a:custGeom>
              <a:avLst/>
              <a:gdLst>
                <a:gd name="T0" fmla="*/ 21 w 545"/>
                <a:gd name="T1" fmla="*/ 85 h 105"/>
                <a:gd name="T2" fmla="*/ 520 w 545"/>
                <a:gd name="T3" fmla="*/ 85 h 105"/>
                <a:gd name="T4" fmla="*/ 277 w 545"/>
                <a:gd name="T5" fmla="*/ 23 h 105"/>
                <a:gd name="T6" fmla="*/ 21 w 545"/>
                <a:gd name="T7" fmla="*/ 83 h 105"/>
                <a:gd name="T8" fmla="*/ 21 w 545"/>
                <a:gd name="T9" fmla="*/ 85 h 105"/>
                <a:gd name="T10" fmla="*/ 545 w 545"/>
                <a:gd name="T11" fmla="*/ 105 h 105"/>
                <a:gd name="T12" fmla="*/ 0 w 545"/>
                <a:gd name="T13" fmla="*/ 105 h 105"/>
                <a:gd name="T14" fmla="*/ 0 w 545"/>
                <a:gd name="T15" fmla="*/ 66 h 105"/>
                <a:gd name="T16" fmla="*/ 277 w 545"/>
                <a:gd name="T17" fmla="*/ 0 h 105"/>
                <a:gd name="T18" fmla="*/ 545 w 545"/>
                <a:gd name="T19" fmla="*/ 70 h 105"/>
                <a:gd name="T20" fmla="*/ 545 w 545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5" h="105">
                  <a:moveTo>
                    <a:pt x="21" y="85"/>
                  </a:moveTo>
                  <a:lnTo>
                    <a:pt x="520" y="85"/>
                  </a:lnTo>
                  <a:lnTo>
                    <a:pt x="277" y="23"/>
                  </a:lnTo>
                  <a:lnTo>
                    <a:pt x="21" y="83"/>
                  </a:lnTo>
                  <a:lnTo>
                    <a:pt x="21" y="85"/>
                  </a:lnTo>
                  <a:close/>
                  <a:moveTo>
                    <a:pt x="545" y="105"/>
                  </a:moveTo>
                  <a:lnTo>
                    <a:pt x="0" y="105"/>
                  </a:lnTo>
                  <a:lnTo>
                    <a:pt x="0" y="66"/>
                  </a:lnTo>
                  <a:lnTo>
                    <a:pt x="277" y="0"/>
                  </a:lnTo>
                  <a:lnTo>
                    <a:pt x="545" y="70"/>
                  </a:lnTo>
                  <a:lnTo>
                    <a:pt x="545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1706A9D2-4829-4FF2-B85C-DC630D6292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3" y="594"/>
              <a:ext cx="93" cy="81"/>
            </a:xfrm>
            <a:custGeom>
              <a:avLst/>
              <a:gdLst>
                <a:gd name="T0" fmla="*/ 35 w 45"/>
                <a:gd name="T1" fmla="*/ 16 h 39"/>
                <a:gd name="T2" fmla="*/ 27 w 45"/>
                <a:gd name="T3" fmla="*/ 22 h 39"/>
                <a:gd name="T4" fmla="*/ 23 w 45"/>
                <a:gd name="T5" fmla="*/ 0 h 39"/>
                <a:gd name="T6" fmla="*/ 18 w 45"/>
                <a:gd name="T7" fmla="*/ 22 h 39"/>
                <a:gd name="T8" fmla="*/ 11 w 45"/>
                <a:gd name="T9" fmla="*/ 16 h 39"/>
                <a:gd name="T10" fmla="*/ 11 w 45"/>
                <a:gd name="T11" fmla="*/ 26 h 39"/>
                <a:gd name="T12" fmla="*/ 12 w 45"/>
                <a:gd name="T13" fmla="*/ 26 h 39"/>
                <a:gd name="T14" fmla="*/ 0 w 45"/>
                <a:gd name="T15" fmla="*/ 25 h 39"/>
                <a:gd name="T16" fmla="*/ 22 w 45"/>
                <a:gd name="T17" fmla="*/ 39 h 39"/>
                <a:gd name="T18" fmla="*/ 45 w 45"/>
                <a:gd name="T19" fmla="*/ 25 h 39"/>
                <a:gd name="T20" fmla="*/ 33 w 45"/>
                <a:gd name="T21" fmla="*/ 27 h 39"/>
                <a:gd name="T22" fmla="*/ 35 w 45"/>
                <a:gd name="T23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39">
                  <a:moveTo>
                    <a:pt x="35" y="16"/>
                  </a:moveTo>
                  <a:cubicBezTo>
                    <a:pt x="27" y="22"/>
                    <a:pt x="27" y="22"/>
                    <a:pt x="27" y="2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5" y="39"/>
                    <a:pt x="22" y="39"/>
                  </a:cubicBezTo>
                  <a:cubicBezTo>
                    <a:pt x="40" y="39"/>
                    <a:pt x="45" y="25"/>
                    <a:pt x="45" y="25"/>
                  </a:cubicBezTo>
                  <a:cubicBezTo>
                    <a:pt x="33" y="27"/>
                    <a:pt x="33" y="27"/>
                    <a:pt x="33" y="27"/>
                  </a:cubicBezTo>
                  <a:lnTo>
                    <a:pt x="3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06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1160B24-4AEE-43B8-B793-1CDCB73A4AC1}"/>
              </a:ext>
            </a:extLst>
          </p:cNvPr>
          <p:cNvSpPr/>
          <p:nvPr userDrawn="1"/>
        </p:nvSpPr>
        <p:spPr>
          <a:xfrm>
            <a:off x="2898362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8E77F08-1BA5-4A21-AC2F-DEDD9193C671}"/>
              </a:ext>
            </a:extLst>
          </p:cNvPr>
          <p:cNvSpPr/>
          <p:nvPr userDrawn="1"/>
        </p:nvSpPr>
        <p:spPr>
          <a:xfrm>
            <a:off x="4680585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F4FD487-227A-4EA4-A4D9-CFC2ECA6F258}"/>
              </a:ext>
            </a:extLst>
          </p:cNvPr>
          <p:cNvSpPr/>
          <p:nvPr userDrawn="1"/>
        </p:nvSpPr>
        <p:spPr>
          <a:xfrm>
            <a:off x="6473609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74E30B6-70EE-4170-8EDA-F192C2B28E30}"/>
              </a:ext>
            </a:extLst>
          </p:cNvPr>
          <p:cNvSpPr/>
          <p:nvPr userDrawn="1"/>
        </p:nvSpPr>
        <p:spPr>
          <a:xfrm>
            <a:off x="1116140" y="1681410"/>
            <a:ext cx="1548387" cy="15483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srgbClr val="E30613"/>
                </a:solidFill>
              </a:rPr>
              <a:pPr/>
              <a:t>17.09.2018</a:t>
            </a:fld>
            <a:endParaRPr lang="nb-NO">
              <a:solidFill>
                <a:srgbClr val="E30613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b-NO">
              <a:solidFill>
                <a:srgbClr val="E30613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srgbClr val="E30613"/>
                </a:solidFill>
              </a:rPr>
              <a:pPr/>
              <a:t>‹#›</a:t>
            </a:fld>
            <a:endParaRPr lang="nb-NO">
              <a:solidFill>
                <a:srgbClr val="E30613"/>
              </a:solidFill>
            </a:endParaRP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11613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1" name="Plassholder for tekst 6">
            <a:extLst>
              <a:ext uri="{FF2B5EF4-FFF2-40B4-BE49-F238E27FC236}">
                <a16:creationId xmlns:a16="http://schemas.microsoft.com/office/drawing/2014/main" id="{7ACD7393-6052-497A-BCCC-F7526233AAE2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89874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2" name="Plassholder for tekst 6">
            <a:extLst>
              <a:ext uri="{FF2B5EF4-FFF2-40B4-BE49-F238E27FC236}">
                <a16:creationId xmlns:a16="http://schemas.microsoft.com/office/drawing/2014/main" id="{F43B2FBC-E987-49A1-8F76-61ECA7A40BE1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135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3" name="Plassholder for tekst 6">
            <a:extLst>
              <a:ext uri="{FF2B5EF4-FFF2-40B4-BE49-F238E27FC236}">
                <a16:creationId xmlns:a16="http://schemas.microsoft.com/office/drawing/2014/main" id="{7603EB01-0A53-4AB4-A02B-5CEE42BB3DC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463968" y="1890091"/>
            <a:ext cx="1548001" cy="46821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marL="0" indent="0" algn="ctr">
              <a:buFont typeface="Arial" panose="020B0604020202020204" pitchFamily="34" charset="0"/>
              <a:buChar char="​"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9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605A3A5D-31E9-4FDA-B863-4B644B1C3FF5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708225" y="2398532"/>
            <a:ext cx="37941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4F953F3-FD16-4C55-8D40-10061C472228}"/>
              </a:ext>
            </a:extLst>
          </p:cNvPr>
          <p:cNvSpPr>
            <a:spLocks/>
          </p:cNvSpPr>
          <p:nvPr userDrawn="1"/>
        </p:nvSpPr>
        <p:spPr bwMode="auto">
          <a:xfrm>
            <a:off x="1941587" y="2560457"/>
            <a:ext cx="142875" cy="114300"/>
          </a:xfrm>
          <a:custGeom>
            <a:avLst/>
            <a:gdLst>
              <a:gd name="T0" fmla="*/ 42 w 43"/>
              <a:gd name="T1" fmla="*/ 25 h 35"/>
              <a:gd name="T2" fmla="*/ 38 w 43"/>
              <a:gd name="T3" fmla="*/ 34 h 35"/>
              <a:gd name="T4" fmla="*/ 35 w 43"/>
              <a:gd name="T5" fmla="*/ 35 h 35"/>
              <a:gd name="T6" fmla="*/ 7 w 43"/>
              <a:gd name="T7" fmla="*/ 23 h 35"/>
              <a:gd name="T8" fmla="*/ 0 w 43"/>
              <a:gd name="T9" fmla="*/ 0 h 35"/>
              <a:gd name="T10" fmla="*/ 41 w 43"/>
              <a:gd name="T11" fmla="*/ 22 h 35"/>
              <a:gd name="T12" fmla="*/ 42 w 43"/>
              <a:gd name="T13" fmla="*/ 2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35">
                <a:moveTo>
                  <a:pt x="42" y="25"/>
                </a:moveTo>
                <a:cubicBezTo>
                  <a:pt x="38" y="34"/>
                  <a:pt x="38" y="34"/>
                  <a:pt x="38" y="34"/>
                </a:cubicBezTo>
                <a:cubicBezTo>
                  <a:pt x="37" y="35"/>
                  <a:pt x="36" y="35"/>
                  <a:pt x="35" y="35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18"/>
                  <a:pt x="5" y="9"/>
                  <a:pt x="0" y="0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4"/>
                  <a:pt x="42" y="25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86299790-D2F9-4445-A89E-537F2919E9BC}"/>
              </a:ext>
            </a:extLst>
          </p:cNvPr>
          <p:cNvSpPr>
            <a:spLocks/>
          </p:cNvSpPr>
          <p:nvPr userDrawn="1"/>
        </p:nvSpPr>
        <p:spPr bwMode="auto">
          <a:xfrm>
            <a:off x="1827287" y="2401707"/>
            <a:ext cx="104775" cy="106362"/>
          </a:xfrm>
          <a:custGeom>
            <a:avLst/>
            <a:gdLst>
              <a:gd name="T0" fmla="*/ 16 w 31"/>
              <a:gd name="T1" fmla="*/ 32 h 32"/>
              <a:gd name="T2" fmla="*/ 14 w 31"/>
              <a:gd name="T3" fmla="*/ 31 h 32"/>
              <a:gd name="T4" fmla="*/ 11 w 31"/>
              <a:gd name="T5" fmla="*/ 31 h 32"/>
              <a:gd name="T6" fmla="*/ 0 w 31"/>
              <a:gd name="T7" fmla="*/ 16 h 32"/>
              <a:gd name="T8" fmla="*/ 16 w 31"/>
              <a:gd name="T9" fmla="*/ 0 h 32"/>
              <a:gd name="T10" fmla="*/ 31 w 31"/>
              <a:gd name="T11" fmla="*/ 16 h 32"/>
              <a:gd name="T12" fmla="*/ 16 w 31"/>
              <a:gd name="T13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" h="32">
                <a:moveTo>
                  <a:pt x="16" y="32"/>
                </a:moveTo>
                <a:cubicBezTo>
                  <a:pt x="15" y="32"/>
                  <a:pt x="14" y="31"/>
                  <a:pt x="14" y="31"/>
                </a:cubicBezTo>
                <a:cubicBezTo>
                  <a:pt x="13" y="31"/>
                  <a:pt x="12" y="31"/>
                  <a:pt x="11" y="31"/>
                </a:cubicBezTo>
                <a:cubicBezTo>
                  <a:pt x="5" y="29"/>
                  <a:pt x="0" y="23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1" y="7"/>
                  <a:pt x="31" y="16"/>
                </a:cubicBezTo>
                <a:cubicBezTo>
                  <a:pt x="31" y="25"/>
                  <a:pt x="24" y="32"/>
                  <a:pt x="16" y="32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F1EAD7EB-1A3B-4915-9810-3329627B0074}"/>
              </a:ext>
            </a:extLst>
          </p:cNvPr>
          <p:cNvSpPr>
            <a:spLocks/>
          </p:cNvSpPr>
          <p:nvPr userDrawn="1"/>
        </p:nvSpPr>
        <p:spPr bwMode="auto">
          <a:xfrm>
            <a:off x="1711400" y="2549344"/>
            <a:ext cx="96837" cy="207962"/>
          </a:xfrm>
          <a:custGeom>
            <a:avLst/>
            <a:gdLst>
              <a:gd name="T0" fmla="*/ 13 w 29"/>
              <a:gd name="T1" fmla="*/ 7 h 63"/>
              <a:gd name="T2" fmla="*/ 22 w 29"/>
              <a:gd name="T3" fmla="*/ 0 h 63"/>
              <a:gd name="T4" fmla="*/ 27 w 29"/>
              <a:gd name="T5" fmla="*/ 0 h 63"/>
              <a:gd name="T6" fmla="*/ 29 w 29"/>
              <a:gd name="T7" fmla="*/ 2 h 63"/>
              <a:gd name="T8" fmla="*/ 29 w 29"/>
              <a:gd name="T9" fmla="*/ 63 h 63"/>
              <a:gd name="T10" fmla="*/ 16 w 29"/>
              <a:gd name="T11" fmla="*/ 63 h 63"/>
              <a:gd name="T12" fmla="*/ 3 w 29"/>
              <a:gd name="T13" fmla="*/ 57 h 63"/>
              <a:gd name="T14" fmla="*/ 1 w 29"/>
              <a:gd name="T15" fmla="*/ 43 h 63"/>
              <a:gd name="T16" fmla="*/ 13 w 29"/>
              <a:gd name="T17" fmla="*/ 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63">
                <a:moveTo>
                  <a:pt x="13" y="7"/>
                </a:moveTo>
                <a:cubicBezTo>
                  <a:pt x="14" y="3"/>
                  <a:pt x="18" y="0"/>
                  <a:pt x="22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9" y="1"/>
                  <a:pt x="29" y="2"/>
                </a:cubicBezTo>
                <a:cubicBezTo>
                  <a:pt x="29" y="63"/>
                  <a:pt x="29" y="63"/>
                  <a:pt x="29" y="63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3"/>
                  <a:pt x="6" y="61"/>
                  <a:pt x="3" y="57"/>
                </a:cubicBezTo>
                <a:cubicBezTo>
                  <a:pt x="1" y="53"/>
                  <a:pt x="0" y="48"/>
                  <a:pt x="1" y="43"/>
                </a:cubicBezTo>
                <a:lnTo>
                  <a:pt x="13" y="7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51469EAB-AF81-4DEF-AC7D-2D2D8FAFB605}"/>
              </a:ext>
            </a:extLst>
          </p:cNvPr>
          <p:cNvSpPr>
            <a:spLocks/>
          </p:cNvSpPr>
          <p:nvPr userDrawn="1"/>
        </p:nvSpPr>
        <p:spPr bwMode="auto">
          <a:xfrm>
            <a:off x="1844750" y="2533469"/>
            <a:ext cx="203200" cy="450850"/>
          </a:xfrm>
          <a:custGeom>
            <a:avLst/>
            <a:gdLst>
              <a:gd name="T0" fmla="*/ 42 w 61"/>
              <a:gd name="T1" fmla="*/ 137 h 137"/>
              <a:gd name="T2" fmla="*/ 15 w 61"/>
              <a:gd name="T3" fmla="*/ 96 h 137"/>
              <a:gd name="T4" fmla="*/ 4 w 61"/>
              <a:gd name="T5" fmla="*/ 80 h 137"/>
              <a:gd name="T6" fmla="*/ 1 w 61"/>
              <a:gd name="T7" fmla="*/ 73 h 137"/>
              <a:gd name="T8" fmla="*/ 0 w 61"/>
              <a:gd name="T9" fmla="*/ 69 h 137"/>
              <a:gd name="T10" fmla="*/ 0 w 61"/>
              <a:gd name="T11" fmla="*/ 33 h 137"/>
              <a:gd name="T12" fmla="*/ 0 w 61"/>
              <a:gd name="T13" fmla="*/ 16 h 137"/>
              <a:gd name="T14" fmla="*/ 0 w 61"/>
              <a:gd name="T15" fmla="*/ 14 h 137"/>
              <a:gd name="T16" fmla="*/ 0 w 61"/>
              <a:gd name="T17" fmla="*/ 7 h 137"/>
              <a:gd name="T18" fmla="*/ 7 w 61"/>
              <a:gd name="T19" fmla="*/ 0 h 137"/>
              <a:gd name="T20" fmla="*/ 20 w 61"/>
              <a:gd name="T21" fmla="*/ 12 h 137"/>
              <a:gd name="T22" fmla="*/ 25 w 61"/>
              <a:gd name="T23" fmla="*/ 28 h 137"/>
              <a:gd name="T24" fmla="*/ 26 w 61"/>
              <a:gd name="T25" fmla="*/ 31 h 137"/>
              <a:gd name="T26" fmla="*/ 26 w 61"/>
              <a:gd name="T27" fmla="*/ 66 h 137"/>
              <a:gd name="T28" fmla="*/ 26 w 61"/>
              <a:gd name="T29" fmla="*/ 67 h 137"/>
              <a:gd name="T30" fmla="*/ 61 w 61"/>
              <a:gd name="T31" fmla="*/ 134 h 137"/>
              <a:gd name="T32" fmla="*/ 60 w 61"/>
              <a:gd name="T33" fmla="*/ 137 h 137"/>
              <a:gd name="T34" fmla="*/ 42 w 61"/>
              <a:gd name="T35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1" h="137">
                <a:moveTo>
                  <a:pt x="42" y="137"/>
                </a:moveTo>
                <a:cubicBezTo>
                  <a:pt x="15" y="96"/>
                  <a:pt x="15" y="96"/>
                  <a:pt x="15" y="96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78"/>
                  <a:pt x="1" y="76"/>
                  <a:pt x="1" y="73"/>
                </a:cubicBezTo>
                <a:cubicBezTo>
                  <a:pt x="0" y="72"/>
                  <a:pt x="0" y="70"/>
                  <a:pt x="0" y="69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0"/>
                  <a:pt x="0" y="7"/>
                </a:cubicBezTo>
                <a:cubicBezTo>
                  <a:pt x="0" y="3"/>
                  <a:pt x="3" y="1"/>
                  <a:pt x="7" y="0"/>
                </a:cubicBezTo>
                <a:cubicBezTo>
                  <a:pt x="11" y="0"/>
                  <a:pt x="17" y="7"/>
                  <a:pt x="20" y="12"/>
                </a:cubicBezTo>
                <a:cubicBezTo>
                  <a:pt x="23" y="17"/>
                  <a:pt x="24" y="23"/>
                  <a:pt x="25" y="28"/>
                </a:cubicBezTo>
                <a:cubicBezTo>
                  <a:pt x="25" y="29"/>
                  <a:pt x="25" y="30"/>
                  <a:pt x="26" y="31"/>
                </a:cubicBezTo>
                <a:cubicBezTo>
                  <a:pt x="26" y="66"/>
                  <a:pt x="26" y="66"/>
                  <a:pt x="26" y="66"/>
                </a:cubicBezTo>
                <a:cubicBezTo>
                  <a:pt x="26" y="66"/>
                  <a:pt x="26" y="67"/>
                  <a:pt x="26" y="67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5"/>
                  <a:pt x="61" y="136"/>
                  <a:pt x="60" y="137"/>
                </a:cubicBezTo>
                <a:lnTo>
                  <a:pt x="42" y="137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A358134D-7294-410D-91EC-ABA4D6EE9B24}"/>
              </a:ext>
            </a:extLst>
          </p:cNvPr>
          <p:cNvSpPr>
            <a:spLocks/>
          </p:cNvSpPr>
          <p:nvPr userDrawn="1"/>
        </p:nvSpPr>
        <p:spPr bwMode="auto">
          <a:xfrm>
            <a:off x="1720925" y="2816044"/>
            <a:ext cx="144462" cy="168275"/>
          </a:xfrm>
          <a:custGeom>
            <a:avLst/>
            <a:gdLst>
              <a:gd name="T0" fmla="*/ 0 w 43"/>
              <a:gd name="T1" fmla="*/ 51 h 51"/>
              <a:gd name="T2" fmla="*/ 0 w 43"/>
              <a:gd name="T3" fmla="*/ 48 h 51"/>
              <a:gd name="T4" fmla="*/ 31 w 43"/>
              <a:gd name="T5" fmla="*/ 0 h 51"/>
              <a:gd name="T6" fmla="*/ 43 w 43"/>
              <a:gd name="T7" fmla="*/ 18 h 51"/>
              <a:gd name="T8" fmla="*/ 20 w 43"/>
              <a:gd name="T9" fmla="*/ 51 h 51"/>
              <a:gd name="T10" fmla="*/ 0 w 43"/>
              <a:gd name="T11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51">
                <a:moveTo>
                  <a:pt x="0" y="51"/>
                </a:moveTo>
                <a:cubicBezTo>
                  <a:pt x="0" y="51"/>
                  <a:pt x="0" y="49"/>
                  <a:pt x="0" y="48"/>
                </a:cubicBezTo>
                <a:cubicBezTo>
                  <a:pt x="31" y="0"/>
                  <a:pt x="31" y="0"/>
                  <a:pt x="31" y="0"/>
                </a:cubicBezTo>
                <a:cubicBezTo>
                  <a:pt x="43" y="18"/>
                  <a:pt x="43" y="18"/>
                  <a:pt x="43" y="18"/>
                </a:cubicBezTo>
                <a:cubicBezTo>
                  <a:pt x="20" y="51"/>
                  <a:pt x="20" y="51"/>
                  <a:pt x="20" y="51"/>
                </a:cubicBezTo>
                <a:lnTo>
                  <a:pt x="0" y="51"/>
                </a:ln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4" name="AutoShape 3">
            <a:extLst>
              <a:ext uri="{FF2B5EF4-FFF2-40B4-BE49-F238E27FC236}">
                <a16:creationId xmlns:a16="http://schemas.microsoft.com/office/drawing/2014/main" id="{0D2606E7-30E0-40DA-8B05-6C43A59C6FD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908800" y="2522538"/>
            <a:ext cx="67945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A4ED0112-D851-42EE-948C-9BD1AA524DA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158038" y="2525713"/>
            <a:ext cx="212725" cy="214312"/>
          </a:xfrm>
          <a:custGeom>
            <a:avLst/>
            <a:gdLst>
              <a:gd name="T0" fmla="*/ 34 w 65"/>
              <a:gd name="T1" fmla="*/ 61 h 65"/>
              <a:gd name="T2" fmla="*/ 36 w 65"/>
              <a:gd name="T3" fmla="*/ 53 h 65"/>
              <a:gd name="T4" fmla="*/ 45 w 65"/>
              <a:gd name="T5" fmla="*/ 50 h 65"/>
              <a:gd name="T6" fmla="*/ 54 w 65"/>
              <a:gd name="T7" fmla="*/ 51 h 65"/>
              <a:gd name="T8" fmla="*/ 50 w 65"/>
              <a:gd name="T9" fmla="*/ 44 h 65"/>
              <a:gd name="T10" fmla="*/ 53 w 65"/>
              <a:gd name="T11" fmla="*/ 36 h 65"/>
              <a:gd name="T12" fmla="*/ 61 w 65"/>
              <a:gd name="T13" fmla="*/ 31 h 65"/>
              <a:gd name="T14" fmla="*/ 53 w 65"/>
              <a:gd name="T15" fmla="*/ 28 h 65"/>
              <a:gd name="T16" fmla="*/ 50 w 65"/>
              <a:gd name="T17" fmla="*/ 20 h 65"/>
              <a:gd name="T18" fmla="*/ 51 w 65"/>
              <a:gd name="T19" fmla="*/ 11 h 65"/>
              <a:gd name="T20" fmla="*/ 44 w 65"/>
              <a:gd name="T21" fmla="*/ 15 h 65"/>
              <a:gd name="T22" fmla="*/ 36 w 65"/>
              <a:gd name="T23" fmla="*/ 11 h 65"/>
              <a:gd name="T24" fmla="*/ 31 w 65"/>
              <a:gd name="T25" fmla="*/ 4 h 65"/>
              <a:gd name="T26" fmla="*/ 28 w 65"/>
              <a:gd name="T27" fmla="*/ 12 h 65"/>
              <a:gd name="T28" fmla="*/ 20 w 65"/>
              <a:gd name="T29" fmla="*/ 15 h 65"/>
              <a:gd name="T30" fmla="*/ 11 w 65"/>
              <a:gd name="T31" fmla="*/ 14 h 65"/>
              <a:gd name="T32" fmla="*/ 15 w 65"/>
              <a:gd name="T33" fmla="*/ 21 h 65"/>
              <a:gd name="T34" fmla="*/ 11 w 65"/>
              <a:gd name="T35" fmla="*/ 29 h 65"/>
              <a:gd name="T36" fmla="*/ 4 w 65"/>
              <a:gd name="T37" fmla="*/ 34 h 65"/>
              <a:gd name="T38" fmla="*/ 11 w 65"/>
              <a:gd name="T39" fmla="*/ 36 h 65"/>
              <a:gd name="T40" fmla="*/ 15 w 65"/>
              <a:gd name="T41" fmla="*/ 45 h 65"/>
              <a:gd name="T42" fmla="*/ 14 w 65"/>
              <a:gd name="T43" fmla="*/ 54 h 65"/>
              <a:gd name="T44" fmla="*/ 20 w 65"/>
              <a:gd name="T45" fmla="*/ 50 h 65"/>
              <a:gd name="T46" fmla="*/ 29 w 65"/>
              <a:gd name="T47" fmla="*/ 53 h 65"/>
              <a:gd name="T48" fmla="*/ 38 w 65"/>
              <a:gd name="T49" fmla="*/ 65 h 65"/>
              <a:gd name="T50" fmla="*/ 25 w 65"/>
              <a:gd name="T51" fmla="*/ 57 h 65"/>
              <a:gd name="T52" fmla="*/ 13 w 65"/>
              <a:gd name="T53" fmla="*/ 60 h 65"/>
              <a:gd name="T54" fmla="*/ 10 w 65"/>
              <a:gd name="T55" fmla="*/ 44 h 65"/>
              <a:gd name="T56" fmla="*/ 0 w 65"/>
              <a:gd name="T57" fmla="*/ 38 h 65"/>
              <a:gd name="T58" fmla="*/ 8 w 65"/>
              <a:gd name="T59" fmla="*/ 25 h 65"/>
              <a:gd name="T60" fmla="*/ 5 w 65"/>
              <a:gd name="T61" fmla="*/ 13 h 65"/>
              <a:gd name="T62" fmla="*/ 20 w 65"/>
              <a:gd name="T63" fmla="*/ 10 h 65"/>
              <a:gd name="T64" fmla="*/ 27 w 65"/>
              <a:gd name="T65" fmla="*/ 0 h 65"/>
              <a:gd name="T66" fmla="*/ 40 w 65"/>
              <a:gd name="T67" fmla="*/ 8 h 65"/>
              <a:gd name="T68" fmla="*/ 51 w 65"/>
              <a:gd name="T69" fmla="*/ 5 h 65"/>
              <a:gd name="T70" fmla="*/ 55 w 65"/>
              <a:gd name="T71" fmla="*/ 21 h 65"/>
              <a:gd name="T72" fmla="*/ 65 w 65"/>
              <a:gd name="T73" fmla="*/ 27 h 65"/>
              <a:gd name="T74" fmla="*/ 57 w 65"/>
              <a:gd name="T75" fmla="*/ 40 h 65"/>
              <a:gd name="T76" fmla="*/ 59 w 65"/>
              <a:gd name="T77" fmla="*/ 52 h 65"/>
              <a:gd name="T78" fmla="*/ 44 w 65"/>
              <a:gd name="T79" fmla="*/ 55 h 65"/>
              <a:gd name="T80" fmla="*/ 38 w 65"/>
              <a:gd name="T81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5" h="65">
                <a:moveTo>
                  <a:pt x="29" y="61"/>
                </a:moveTo>
                <a:cubicBezTo>
                  <a:pt x="34" y="61"/>
                  <a:pt x="34" y="61"/>
                  <a:pt x="34" y="61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9" y="53"/>
                  <a:pt x="41" y="52"/>
                  <a:pt x="43" y="51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5"/>
                  <a:pt x="50" y="55"/>
                  <a:pt x="50" y="55"/>
                </a:cubicBezTo>
                <a:cubicBezTo>
                  <a:pt x="54" y="51"/>
                  <a:pt x="54" y="51"/>
                  <a:pt x="54" y="51"/>
                </a:cubicBezTo>
                <a:cubicBezTo>
                  <a:pt x="49" y="46"/>
                  <a:pt x="49" y="46"/>
                  <a:pt x="49" y="46"/>
                </a:cubicBezTo>
                <a:cubicBezTo>
                  <a:pt x="50" y="44"/>
                  <a:pt x="50" y="44"/>
                  <a:pt x="50" y="44"/>
                </a:cubicBezTo>
                <a:cubicBezTo>
                  <a:pt x="51" y="42"/>
                  <a:pt x="52" y="40"/>
                  <a:pt x="53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61" y="35"/>
                  <a:pt x="61" y="35"/>
                  <a:pt x="61" y="35"/>
                </a:cubicBezTo>
                <a:cubicBezTo>
                  <a:pt x="61" y="31"/>
                  <a:pt x="61" y="31"/>
                  <a:pt x="61" y="31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6"/>
                  <a:pt x="52" y="24"/>
                  <a:pt x="50" y="21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14"/>
                  <a:pt x="54" y="14"/>
                  <a:pt x="54" y="14"/>
                </a:cubicBezTo>
                <a:cubicBezTo>
                  <a:pt x="51" y="11"/>
                  <a:pt x="51" y="11"/>
                  <a:pt x="51" y="11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5"/>
                  <a:pt x="44" y="15"/>
                  <a:pt x="44" y="15"/>
                </a:cubicBezTo>
                <a:cubicBezTo>
                  <a:pt x="42" y="13"/>
                  <a:pt x="40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4"/>
                  <a:pt x="35" y="4"/>
                  <a:pt x="35" y="4"/>
                </a:cubicBezTo>
                <a:cubicBezTo>
                  <a:pt x="31" y="4"/>
                  <a:pt x="31" y="4"/>
                  <a:pt x="31" y="4"/>
                </a:cubicBezTo>
                <a:cubicBezTo>
                  <a:pt x="30" y="11"/>
                  <a:pt x="30" y="11"/>
                  <a:pt x="30" y="11"/>
                </a:cubicBezTo>
                <a:cubicBezTo>
                  <a:pt x="28" y="12"/>
                  <a:pt x="28" y="12"/>
                  <a:pt x="28" y="12"/>
                </a:cubicBezTo>
                <a:cubicBezTo>
                  <a:pt x="26" y="12"/>
                  <a:pt x="23" y="13"/>
                  <a:pt x="21" y="14"/>
                </a:cubicBezTo>
                <a:cubicBezTo>
                  <a:pt x="20" y="15"/>
                  <a:pt x="20" y="15"/>
                  <a:pt x="20" y="15"/>
                </a:cubicBezTo>
                <a:cubicBezTo>
                  <a:pt x="14" y="10"/>
                  <a:pt x="14" y="10"/>
                  <a:pt x="14" y="10"/>
                </a:cubicBezTo>
                <a:cubicBezTo>
                  <a:pt x="11" y="14"/>
                  <a:pt x="11" y="14"/>
                  <a:pt x="11" y="14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21"/>
                  <a:pt x="15" y="21"/>
                  <a:pt x="15" y="21"/>
                </a:cubicBezTo>
                <a:cubicBezTo>
                  <a:pt x="13" y="23"/>
                  <a:pt x="12" y="25"/>
                  <a:pt x="12" y="27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11" y="35"/>
                  <a:pt x="11" y="35"/>
                  <a:pt x="11" y="35"/>
                </a:cubicBezTo>
                <a:cubicBezTo>
                  <a:pt x="11" y="36"/>
                  <a:pt x="11" y="36"/>
                  <a:pt x="11" y="36"/>
                </a:cubicBezTo>
                <a:cubicBezTo>
                  <a:pt x="12" y="39"/>
                  <a:pt x="13" y="41"/>
                  <a:pt x="14" y="44"/>
                </a:cubicBezTo>
                <a:cubicBezTo>
                  <a:pt x="15" y="45"/>
                  <a:pt x="15" y="45"/>
                  <a:pt x="15" y="45"/>
                </a:cubicBezTo>
                <a:cubicBezTo>
                  <a:pt x="10" y="51"/>
                  <a:pt x="10" y="51"/>
                  <a:pt x="10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20" y="50"/>
                  <a:pt x="20" y="50"/>
                  <a:pt x="20" y="50"/>
                </a:cubicBezTo>
                <a:cubicBezTo>
                  <a:pt x="23" y="51"/>
                  <a:pt x="25" y="52"/>
                  <a:pt x="27" y="53"/>
                </a:cubicBezTo>
                <a:cubicBezTo>
                  <a:pt x="29" y="53"/>
                  <a:pt x="29" y="53"/>
                  <a:pt x="29" y="53"/>
                </a:cubicBezTo>
                <a:lnTo>
                  <a:pt x="29" y="61"/>
                </a:lnTo>
                <a:close/>
                <a:moveTo>
                  <a:pt x="38" y="65"/>
                </a:moveTo>
                <a:cubicBezTo>
                  <a:pt x="26" y="65"/>
                  <a:pt x="26" y="65"/>
                  <a:pt x="26" y="65"/>
                </a:cubicBezTo>
                <a:cubicBezTo>
                  <a:pt x="25" y="57"/>
                  <a:pt x="25" y="57"/>
                  <a:pt x="25" y="57"/>
                </a:cubicBezTo>
                <a:cubicBezTo>
                  <a:pt x="23" y="56"/>
                  <a:pt x="21" y="55"/>
                  <a:pt x="19" y="54"/>
                </a:cubicBezTo>
                <a:cubicBezTo>
                  <a:pt x="13" y="60"/>
                  <a:pt x="13" y="60"/>
                  <a:pt x="13" y="60"/>
                </a:cubicBezTo>
                <a:cubicBezTo>
                  <a:pt x="4" y="51"/>
                  <a:pt x="4" y="51"/>
                  <a:pt x="4" y="51"/>
                </a:cubicBezTo>
                <a:cubicBezTo>
                  <a:pt x="10" y="44"/>
                  <a:pt x="10" y="44"/>
                  <a:pt x="10" y="44"/>
                </a:cubicBezTo>
                <a:cubicBezTo>
                  <a:pt x="9" y="43"/>
                  <a:pt x="8" y="41"/>
                  <a:pt x="8" y="39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6"/>
                  <a:pt x="0" y="26"/>
                  <a:pt x="0" y="26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3"/>
                  <a:pt x="9" y="21"/>
                  <a:pt x="10" y="20"/>
                </a:cubicBezTo>
                <a:cubicBezTo>
                  <a:pt x="5" y="13"/>
                  <a:pt x="5" y="13"/>
                  <a:pt x="5" y="13"/>
                </a:cubicBezTo>
                <a:cubicBezTo>
                  <a:pt x="14" y="5"/>
                  <a:pt x="14" y="5"/>
                  <a:pt x="14" y="5"/>
                </a:cubicBezTo>
                <a:cubicBezTo>
                  <a:pt x="20" y="10"/>
                  <a:pt x="20" y="10"/>
                  <a:pt x="20" y="10"/>
                </a:cubicBezTo>
                <a:cubicBezTo>
                  <a:pt x="22" y="9"/>
                  <a:pt x="24" y="8"/>
                  <a:pt x="26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8"/>
                  <a:pt x="40" y="8"/>
                  <a:pt x="40" y="8"/>
                </a:cubicBezTo>
                <a:cubicBezTo>
                  <a:pt x="42" y="9"/>
                  <a:pt x="44" y="9"/>
                  <a:pt x="45" y="11"/>
                </a:cubicBezTo>
                <a:cubicBezTo>
                  <a:pt x="51" y="5"/>
                  <a:pt x="51" y="5"/>
                  <a:pt x="51" y="5"/>
                </a:cubicBezTo>
                <a:cubicBezTo>
                  <a:pt x="60" y="14"/>
                  <a:pt x="60" y="14"/>
                  <a:pt x="60" y="14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2"/>
                  <a:pt x="56" y="24"/>
                  <a:pt x="57" y="26"/>
                </a:cubicBezTo>
                <a:cubicBezTo>
                  <a:pt x="65" y="27"/>
                  <a:pt x="65" y="27"/>
                  <a:pt x="65" y="27"/>
                </a:cubicBezTo>
                <a:cubicBezTo>
                  <a:pt x="65" y="39"/>
                  <a:pt x="65" y="39"/>
                  <a:pt x="65" y="39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5" y="44"/>
                  <a:pt x="54" y="45"/>
                </a:cubicBezTo>
                <a:cubicBezTo>
                  <a:pt x="59" y="52"/>
                  <a:pt x="59" y="52"/>
                  <a:pt x="59" y="52"/>
                </a:cubicBezTo>
                <a:cubicBezTo>
                  <a:pt x="51" y="60"/>
                  <a:pt x="51" y="60"/>
                  <a:pt x="51" y="60"/>
                </a:cubicBezTo>
                <a:cubicBezTo>
                  <a:pt x="44" y="55"/>
                  <a:pt x="44" y="55"/>
                  <a:pt x="44" y="55"/>
                </a:cubicBezTo>
                <a:cubicBezTo>
                  <a:pt x="42" y="56"/>
                  <a:pt x="41" y="57"/>
                  <a:pt x="39" y="57"/>
                </a:cubicBezTo>
                <a:lnTo>
                  <a:pt x="38" y="65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35C7D688-0D84-4B40-94F2-FF9CECFBB0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16775" y="2586038"/>
            <a:ext cx="95250" cy="95250"/>
          </a:xfrm>
          <a:custGeom>
            <a:avLst/>
            <a:gdLst>
              <a:gd name="T0" fmla="*/ 14 w 29"/>
              <a:gd name="T1" fmla="*/ 4 h 29"/>
              <a:gd name="T2" fmla="*/ 4 w 29"/>
              <a:gd name="T3" fmla="*/ 14 h 29"/>
              <a:gd name="T4" fmla="*/ 14 w 29"/>
              <a:gd name="T5" fmla="*/ 25 h 29"/>
              <a:gd name="T6" fmla="*/ 25 w 29"/>
              <a:gd name="T7" fmla="*/ 14 h 29"/>
              <a:gd name="T8" fmla="*/ 14 w 29"/>
              <a:gd name="T9" fmla="*/ 4 h 29"/>
              <a:gd name="T10" fmla="*/ 14 w 29"/>
              <a:gd name="T11" fmla="*/ 29 h 29"/>
              <a:gd name="T12" fmla="*/ 0 w 29"/>
              <a:gd name="T13" fmla="*/ 14 h 29"/>
              <a:gd name="T14" fmla="*/ 14 w 29"/>
              <a:gd name="T15" fmla="*/ 0 h 29"/>
              <a:gd name="T16" fmla="*/ 29 w 29"/>
              <a:gd name="T17" fmla="*/ 14 h 29"/>
              <a:gd name="T18" fmla="*/ 14 w 29"/>
              <a:gd name="T1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29">
                <a:moveTo>
                  <a:pt x="14" y="4"/>
                </a:moveTo>
                <a:cubicBezTo>
                  <a:pt x="9" y="4"/>
                  <a:pt x="4" y="9"/>
                  <a:pt x="4" y="14"/>
                </a:cubicBezTo>
                <a:cubicBezTo>
                  <a:pt x="4" y="20"/>
                  <a:pt x="9" y="25"/>
                  <a:pt x="14" y="25"/>
                </a:cubicBezTo>
                <a:cubicBezTo>
                  <a:pt x="20" y="25"/>
                  <a:pt x="25" y="20"/>
                  <a:pt x="25" y="14"/>
                </a:cubicBezTo>
                <a:cubicBezTo>
                  <a:pt x="25" y="9"/>
                  <a:pt x="20" y="4"/>
                  <a:pt x="14" y="4"/>
                </a:cubicBezTo>
                <a:moveTo>
                  <a:pt x="14" y="29"/>
                </a:moveTo>
                <a:cubicBezTo>
                  <a:pt x="6" y="29"/>
                  <a:pt x="0" y="23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22" y="0"/>
                  <a:pt x="29" y="6"/>
                  <a:pt x="29" y="14"/>
                </a:cubicBezTo>
                <a:cubicBezTo>
                  <a:pt x="29" y="23"/>
                  <a:pt x="22" y="29"/>
                  <a:pt x="14" y="29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A7CBA351-330C-42C2-85C7-685F18F17F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40613" y="2605088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3C01323E-F253-4F44-B38D-244C7CC2A1C8}"/>
              </a:ext>
            </a:extLst>
          </p:cNvPr>
          <p:cNvSpPr>
            <a:spLocks/>
          </p:cNvSpPr>
          <p:nvPr userDrawn="1"/>
        </p:nvSpPr>
        <p:spPr bwMode="auto">
          <a:xfrm>
            <a:off x="7407275" y="2740025"/>
            <a:ext cx="177800" cy="103187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6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2" name="Oval 9">
            <a:extLst>
              <a:ext uri="{FF2B5EF4-FFF2-40B4-BE49-F238E27FC236}">
                <a16:creationId xmlns:a16="http://schemas.microsoft.com/office/drawing/2014/main" id="{641DAC68-7B6A-422E-9DA8-38816A2455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54838" y="2605088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F75DC018-7A62-4189-A949-E9DBF0625A72}"/>
              </a:ext>
            </a:extLst>
          </p:cNvPr>
          <p:cNvSpPr>
            <a:spLocks/>
          </p:cNvSpPr>
          <p:nvPr userDrawn="1"/>
        </p:nvSpPr>
        <p:spPr bwMode="auto">
          <a:xfrm>
            <a:off x="6918325" y="2740025"/>
            <a:ext cx="180975" cy="103187"/>
          </a:xfrm>
          <a:custGeom>
            <a:avLst/>
            <a:gdLst>
              <a:gd name="T0" fmla="*/ 55 w 55"/>
              <a:gd name="T1" fmla="*/ 31 h 31"/>
              <a:gd name="T2" fmla="*/ 55 w 55"/>
              <a:gd name="T3" fmla="*/ 9 h 31"/>
              <a:gd name="T4" fmla="*/ 46 w 55"/>
              <a:gd name="T5" fmla="*/ 0 h 31"/>
              <a:gd name="T6" fmla="*/ 32 w 55"/>
              <a:gd name="T7" fmla="*/ 0 h 31"/>
              <a:gd name="T8" fmla="*/ 28 w 55"/>
              <a:gd name="T9" fmla="*/ 8 h 31"/>
              <a:gd name="T10" fmla="*/ 26 w 55"/>
              <a:gd name="T11" fmla="*/ 8 h 31"/>
              <a:gd name="T12" fmla="*/ 22 w 55"/>
              <a:gd name="T13" fmla="*/ 0 h 31"/>
              <a:gd name="T14" fmla="*/ 10 w 55"/>
              <a:gd name="T15" fmla="*/ 0 h 31"/>
              <a:gd name="T16" fmla="*/ 0 w 55"/>
              <a:gd name="T17" fmla="*/ 9 h 31"/>
              <a:gd name="T18" fmla="*/ 0 w 55"/>
              <a:gd name="T19" fmla="*/ 31 h 31"/>
              <a:gd name="T20" fmla="*/ 55 w 55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31">
                <a:moveTo>
                  <a:pt x="55" y="31"/>
                </a:moveTo>
                <a:cubicBezTo>
                  <a:pt x="55" y="9"/>
                  <a:pt x="55" y="9"/>
                  <a:pt x="55" y="9"/>
                </a:cubicBezTo>
                <a:cubicBezTo>
                  <a:pt x="55" y="4"/>
                  <a:pt x="51" y="0"/>
                  <a:pt x="4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28" y="8"/>
                  <a:pt x="28" y="8"/>
                </a:cubicBezTo>
                <a:cubicBezTo>
                  <a:pt x="27" y="9"/>
                  <a:pt x="27" y="9"/>
                  <a:pt x="26" y="8"/>
                </a:cubicBezTo>
                <a:cubicBezTo>
                  <a:pt x="26" y="8"/>
                  <a:pt x="22" y="0"/>
                  <a:pt x="22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5" y="31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4" name="Oval 11">
            <a:extLst>
              <a:ext uri="{FF2B5EF4-FFF2-40B4-BE49-F238E27FC236}">
                <a16:creationId xmlns:a16="http://schemas.microsoft.com/office/drawing/2014/main" id="{7EFA7EF0-2CD6-4EF8-B78C-56516B32D4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97725" y="2819400"/>
            <a:ext cx="107950" cy="109537"/>
          </a:xfrm>
          <a:prstGeom prst="ellipse">
            <a:avLst/>
          </a:prstGeom>
          <a:noFill/>
          <a:ln w="12700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5" name="Freeform 12">
            <a:extLst>
              <a:ext uri="{FF2B5EF4-FFF2-40B4-BE49-F238E27FC236}">
                <a16:creationId xmlns:a16="http://schemas.microsoft.com/office/drawing/2014/main" id="{EEAF69C4-1CD0-4293-B5F1-A1C082E7EBFA}"/>
              </a:ext>
            </a:extLst>
          </p:cNvPr>
          <p:cNvSpPr>
            <a:spLocks/>
          </p:cNvSpPr>
          <p:nvPr userDrawn="1"/>
        </p:nvSpPr>
        <p:spPr bwMode="auto">
          <a:xfrm>
            <a:off x="7164388" y="2954338"/>
            <a:ext cx="177800" cy="106362"/>
          </a:xfrm>
          <a:custGeom>
            <a:avLst/>
            <a:gdLst>
              <a:gd name="T0" fmla="*/ 54 w 54"/>
              <a:gd name="T1" fmla="*/ 32 h 32"/>
              <a:gd name="T2" fmla="*/ 54 w 54"/>
              <a:gd name="T3" fmla="*/ 9 h 32"/>
              <a:gd name="T4" fmla="*/ 45 w 54"/>
              <a:gd name="T5" fmla="*/ 0 h 32"/>
              <a:gd name="T6" fmla="*/ 31 w 54"/>
              <a:gd name="T7" fmla="*/ 0 h 32"/>
              <a:gd name="T8" fmla="*/ 27 w 54"/>
              <a:gd name="T9" fmla="*/ 9 h 32"/>
              <a:gd name="T10" fmla="*/ 25 w 54"/>
              <a:gd name="T11" fmla="*/ 9 h 32"/>
              <a:gd name="T12" fmla="*/ 21 w 54"/>
              <a:gd name="T13" fmla="*/ 0 h 32"/>
              <a:gd name="T14" fmla="*/ 9 w 54"/>
              <a:gd name="T15" fmla="*/ 0 h 32"/>
              <a:gd name="T16" fmla="*/ 0 w 54"/>
              <a:gd name="T17" fmla="*/ 9 h 32"/>
              <a:gd name="T18" fmla="*/ 0 w 54"/>
              <a:gd name="T19" fmla="*/ 32 h 32"/>
              <a:gd name="T20" fmla="*/ 54 w 54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2">
                <a:moveTo>
                  <a:pt x="54" y="32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1"/>
                  <a:pt x="27" y="9"/>
                  <a:pt x="27" y="9"/>
                </a:cubicBezTo>
                <a:cubicBezTo>
                  <a:pt x="26" y="10"/>
                  <a:pt x="26" y="10"/>
                  <a:pt x="25" y="9"/>
                </a:cubicBezTo>
                <a:cubicBezTo>
                  <a:pt x="25" y="9"/>
                  <a:pt x="21" y="1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2"/>
                  <a:pt x="0" y="32"/>
                  <a:pt x="0" y="32"/>
                </a:cubicBezTo>
                <a:lnTo>
                  <a:pt x="54" y="32"/>
                </a:lnTo>
                <a:close/>
              </a:path>
            </a:pathLst>
          </a:custGeom>
          <a:noFill/>
          <a:ln w="12700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7" name="AutoShape 14">
            <a:extLst>
              <a:ext uri="{FF2B5EF4-FFF2-40B4-BE49-F238E27FC236}">
                <a16:creationId xmlns:a16="http://schemas.microsoft.com/office/drawing/2014/main" id="{9E01966E-A9EC-440C-861B-57905B8CAE72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5122863" y="2466975"/>
            <a:ext cx="6810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8" name="Freeform 16">
            <a:extLst>
              <a:ext uri="{FF2B5EF4-FFF2-40B4-BE49-F238E27FC236}">
                <a16:creationId xmlns:a16="http://schemas.microsoft.com/office/drawing/2014/main" id="{6E56207D-4B69-4AFA-9994-2EBA6A3DAC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368925" y="2470150"/>
            <a:ext cx="214312" cy="231775"/>
          </a:xfrm>
          <a:custGeom>
            <a:avLst/>
            <a:gdLst>
              <a:gd name="T0" fmla="*/ 29 w 65"/>
              <a:gd name="T1" fmla="*/ 35 h 70"/>
              <a:gd name="T2" fmla="*/ 35 w 65"/>
              <a:gd name="T3" fmla="*/ 35 h 70"/>
              <a:gd name="T4" fmla="*/ 59 w 65"/>
              <a:gd name="T5" fmla="*/ 50 h 70"/>
              <a:gd name="T6" fmla="*/ 45 w 65"/>
              <a:gd name="T7" fmla="*/ 52 h 70"/>
              <a:gd name="T8" fmla="*/ 53 w 65"/>
              <a:gd name="T9" fmla="*/ 37 h 70"/>
              <a:gd name="T10" fmla="*/ 46 w 65"/>
              <a:gd name="T11" fmla="*/ 31 h 70"/>
              <a:gd name="T12" fmla="*/ 46 w 65"/>
              <a:gd name="T13" fmla="*/ 38 h 70"/>
              <a:gd name="T14" fmla="*/ 46 w 65"/>
              <a:gd name="T15" fmla="*/ 31 h 70"/>
              <a:gd name="T16" fmla="*/ 59 w 65"/>
              <a:gd name="T17" fmla="*/ 19 h 70"/>
              <a:gd name="T18" fmla="*/ 46 w 65"/>
              <a:gd name="T19" fmla="*/ 27 h 70"/>
              <a:gd name="T20" fmla="*/ 53 w 65"/>
              <a:gd name="T21" fmla="*/ 17 h 70"/>
              <a:gd name="T22" fmla="*/ 38 w 65"/>
              <a:gd name="T23" fmla="*/ 44 h 70"/>
              <a:gd name="T24" fmla="*/ 27 w 65"/>
              <a:gd name="T25" fmla="*/ 44 h 70"/>
              <a:gd name="T26" fmla="*/ 21 w 65"/>
              <a:gd name="T27" fmla="*/ 35 h 70"/>
              <a:gd name="T28" fmla="*/ 27 w 65"/>
              <a:gd name="T29" fmla="*/ 26 h 70"/>
              <a:gd name="T30" fmla="*/ 38 w 65"/>
              <a:gd name="T31" fmla="*/ 25 h 70"/>
              <a:gd name="T32" fmla="*/ 43 w 65"/>
              <a:gd name="T33" fmla="*/ 35 h 70"/>
              <a:gd name="T34" fmla="*/ 41 w 65"/>
              <a:gd name="T35" fmla="*/ 51 h 70"/>
              <a:gd name="T36" fmla="*/ 39 w 65"/>
              <a:gd name="T37" fmla="*/ 47 h 70"/>
              <a:gd name="T38" fmla="*/ 41 w 65"/>
              <a:gd name="T39" fmla="*/ 51 h 70"/>
              <a:gd name="T40" fmla="*/ 24 w 65"/>
              <a:gd name="T41" fmla="*/ 54 h 70"/>
              <a:gd name="T42" fmla="*/ 40 w 65"/>
              <a:gd name="T43" fmla="*/ 54 h 70"/>
              <a:gd name="T44" fmla="*/ 22 w 65"/>
              <a:gd name="T45" fmla="*/ 45 h 70"/>
              <a:gd name="T46" fmla="*/ 28 w 65"/>
              <a:gd name="T47" fmla="*/ 49 h 70"/>
              <a:gd name="T48" fmla="*/ 22 w 65"/>
              <a:gd name="T49" fmla="*/ 45 h 70"/>
              <a:gd name="T50" fmla="*/ 28 w 65"/>
              <a:gd name="T51" fmla="*/ 21 h 70"/>
              <a:gd name="T52" fmla="*/ 22 w 65"/>
              <a:gd name="T53" fmla="*/ 24 h 70"/>
              <a:gd name="T54" fmla="*/ 32 w 65"/>
              <a:gd name="T55" fmla="*/ 4 h 70"/>
              <a:gd name="T56" fmla="*/ 32 w 65"/>
              <a:gd name="T57" fmla="*/ 19 h 70"/>
              <a:gd name="T58" fmla="*/ 32 w 65"/>
              <a:gd name="T59" fmla="*/ 4 h 70"/>
              <a:gd name="T60" fmla="*/ 39 w 65"/>
              <a:gd name="T61" fmla="*/ 22 h 70"/>
              <a:gd name="T62" fmla="*/ 41 w 65"/>
              <a:gd name="T63" fmla="*/ 19 h 70"/>
              <a:gd name="T64" fmla="*/ 12 w 65"/>
              <a:gd name="T65" fmla="*/ 53 h 70"/>
              <a:gd name="T66" fmla="*/ 9 w 65"/>
              <a:gd name="T67" fmla="*/ 40 h 70"/>
              <a:gd name="T68" fmla="*/ 18 w 65"/>
              <a:gd name="T69" fmla="*/ 43 h 70"/>
              <a:gd name="T70" fmla="*/ 12 w 65"/>
              <a:gd name="T71" fmla="*/ 53 h 70"/>
              <a:gd name="T72" fmla="*/ 14 w 65"/>
              <a:gd name="T73" fmla="*/ 35 h 70"/>
              <a:gd name="T74" fmla="*/ 18 w 65"/>
              <a:gd name="T75" fmla="*/ 35 h 70"/>
              <a:gd name="T76" fmla="*/ 5 w 65"/>
              <a:gd name="T77" fmla="*/ 19 h 70"/>
              <a:gd name="T78" fmla="*/ 20 w 65"/>
              <a:gd name="T79" fmla="*/ 18 h 70"/>
              <a:gd name="T80" fmla="*/ 11 w 65"/>
              <a:gd name="T81" fmla="*/ 32 h 70"/>
              <a:gd name="T82" fmla="*/ 5 w 65"/>
              <a:gd name="T83" fmla="*/ 19 h 70"/>
              <a:gd name="T84" fmla="*/ 53 w 65"/>
              <a:gd name="T85" fmla="*/ 13 h 70"/>
              <a:gd name="T86" fmla="*/ 32 w 65"/>
              <a:gd name="T87" fmla="*/ 0 h 70"/>
              <a:gd name="T88" fmla="*/ 12 w 65"/>
              <a:gd name="T89" fmla="*/ 13 h 70"/>
              <a:gd name="T90" fmla="*/ 6 w 65"/>
              <a:gd name="T91" fmla="*/ 32 h 70"/>
              <a:gd name="T92" fmla="*/ 6 w 65"/>
              <a:gd name="T93" fmla="*/ 38 h 70"/>
              <a:gd name="T94" fmla="*/ 12 w 65"/>
              <a:gd name="T95" fmla="*/ 56 h 70"/>
              <a:gd name="T96" fmla="*/ 32 w 65"/>
              <a:gd name="T97" fmla="*/ 70 h 70"/>
              <a:gd name="T98" fmla="*/ 53 w 65"/>
              <a:gd name="T99" fmla="*/ 56 h 70"/>
              <a:gd name="T100" fmla="*/ 56 w 65"/>
              <a:gd name="T101" fmla="*/ 35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5" h="70">
                <a:moveTo>
                  <a:pt x="32" y="32"/>
                </a:moveTo>
                <a:cubicBezTo>
                  <a:pt x="30" y="32"/>
                  <a:pt x="29" y="33"/>
                  <a:pt x="29" y="35"/>
                </a:cubicBezTo>
                <a:cubicBezTo>
                  <a:pt x="29" y="37"/>
                  <a:pt x="30" y="38"/>
                  <a:pt x="32" y="38"/>
                </a:cubicBezTo>
                <a:cubicBezTo>
                  <a:pt x="34" y="38"/>
                  <a:pt x="35" y="37"/>
                  <a:pt x="35" y="35"/>
                </a:cubicBezTo>
                <a:cubicBezTo>
                  <a:pt x="35" y="33"/>
                  <a:pt x="34" y="32"/>
                  <a:pt x="32" y="32"/>
                </a:cubicBezTo>
                <a:moveTo>
                  <a:pt x="59" y="50"/>
                </a:moveTo>
                <a:cubicBezTo>
                  <a:pt x="58" y="52"/>
                  <a:pt x="56" y="53"/>
                  <a:pt x="53" y="53"/>
                </a:cubicBezTo>
                <a:cubicBezTo>
                  <a:pt x="50" y="53"/>
                  <a:pt x="48" y="52"/>
                  <a:pt x="45" y="52"/>
                </a:cubicBezTo>
                <a:cubicBezTo>
                  <a:pt x="45" y="49"/>
                  <a:pt x="46" y="46"/>
                  <a:pt x="46" y="43"/>
                </a:cubicBezTo>
                <a:cubicBezTo>
                  <a:pt x="49" y="41"/>
                  <a:pt x="51" y="39"/>
                  <a:pt x="53" y="37"/>
                </a:cubicBezTo>
                <a:cubicBezTo>
                  <a:pt x="58" y="43"/>
                  <a:pt x="61" y="48"/>
                  <a:pt x="59" y="50"/>
                </a:cubicBezTo>
                <a:moveTo>
                  <a:pt x="46" y="31"/>
                </a:moveTo>
                <a:cubicBezTo>
                  <a:pt x="48" y="33"/>
                  <a:pt x="49" y="34"/>
                  <a:pt x="51" y="35"/>
                </a:cubicBezTo>
                <a:cubicBezTo>
                  <a:pt x="49" y="36"/>
                  <a:pt x="48" y="37"/>
                  <a:pt x="46" y="38"/>
                </a:cubicBezTo>
                <a:cubicBezTo>
                  <a:pt x="46" y="37"/>
                  <a:pt x="46" y="36"/>
                  <a:pt x="46" y="35"/>
                </a:cubicBezTo>
                <a:cubicBezTo>
                  <a:pt x="46" y="34"/>
                  <a:pt x="46" y="33"/>
                  <a:pt x="46" y="31"/>
                </a:cubicBezTo>
                <a:moveTo>
                  <a:pt x="53" y="17"/>
                </a:moveTo>
                <a:cubicBezTo>
                  <a:pt x="56" y="17"/>
                  <a:pt x="58" y="18"/>
                  <a:pt x="59" y="19"/>
                </a:cubicBezTo>
                <a:cubicBezTo>
                  <a:pt x="61" y="22"/>
                  <a:pt x="58" y="27"/>
                  <a:pt x="53" y="32"/>
                </a:cubicBezTo>
                <a:cubicBezTo>
                  <a:pt x="51" y="31"/>
                  <a:pt x="49" y="29"/>
                  <a:pt x="46" y="27"/>
                </a:cubicBezTo>
                <a:cubicBezTo>
                  <a:pt x="46" y="24"/>
                  <a:pt x="45" y="21"/>
                  <a:pt x="45" y="18"/>
                </a:cubicBezTo>
                <a:cubicBezTo>
                  <a:pt x="48" y="17"/>
                  <a:pt x="50" y="17"/>
                  <a:pt x="53" y="17"/>
                </a:cubicBezTo>
                <a:moveTo>
                  <a:pt x="43" y="41"/>
                </a:moveTo>
                <a:cubicBezTo>
                  <a:pt x="41" y="42"/>
                  <a:pt x="39" y="43"/>
                  <a:pt x="38" y="44"/>
                </a:cubicBezTo>
                <a:cubicBezTo>
                  <a:pt x="36" y="45"/>
                  <a:pt x="34" y="46"/>
                  <a:pt x="32" y="47"/>
                </a:cubicBezTo>
                <a:cubicBezTo>
                  <a:pt x="30" y="46"/>
                  <a:pt x="29" y="45"/>
                  <a:pt x="27" y="44"/>
                </a:cubicBezTo>
                <a:cubicBezTo>
                  <a:pt x="25" y="43"/>
                  <a:pt x="23" y="42"/>
                  <a:pt x="22" y="41"/>
                </a:cubicBezTo>
                <a:cubicBezTo>
                  <a:pt x="21" y="39"/>
                  <a:pt x="21" y="37"/>
                  <a:pt x="21" y="35"/>
                </a:cubicBezTo>
                <a:cubicBezTo>
                  <a:pt x="21" y="33"/>
                  <a:pt x="21" y="31"/>
                  <a:pt x="22" y="29"/>
                </a:cubicBezTo>
                <a:cubicBezTo>
                  <a:pt x="23" y="28"/>
                  <a:pt x="25" y="27"/>
                  <a:pt x="27" y="26"/>
                </a:cubicBezTo>
                <a:cubicBezTo>
                  <a:pt x="29" y="24"/>
                  <a:pt x="30" y="24"/>
                  <a:pt x="32" y="23"/>
                </a:cubicBezTo>
                <a:cubicBezTo>
                  <a:pt x="34" y="24"/>
                  <a:pt x="36" y="24"/>
                  <a:pt x="38" y="25"/>
                </a:cubicBezTo>
                <a:cubicBezTo>
                  <a:pt x="39" y="27"/>
                  <a:pt x="41" y="28"/>
                  <a:pt x="43" y="29"/>
                </a:cubicBezTo>
                <a:cubicBezTo>
                  <a:pt x="43" y="31"/>
                  <a:pt x="43" y="33"/>
                  <a:pt x="43" y="35"/>
                </a:cubicBezTo>
                <a:cubicBezTo>
                  <a:pt x="43" y="37"/>
                  <a:pt x="43" y="39"/>
                  <a:pt x="43" y="41"/>
                </a:cubicBezTo>
                <a:moveTo>
                  <a:pt x="41" y="51"/>
                </a:moveTo>
                <a:cubicBezTo>
                  <a:pt x="40" y="50"/>
                  <a:pt x="38" y="50"/>
                  <a:pt x="36" y="49"/>
                </a:cubicBezTo>
                <a:cubicBezTo>
                  <a:pt x="37" y="48"/>
                  <a:pt x="38" y="48"/>
                  <a:pt x="39" y="47"/>
                </a:cubicBezTo>
                <a:cubicBezTo>
                  <a:pt x="40" y="47"/>
                  <a:pt x="41" y="46"/>
                  <a:pt x="42" y="45"/>
                </a:cubicBezTo>
                <a:cubicBezTo>
                  <a:pt x="42" y="47"/>
                  <a:pt x="42" y="49"/>
                  <a:pt x="41" y="51"/>
                </a:cubicBezTo>
                <a:moveTo>
                  <a:pt x="32" y="66"/>
                </a:moveTo>
                <a:cubicBezTo>
                  <a:pt x="29" y="66"/>
                  <a:pt x="26" y="62"/>
                  <a:pt x="24" y="54"/>
                </a:cubicBezTo>
                <a:cubicBezTo>
                  <a:pt x="26" y="53"/>
                  <a:pt x="29" y="52"/>
                  <a:pt x="32" y="51"/>
                </a:cubicBezTo>
                <a:cubicBezTo>
                  <a:pt x="35" y="52"/>
                  <a:pt x="38" y="53"/>
                  <a:pt x="40" y="54"/>
                </a:cubicBezTo>
                <a:cubicBezTo>
                  <a:pt x="38" y="62"/>
                  <a:pt x="35" y="66"/>
                  <a:pt x="32" y="66"/>
                </a:cubicBezTo>
                <a:moveTo>
                  <a:pt x="22" y="45"/>
                </a:moveTo>
                <a:cubicBezTo>
                  <a:pt x="23" y="46"/>
                  <a:pt x="24" y="47"/>
                  <a:pt x="25" y="47"/>
                </a:cubicBezTo>
                <a:cubicBezTo>
                  <a:pt x="26" y="48"/>
                  <a:pt x="27" y="48"/>
                  <a:pt x="28" y="49"/>
                </a:cubicBezTo>
                <a:cubicBezTo>
                  <a:pt x="26" y="50"/>
                  <a:pt x="25" y="50"/>
                  <a:pt x="23" y="51"/>
                </a:cubicBezTo>
                <a:cubicBezTo>
                  <a:pt x="23" y="49"/>
                  <a:pt x="22" y="47"/>
                  <a:pt x="22" y="45"/>
                </a:cubicBezTo>
                <a:moveTo>
                  <a:pt x="23" y="19"/>
                </a:moveTo>
                <a:cubicBezTo>
                  <a:pt x="25" y="19"/>
                  <a:pt x="26" y="20"/>
                  <a:pt x="28" y="21"/>
                </a:cubicBezTo>
                <a:cubicBezTo>
                  <a:pt x="27" y="21"/>
                  <a:pt x="26" y="22"/>
                  <a:pt x="25" y="22"/>
                </a:cubicBezTo>
                <a:cubicBezTo>
                  <a:pt x="24" y="23"/>
                  <a:pt x="23" y="24"/>
                  <a:pt x="22" y="24"/>
                </a:cubicBezTo>
                <a:cubicBezTo>
                  <a:pt x="22" y="22"/>
                  <a:pt x="23" y="21"/>
                  <a:pt x="23" y="19"/>
                </a:cubicBezTo>
                <a:moveTo>
                  <a:pt x="32" y="4"/>
                </a:moveTo>
                <a:cubicBezTo>
                  <a:pt x="35" y="4"/>
                  <a:pt x="38" y="8"/>
                  <a:pt x="40" y="16"/>
                </a:cubicBezTo>
                <a:cubicBezTo>
                  <a:pt x="38" y="16"/>
                  <a:pt x="35" y="18"/>
                  <a:pt x="32" y="19"/>
                </a:cubicBezTo>
                <a:cubicBezTo>
                  <a:pt x="29" y="17"/>
                  <a:pt x="26" y="16"/>
                  <a:pt x="24" y="16"/>
                </a:cubicBezTo>
                <a:cubicBezTo>
                  <a:pt x="26" y="8"/>
                  <a:pt x="29" y="4"/>
                  <a:pt x="32" y="4"/>
                </a:cubicBezTo>
                <a:moveTo>
                  <a:pt x="42" y="24"/>
                </a:moveTo>
                <a:cubicBezTo>
                  <a:pt x="41" y="24"/>
                  <a:pt x="40" y="23"/>
                  <a:pt x="39" y="22"/>
                </a:cubicBezTo>
                <a:cubicBezTo>
                  <a:pt x="38" y="22"/>
                  <a:pt x="37" y="21"/>
                  <a:pt x="36" y="21"/>
                </a:cubicBezTo>
                <a:cubicBezTo>
                  <a:pt x="38" y="20"/>
                  <a:pt x="40" y="19"/>
                  <a:pt x="41" y="19"/>
                </a:cubicBezTo>
                <a:cubicBezTo>
                  <a:pt x="42" y="21"/>
                  <a:pt x="42" y="22"/>
                  <a:pt x="42" y="24"/>
                </a:cubicBezTo>
                <a:moveTo>
                  <a:pt x="12" y="53"/>
                </a:moveTo>
                <a:cubicBezTo>
                  <a:pt x="8" y="53"/>
                  <a:pt x="6" y="52"/>
                  <a:pt x="5" y="50"/>
                </a:cubicBezTo>
                <a:cubicBezTo>
                  <a:pt x="4" y="48"/>
                  <a:pt x="5" y="44"/>
                  <a:pt x="9" y="40"/>
                </a:cubicBezTo>
                <a:cubicBezTo>
                  <a:pt x="10" y="39"/>
                  <a:pt x="10" y="38"/>
                  <a:pt x="11" y="37"/>
                </a:cubicBezTo>
                <a:cubicBezTo>
                  <a:pt x="13" y="39"/>
                  <a:pt x="16" y="41"/>
                  <a:pt x="18" y="43"/>
                </a:cubicBezTo>
                <a:cubicBezTo>
                  <a:pt x="18" y="46"/>
                  <a:pt x="19" y="49"/>
                  <a:pt x="20" y="52"/>
                </a:cubicBezTo>
                <a:cubicBezTo>
                  <a:pt x="17" y="52"/>
                  <a:pt x="14" y="53"/>
                  <a:pt x="12" y="53"/>
                </a:cubicBezTo>
                <a:moveTo>
                  <a:pt x="18" y="38"/>
                </a:moveTo>
                <a:cubicBezTo>
                  <a:pt x="16" y="37"/>
                  <a:pt x="15" y="36"/>
                  <a:pt x="14" y="35"/>
                </a:cubicBezTo>
                <a:cubicBezTo>
                  <a:pt x="15" y="34"/>
                  <a:pt x="16" y="33"/>
                  <a:pt x="18" y="31"/>
                </a:cubicBezTo>
                <a:cubicBezTo>
                  <a:pt x="18" y="33"/>
                  <a:pt x="18" y="34"/>
                  <a:pt x="18" y="35"/>
                </a:cubicBezTo>
                <a:cubicBezTo>
                  <a:pt x="18" y="36"/>
                  <a:pt x="18" y="37"/>
                  <a:pt x="18" y="38"/>
                </a:cubicBezTo>
                <a:moveTo>
                  <a:pt x="5" y="19"/>
                </a:moveTo>
                <a:cubicBezTo>
                  <a:pt x="6" y="18"/>
                  <a:pt x="8" y="17"/>
                  <a:pt x="12" y="17"/>
                </a:cubicBezTo>
                <a:cubicBezTo>
                  <a:pt x="14" y="17"/>
                  <a:pt x="17" y="17"/>
                  <a:pt x="20" y="18"/>
                </a:cubicBezTo>
                <a:cubicBezTo>
                  <a:pt x="19" y="21"/>
                  <a:pt x="18" y="24"/>
                  <a:pt x="18" y="27"/>
                </a:cubicBezTo>
                <a:cubicBezTo>
                  <a:pt x="16" y="29"/>
                  <a:pt x="13" y="31"/>
                  <a:pt x="11" y="32"/>
                </a:cubicBezTo>
                <a:cubicBezTo>
                  <a:pt x="10" y="32"/>
                  <a:pt x="10" y="31"/>
                  <a:pt x="9" y="30"/>
                </a:cubicBezTo>
                <a:cubicBezTo>
                  <a:pt x="5" y="25"/>
                  <a:pt x="4" y="21"/>
                  <a:pt x="5" y="19"/>
                </a:cubicBezTo>
                <a:moveTo>
                  <a:pt x="62" y="18"/>
                </a:moveTo>
                <a:cubicBezTo>
                  <a:pt x="61" y="16"/>
                  <a:pt x="59" y="13"/>
                  <a:pt x="53" y="13"/>
                </a:cubicBezTo>
                <a:cubicBezTo>
                  <a:pt x="50" y="13"/>
                  <a:pt x="47" y="14"/>
                  <a:pt x="44" y="15"/>
                </a:cubicBezTo>
                <a:cubicBezTo>
                  <a:pt x="41" y="6"/>
                  <a:pt x="37" y="0"/>
                  <a:pt x="32" y="0"/>
                </a:cubicBezTo>
                <a:cubicBezTo>
                  <a:pt x="27" y="0"/>
                  <a:pt x="23" y="6"/>
                  <a:pt x="20" y="15"/>
                </a:cubicBezTo>
                <a:cubicBezTo>
                  <a:pt x="17" y="14"/>
                  <a:pt x="14" y="13"/>
                  <a:pt x="12" y="13"/>
                </a:cubicBezTo>
                <a:cubicBezTo>
                  <a:pt x="6" y="13"/>
                  <a:pt x="3" y="16"/>
                  <a:pt x="2" y="18"/>
                </a:cubicBezTo>
                <a:cubicBezTo>
                  <a:pt x="0" y="21"/>
                  <a:pt x="1" y="26"/>
                  <a:pt x="6" y="32"/>
                </a:cubicBezTo>
                <a:cubicBezTo>
                  <a:pt x="7" y="33"/>
                  <a:pt x="8" y="34"/>
                  <a:pt x="9" y="35"/>
                </a:cubicBezTo>
                <a:cubicBezTo>
                  <a:pt x="8" y="36"/>
                  <a:pt x="7" y="37"/>
                  <a:pt x="6" y="38"/>
                </a:cubicBezTo>
                <a:cubicBezTo>
                  <a:pt x="1" y="44"/>
                  <a:pt x="0" y="49"/>
                  <a:pt x="2" y="52"/>
                </a:cubicBezTo>
                <a:cubicBezTo>
                  <a:pt x="3" y="54"/>
                  <a:pt x="6" y="56"/>
                  <a:pt x="12" y="56"/>
                </a:cubicBezTo>
                <a:cubicBezTo>
                  <a:pt x="14" y="56"/>
                  <a:pt x="17" y="56"/>
                  <a:pt x="20" y="55"/>
                </a:cubicBezTo>
                <a:cubicBezTo>
                  <a:pt x="23" y="64"/>
                  <a:pt x="27" y="70"/>
                  <a:pt x="32" y="70"/>
                </a:cubicBezTo>
                <a:cubicBezTo>
                  <a:pt x="37" y="70"/>
                  <a:pt x="41" y="64"/>
                  <a:pt x="44" y="55"/>
                </a:cubicBezTo>
                <a:cubicBezTo>
                  <a:pt x="47" y="56"/>
                  <a:pt x="50" y="56"/>
                  <a:pt x="53" y="56"/>
                </a:cubicBezTo>
                <a:cubicBezTo>
                  <a:pt x="59" y="56"/>
                  <a:pt x="61" y="54"/>
                  <a:pt x="62" y="52"/>
                </a:cubicBezTo>
                <a:cubicBezTo>
                  <a:pt x="65" y="48"/>
                  <a:pt x="62" y="41"/>
                  <a:pt x="56" y="35"/>
                </a:cubicBezTo>
                <a:cubicBezTo>
                  <a:pt x="62" y="28"/>
                  <a:pt x="65" y="22"/>
                  <a:pt x="62" y="18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9" name="Oval 17">
            <a:extLst>
              <a:ext uri="{FF2B5EF4-FFF2-40B4-BE49-F238E27FC236}">
                <a16:creationId xmlns:a16="http://schemas.microsoft.com/office/drawing/2014/main" id="{A0186DFE-CECE-485F-B897-C873031FC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53088" y="2559050"/>
            <a:ext cx="107950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id="{1BEE3F1E-870C-40C7-8ED5-DF0638ED2FD3}"/>
              </a:ext>
            </a:extLst>
          </p:cNvPr>
          <p:cNvSpPr>
            <a:spLocks/>
          </p:cNvSpPr>
          <p:nvPr userDrawn="1"/>
        </p:nvSpPr>
        <p:spPr bwMode="auto">
          <a:xfrm>
            <a:off x="5619750" y="2693988"/>
            <a:ext cx="177800" cy="103188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7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1" name="Oval 19">
            <a:extLst>
              <a:ext uri="{FF2B5EF4-FFF2-40B4-BE49-F238E27FC236}">
                <a16:creationId xmlns:a16="http://schemas.microsoft.com/office/drawing/2014/main" id="{4555C270-03E5-47B7-8D64-1DB6DB91FD9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65725" y="2559050"/>
            <a:ext cx="107950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2" name="Freeform 20">
            <a:extLst>
              <a:ext uri="{FF2B5EF4-FFF2-40B4-BE49-F238E27FC236}">
                <a16:creationId xmlns:a16="http://schemas.microsoft.com/office/drawing/2014/main" id="{57116888-0D09-4E59-9585-8EFA99C8B474}"/>
              </a:ext>
            </a:extLst>
          </p:cNvPr>
          <p:cNvSpPr>
            <a:spLocks/>
          </p:cNvSpPr>
          <p:nvPr userDrawn="1"/>
        </p:nvSpPr>
        <p:spPr bwMode="auto">
          <a:xfrm>
            <a:off x="5132388" y="2693988"/>
            <a:ext cx="177800" cy="103188"/>
          </a:xfrm>
          <a:custGeom>
            <a:avLst/>
            <a:gdLst>
              <a:gd name="T0" fmla="*/ 54 w 54"/>
              <a:gd name="T1" fmla="*/ 31 h 31"/>
              <a:gd name="T2" fmla="*/ 54 w 54"/>
              <a:gd name="T3" fmla="*/ 9 h 31"/>
              <a:gd name="T4" fmla="*/ 45 w 54"/>
              <a:gd name="T5" fmla="*/ 0 h 31"/>
              <a:gd name="T6" fmla="*/ 31 w 54"/>
              <a:gd name="T7" fmla="*/ 0 h 31"/>
              <a:gd name="T8" fmla="*/ 27 w 54"/>
              <a:gd name="T9" fmla="*/ 8 h 31"/>
              <a:gd name="T10" fmla="*/ 26 w 54"/>
              <a:gd name="T11" fmla="*/ 8 h 31"/>
              <a:gd name="T12" fmla="*/ 21 w 54"/>
              <a:gd name="T13" fmla="*/ 0 h 31"/>
              <a:gd name="T14" fmla="*/ 9 w 54"/>
              <a:gd name="T15" fmla="*/ 0 h 31"/>
              <a:gd name="T16" fmla="*/ 0 w 54"/>
              <a:gd name="T17" fmla="*/ 9 h 31"/>
              <a:gd name="T18" fmla="*/ 0 w 54"/>
              <a:gd name="T19" fmla="*/ 31 h 31"/>
              <a:gd name="T20" fmla="*/ 54 w 54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1">
                <a:moveTo>
                  <a:pt x="54" y="31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27" y="8"/>
                  <a:pt x="27" y="8"/>
                </a:cubicBezTo>
                <a:cubicBezTo>
                  <a:pt x="26" y="9"/>
                  <a:pt x="26" y="9"/>
                  <a:pt x="26" y="8"/>
                </a:cubicBezTo>
                <a:cubicBezTo>
                  <a:pt x="26" y="8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1"/>
                  <a:pt x="0" y="31"/>
                  <a:pt x="0" y="31"/>
                </a:cubicBezTo>
                <a:lnTo>
                  <a:pt x="54" y="31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3" name="Oval 21">
            <a:extLst>
              <a:ext uri="{FF2B5EF4-FFF2-40B4-BE49-F238E27FC236}">
                <a16:creationId xmlns:a16="http://schemas.microsoft.com/office/drawing/2014/main" id="{EB5ACA84-2BDD-4095-B7E2-90E932B8DF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408613" y="2773363"/>
            <a:ext cx="109537" cy="109538"/>
          </a:xfrm>
          <a:prstGeom prst="ellipse">
            <a:avLst/>
          </a:prstGeom>
          <a:noFill/>
          <a:ln w="14288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4" name="Freeform 22">
            <a:extLst>
              <a:ext uri="{FF2B5EF4-FFF2-40B4-BE49-F238E27FC236}">
                <a16:creationId xmlns:a16="http://schemas.microsoft.com/office/drawing/2014/main" id="{B627926B-F242-41F2-8676-9A0DE15806B6}"/>
              </a:ext>
            </a:extLst>
          </p:cNvPr>
          <p:cNvSpPr>
            <a:spLocks/>
          </p:cNvSpPr>
          <p:nvPr userDrawn="1"/>
        </p:nvSpPr>
        <p:spPr bwMode="auto">
          <a:xfrm>
            <a:off x="5376863" y="2908300"/>
            <a:ext cx="176212" cy="106363"/>
          </a:xfrm>
          <a:custGeom>
            <a:avLst/>
            <a:gdLst>
              <a:gd name="T0" fmla="*/ 54 w 54"/>
              <a:gd name="T1" fmla="*/ 32 h 32"/>
              <a:gd name="T2" fmla="*/ 54 w 54"/>
              <a:gd name="T3" fmla="*/ 9 h 32"/>
              <a:gd name="T4" fmla="*/ 45 w 54"/>
              <a:gd name="T5" fmla="*/ 0 h 32"/>
              <a:gd name="T6" fmla="*/ 31 w 54"/>
              <a:gd name="T7" fmla="*/ 0 h 32"/>
              <a:gd name="T8" fmla="*/ 27 w 54"/>
              <a:gd name="T9" fmla="*/ 9 h 32"/>
              <a:gd name="T10" fmla="*/ 26 w 54"/>
              <a:gd name="T11" fmla="*/ 9 h 32"/>
              <a:gd name="T12" fmla="*/ 21 w 54"/>
              <a:gd name="T13" fmla="*/ 0 h 32"/>
              <a:gd name="T14" fmla="*/ 9 w 54"/>
              <a:gd name="T15" fmla="*/ 0 h 32"/>
              <a:gd name="T16" fmla="*/ 0 w 54"/>
              <a:gd name="T17" fmla="*/ 9 h 32"/>
              <a:gd name="T18" fmla="*/ 0 w 54"/>
              <a:gd name="T19" fmla="*/ 32 h 32"/>
              <a:gd name="T20" fmla="*/ 54 w 54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" h="32">
                <a:moveTo>
                  <a:pt x="54" y="32"/>
                </a:moveTo>
                <a:cubicBezTo>
                  <a:pt x="54" y="9"/>
                  <a:pt x="54" y="9"/>
                  <a:pt x="54" y="9"/>
                </a:cubicBezTo>
                <a:cubicBezTo>
                  <a:pt x="54" y="4"/>
                  <a:pt x="50" y="0"/>
                  <a:pt x="4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1"/>
                  <a:pt x="27" y="9"/>
                  <a:pt x="27" y="9"/>
                </a:cubicBezTo>
                <a:cubicBezTo>
                  <a:pt x="27" y="10"/>
                  <a:pt x="26" y="10"/>
                  <a:pt x="26" y="9"/>
                </a:cubicBezTo>
                <a:cubicBezTo>
                  <a:pt x="26" y="9"/>
                  <a:pt x="21" y="1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32"/>
                  <a:pt x="0" y="32"/>
                  <a:pt x="0" y="32"/>
                </a:cubicBezTo>
                <a:lnTo>
                  <a:pt x="54" y="32"/>
                </a:lnTo>
                <a:close/>
              </a:path>
            </a:pathLst>
          </a:custGeom>
          <a:noFill/>
          <a:ln w="142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6" name="AutoShape 24">
            <a:extLst>
              <a:ext uri="{FF2B5EF4-FFF2-40B4-BE49-F238E27FC236}">
                <a16:creationId xmlns:a16="http://schemas.microsoft.com/office/drawing/2014/main" id="{DF60FC98-4933-41C1-8051-33C96F501FF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419475" y="2484438"/>
            <a:ext cx="5048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7" name="Freeform 26">
            <a:extLst>
              <a:ext uri="{FF2B5EF4-FFF2-40B4-BE49-F238E27FC236}">
                <a16:creationId xmlns:a16="http://schemas.microsoft.com/office/drawing/2014/main" id="{C0016DDF-53A7-4A92-BFB3-42886945388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425825" y="2490788"/>
            <a:ext cx="492125" cy="554037"/>
          </a:xfrm>
          <a:custGeom>
            <a:avLst/>
            <a:gdLst>
              <a:gd name="T0" fmla="*/ 130 w 149"/>
              <a:gd name="T1" fmla="*/ 19 h 168"/>
              <a:gd name="T2" fmla="*/ 149 w 149"/>
              <a:gd name="T3" fmla="*/ 19 h 168"/>
              <a:gd name="T4" fmla="*/ 149 w 149"/>
              <a:gd name="T5" fmla="*/ 15 h 168"/>
              <a:gd name="T6" fmla="*/ 134 w 149"/>
              <a:gd name="T7" fmla="*/ 0 h 168"/>
              <a:gd name="T8" fmla="*/ 96 w 149"/>
              <a:gd name="T9" fmla="*/ 0 h 168"/>
              <a:gd name="T10" fmla="*/ 18 w 149"/>
              <a:gd name="T11" fmla="*/ 37 h 168"/>
              <a:gd name="T12" fmla="*/ 104 w 149"/>
              <a:gd name="T13" fmla="*/ 37 h 168"/>
              <a:gd name="T14" fmla="*/ 18 w 149"/>
              <a:gd name="T15" fmla="*/ 52 h 168"/>
              <a:gd name="T16" fmla="*/ 104 w 149"/>
              <a:gd name="T17" fmla="*/ 52 h 168"/>
              <a:gd name="T18" fmla="*/ 22 w 149"/>
              <a:gd name="T19" fmla="*/ 91 h 168"/>
              <a:gd name="T20" fmla="*/ 48 w 149"/>
              <a:gd name="T21" fmla="*/ 91 h 168"/>
              <a:gd name="T22" fmla="*/ 71 w 149"/>
              <a:gd name="T23" fmla="*/ 142 h 168"/>
              <a:gd name="T24" fmla="*/ 0 w 149"/>
              <a:gd name="T25" fmla="*/ 142 h 168"/>
              <a:gd name="T26" fmla="*/ 0 w 149"/>
              <a:gd name="T27" fmla="*/ 15 h 168"/>
              <a:gd name="T28" fmla="*/ 15 w 149"/>
              <a:gd name="T29" fmla="*/ 0 h 168"/>
              <a:gd name="T30" fmla="*/ 136 w 149"/>
              <a:gd name="T31" fmla="*/ 0 h 168"/>
              <a:gd name="T32" fmla="*/ 136 w 149"/>
              <a:gd name="T33" fmla="*/ 0 h 168"/>
              <a:gd name="T34" fmla="*/ 123 w 149"/>
              <a:gd name="T35" fmla="*/ 16 h 168"/>
              <a:gd name="T36" fmla="*/ 123 w 149"/>
              <a:gd name="T37" fmla="*/ 142 h 168"/>
              <a:gd name="T38" fmla="*/ 97 w 149"/>
              <a:gd name="T39" fmla="*/ 142 h 168"/>
              <a:gd name="T40" fmla="*/ 93 w 149"/>
              <a:gd name="T41" fmla="*/ 123 h 168"/>
              <a:gd name="T42" fmla="*/ 93 w 149"/>
              <a:gd name="T43" fmla="*/ 168 h 168"/>
              <a:gd name="T44" fmla="*/ 82 w 149"/>
              <a:gd name="T45" fmla="*/ 160 h 168"/>
              <a:gd name="T46" fmla="*/ 71 w 149"/>
              <a:gd name="T47" fmla="*/ 168 h 168"/>
              <a:gd name="T48" fmla="*/ 71 w 149"/>
              <a:gd name="T49" fmla="*/ 123 h 168"/>
              <a:gd name="T50" fmla="*/ 100 w 149"/>
              <a:gd name="T51" fmla="*/ 108 h 168"/>
              <a:gd name="T52" fmla="*/ 82 w 149"/>
              <a:gd name="T53" fmla="*/ 127 h 168"/>
              <a:gd name="T54" fmla="*/ 63 w 149"/>
              <a:gd name="T55" fmla="*/ 108 h 168"/>
              <a:gd name="T56" fmla="*/ 82 w 149"/>
              <a:gd name="T57" fmla="*/ 89 h 168"/>
              <a:gd name="T58" fmla="*/ 100 w 149"/>
              <a:gd name="T59" fmla="*/ 10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9" h="168">
                <a:moveTo>
                  <a:pt x="130" y="19"/>
                </a:moveTo>
                <a:cubicBezTo>
                  <a:pt x="149" y="19"/>
                  <a:pt x="149" y="19"/>
                  <a:pt x="149" y="19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49" y="7"/>
                  <a:pt x="142" y="0"/>
                  <a:pt x="134" y="0"/>
                </a:cubicBezTo>
                <a:cubicBezTo>
                  <a:pt x="96" y="0"/>
                  <a:pt x="96" y="0"/>
                  <a:pt x="96" y="0"/>
                </a:cubicBezTo>
                <a:moveTo>
                  <a:pt x="18" y="37"/>
                </a:moveTo>
                <a:cubicBezTo>
                  <a:pt x="104" y="37"/>
                  <a:pt x="104" y="37"/>
                  <a:pt x="104" y="37"/>
                </a:cubicBezTo>
                <a:moveTo>
                  <a:pt x="18" y="52"/>
                </a:moveTo>
                <a:cubicBezTo>
                  <a:pt x="104" y="52"/>
                  <a:pt x="104" y="52"/>
                  <a:pt x="104" y="52"/>
                </a:cubicBezTo>
                <a:moveTo>
                  <a:pt x="22" y="91"/>
                </a:moveTo>
                <a:cubicBezTo>
                  <a:pt x="48" y="91"/>
                  <a:pt x="48" y="91"/>
                  <a:pt x="48" y="91"/>
                </a:cubicBezTo>
                <a:moveTo>
                  <a:pt x="71" y="142"/>
                </a:moveTo>
                <a:cubicBezTo>
                  <a:pt x="0" y="142"/>
                  <a:pt x="0" y="142"/>
                  <a:pt x="0" y="14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27" y="0"/>
                  <a:pt x="123" y="7"/>
                  <a:pt x="123" y="16"/>
                </a:cubicBezTo>
                <a:cubicBezTo>
                  <a:pt x="123" y="142"/>
                  <a:pt x="123" y="142"/>
                  <a:pt x="123" y="142"/>
                </a:cubicBezTo>
                <a:cubicBezTo>
                  <a:pt x="97" y="142"/>
                  <a:pt x="97" y="142"/>
                  <a:pt x="97" y="142"/>
                </a:cubicBezTo>
                <a:moveTo>
                  <a:pt x="93" y="123"/>
                </a:moveTo>
                <a:cubicBezTo>
                  <a:pt x="93" y="168"/>
                  <a:pt x="93" y="168"/>
                  <a:pt x="93" y="168"/>
                </a:cubicBezTo>
                <a:cubicBezTo>
                  <a:pt x="82" y="160"/>
                  <a:pt x="82" y="160"/>
                  <a:pt x="82" y="160"/>
                </a:cubicBezTo>
                <a:cubicBezTo>
                  <a:pt x="71" y="168"/>
                  <a:pt x="71" y="168"/>
                  <a:pt x="71" y="168"/>
                </a:cubicBezTo>
                <a:cubicBezTo>
                  <a:pt x="71" y="123"/>
                  <a:pt x="71" y="123"/>
                  <a:pt x="71" y="123"/>
                </a:cubicBezTo>
                <a:moveTo>
                  <a:pt x="100" y="108"/>
                </a:moveTo>
                <a:cubicBezTo>
                  <a:pt x="100" y="118"/>
                  <a:pt x="92" y="127"/>
                  <a:pt x="82" y="127"/>
                </a:cubicBezTo>
                <a:cubicBezTo>
                  <a:pt x="71" y="127"/>
                  <a:pt x="63" y="118"/>
                  <a:pt x="63" y="108"/>
                </a:cubicBezTo>
                <a:cubicBezTo>
                  <a:pt x="63" y="98"/>
                  <a:pt x="71" y="89"/>
                  <a:pt x="82" y="89"/>
                </a:cubicBezTo>
                <a:cubicBezTo>
                  <a:pt x="92" y="89"/>
                  <a:pt x="100" y="98"/>
                  <a:pt x="100" y="108"/>
                </a:cubicBezTo>
                <a:close/>
              </a:path>
            </a:pathLst>
          </a:custGeom>
          <a:noFill/>
          <a:ln w="15875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927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E1EE850-6E17-4BB7-8A41-FB1D904E05BA}"/>
              </a:ext>
            </a:extLst>
          </p:cNvPr>
          <p:cNvSpPr/>
          <p:nvPr userDrawn="1"/>
        </p:nvSpPr>
        <p:spPr>
          <a:xfrm>
            <a:off x="1044131" y="1404176"/>
            <a:ext cx="2075692" cy="2075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05F4748-7BE4-4184-AE1B-9712536D01A9}"/>
              </a:ext>
            </a:extLst>
          </p:cNvPr>
          <p:cNvSpPr/>
          <p:nvPr userDrawn="1"/>
        </p:nvSpPr>
        <p:spPr>
          <a:xfrm>
            <a:off x="3510439" y="1404176"/>
            <a:ext cx="2075692" cy="2075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5F47F82-FA21-4D71-A907-004FD468817B}"/>
              </a:ext>
            </a:extLst>
          </p:cNvPr>
          <p:cNvSpPr/>
          <p:nvPr userDrawn="1"/>
        </p:nvSpPr>
        <p:spPr>
          <a:xfrm>
            <a:off x="5976747" y="1404176"/>
            <a:ext cx="2075692" cy="20756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srgbClr val="E30613"/>
                </a:solidFill>
              </a:rPr>
              <a:pPr/>
              <a:t>17.09.2018</a:t>
            </a:fld>
            <a:endParaRPr lang="nb-NO">
              <a:solidFill>
                <a:srgbClr val="E30613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nb-NO">
              <a:solidFill>
                <a:srgbClr val="E30613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srgbClr val="E30613"/>
                </a:solidFill>
              </a:rPr>
              <a:pPr/>
              <a:t>‹#›</a:t>
            </a:fld>
            <a:endParaRPr lang="nb-NO">
              <a:solidFill>
                <a:srgbClr val="E30613"/>
              </a:solidFill>
            </a:endParaRP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69A6F10-A0A7-44E2-BE39-4638FC92AC8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328058" y="1773476"/>
            <a:ext cx="1538514" cy="1050405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2200" b="1">
                <a:solidFill>
                  <a:schemeClr val="accent1"/>
                </a:solidFill>
              </a:defRPr>
            </a:lvl1pPr>
            <a:lvl2pPr marL="0" indent="0" algn="ctr">
              <a:spcAft>
                <a:spcPts val="20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1"/>
                </a:solidFill>
              </a:defRPr>
            </a:lvl2pPr>
            <a:lvl3pPr marL="180000" indent="-180000" algn="ctr">
              <a:spcAft>
                <a:spcPts val="0"/>
              </a:spcAft>
              <a:buFont typeface="Arial" panose="020B0604020202020204" pitchFamily="34" charset="0"/>
              <a:buChar char="−"/>
              <a:defRPr sz="800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5" name="Plassholder for tekst 19">
            <a:extLst>
              <a:ext uri="{FF2B5EF4-FFF2-40B4-BE49-F238E27FC236}">
                <a16:creationId xmlns:a16="http://schemas.microsoft.com/office/drawing/2014/main" id="{F9277FF4-64B1-41DA-BAF4-4947678AE46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59200" y="1772812"/>
            <a:ext cx="1582057" cy="1050405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2200" b="1">
                <a:solidFill>
                  <a:schemeClr val="accent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1"/>
                </a:solidFill>
              </a:defRPr>
            </a:lvl2pPr>
            <a:lvl3pPr marL="180000" indent="-180000" algn="ctr">
              <a:spcAft>
                <a:spcPts val="0"/>
              </a:spcAft>
              <a:buFont typeface="Arial" panose="020B0604020202020204" pitchFamily="34" charset="0"/>
              <a:buChar char="−"/>
              <a:defRPr sz="800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6" name="Plassholder for tekst 19">
            <a:extLst>
              <a:ext uri="{FF2B5EF4-FFF2-40B4-BE49-F238E27FC236}">
                <a16:creationId xmlns:a16="http://schemas.microsoft.com/office/drawing/2014/main" id="{D84E5E84-D2C8-4116-A325-EEB8B6BBD19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04857" y="1772811"/>
            <a:ext cx="1611085" cy="1050405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2200" b="1">
                <a:solidFill>
                  <a:schemeClr val="accent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Char char="​"/>
              <a:defRPr sz="1100" b="1">
                <a:solidFill>
                  <a:schemeClr val="accent1"/>
                </a:solidFill>
              </a:defRPr>
            </a:lvl2pPr>
            <a:lvl3pPr marL="180000" indent="-180000" algn="ctr">
              <a:spcAft>
                <a:spcPts val="0"/>
              </a:spcAft>
              <a:buFont typeface="Arial" panose="020B0604020202020204" pitchFamily="34" charset="0"/>
              <a:buChar char="−"/>
              <a:defRPr sz="800" b="1">
                <a:solidFill>
                  <a:schemeClr val="accent1"/>
                </a:solidFill>
              </a:defRPr>
            </a:lvl3pPr>
          </a:lstStyle>
          <a:p>
            <a:pPr lvl="0"/>
            <a:r>
              <a:rPr lang="nb-NO" dirty="0"/>
              <a:t>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id="{1D5D524C-C50B-4582-AC63-5B46A7607483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771650" y="3032125"/>
            <a:ext cx="6334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3" name="Oval 5">
            <a:extLst>
              <a:ext uri="{FF2B5EF4-FFF2-40B4-BE49-F238E27FC236}">
                <a16:creationId xmlns:a16="http://schemas.microsoft.com/office/drawing/2014/main" id="{B49487F5-156E-4CBD-BB17-33CE5B46CC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98663" y="3032125"/>
            <a:ext cx="158750" cy="161925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1C1082D7-7690-431F-9A99-90F36CF3C217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784350" y="3113088"/>
            <a:ext cx="138113" cy="0"/>
          </a:xfrm>
          <a:prstGeom prst="line">
            <a:avLst/>
          </a:prstGeom>
          <a:noFill/>
          <a:ln w="269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A0670379-4580-4F22-8C0E-A644A87E3225}"/>
              </a:ext>
            </a:extLst>
          </p:cNvPr>
          <p:cNvSpPr>
            <a:spLocks/>
          </p:cNvSpPr>
          <p:nvPr userDrawn="1"/>
        </p:nvSpPr>
        <p:spPr bwMode="auto">
          <a:xfrm>
            <a:off x="1855788" y="3046413"/>
            <a:ext cx="66675" cy="133350"/>
          </a:xfrm>
          <a:custGeom>
            <a:avLst/>
            <a:gdLst>
              <a:gd name="T0" fmla="*/ 0 w 42"/>
              <a:gd name="T1" fmla="*/ 84 h 84"/>
              <a:gd name="T2" fmla="*/ 42 w 42"/>
              <a:gd name="T3" fmla="*/ 42 h 84"/>
              <a:gd name="T4" fmla="*/ 0 w 42"/>
              <a:gd name="T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84">
                <a:moveTo>
                  <a:pt x="0" y="84"/>
                </a:moveTo>
                <a:lnTo>
                  <a:pt x="42" y="42"/>
                </a:lnTo>
                <a:lnTo>
                  <a:pt x="0" y="0"/>
                </a:lnTo>
              </a:path>
            </a:pathLst>
          </a:custGeom>
          <a:noFill/>
          <a:ln w="269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E4F751F7-0223-4631-9210-04C12371738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51075" y="3113088"/>
            <a:ext cx="136525" cy="0"/>
          </a:xfrm>
          <a:prstGeom prst="line">
            <a:avLst/>
          </a:prstGeom>
          <a:noFill/>
          <a:ln w="269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587FEAAC-5FB2-4C51-BF7B-11425BC00B49}"/>
              </a:ext>
            </a:extLst>
          </p:cNvPr>
          <p:cNvSpPr>
            <a:spLocks/>
          </p:cNvSpPr>
          <p:nvPr userDrawn="1"/>
        </p:nvSpPr>
        <p:spPr bwMode="auto">
          <a:xfrm>
            <a:off x="2251075" y="3046413"/>
            <a:ext cx="69850" cy="133350"/>
          </a:xfrm>
          <a:custGeom>
            <a:avLst/>
            <a:gdLst>
              <a:gd name="T0" fmla="*/ 44 w 44"/>
              <a:gd name="T1" fmla="*/ 84 h 84"/>
              <a:gd name="T2" fmla="*/ 0 w 44"/>
              <a:gd name="T3" fmla="*/ 42 h 84"/>
              <a:gd name="T4" fmla="*/ 44 w 44"/>
              <a:gd name="T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" h="84">
                <a:moveTo>
                  <a:pt x="44" y="84"/>
                </a:moveTo>
                <a:lnTo>
                  <a:pt x="0" y="42"/>
                </a:lnTo>
                <a:lnTo>
                  <a:pt x="44" y="0"/>
                </a:lnTo>
              </a:path>
            </a:pathLst>
          </a:custGeom>
          <a:noFill/>
          <a:ln w="26988" cap="rnd">
            <a:solidFill>
              <a:srgbClr val="E3061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3" name="AutoShape 11">
            <a:extLst>
              <a:ext uri="{FF2B5EF4-FFF2-40B4-BE49-F238E27FC236}">
                <a16:creationId xmlns:a16="http://schemas.microsoft.com/office/drawing/2014/main" id="{CCDBAABA-7A36-465A-AA52-4BB0D8BF77B8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298950" y="2578100"/>
            <a:ext cx="5524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4" name="Freeform 13">
            <a:extLst>
              <a:ext uri="{FF2B5EF4-FFF2-40B4-BE49-F238E27FC236}">
                <a16:creationId xmlns:a16="http://schemas.microsoft.com/office/drawing/2014/main" id="{FAA55A4B-7BDC-4A4E-86CA-863C25837CA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11650" y="2663825"/>
            <a:ext cx="527050" cy="465138"/>
          </a:xfrm>
          <a:custGeom>
            <a:avLst/>
            <a:gdLst>
              <a:gd name="T0" fmla="*/ 115 w 160"/>
              <a:gd name="T1" fmla="*/ 55 h 141"/>
              <a:gd name="T2" fmla="*/ 123 w 160"/>
              <a:gd name="T3" fmla="*/ 47 h 141"/>
              <a:gd name="T4" fmla="*/ 115 w 160"/>
              <a:gd name="T5" fmla="*/ 40 h 141"/>
              <a:gd name="T6" fmla="*/ 107 w 160"/>
              <a:gd name="T7" fmla="*/ 47 h 141"/>
              <a:gd name="T8" fmla="*/ 115 w 160"/>
              <a:gd name="T9" fmla="*/ 55 h 141"/>
              <a:gd name="T10" fmla="*/ 7 w 160"/>
              <a:gd name="T11" fmla="*/ 64 h 141"/>
              <a:gd name="T12" fmla="*/ 13 w 160"/>
              <a:gd name="T13" fmla="*/ 64 h 141"/>
              <a:gd name="T14" fmla="*/ 43 w 160"/>
              <a:gd name="T15" fmla="*/ 22 h 141"/>
              <a:gd name="T16" fmla="*/ 69 w 160"/>
              <a:gd name="T17" fmla="*/ 35 h 141"/>
              <a:gd name="T18" fmla="*/ 100 w 160"/>
              <a:gd name="T19" fmla="*/ 13 h 141"/>
              <a:gd name="T20" fmla="*/ 116 w 160"/>
              <a:gd name="T21" fmla="*/ 1 h 141"/>
              <a:gd name="T22" fmla="*/ 120 w 160"/>
              <a:gd name="T23" fmla="*/ 3 h 141"/>
              <a:gd name="T24" fmla="*/ 123 w 160"/>
              <a:gd name="T25" fmla="*/ 27 h 141"/>
              <a:gd name="T26" fmla="*/ 142 w 160"/>
              <a:gd name="T27" fmla="*/ 51 h 141"/>
              <a:gd name="T28" fmla="*/ 153 w 160"/>
              <a:gd name="T29" fmla="*/ 51 h 141"/>
              <a:gd name="T30" fmla="*/ 160 w 160"/>
              <a:gd name="T31" fmla="*/ 59 h 141"/>
              <a:gd name="T32" fmla="*/ 160 w 160"/>
              <a:gd name="T33" fmla="*/ 82 h 141"/>
              <a:gd name="T34" fmla="*/ 153 w 160"/>
              <a:gd name="T35" fmla="*/ 90 h 141"/>
              <a:gd name="T36" fmla="*/ 143 w 160"/>
              <a:gd name="T37" fmla="*/ 90 h 141"/>
              <a:gd name="T38" fmla="*/ 116 w 160"/>
              <a:gd name="T39" fmla="*/ 123 h 141"/>
              <a:gd name="T40" fmla="*/ 116 w 160"/>
              <a:gd name="T41" fmla="*/ 137 h 141"/>
              <a:gd name="T42" fmla="*/ 113 w 160"/>
              <a:gd name="T43" fmla="*/ 141 h 141"/>
              <a:gd name="T44" fmla="*/ 96 w 160"/>
              <a:gd name="T45" fmla="*/ 141 h 141"/>
              <a:gd name="T46" fmla="*/ 92 w 160"/>
              <a:gd name="T47" fmla="*/ 137 h 141"/>
              <a:gd name="T48" fmla="*/ 92 w 160"/>
              <a:gd name="T49" fmla="*/ 132 h 141"/>
              <a:gd name="T50" fmla="*/ 79 w 160"/>
              <a:gd name="T51" fmla="*/ 133 h 141"/>
              <a:gd name="T52" fmla="*/ 66 w 160"/>
              <a:gd name="T53" fmla="*/ 132 h 141"/>
              <a:gd name="T54" fmla="*/ 66 w 160"/>
              <a:gd name="T55" fmla="*/ 137 h 141"/>
              <a:gd name="T56" fmla="*/ 62 w 160"/>
              <a:gd name="T57" fmla="*/ 141 h 141"/>
              <a:gd name="T58" fmla="*/ 45 w 160"/>
              <a:gd name="T59" fmla="*/ 141 h 141"/>
              <a:gd name="T60" fmla="*/ 42 w 160"/>
              <a:gd name="T61" fmla="*/ 137 h 141"/>
              <a:gd name="T62" fmla="*/ 42 w 160"/>
              <a:gd name="T63" fmla="*/ 123 h 141"/>
              <a:gd name="T64" fmla="*/ 12 w 160"/>
              <a:gd name="T65" fmla="*/ 79 h 141"/>
              <a:gd name="T66" fmla="*/ 7 w 160"/>
              <a:gd name="T67" fmla="*/ 79 h 141"/>
              <a:gd name="T68" fmla="*/ 0 w 160"/>
              <a:gd name="T69" fmla="*/ 71 h 141"/>
              <a:gd name="T70" fmla="*/ 7 w 160"/>
              <a:gd name="T71" fmla="*/ 64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0" h="141">
                <a:moveTo>
                  <a:pt x="115" y="55"/>
                </a:moveTo>
                <a:cubicBezTo>
                  <a:pt x="119" y="55"/>
                  <a:pt x="123" y="51"/>
                  <a:pt x="123" y="47"/>
                </a:cubicBezTo>
                <a:cubicBezTo>
                  <a:pt x="123" y="43"/>
                  <a:pt x="119" y="40"/>
                  <a:pt x="115" y="40"/>
                </a:cubicBezTo>
                <a:cubicBezTo>
                  <a:pt x="111" y="40"/>
                  <a:pt x="107" y="43"/>
                  <a:pt x="107" y="47"/>
                </a:cubicBezTo>
                <a:cubicBezTo>
                  <a:pt x="107" y="51"/>
                  <a:pt x="111" y="55"/>
                  <a:pt x="115" y="55"/>
                </a:cubicBezTo>
                <a:close/>
                <a:moveTo>
                  <a:pt x="7" y="64"/>
                </a:moveTo>
                <a:cubicBezTo>
                  <a:pt x="13" y="64"/>
                  <a:pt x="13" y="64"/>
                  <a:pt x="13" y="64"/>
                </a:cubicBezTo>
                <a:cubicBezTo>
                  <a:pt x="16" y="46"/>
                  <a:pt x="27" y="31"/>
                  <a:pt x="43" y="22"/>
                </a:cubicBezTo>
                <a:cubicBezTo>
                  <a:pt x="49" y="30"/>
                  <a:pt x="58" y="35"/>
                  <a:pt x="69" y="35"/>
                </a:cubicBezTo>
                <a:cubicBezTo>
                  <a:pt x="83" y="35"/>
                  <a:pt x="95" y="26"/>
                  <a:pt x="100" y="13"/>
                </a:cubicBezTo>
                <a:cubicBezTo>
                  <a:pt x="116" y="1"/>
                  <a:pt x="116" y="1"/>
                  <a:pt x="116" y="1"/>
                </a:cubicBezTo>
                <a:cubicBezTo>
                  <a:pt x="118" y="0"/>
                  <a:pt x="120" y="1"/>
                  <a:pt x="120" y="3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31" y="33"/>
                  <a:pt x="138" y="42"/>
                  <a:pt x="142" y="51"/>
                </a:cubicBezTo>
                <a:cubicBezTo>
                  <a:pt x="153" y="51"/>
                  <a:pt x="153" y="51"/>
                  <a:pt x="153" y="51"/>
                </a:cubicBezTo>
                <a:cubicBezTo>
                  <a:pt x="157" y="51"/>
                  <a:pt x="160" y="55"/>
                  <a:pt x="160" y="59"/>
                </a:cubicBezTo>
                <a:cubicBezTo>
                  <a:pt x="160" y="82"/>
                  <a:pt x="160" y="82"/>
                  <a:pt x="160" y="82"/>
                </a:cubicBezTo>
                <a:cubicBezTo>
                  <a:pt x="160" y="86"/>
                  <a:pt x="157" y="90"/>
                  <a:pt x="153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39" y="103"/>
                  <a:pt x="129" y="115"/>
                  <a:pt x="116" y="123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39"/>
                  <a:pt x="115" y="141"/>
                  <a:pt x="113" y="141"/>
                </a:cubicBezTo>
                <a:cubicBezTo>
                  <a:pt x="96" y="141"/>
                  <a:pt x="96" y="141"/>
                  <a:pt x="96" y="141"/>
                </a:cubicBezTo>
                <a:cubicBezTo>
                  <a:pt x="94" y="141"/>
                  <a:pt x="92" y="139"/>
                  <a:pt x="92" y="137"/>
                </a:cubicBezTo>
                <a:cubicBezTo>
                  <a:pt x="92" y="132"/>
                  <a:pt x="92" y="132"/>
                  <a:pt x="92" y="132"/>
                </a:cubicBezTo>
                <a:cubicBezTo>
                  <a:pt x="88" y="132"/>
                  <a:pt x="84" y="133"/>
                  <a:pt x="79" y="133"/>
                </a:cubicBezTo>
                <a:cubicBezTo>
                  <a:pt x="75" y="133"/>
                  <a:pt x="70" y="132"/>
                  <a:pt x="66" y="132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66" y="139"/>
                  <a:pt x="64" y="141"/>
                  <a:pt x="62" y="141"/>
                </a:cubicBezTo>
                <a:cubicBezTo>
                  <a:pt x="45" y="141"/>
                  <a:pt x="45" y="141"/>
                  <a:pt x="45" y="141"/>
                </a:cubicBezTo>
                <a:cubicBezTo>
                  <a:pt x="43" y="141"/>
                  <a:pt x="42" y="139"/>
                  <a:pt x="42" y="137"/>
                </a:cubicBezTo>
                <a:cubicBezTo>
                  <a:pt x="42" y="123"/>
                  <a:pt x="42" y="123"/>
                  <a:pt x="42" y="123"/>
                </a:cubicBezTo>
                <a:cubicBezTo>
                  <a:pt x="26" y="113"/>
                  <a:pt x="15" y="97"/>
                  <a:pt x="12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3" y="79"/>
                  <a:pt x="0" y="76"/>
                  <a:pt x="0" y="71"/>
                </a:cubicBezTo>
                <a:cubicBezTo>
                  <a:pt x="0" y="67"/>
                  <a:pt x="3" y="64"/>
                  <a:pt x="7" y="64"/>
                </a:cubicBezTo>
                <a:close/>
              </a:path>
            </a:pathLst>
          </a:custGeom>
          <a:noFill/>
          <a:ln w="23813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7" name="Oval 14">
            <a:extLst>
              <a:ext uri="{FF2B5EF4-FFF2-40B4-BE49-F238E27FC236}">
                <a16:creationId xmlns:a16="http://schemas.microsoft.com/office/drawing/2014/main" id="{6FE2EEFC-0BB3-40A9-B7F9-00E610505E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59288" y="2574925"/>
            <a:ext cx="155575" cy="152400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9" name="AutoShape 16">
            <a:extLst>
              <a:ext uri="{FF2B5EF4-FFF2-40B4-BE49-F238E27FC236}">
                <a16:creationId xmlns:a16="http://schemas.microsoft.com/office/drawing/2014/main" id="{F38E30E7-A075-4BEC-B71D-BC0E2AE817F1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672263" y="2544763"/>
            <a:ext cx="6794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0BB611AF-FB3D-48A1-845A-5A4C1D8AB80D}"/>
              </a:ext>
            </a:extLst>
          </p:cNvPr>
          <p:cNvSpPr>
            <a:spLocks/>
          </p:cNvSpPr>
          <p:nvPr userDrawn="1"/>
        </p:nvSpPr>
        <p:spPr bwMode="auto">
          <a:xfrm>
            <a:off x="6802438" y="2855913"/>
            <a:ext cx="539750" cy="292100"/>
          </a:xfrm>
          <a:custGeom>
            <a:avLst/>
            <a:gdLst>
              <a:gd name="T0" fmla="*/ 0 w 167"/>
              <a:gd name="T1" fmla="*/ 90 h 90"/>
              <a:gd name="T2" fmla="*/ 78 w 167"/>
              <a:gd name="T3" fmla="*/ 90 h 90"/>
              <a:gd name="T4" fmla="*/ 131 w 167"/>
              <a:gd name="T5" fmla="*/ 75 h 90"/>
              <a:gd name="T6" fmla="*/ 167 w 167"/>
              <a:gd name="T7" fmla="*/ 36 h 90"/>
              <a:gd name="T8" fmla="*/ 150 w 167"/>
              <a:gd name="T9" fmla="*/ 29 h 90"/>
              <a:gd name="T10" fmla="*/ 128 w 167"/>
              <a:gd name="T11" fmla="*/ 49 h 90"/>
              <a:gd name="T12" fmla="*/ 98 w 167"/>
              <a:gd name="T13" fmla="*/ 56 h 90"/>
              <a:gd name="T14" fmla="*/ 77 w 167"/>
              <a:gd name="T15" fmla="*/ 49 h 90"/>
              <a:gd name="T16" fmla="*/ 68 w 167"/>
              <a:gd name="T17" fmla="*/ 40 h 90"/>
              <a:gd name="T18" fmla="*/ 75 w 167"/>
              <a:gd name="T19" fmla="*/ 33 h 90"/>
              <a:gd name="T20" fmla="*/ 96 w 167"/>
              <a:gd name="T21" fmla="*/ 19 h 90"/>
              <a:gd name="T22" fmla="*/ 81 w 167"/>
              <a:gd name="T23" fmla="*/ 7 h 90"/>
              <a:gd name="T24" fmla="*/ 32 w 167"/>
              <a:gd name="T25" fmla="*/ 23 h 90"/>
              <a:gd name="T26" fmla="*/ 15 w 167"/>
              <a:gd name="T27" fmla="*/ 42 h 90"/>
              <a:gd name="T28" fmla="*/ 0 w 167"/>
              <a:gd name="T29" fmla="*/ 42 h 90"/>
              <a:gd name="T30" fmla="*/ 0 w 167"/>
              <a:gd name="T31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7" h="90">
                <a:moveTo>
                  <a:pt x="0" y="90"/>
                </a:moveTo>
                <a:cubicBezTo>
                  <a:pt x="78" y="90"/>
                  <a:pt x="78" y="90"/>
                  <a:pt x="78" y="90"/>
                </a:cubicBezTo>
                <a:cubicBezTo>
                  <a:pt x="89" y="90"/>
                  <a:pt x="127" y="78"/>
                  <a:pt x="131" y="75"/>
                </a:cubicBezTo>
                <a:cubicBezTo>
                  <a:pt x="135" y="73"/>
                  <a:pt x="160" y="44"/>
                  <a:pt x="167" y="36"/>
                </a:cubicBezTo>
                <a:cubicBezTo>
                  <a:pt x="165" y="32"/>
                  <a:pt x="159" y="28"/>
                  <a:pt x="150" y="29"/>
                </a:cubicBezTo>
                <a:cubicBezTo>
                  <a:pt x="141" y="30"/>
                  <a:pt x="128" y="48"/>
                  <a:pt x="128" y="49"/>
                </a:cubicBezTo>
                <a:cubicBezTo>
                  <a:pt x="98" y="56"/>
                  <a:pt x="98" y="56"/>
                  <a:pt x="98" y="56"/>
                </a:cubicBezTo>
                <a:cubicBezTo>
                  <a:pt x="97" y="55"/>
                  <a:pt x="87" y="52"/>
                  <a:pt x="77" y="49"/>
                </a:cubicBezTo>
                <a:cubicBezTo>
                  <a:pt x="73" y="48"/>
                  <a:pt x="68" y="41"/>
                  <a:pt x="68" y="40"/>
                </a:cubicBezTo>
                <a:cubicBezTo>
                  <a:pt x="68" y="36"/>
                  <a:pt x="69" y="37"/>
                  <a:pt x="75" y="33"/>
                </a:cubicBezTo>
                <a:cubicBezTo>
                  <a:pt x="79" y="31"/>
                  <a:pt x="92" y="29"/>
                  <a:pt x="96" y="19"/>
                </a:cubicBezTo>
                <a:cubicBezTo>
                  <a:pt x="100" y="9"/>
                  <a:pt x="98" y="0"/>
                  <a:pt x="81" y="7"/>
                </a:cubicBezTo>
                <a:cubicBezTo>
                  <a:pt x="74" y="10"/>
                  <a:pt x="45" y="18"/>
                  <a:pt x="32" y="23"/>
                </a:cubicBezTo>
                <a:cubicBezTo>
                  <a:pt x="27" y="28"/>
                  <a:pt x="20" y="38"/>
                  <a:pt x="15" y="42"/>
                </a:cubicBezTo>
                <a:cubicBezTo>
                  <a:pt x="0" y="42"/>
                  <a:pt x="0" y="42"/>
                  <a:pt x="0" y="42"/>
                </a:cubicBezTo>
                <a:lnTo>
                  <a:pt x="0" y="90"/>
                </a:lnTo>
                <a:close/>
              </a:path>
            </a:pathLst>
          </a:custGeom>
          <a:noFill/>
          <a:ln w="222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1" name="Oval 19">
            <a:extLst>
              <a:ext uri="{FF2B5EF4-FFF2-40B4-BE49-F238E27FC236}">
                <a16:creationId xmlns:a16="http://schemas.microsoft.com/office/drawing/2014/main" id="{05C78C7E-1C01-4CA3-9EC3-18BD73720C5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05638" y="2674938"/>
            <a:ext cx="115888" cy="115888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2" name="Oval 20">
            <a:extLst>
              <a:ext uri="{FF2B5EF4-FFF2-40B4-BE49-F238E27FC236}">
                <a16:creationId xmlns:a16="http://schemas.microsoft.com/office/drawing/2014/main" id="{BD4FD56F-C54C-450B-91EF-074E2173D5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05638" y="2674938"/>
            <a:ext cx="115888" cy="115888"/>
          </a:xfrm>
          <a:prstGeom prst="ellipse">
            <a:avLst/>
          </a:prstGeom>
          <a:noFill/>
          <a:ln w="222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3" name="Oval 21">
            <a:extLst>
              <a:ext uri="{FF2B5EF4-FFF2-40B4-BE49-F238E27FC236}">
                <a16:creationId xmlns:a16="http://schemas.microsoft.com/office/drawing/2014/main" id="{C9C86D5B-2A9E-4F53-B934-C8BE9EEEA0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89788" y="2554288"/>
            <a:ext cx="112713" cy="114300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4" name="Oval 22">
            <a:extLst>
              <a:ext uri="{FF2B5EF4-FFF2-40B4-BE49-F238E27FC236}">
                <a16:creationId xmlns:a16="http://schemas.microsoft.com/office/drawing/2014/main" id="{7A227E06-5A28-4162-870A-231168DE4FA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89788" y="2554288"/>
            <a:ext cx="112713" cy="114300"/>
          </a:xfrm>
          <a:prstGeom prst="ellipse">
            <a:avLst/>
          </a:prstGeom>
          <a:noFill/>
          <a:ln w="222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5" name="Oval 23">
            <a:extLst>
              <a:ext uri="{FF2B5EF4-FFF2-40B4-BE49-F238E27FC236}">
                <a16:creationId xmlns:a16="http://schemas.microsoft.com/office/drawing/2014/main" id="{9F57E53D-FD35-4A15-A131-08304331A7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67563" y="2787651"/>
            <a:ext cx="112713" cy="112713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6" name="Oval 24">
            <a:extLst>
              <a:ext uri="{FF2B5EF4-FFF2-40B4-BE49-F238E27FC236}">
                <a16:creationId xmlns:a16="http://schemas.microsoft.com/office/drawing/2014/main" id="{3B6805D7-990B-4C69-AD2C-BAE57DB188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67563" y="2787651"/>
            <a:ext cx="112713" cy="112713"/>
          </a:xfrm>
          <a:prstGeom prst="ellipse">
            <a:avLst/>
          </a:prstGeom>
          <a:noFill/>
          <a:ln w="222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D25C1390-FC0C-4F6E-AC63-01351A7DD1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1788" y="2943226"/>
            <a:ext cx="120650" cy="236538"/>
          </a:xfrm>
          <a:prstGeom prst="rect">
            <a:avLst/>
          </a:prstGeom>
          <a:noFill/>
          <a:ln w="222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55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E1D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white"/>
                </a:solidFill>
              </a:rPr>
              <a:pPr/>
              <a:t>17.09.2018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350169" y="1404176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5CA6DBEF-DDC5-491F-9AE9-82AEE5A5CB25}"/>
              </a:ext>
            </a:extLst>
          </p:cNvPr>
          <p:cNvCxnSpPr/>
          <p:nvPr userDrawn="1"/>
        </p:nvCxnSpPr>
        <p:spPr>
          <a:xfrm>
            <a:off x="4391978" y="792099"/>
            <a:ext cx="3600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tel 5">
            <a:extLst>
              <a:ext uri="{FF2B5EF4-FFF2-40B4-BE49-F238E27FC236}">
                <a16:creationId xmlns:a16="http://schemas.microsoft.com/office/drawing/2014/main" id="{CD3297FD-53CA-4DC9-8BC1-ECC87893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B390E378-F10F-4835-9FC1-3CA80A2777E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024378" y="1404176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C97D1DF4-2E9D-46A9-8C5A-0A490ED4EF6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80585" y="1404176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9B869D22-1886-46B4-BDA2-69E091A7311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336792" y="1404176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6F8297AD-FF98-4C68-8AB4-E907DB70B2AE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2124265" y="2988374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1B68B23C-685B-4270-AE24-4E067545069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780473" y="2988374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B170C6F5-300E-4832-A0F6-8070C613FAC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5454682" y="2988374"/>
            <a:ext cx="1440000" cy="1440000"/>
          </a:xfrm>
          <a:prstGeom prst="ellipse">
            <a:avLst/>
          </a:prstGeom>
          <a:solidFill>
            <a:schemeClr val="lt1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19449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43DB01F9-409A-4AF0-AF01-4F2373754C64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60045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15EA600-C76A-49CF-9751-5BA3094810F9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052256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85061C1-EEDB-43F3-8325-7AD1FACC7003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744467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24052E96-3C28-4ED6-97EE-B3EEB962BC3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436678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F4CB1C04-DF94-4A79-8953-C84527A4D3ED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7128890" y="1800225"/>
            <a:ext cx="1440000" cy="1440000"/>
          </a:xfrm>
          <a:prstGeom prst="ellipse">
            <a:avLst/>
          </a:prstGeom>
          <a:solidFill>
            <a:srgbClr val="EAE7E3"/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Char char="​"/>
              <a:defRPr sz="3000" b="1">
                <a:solidFill>
                  <a:schemeClr val="dk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 b="1">
                <a:solidFill>
                  <a:schemeClr val="dk1"/>
                </a:solidFill>
              </a:defRPr>
            </a:lvl2pPr>
          </a:lstStyle>
          <a:p>
            <a:pPr lvl="0"/>
            <a:r>
              <a:rPr lang="nb-NO" dirty="0"/>
              <a:t>XXX</a:t>
            </a:r>
          </a:p>
          <a:p>
            <a:pPr lvl="1"/>
            <a:r>
              <a:rPr lang="nb-NO" dirty="0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1126270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Organisasjons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ktangel 120">
            <a:extLst>
              <a:ext uri="{FF2B5EF4-FFF2-40B4-BE49-F238E27FC236}">
                <a16:creationId xmlns:a16="http://schemas.microsoft.com/office/drawing/2014/main" id="{2A762F0E-DAED-442C-9722-77C4601440B0}"/>
              </a:ext>
            </a:extLst>
          </p:cNvPr>
          <p:cNvSpPr/>
          <p:nvPr userDrawn="1"/>
        </p:nvSpPr>
        <p:spPr>
          <a:xfrm>
            <a:off x="0" y="792099"/>
            <a:ext cx="9144000" cy="4352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0" name="bk object 32">
            <a:extLst>
              <a:ext uri="{FF2B5EF4-FFF2-40B4-BE49-F238E27FC236}">
                <a16:creationId xmlns:a16="http://schemas.microsoft.com/office/drawing/2014/main" id="{320A2573-461D-4715-B3EA-0B1729539C83}"/>
              </a:ext>
            </a:extLst>
          </p:cNvPr>
          <p:cNvSpPr/>
          <p:nvPr userDrawn="1"/>
        </p:nvSpPr>
        <p:spPr>
          <a:xfrm>
            <a:off x="8093836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 spc="-5">
                <a:solidFill>
                  <a:prstClr val="black"/>
                </a:solidFill>
                <a:cs typeface="Arial"/>
              </a:rPr>
              <a:t>Naturfag-  senteret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03" name="Oval 5">
            <a:extLst>
              <a:ext uri="{FF2B5EF4-FFF2-40B4-BE49-F238E27FC236}">
                <a16:creationId xmlns:a16="http://schemas.microsoft.com/office/drawing/2014/main" id="{66535AE8-B02F-408A-A411-1D9B57603F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450" y="2617180"/>
            <a:ext cx="52005" cy="53374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4" name="Oval 6">
            <a:extLst>
              <a:ext uri="{FF2B5EF4-FFF2-40B4-BE49-F238E27FC236}">
                <a16:creationId xmlns:a16="http://schemas.microsoft.com/office/drawing/2014/main" id="{0015D63D-E180-4F42-BA3B-5F716646B1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80762" y="2702031"/>
            <a:ext cx="46531" cy="49268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5" name="Oval 7">
            <a:extLst>
              <a:ext uri="{FF2B5EF4-FFF2-40B4-BE49-F238E27FC236}">
                <a16:creationId xmlns:a16="http://schemas.microsoft.com/office/drawing/2014/main" id="{2DCAFFD3-4BB9-49AF-83AA-AF9CC3436E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97185" y="2788251"/>
            <a:ext cx="43794" cy="43794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6" name="Oval 8">
            <a:extLst>
              <a:ext uri="{FF2B5EF4-FFF2-40B4-BE49-F238E27FC236}">
                <a16:creationId xmlns:a16="http://schemas.microsoft.com/office/drawing/2014/main" id="{A619F8B8-6B44-4A1E-A654-366579FB10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51927" y="2851205"/>
            <a:ext cx="38320" cy="34214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7" name="Oval 9">
            <a:extLst>
              <a:ext uri="{FF2B5EF4-FFF2-40B4-BE49-F238E27FC236}">
                <a16:creationId xmlns:a16="http://schemas.microsoft.com/office/drawing/2014/main" id="{AB6CAD7C-A865-4C44-82DB-1CE6D186C38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27198" y="2871733"/>
            <a:ext cx="31477" cy="31477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8" name="Oval 10">
            <a:extLst>
              <a:ext uri="{FF2B5EF4-FFF2-40B4-BE49-F238E27FC236}">
                <a16:creationId xmlns:a16="http://schemas.microsoft.com/office/drawing/2014/main" id="{E75317FB-45EE-4BE4-8DF5-958E660CF2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94258" y="2853942"/>
            <a:ext cx="31477" cy="28740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09" name="Oval 11">
            <a:extLst>
              <a:ext uri="{FF2B5EF4-FFF2-40B4-BE49-F238E27FC236}">
                <a16:creationId xmlns:a16="http://schemas.microsoft.com/office/drawing/2014/main" id="{2672F6D1-2437-4F09-A54F-F155521909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31209" y="2806042"/>
            <a:ext cx="28740" cy="26003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0" name="Oval 12">
            <a:extLst>
              <a:ext uri="{FF2B5EF4-FFF2-40B4-BE49-F238E27FC236}">
                <a16:creationId xmlns:a16="http://schemas.microsoft.com/office/drawing/2014/main" id="{4EE95427-F7DC-4DD7-A8FA-05DD82D8EE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33946" y="2745825"/>
            <a:ext cx="26003" cy="26003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1" name="Oval 13">
            <a:extLst>
              <a:ext uri="{FF2B5EF4-FFF2-40B4-BE49-F238E27FC236}">
                <a16:creationId xmlns:a16="http://schemas.microsoft.com/office/drawing/2014/main" id="{489F9B8A-4925-49F5-97E5-B9EB1B1B2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10681" y="2702031"/>
            <a:ext cx="23266" cy="23266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2" name="Oval 14">
            <a:extLst>
              <a:ext uri="{FF2B5EF4-FFF2-40B4-BE49-F238E27FC236}">
                <a16:creationId xmlns:a16="http://schemas.microsoft.com/office/drawing/2014/main" id="{2F410A85-72AB-4B8A-AB0C-24D493EE08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65518" y="2682871"/>
            <a:ext cx="19160" cy="19160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3" name="Oval 15">
            <a:extLst>
              <a:ext uri="{FF2B5EF4-FFF2-40B4-BE49-F238E27FC236}">
                <a16:creationId xmlns:a16="http://schemas.microsoft.com/office/drawing/2014/main" id="{75902A6D-021B-4FB6-B14E-FF98ADC695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21724" y="2688346"/>
            <a:ext cx="20528" cy="20528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4" name="Oval 16">
            <a:extLst>
              <a:ext uri="{FF2B5EF4-FFF2-40B4-BE49-F238E27FC236}">
                <a16:creationId xmlns:a16="http://schemas.microsoft.com/office/drawing/2014/main" id="{5E839F74-5601-43D6-B470-03F7B93B49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92984" y="2719823"/>
            <a:ext cx="17791" cy="15054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5" name="Oval 17">
            <a:extLst>
              <a:ext uri="{FF2B5EF4-FFF2-40B4-BE49-F238E27FC236}">
                <a16:creationId xmlns:a16="http://schemas.microsoft.com/office/drawing/2014/main" id="{16795885-F189-49C8-83F4-19A79BC736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90247" y="2759511"/>
            <a:ext cx="13686" cy="15054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6" name="Oval 18">
            <a:extLst>
              <a:ext uri="{FF2B5EF4-FFF2-40B4-BE49-F238E27FC236}">
                <a16:creationId xmlns:a16="http://schemas.microsoft.com/office/drawing/2014/main" id="{47252BA1-9E05-4B38-9C08-2F170D4300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0776" y="2790988"/>
            <a:ext cx="10949" cy="12317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7" name="Oval 19">
            <a:extLst>
              <a:ext uri="{FF2B5EF4-FFF2-40B4-BE49-F238E27FC236}">
                <a16:creationId xmlns:a16="http://schemas.microsoft.com/office/drawing/2014/main" id="{527C56B4-FED3-465A-89BA-1B3FBD9C30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42253" y="2800568"/>
            <a:ext cx="10949" cy="10949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8" name="Oval 20">
            <a:extLst>
              <a:ext uri="{FF2B5EF4-FFF2-40B4-BE49-F238E27FC236}">
                <a16:creationId xmlns:a16="http://schemas.microsoft.com/office/drawing/2014/main" id="{292A1962-C3A0-4633-98B1-D76CBACA7AB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70992" y="2788251"/>
            <a:ext cx="8211" cy="12317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19" name="Oval 21">
            <a:extLst>
              <a:ext uri="{FF2B5EF4-FFF2-40B4-BE49-F238E27FC236}">
                <a16:creationId xmlns:a16="http://schemas.microsoft.com/office/drawing/2014/main" id="{27096365-3D0A-4B9F-9756-54A2A05E503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3513" y="2567912"/>
            <a:ext cx="60217" cy="60217"/>
          </a:xfrm>
          <a:prstGeom prst="ellipse">
            <a:avLst/>
          </a:pr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5" name="bk object 27">
            <a:extLst>
              <a:ext uri="{FF2B5EF4-FFF2-40B4-BE49-F238E27FC236}">
                <a16:creationId xmlns:a16="http://schemas.microsoft.com/office/drawing/2014/main" id="{C08A8E3E-1B7E-4E58-9BF3-468A523FF5A7}"/>
              </a:ext>
            </a:extLst>
          </p:cNvPr>
          <p:cNvSpPr/>
          <p:nvPr userDrawn="1"/>
        </p:nvSpPr>
        <p:spPr>
          <a:xfrm>
            <a:off x="7235228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 dirty="0">
                <a:solidFill>
                  <a:prstClr val="black"/>
                </a:solidFill>
                <a:cs typeface="Arial"/>
              </a:rPr>
              <a:t>Institutt</a:t>
            </a:r>
            <a:r>
              <a:rPr lang="nb-NO" sz="600" b="1" spc="-90" dirty="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for  teknologi-  </a:t>
            </a:r>
            <a:r>
              <a:rPr lang="nb-NO" sz="600" b="1" spc="-5" dirty="0">
                <a:solidFill>
                  <a:prstClr val="black"/>
                </a:solidFill>
                <a:cs typeface="Arial"/>
              </a:rPr>
              <a:t>systemer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6" name="bk object 19">
            <a:extLst>
              <a:ext uri="{FF2B5EF4-FFF2-40B4-BE49-F238E27FC236}">
                <a16:creationId xmlns:a16="http://schemas.microsoft.com/office/drawing/2014/main" id="{C8E24BEF-5BD3-46A6-A494-41B102675907}"/>
              </a:ext>
            </a:extLst>
          </p:cNvPr>
          <p:cNvSpPr/>
          <p:nvPr userDrawn="1"/>
        </p:nvSpPr>
        <p:spPr>
          <a:xfrm>
            <a:off x="6376619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/>
            <a:r>
              <a:rPr lang="nb-NO" sz="600" b="1">
                <a:solidFill>
                  <a:prstClr val="black"/>
                </a:solidFill>
                <a:cs typeface="Arial"/>
              </a:rPr>
              <a:t>Institutt</a:t>
            </a:r>
            <a:r>
              <a:rPr lang="nb-NO" sz="600" b="1" spc="-10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>
                <a:solidFill>
                  <a:prstClr val="black"/>
                </a:solidFill>
                <a:cs typeface="Arial"/>
              </a:rPr>
              <a:t>for  teoretisk  </a:t>
            </a:r>
            <a:r>
              <a:rPr lang="nb-NO" sz="600" b="1" spc="-5">
                <a:solidFill>
                  <a:prstClr val="black"/>
                </a:solidFill>
                <a:cs typeface="Arial"/>
              </a:rPr>
              <a:t>astro</a:t>
            </a:r>
            <a:r>
              <a:rPr lang="nb-NO" sz="600" b="1">
                <a:solidFill>
                  <a:prstClr val="black"/>
                </a:solidFill>
                <a:cs typeface="Arial"/>
              </a:rPr>
              <a:t>fysikk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4" name="bk object 17">
            <a:extLst>
              <a:ext uri="{FF2B5EF4-FFF2-40B4-BE49-F238E27FC236}">
                <a16:creationId xmlns:a16="http://schemas.microsoft.com/office/drawing/2014/main" id="{52CC61E9-0C41-4DD3-8FB5-92C0092C56C5}"/>
              </a:ext>
            </a:extLst>
          </p:cNvPr>
          <p:cNvSpPr/>
          <p:nvPr userDrawn="1"/>
        </p:nvSpPr>
        <p:spPr>
          <a:xfrm>
            <a:off x="5518010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>
                <a:solidFill>
                  <a:prstClr val="black"/>
                </a:solidFill>
                <a:cs typeface="Arial"/>
              </a:rPr>
              <a:t>Institutt</a:t>
            </a:r>
            <a:r>
              <a:rPr lang="nb-NO" sz="600" b="1" spc="-8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>
                <a:solidFill>
                  <a:prstClr val="black"/>
                </a:solidFill>
                <a:cs typeface="Arial"/>
              </a:rPr>
              <a:t>for  informatikk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8" name="bk object 30">
            <a:extLst>
              <a:ext uri="{FF2B5EF4-FFF2-40B4-BE49-F238E27FC236}">
                <a16:creationId xmlns:a16="http://schemas.microsoft.com/office/drawing/2014/main" id="{5F81395A-6652-46E1-A858-704EDEEAD2E5}"/>
              </a:ext>
            </a:extLst>
          </p:cNvPr>
          <p:cNvSpPr/>
          <p:nvPr userDrawn="1"/>
        </p:nvSpPr>
        <p:spPr>
          <a:xfrm>
            <a:off x="4659401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>
                <a:solidFill>
                  <a:prstClr val="black"/>
                </a:solidFill>
                <a:cs typeface="Arial"/>
              </a:rPr>
              <a:t>Fysisk  institutt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7" name="bk object 29">
            <a:extLst>
              <a:ext uri="{FF2B5EF4-FFF2-40B4-BE49-F238E27FC236}">
                <a16:creationId xmlns:a16="http://schemas.microsoft.com/office/drawing/2014/main" id="{B454876B-A4B9-49D0-B3FE-B79F80B1F17F}"/>
              </a:ext>
            </a:extLst>
          </p:cNvPr>
          <p:cNvSpPr/>
          <p:nvPr userDrawn="1"/>
        </p:nvSpPr>
        <p:spPr>
          <a:xfrm>
            <a:off x="3800792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 spc="-5" dirty="0">
                <a:solidFill>
                  <a:prstClr val="black"/>
                </a:solidFill>
                <a:cs typeface="Arial"/>
              </a:rPr>
              <a:t>Kjemisk 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institutt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5" name="bk object 18">
            <a:extLst>
              <a:ext uri="{FF2B5EF4-FFF2-40B4-BE49-F238E27FC236}">
                <a16:creationId xmlns:a16="http://schemas.microsoft.com/office/drawing/2014/main" id="{3B5CC6D1-D0CA-43C2-9F66-B2AD7AA01DEB}"/>
              </a:ext>
            </a:extLst>
          </p:cNvPr>
          <p:cNvSpPr/>
          <p:nvPr userDrawn="1"/>
        </p:nvSpPr>
        <p:spPr>
          <a:xfrm>
            <a:off x="2083574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4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>
                <a:solidFill>
                  <a:prstClr val="black"/>
                </a:solidFill>
                <a:cs typeface="Arial"/>
              </a:rPr>
              <a:t>Institutt</a:t>
            </a:r>
            <a:r>
              <a:rPr lang="nb-NO" sz="600" b="1" spc="-9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>
                <a:solidFill>
                  <a:prstClr val="black"/>
                </a:solidFill>
                <a:cs typeface="Arial"/>
              </a:rPr>
              <a:t>for  geofag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7" name="bk object 20">
            <a:extLst>
              <a:ext uri="{FF2B5EF4-FFF2-40B4-BE49-F238E27FC236}">
                <a16:creationId xmlns:a16="http://schemas.microsoft.com/office/drawing/2014/main" id="{C887E333-7AD0-42ED-BE58-EBCEB284093D}"/>
              </a:ext>
            </a:extLst>
          </p:cNvPr>
          <p:cNvSpPr/>
          <p:nvPr userDrawn="1"/>
        </p:nvSpPr>
        <p:spPr>
          <a:xfrm>
            <a:off x="1224965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4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0" rIns="72000" bIns="72000" rtlCol="0" anchor="b">
            <a:normAutofit/>
          </a:bodyPr>
          <a:lstStyle/>
          <a:p>
            <a:pPr marR="5080" algn="ctr">
              <a:spcBef>
                <a:spcPts val="100"/>
              </a:spcBef>
            </a:pPr>
            <a:r>
              <a:rPr lang="nb-NO" sz="600" b="1">
                <a:solidFill>
                  <a:prstClr val="black"/>
                </a:solidFill>
                <a:cs typeface="Arial"/>
              </a:rPr>
              <a:t>Farmasøytisk  institutt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9" name="bk object 31">
            <a:extLst>
              <a:ext uri="{FF2B5EF4-FFF2-40B4-BE49-F238E27FC236}">
                <a16:creationId xmlns:a16="http://schemas.microsoft.com/office/drawing/2014/main" id="{948456BC-3DFD-40FD-AA97-6362EDA593D0}"/>
              </a:ext>
            </a:extLst>
          </p:cNvPr>
          <p:cNvSpPr/>
          <p:nvPr userDrawn="1"/>
        </p:nvSpPr>
        <p:spPr>
          <a:xfrm>
            <a:off x="366344" y="247425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4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0" tIns="0" rIns="0" bIns="72000" rtlCol="0" anchor="b"/>
          <a:lstStyle/>
          <a:p>
            <a:pPr marR="5080" algn="ctr"/>
            <a:r>
              <a:rPr lang="nb-NO" sz="600" b="1">
                <a:solidFill>
                  <a:prstClr val="black"/>
                </a:solidFill>
                <a:cs typeface="Arial"/>
              </a:rPr>
              <a:t>Institutt for  biovitenskap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35" name="object 17">
            <a:extLst>
              <a:ext uri="{FF2B5EF4-FFF2-40B4-BE49-F238E27FC236}">
                <a16:creationId xmlns:a16="http://schemas.microsoft.com/office/drawing/2014/main" id="{3346FAFA-100D-4405-966E-897339F78AC9}"/>
              </a:ext>
            </a:extLst>
          </p:cNvPr>
          <p:cNvSpPr/>
          <p:nvPr userDrawn="1"/>
        </p:nvSpPr>
        <p:spPr>
          <a:xfrm>
            <a:off x="4142705" y="4019363"/>
            <a:ext cx="0" cy="154750"/>
          </a:xfrm>
          <a:custGeom>
            <a:avLst/>
            <a:gdLst/>
            <a:ahLst/>
            <a:cxnLst/>
            <a:rect l="l" t="t" r="r" b="b"/>
            <a:pathLst>
              <a:path h="118745">
                <a:moveTo>
                  <a:pt x="0" y="0"/>
                </a:moveTo>
                <a:lnTo>
                  <a:pt x="0" y="1186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0" name="object 64">
            <a:extLst>
              <a:ext uri="{FF2B5EF4-FFF2-40B4-BE49-F238E27FC236}">
                <a16:creationId xmlns:a16="http://schemas.microsoft.com/office/drawing/2014/main" id="{E0ECF114-55CE-4AEA-8BA6-00047B1D90BC}"/>
              </a:ext>
            </a:extLst>
          </p:cNvPr>
          <p:cNvSpPr txBox="1"/>
          <p:nvPr userDrawn="1"/>
        </p:nvSpPr>
        <p:spPr>
          <a:xfrm>
            <a:off x="2942183" y="2474252"/>
            <a:ext cx="683895" cy="710634"/>
          </a:xfrm>
          <a:prstGeom prst="rect">
            <a:avLst/>
          </a:prstGeom>
          <a:solidFill>
            <a:srgbClr val="E4E0DB"/>
          </a:solidFill>
        </p:spPr>
        <p:txBody>
          <a:bodyPr vert="horz" wrap="square" lIns="0" tIns="0" rIns="0" bIns="72000" rtlCol="0" anchor="b">
            <a:normAutofit/>
          </a:bodyPr>
          <a:lstStyle/>
          <a:p>
            <a:pPr algn="ctr">
              <a:spcBef>
                <a:spcPts val="100"/>
              </a:spcBef>
            </a:pPr>
            <a:r>
              <a:rPr sz="1000" b="1" spc="50" dirty="0">
                <a:solidFill>
                  <a:srgbClr val="E30613"/>
                </a:solidFill>
                <a:cs typeface="Arial"/>
              </a:rPr>
              <a:t>E=</a:t>
            </a:r>
            <a:r>
              <a:rPr sz="1000" b="1" spc="-204" dirty="0">
                <a:solidFill>
                  <a:srgbClr val="E30613"/>
                </a:solidFill>
                <a:cs typeface="Arial"/>
              </a:rPr>
              <a:t> </a:t>
            </a:r>
            <a:r>
              <a:rPr sz="1000" b="1" dirty="0">
                <a:solidFill>
                  <a:srgbClr val="E30613"/>
                </a:solidFill>
                <a:cs typeface="Arial"/>
              </a:rPr>
              <a:t>mc</a:t>
            </a:r>
            <a:r>
              <a:rPr sz="825" b="1" baseline="35353" dirty="0">
                <a:solidFill>
                  <a:srgbClr val="E30613"/>
                </a:solidFill>
                <a:cs typeface="Arial"/>
              </a:rPr>
              <a:t>2</a:t>
            </a:r>
            <a:endParaRPr sz="825" baseline="35353" dirty="0">
              <a:solidFill>
                <a:prstClr val="black"/>
              </a:solidFill>
              <a:cs typeface="Arial"/>
            </a:endParaRPr>
          </a:p>
          <a:p>
            <a:pPr marR="10795" algn="ctr">
              <a:spcBef>
                <a:spcPts val="920"/>
              </a:spcBef>
            </a:pPr>
            <a:r>
              <a:rPr sz="600" b="1" dirty="0">
                <a:solidFill>
                  <a:prstClr val="black"/>
                </a:solidFill>
                <a:cs typeface="Arial"/>
              </a:rPr>
              <a:t>Matematisk  institutt</a:t>
            </a:r>
            <a:endParaRPr sz="600" dirty="0">
              <a:solidFill>
                <a:prstClr val="black"/>
              </a:solidFill>
              <a:cs typeface="Arial"/>
            </a:endParaRPr>
          </a:p>
        </p:txBody>
      </p:sp>
      <p:pic>
        <p:nvPicPr>
          <p:cNvPr id="10" name="Bilde 9" hidden="1">
            <a:extLst>
              <a:ext uri="{FF2B5EF4-FFF2-40B4-BE49-F238E27FC236}">
                <a16:creationId xmlns:a16="http://schemas.microsoft.com/office/drawing/2014/main" id="{5D7F81CE-5483-49C9-847F-DAD07BEE3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87200"/>
            <a:ext cx="9144019" cy="435712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" name="bk object 21">
            <a:extLst>
              <a:ext uri="{FF2B5EF4-FFF2-40B4-BE49-F238E27FC236}">
                <a16:creationId xmlns:a16="http://schemas.microsoft.com/office/drawing/2014/main" id="{1161F1DA-DCE1-43CE-A718-5C51F99ECB63}"/>
              </a:ext>
            </a:extLst>
          </p:cNvPr>
          <p:cNvSpPr/>
          <p:nvPr userDrawn="1"/>
        </p:nvSpPr>
        <p:spPr>
          <a:xfrm>
            <a:off x="2083574" y="3318078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4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108000" tIns="0" rIns="108000" bIns="0" rtlCol="0" anchor="ctr"/>
          <a:lstStyle/>
          <a:p>
            <a:pPr algn="ctr"/>
            <a:r>
              <a:rPr lang="nb-NO" sz="600" b="1" dirty="0">
                <a:solidFill>
                  <a:prstClr val="black"/>
                </a:solidFill>
              </a:rPr>
              <a:t>Jordens  utvikling</a:t>
            </a:r>
          </a:p>
          <a:p>
            <a:pPr algn="ctr"/>
            <a:r>
              <a:rPr lang="nb-NO" sz="600" b="1" dirty="0">
                <a:solidFill>
                  <a:prstClr val="black"/>
                </a:solidFill>
              </a:rPr>
              <a:t>og dynamikk  (CEED)</a:t>
            </a:r>
          </a:p>
          <a:p>
            <a:pPr algn="ctr"/>
            <a:r>
              <a:rPr lang="nb-NO" sz="600" b="1" dirty="0">
                <a:solidFill>
                  <a:prstClr val="black"/>
                </a:solidFill>
              </a:rPr>
              <a:t>SFF</a:t>
            </a:r>
          </a:p>
        </p:txBody>
      </p:sp>
      <p:sp>
        <p:nvSpPr>
          <p:cNvPr id="9" name="bk object 22">
            <a:extLst>
              <a:ext uri="{FF2B5EF4-FFF2-40B4-BE49-F238E27FC236}">
                <a16:creationId xmlns:a16="http://schemas.microsoft.com/office/drawing/2014/main" id="{E6A93F78-2732-4C65-95F2-B6CE5F14C8DC}"/>
              </a:ext>
            </a:extLst>
          </p:cNvPr>
          <p:cNvSpPr/>
          <p:nvPr userDrawn="1"/>
        </p:nvSpPr>
        <p:spPr>
          <a:xfrm>
            <a:off x="4659401" y="3318078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108000" tIns="36000" rIns="36000" bIns="36000" rtlCol="0" anchor="ctr"/>
          <a:lstStyle/>
          <a:p>
            <a:pPr marR="5080" algn="ctr">
              <a:spcBef>
                <a:spcPts val="100"/>
              </a:spcBef>
            </a:pPr>
            <a:r>
              <a:rPr lang="en-US" sz="600" b="1" spc="-5" dirty="0">
                <a:solidFill>
                  <a:prstClr val="black"/>
                </a:solidFill>
                <a:cs typeface="Arial"/>
              </a:rPr>
              <a:t>Centre </a:t>
            </a:r>
            <a:r>
              <a:rPr lang="en-US" sz="600" b="1" dirty="0">
                <a:solidFill>
                  <a:prstClr val="black"/>
                </a:solidFill>
                <a:cs typeface="Arial"/>
              </a:rPr>
              <a:t>for  </a:t>
            </a:r>
            <a:r>
              <a:rPr lang="en-US" sz="600" b="1" spc="-5" dirty="0">
                <a:solidFill>
                  <a:prstClr val="black"/>
                </a:solidFill>
                <a:cs typeface="Arial"/>
              </a:rPr>
              <a:t>Computing</a:t>
            </a:r>
            <a:r>
              <a:rPr lang="en-US" sz="600" b="1" spc="-90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600" b="1" dirty="0">
                <a:solidFill>
                  <a:prstClr val="black"/>
                </a:solidFill>
                <a:cs typeface="Arial"/>
              </a:rPr>
              <a:t>in  Science  Education  (CCSE)</a:t>
            </a:r>
            <a:r>
              <a:rPr lang="en-US" sz="600" b="1" spc="-45" dirty="0">
                <a:solidFill>
                  <a:prstClr val="black"/>
                </a:solidFill>
                <a:cs typeface="Arial"/>
              </a:rPr>
              <a:t> </a:t>
            </a:r>
            <a:r>
              <a:rPr lang="en-US" sz="600" b="1" dirty="0">
                <a:solidFill>
                  <a:prstClr val="black"/>
                </a:solidFill>
                <a:cs typeface="Arial"/>
              </a:rPr>
              <a:t>SFU</a:t>
            </a:r>
            <a:endParaRPr lang="en-US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1" name="bk object 23">
            <a:extLst>
              <a:ext uri="{FF2B5EF4-FFF2-40B4-BE49-F238E27FC236}">
                <a16:creationId xmlns:a16="http://schemas.microsoft.com/office/drawing/2014/main" id="{ADDDBA72-DDAE-4A83-9167-1D62D056397F}"/>
              </a:ext>
            </a:extLst>
          </p:cNvPr>
          <p:cNvSpPr/>
          <p:nvPr userDrawn="1"/>
        </p:nvSpPr>
        <p:spPr>
          <a:xfrm>
            <a:off x="3800792" y="3318078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108000" tIns="36000" rIns="108000" bIns="36000" rtlCol="0" anchor="ctr"/>
          <a:lstStyle/>
          <a:p>
            <a:pPr marL="12065" marR="5080" algn="ctr">
              <a:spcBef>
                <a:spcPts val="100"/>
              </a:spcBef>
            </a:pPr>
            <a:r>
              <a:rPr lang="nb-NO" sz="600" b="1" dirty="0">
                <a:solidFill>
                  <a:prstClr val="black"/>
                </a:solidFill>
                <a:cs typeface="Arial"/>
              </a:rPr>
              <a:t>Senter</a:t>
            </a:r>
            <a:r>
              <a:rPr lang="nb-NO" sz="600" b="1" spc="-100" dirty="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for  </a:t>
            </a:r>
            <a:r>
              <a:rPr lang="nb-NO" sz="600" b="1" spc="-5" dirty="0">
                <a:solidFill>
                  <a:prstClr val="black"/>
                </a:solidFill>
                <a:cs typeface="Arial"/>
              </a:rPr>
              <a:t>material-  vitenskap </a:t>
            </a:r>
            <a:br>
              <a:rPr lang="nb-NO" sz="600" b="1" spc="-5" dirty="0">
                <a:solidFill>
                  <a:prstClr val="black"/>
                </a:solidFill>
                <a:cs typeface="Arial"/>
              </a:rPr>
            </a:br>
            <a:r>
              <a:rPr lang="nb-NO" sz="600" b="1" dirty="0">
                <a:solidFill>
                  <a:prstClr val="black"/>
                </a:solidFill>
                <a:cs typeface="Arial"/>
              </a:rPr>
              <a:t>og </a:t>
            </a:r>
            <a:r>
              <a:rPr lang="nb-NO" sz="600" b="1" dirty="0" err="1">
                <a:solidFill>
                  <a:prstClr val="black"/>
                </a:solidFill>
                <a:cs typeface="Arial"/>
              </a:rPr>
              <a:t>nano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-  teknologi  (SMN)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2" name="bk object 24">
            <a:extLst>
              <a:ext uri="{FF2B5EF4-FFF2-40B4-BE49-F238E27FC236}">
                <a16:creationId xmlns:a16="http://schemas.microsoft.com/office/drawing/2014/main" id="{9E57E7D0-123A-48B5-AEDE-9C21C6DF2CB9}"/>
              </a:ext>
            </a:extLst>
          </p:cNvPr>
          <p:cNvSpPr/>
          <p:nvPr userDrawn="1"/>
        </p:nvSpPr>
        <p:spPr>
          <a:xfrm>
            <a:off x="3800792" y="4159402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108000" tIns="36000" rIns="108000" bIns="36000" rtlCol="0" anchor="ctr"/>
          <a:lstStyle/>
          <a:p>
            <a:pPr marR="5080" algn="ctr">
              <a:spcBef>
                <a:spcPts val="100"/>
              </a:spcBef>
            </a:pPr>
            <a:r>
              <a:rPr lang="nb-NO" sz="600" b="1" spc="-5" dirty="0">
                <a:solidFill>
                  <a:prstClr val="black"/>
                </a:solidFill>
                <a:cs typeface="Arial"/>
              </a:rPr>
              <a:t>Hylleraas  Centre</a:t>
            </a:r>
            <a:r>
              <a:rPr lang="nb-NO" sz="600" b="1" spc="-90" dirty="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for  Quantum  Molecular  Sciences SFF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3" name="bk object 25">
            <a:extLst>
              <a:ext uri="{FF2B5EF4-FFF2-40B4-BE49-F238E27FC236}">
                <a16:creationId xmlns:a16="http://schemas.microsoft.com/office/drawing/2014/main" id="{067FD96F-F22E-4267-B462-BDCA4A834F3A}"/>
              </a:ext>
            </a:extLst>
          </p:cNvPr>
          <p:cNvSpPr/>
          <p:nvPr userDrawn="1"/>
        </p:nvSpPr>
        <p:spPr>
          <a:xfrm>
            <a:off x="6376619" y="3318078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72000" tIns="36000" rIns="72000" bIns="36000" rtlCol="0" anchor="ctr"/>
          <a:lstStyle/>
          <a:p>
            <a:pPr marR="5080" algn="ctr">
              <a:spcBef>
                <a:spcPts val="100"/>
              </a:spcBef>
            </a:pPr>
            <a:r>
              <a:rPr lang="nb-NO" sz="600" b="1" spc="-5" dirty="0">
                <a:solidFill>
                  <a:prstClr val="black"/>
                </a:solidFill>
                <a:cs typeface="Arial"/>
              </a:rPr>
              <a:t>Rosseland  Centre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for  Solar</a:t>
            </a:r>
            <a:r>
              <a:rPr lang="nb-NO" sz="600" b="1" spc="-100" dirty="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Physics  (RoCS)</a:t>
            </a:r>
            <a:r>
              <a:rPr lang="nb-NO" sz="600" b="1" spc="-40" dirty="0">
                <a:solidFill>
                  <a:prstClr val="black"/>
                </a:solidFill>
                <a:cs typeface="Arial"/>
              </a:rPr>
              <a:t> </a:t>
            </a:r>
            <a:r>
              <a:rPr lang="nb-NO" sz="600" b="1" dirty="0">
                <a:solidFill>
                  <a:prstClr val="black"/>
                </a:solidFill>
                <a:cs typeface="Arial"/>
              </a:rPr>
              <a:t>SFF</a:t>
            </a:r>
            <a:endParaRPr lang="nb-NO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14" name="bk object 26">
            <a:extLst>
              <a:ext uri="{FF2B5EF4-FFF2-40B4-BE49-F238E27FC236}">
                <a16:creationId xmlns:a16="http://schemas.microsoft.com/office/drawing/2014/main" id="{83446D0F-72CE-4538-AD0A-C4A96698ADF4}"/>
              </a:ext>
            </a:extLst>
          </p:cNvPr>
          <p:cNvSpPr/>
          <p:nvPr userDrawn="1"/>
        </p:nvSpPr>
        <p:spPr>
          <a:xfrm>
            <a:off x="5518010" y="3318078"/>
            <a:ext cx="683895" cy="716915"/>
          </a:xfrm>
          <a:custGeom>
            <a:avLst/>
            <a:gdLst/>
            <a:ahLst/>
            <a:cxnLst/>
            <a:rect l="l" t="t" r="r" b="b"/>
            <a:pathLst>
              <a:path w="683895" h="716914">
                <a:moveTo>
                  <a:pt x="0" y="716356"/>
                </a:moveTo>
                <a:lnTo>
                  <a:pt x="683818" y="716356"/>
                </a:lnTo>
                <a:lnTo>
                  <a:pt x="683818" y="0"/>
                </a:lnTo>
                <a:lnTo>
                  <a:pt x="0" y="0"/>
                </a:lnTo>
                <a:lnTo>
                  <a:pt x="0" y="716356"/>
                </a:lnTo>
                <a:close/>
              </a:path>
            </a:pathLst>
          </a:custGeom>
          <a:solidFill>
            <a:srgbClr val="E4E0DB"/>
          </a:solidFill>
        </p:spPr>
        <p:txBody>
          <a:bodyPr wrap="square" lIns="108000" tIns="36000" rIns="108000" bIns="36000" rtlCol="0" anchor="ctr"/>
          <a:lstStyle/>
          <a:p>
            <a:pPr marR="5080" algn="ctr">
              <a:spcBef>
                <a:spcPts val="100"/>
              </a:spcBef>
            </a:pPr>
            <a:r>
              <a:rPr lang="it-IT" sz="600" b="1" spc="-5" dirty="0">
                <a:solidFill>
                  <a:prstClr val="black"/>
                </a:solidFill>
                <a:cs typeface="Arial"/>
              </a:rPr>
              <a:t>Centre </a:t>
            </a:r>
            <a:r>
              <a:rPr lang="it-IT" sz="600" b="1" dirty="0">
                <a:solidFill>
                  <a:prstClr val="black"/>
                </a:solidFill>
                <a:cs typeface="Arial"/>
              </a:rPr>
              <a:t>for  Scalable </a:t>
            </a:r>
            <a:r>
              <a:rPr lang="it-IT" sz="600" b="1" spc="-5" dirty="0">
                <a:solidFill>
                  <a:prstClr val="black"/>
                </a:solidFill>
                <a:cs typeface="Arial"/>
              </a:rPr>
              <a:t>Data</a:t>
            </a:r>
            <a:r>
              <a:rPr lang="it-IT" sz="600" b="1" spc="-105" dirty="0">
                <a:solidFill>
                  <a:prstClr val="black"/>
                </a:solidFill>
                <a:cs typeface="Arial"/>
              </a:rPr>
              <a:t> </a:t>
            </a:r>
            <a:r>
              <a:rPr lang="it-IT" sz="600" b="1" spc="-5" dirty="0">
                <a:solidFill>
                  <a:prstClr val="black"/>
                </a:solidFill>
                <a:cs typeface="Arial"/>
              </a:rPr>
              <a:t>Access  </a:t>
            </a:r>
            <a:r>
              <a:rPr lang="it-IT" sz="600" b="1" dirty="0">
                <a:solidFill>
                  <a:prstClr val="black"/>
                </a:solidFill>
                <a:cs typeface="Arial"/>
              </a:rPr>
              <a:t>(SIRIUS)</a:t>
            </a:r>
            <a:endParaRPr lang="it-IT" sz="600" dirty="0">
              <a:solidFill>
                <a:prstClr val="black"/>
              </a:solidFill>
              <a:cs typeface="Arial"/>
            </a:endParaRPr>
          </a:p>
          <a:p>
            <a:pPr algn="ctr"/>
            <a:r>
              <a:rPr lang="it-IT" sz="600" b="1" dirty="0">
                <a:solidFill>
                  <a:prstClr val="black"/>
                </a:solidFill>
                <a:cs typeface="Arial"/>
              </a:rPr>
              <a:t>SFI</a:t>
            </a:r>
            <a:endParaRPr lang="it-IT" sz="6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7725FAD0-AF79-470F-B904-3A4D947BFB45}"/>
              </a:ext>
            </a:extLst>
          </p:cNvPr>
          <p:cNvSpPr/>
          <p:nvPr userDrawn="1"/>
        </p:nvSpPr>
        <p:spPr>
          <a:xfrm>
            <a:off x="4572000" y="1605596"/>
            <a:ext cx="0" cy="737870"/>
          </a:xfrm>
          <a:custGeom>
            <a:avLst/>
            <a:gdLst/>
            <a:ahLst/>
            <a:cxnLst/>
            <a:rect l="l" t="t" r="r" b="b"/>
            <a:pathLst>
              <a:path h="737869">
                <a:moveTo>
                  <a:pt x="0" y="0"/>
                </a:moveTo>
                <a:lnTo>
                  <a:pt x="0" y="737273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13206DA9-B053-4682-B7E1-40E20BBE238F}"/>
              </a:ext>
            </a:extLst>
          </p:cNvPr>
          <p:cNvSpPr/>
          <p:nvPr userDrawn="1"/>
        </p:nvSpPr>
        <p:spPr>
          <a:xfrm>
            <a:off x="708272" y="233651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C26F854D-68FB-49B9-A934-2A5002F89BCF}"/>
              </a:ext>
            </a:extLst>
          </p:cNvPr>
          <p:cNvSpPr/>
          <p:nvPr userDrawn="1"/>
        </p:nvSpPr>
        <p:spPr>
          <a:xfrm>
            <a:off x="1566887" y="2349218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6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B92E0C66-2F34-4225-8BE6-01908B9855E1}"/>
              </a:ext>
            </a:extLst>
          </p:cNvPr>
          <p:cNvSpPr/>
          <p:nvPr userDrawn="1"/>
        </p:nvSpPr>
        <p:spPr>
          <a:xfrm>
            <a:off x="8435751" y="2343604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6A3F073-2B67-47CF-8AFB-5DAF71F8908F}"/>
              </a:ext>
            </a:extLst>
          </p:cNvPr>
          <p:cNvSpPr/>
          <p:nvPr userDrawn="1"/>
        </p:nvSpPr>
        <p:spPr>
          <a:xfrm>
            <a:off x="7577137" y="2349218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578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199CD0E-5787-4DEC-A5EB-9C8B2CBB7119}"/>
              </a:ext>
            </a:extLst>
          </p:cNvPr>
          <p:cNvSpPr/>
          <p:nvPr userDrawn="1"/>
        </p:nvSpPr>
        <p:spPr>
          <a:xfrm>
            <a:off x="6718523" y="2349218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578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B3C4D7F6-0B1F-4BF2-9064-1D8061F538F0}"/>
              </a:ext>
            </a:extLst>
          </p:cNvPr>
          <p:cNvSpPr/>
          <p:nvPr userDrawn="1"/>
        </p:nvSpPr>
        <p:spPr>
          <a:xfrm>
            <a:off x="6718523" y="3191236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578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3712F876-AFEB-491E-97B8-7D2A59571764}"/>
              </a:ext>
            </a:extLst>
          </p:cNvPr>
          <p:cNvSpPr/>
          <p:nvPr userDrawn="1"/>
        </p:nvSpPr>
        <p:spPr>
          <a:xfrm>
            <a:off x="5859933" y="2349218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578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4F79F9C8-40AF-4BC2-838E-EC71EF959F33}"/>
              </a:ext>
            </a:extLst>
          </p:cNvPr>
          <p:cNvSpPr/>
          <p:nvPr userDrawn="1"/>
        </p:nvSpPr>
        <p:spPr>
          <a:xfrm>
            <a:off x="5866283" y="3191236"/>
            <a:ext cx="0" cy="126364"/>
          </a:xfrm>
          <a:custGeom>
            <a:avLst/>
            <a:gdLst/>
            <a:ahLst/>
            <a:cxnLst/>
            <a:rect l="l" t="t" r="r" b="b"/>
            <a:pathLst>
              <a:path h="126364">
                <a:moveTo>
                  <a:pt x="0" y="0"/>
                </a:moveTo>
                <a:lnTo>
                  <a:pt x="0" y="12578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EB9D0738-1EA2-43AD-B77C-5CBB7ABC080D}"/>
              </a:ext>
            </a:extLst>
          </p:cNvPr>
          <p:cNvSpPr/>
          <p:nvPr userDrawn="1"/>
        </p:nvSpPr>
        <p:spPr>
          <a:xfrm>
            <a:off x="2425476" y="2349218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6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1B2BD8C9-B53B-4C69-A2BF-1D49C372521C}"/>
              </a:ext>
            </a:extLst>
          </p:cNvPr>
          <p:cNvSpPr/>
          <p:nvPr userDrawn="1"/>
        </p:nvSpPr>
        <p:spPr>
          <a:xfrm>
            <a:off x="3290440" y="2349218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4">
                <a:moveTo>
                  <a:pt x="0" y="0"/>
                </a:moveTo>
                <a:lnTo>
                  <a:pt x="0" y="1186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D16B46A6-A524-4464-AD78-79C273BE5EB6}"/>
              </a:ext>
            </a:extLst>
          </p:cNvPr>
          <p:cNvSpPr/>
          <p:nvPr userDrawn="1"/>
        </p:nvSpPr>
        <p:spPr>
          <a:xfrm>
            <a:off x="2431826" y="3191605"/>
            <a:ext cx="0" cy="118745"/>
          </a:xfrm>
          <a:custGeom>
            <a:avLst/>
            <a:gdLst/>
            <a:ahLst/>
            <a:cxnLst/>
            <a:rect l="l" t="t" r="r" b="b"/>
            <a:pathLst>
              <a:path h="118745">
                <a:moveTo>
                  <a:pt x="0" y="0"/>
                </a:moveTo>
                <a:lnTo>
                  <a:pt x="0" y="1186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3" name="object 15">
            <a:extLst>
              <a:ext uri="{FF2B5EF4-FFF2-40B4-BE49-F238E27FC236}">
                <a16:creationId xmlns:a16="http://schemas.microsoft.com/office/drawing/2014/main" id="{6A75ABC6-7FBE-4F71-9B9B-7FC903B5CC72}"/>
              </a:ext>
            </a:extLst>
          </p:cNvPr>
          <p:cNvSpPr/>
          <p:nvPr userDrawn="1"/>
        </p:nvSpPr>
        <p:spPr>
          <a:xfrm>
            <a:off x="4142705" y="234286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2CA96287-95B2-4094-9BF6-1BF1124617A0}"/>
              </a:ext>
            </a:extLst>
          </p:cNvPr>
          <p:cNvSpPr/>
          <p:nvPr userDrawn="1"/>
        </p:nvSpPr>
        <p:spPr>
          <a:xfrm>
            <a:off x="4142705" y="3184886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4EA1808A-F693-4F9A-8EE5-D30271FDEBB7}"/>
              </a:ext>
            </a:extLst>
          </p:cNvPr>
          <p:cNvSpPr/>
          <p:nvPr userDrawn="1"/>
        </p:nvSpPr>
        <p:spPr>
          <a:xfrm>
            <a:off x="5001319" y="2342868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4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7" name="object 19">
            <a:extLst>
              <a:ext uri="{FF2B5EF4-FFF2-40B4-BE49-F238E27FC236}">
                <a16:creationId xmlns:a16="http://schemas.microsoft.com/office/drawing/2014/main" id="{9A9A43ED-2CBF-4795-926C-733B578A6EFE}"/>
              </a:ext>
            </a:extLst>
          </p:cNvPr>
          <p:cNvSpPr/>
          <p:nvPr userDrawn="1"/>
        </p:nvSpPr>
        <p:spPr>
          <a:xfrm>
            <a:off x="5007669" y="3184886"/>
            <a:ext cx="0" cy="131445"/>
          </a:xfrm>
          <a:custGeom>
            <a:avLst/>
            <a:gdLst/>
            <a:ahLst/>
            <a:cxnLst/>
            <a:rect l="l" t="t" r="r" b="b"/>
            <a:pathLst>
              <a:path h="131445">
                <a:moveTo>
                  <a:pt x="0" y="0"/>
                </a:moveTo>
                <a:lnTo>
                  <a:pt x="0" y="131394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id="{29574366-E502-49E1-A0DF-4FA91B860229}"/>
              </a:ext>
            </a:extLst>
          </p:cNvPr>
          <p:cNvSpPr/>
          <p:nvPr userDrawn="1"/>
        </p:nvSpPr>
        <p:spPr>
          <a:xfrm>
            <a:off x="5286832" y="1122349"/>
            <a:ext cx="1070610" cy="485140"/>
          </a:xfrm>
          <a:custGeom>
            <a:avLst/>
            <a:gdLst/>
            <a:ahLst/>
            <a:cxnLst/>
            <a:rect l="l" t="t" r="r" b="b"/>
            <a:pathLst>
              <a:path w="1070610" h="485140">
                <a:moveTo>
                  <a:pt x="0" y="484682"/>
                </a:moveTo>
                <a:lnTo>
                  <a:pt x="1070495" y="484682"/>
                </a:lnTo>
                <a:lnTo>
                  <a:pt x="1070495" y="0"/>
                </a:lnTo>
                <a:lnTo>
                  <a:pt x="0" y="0"/>
                </a:lnTo>
                <a:lnTo>
                  <a:pt x="0" y="484682"/>
                </a:lnTo>
                <a:close/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 anchor="ctr" anchorCtr="0"/>
          <a:lstStyle/>
          <a:p>
            <a:pPr marL="12700" algn="ctr">
              <a:spcBef>
                <a:spcPts val="100"/>
              </a:spcBef>
            </a:pPr>
            <a:r>
              <a:rPr lang="nb-NO" sz="700" b="1">
                <a:solidFill>
                  <a:prstClr val="black"/>
                </a:solidFill>
                <a:cs typeface="Arial"/>
              </a:rPr>
              <a:t>Fakultetsstyre</a:t>
            </a:r>
            <a:endParaRPr lang="nb-NO" sz="7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40" name="object 22">
            <a:extLst>
              <a:ext uri="{FF2B5EF4-FFF2-40B4-BE49-F238E27FC236}">
                <a16:creationId xmlns:a16="http://schemas.microsoft.com/office/drawing/2014/main" id="{3D063FA2-04D2-4B70-9CE1-DAAC31E80358}"/>
              </a:ext>
            </a:extLst>
          </p:cNvPr>
          <p:cNvSpPr/>
          <p:nvPr userDrawn="1"/>
        </p:nvSpPr>
        <p:spPr>
          <a:xfrm>
            <a:off x="4783073" y="1717776"/>
            <a:ext cx="1070610" cy="485140"/>
          </a:xfrm>
          <a:custGeom>
            <a:avLst/>
            <a:gdLst/>
            <a:ahLst/>
            <a:cxnLst/>
            <a:rect l="l" t="t" r="r" b="b"/>
            <a:pathLst>
              <a:path w="1070610" h="485139">
                <a:moveTo>
                  <a:pt x="0" y="484682"/>
                </a:moveTo>
                <a:lnTo>
                  <a:pt x="1070495" y="484682"/>
                </a:lnTo>
                <a:lnTo>
                  <a:pt x="1070495" y="0"/>
                </a:lnTo>
                <a:lnTo>
                  <a:pt x="0" y="0"/>
                </a:lnTo>
                <a:lnTo>
                  <a:pt x="0" y="484682"/>
                </a:lnTo>
                <a:close/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 anchor="ctr"/>
          <a:lstStyle/>
          <a:p>
            <a:pPr marR="5080" algn="ctr">
              <a:spcBef>
                <a:spcPts val="100"/>
              </a:spcBef>
            </a:pPr>
            <a:r>
              <a:rPr lang="nb-NO" sz="700" b="1" dirty="0">
                <a:solidFill>
                  <a:prstClr val="black"/>
                </a:solidFill>
                <a:cs typeface="Arial"/>
              </a:rPr>
              <a:t>Fakultets-  </a:t>
            </a:r>
            <a:r>
              <a:rPr lang="nb-NO" sz="700" b="1" spc="-5" dirty="0">
                <a:solidFill>
                  <a:prstClr val="black"/>
                </a:solidFill>
                <a:cs typeface="Arial"/>
              </a:rPr>
              <a:t>administrasjon</a:t>
            </a:r>
            <a:endParaRPr lang="nb-NO" sz="7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42" name="object 24">
            <a:extLst>
              <a:ext uri="{FF2B5EF4-FFF2-40B4-BE49-F238E27FC236}">
                <a16:creationId xmlns:a16="http://schemas.microsoft.com/office/drawing/2014/main" id="{55D3EB3B-5945-45F6-9E64-3CA8EDEF3835}"/>
              </a:ext>
            </a:extLst>
          </p:cNvPr>
          <p:cNvSpPr/>
          <p:nvPr userDrawn="1"/>
        </p:nvSpPr>
        <p:spPr>
          <a:xfrm>
            <a:off x="708251" y="2342857"/>
            <a:ext cx="7734300" cy="0"/>
          </a:xfrm>
          <a:custGeom>
            <a:avLst/>
            <a:gdLst/>
            <a:ahLst/>
            <a:cxnLst/>
            <a:rect l="l" t="t" r="r" b="b"/>
            <a:pathLst>
              <a:path w="7734300">
                <a:moveTo>
                  <a:pt x="773384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3" name="object 25">
            <a:extLst>
              <a:ext uri="{FF2B5EF4-FFF2-40B4-BE49-F238E27FC236}">
                <a16:creationId xmlns:a16="http://schemas.microsoft.com/office/drawing/2014/main" id="{0D0E3D31-3068-424D-BFEE-B517A34EF1A2}"/>
              </a:ext>
            </a:extLst>
          </p:cNvPr>
          <p:cNvSpPr/>
          <p:nvPr userDrawn="1"/>
        </p:nvSpPr>
        <p:spPr>
          <a:xfrm>
            <a:off x="3290430" y="1717776"/>
            <a:ext cx="1070610" cy="485140"/>
          </a:xfrm>
          <a:custGeom>
            <a:avLst/>
            <a:gdLst/>
            <a:ahLst/>
            <a:cxnLst/>
            <a:rect l="l" t="t" r="r" b="b"/>
            <a:pathLst>
              <a:path w="1070610" h="485139">
                <a:moveTo>
                  <a:pt x="0" y="484682"/>
                </a:moveTo>
                <a:lnTo>
                  <a:pt x="1070495" y="484682"/>
                </a:lnTo>
                <a:lnTo>
                  <a:pt x="1070495" y="0"/>
                </a:lnTo>
                <a:lnTo>
                  <a:pt x="0" y="0"/>
                </a:lnTo>
                <a:lnTo>
                  <a:pt x="0" y="484682"/>
                </a:lnTo>
                <a:close/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 anchor="ctr"/>
          <a:lstStyle/>
          <a:p>
            <a:pPr marL="93980" algn="ctr">
              <a:spcBef>
                <a:spcPts val="500"/>
              </a:spcBef>
            </a:pPr>
            <a:r>
              <a:rPr lang="nb-NO" sz="700" b="1" dirty="0">
                <a:solidFill>
                  <a:prstClr val="black"/>
                </a:solidFill>
                <a:cs typeface="Arial"/>
              </a:rPr>
              <a:t>Fakultetsdirektør</a:t>
            </a:r>
            <a:endParaRPr lang="nb-NO" sz="700" dirty="0">
              <a:solidFill>
                <a:prstClr val="black"/>
              </a:solidFill>
              <a:cs typeface="Arial"/>
            </a:endParaRPr>
          </a:p>
          <a:p>
            <a:pPr marR="17145" algn="ctr">
              <a:spcBef>
                <a:spcPts val="400"/>
              </a:spcBef>
            </a:pPr>
            <a:r>
              <a:rPr lang="nb-NO" sz="700" b="1" spc="-5" dirty="0">
                <a:solidFill>
                  <a:prstClr val="black"/>
                </a:solidFill>
                <a:cs typeface="Arial"/>
              </a:rPr>
              <a:t>Assisterende  </a:t>
            </a:r>
            <a:r>
              <a:rPr lang="nb-NO" sz="700" b="1" dirty="0">
                <a:solidFill>
                  <a:prstClr val="black"/>
                </a:solidFill>
                <a:cs typeface="Arial"/>
              </a:rPr>
              <a:t>fakultetsdirektør</a:t>
            </a:r>
            <a:endParaRPr lang="nb-NO" sz="700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71" name="object 53">
            <a:extLst>
              <a:ext uri="{FF2B5EF4-FFF2-40B4-BE49-F238E27FC236}">
                <a16:creationId xmlns:a16="http://schemas.microsoft.com/office/drawing/2014/main" id="{724423E8-3A5C-473A-9B1B-306DE28A55CE}"/>
              </a:ext>
            </a:extLst>
          </p:cNvPr>
          <p:cNvSpPr/>
          <p:nvPr userDrawn="1"/>
        </p:nvSpPr>
        <p:spPr>
          <a:xfrm>
            <a:off x="4026382" y="1122349"/>
            <a:ext cx="1070610" cy="485140"/>
          </a:xfrm>
          <a:custGeom>
            <a:avLst/>
            <a:gdLst/>
            <a:ahLst/>
            <a:cxnLst/>
            <a:rect l="l" t="t" r="r" b="b"/>
            <a:pathLst>
              <a:path w="1070610" h="485140">
                <a:moveTo>
                  <a:pt x="0" y="484682"/>
                </a:moveTo>
                <a:lnTo>
                  <a:pt x="1070495" y="484682"/>
                </a:lnTo>
                <a:lnTo>
                  <a:pt x="1070495" y="0"/>
                </a:lnTo>
                <a:lnTo>
                  <a:pt x="0" y="0"/>
                </a:lnTo>
                <a:lnTo>
                  <a:pt x="0" y="484682"/>
                </a:lnTo>
                <a:close/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nb-NO" sz="700" b="1" dirty="0">
                <a:solidFill>
                  <a:prstClr val="black"/>
                </a:solidFill>
              </a:rPr>
              <a:t>Dekanat</a:t>
            </a:r>
            <a:endParaRPr sz="700" b="1" dirty="0">
              <a:solidFill>
                <a:prstClr val="black"/>
              </a:solidFill>
            </a:endParaRPr>
          </a:p>
        </p:txBody>
      </p:sp>
      <p:sp>
        <p:nvSpPr>
          <p:cNvPr id="73" name="object 55">
            <a:extLst>
              <a:ext uri="{FF2B5EF4-FFF2-40B4-BE49-F238E27FC236}">
                <a16:creationId xmlns:a16="http://schemas.microsoft.com/office/drawing/2014/main" id="{167F48E6-4273-4940-A76C-EC350FE37582}"/>
              </a:ext>
            </a:extLst>
          </p:cNvPr>
          <p:cNvSpPr/>
          <p:nvPr userDrawn="1"/>
        </p:nvSpPr>
        <p:spPr>
          <a:xfrm>
            <a:off x="4367283" y="1966471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40943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74" name="object 56">
            <a:extLst>
              <a:ext uri="{FF2B5EF4-FFF2-40B4-BE49-F238E27FC236}">
                <a16:creationId xmlns:a16="http://schemas.microsoft.com/office/drawing/2014/main" id="{11CAE9AC-5A17-4AAA-B7D3-A56598DE3539}"/>
              </a:ext>
            </a:extLst>
          </p:cNvPr>
          <p:cNvSpPr/>
          <p:nvPr userDrawn="1"/>
        </p:nvSpPr>
        <p:spPr>
          <a:xfrm>
            <a:off x="5093995" y="1371036"/>
            <a:ext cx="186690" cy="0"/>
          </a:xfrm>
          <a:custGeom>
            <a:avLst/>
            <a:gdLst/>
            <a:ahLst/>
            <a:cxnLst/>
            <a:rect l="l" t="t" r="r" b="b"/>
            <a:pathLst>
              <a:path w="186689">
                <a:moveTo>
                  <a:pt x="18648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C7C1B8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AutoShape 3">
            <a:extLst>
              <a:ext uri="{FF2B5EF4-FFF2-40B4-BE49-F238E27FC236}">
                <a16:creationId xmlns:a16="http://schemas.microsoft.com/office/drawing/2014/main" id="{44B67FE5-D202-4C6F-BC42-89512A9153D3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17538" y="2560638"/>
            <a:ext cx="1857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4710BF0A-876A-47D9-8153-0FEB37821E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20713" y="2560638"/>
            <a:ext cx="185737" cy="317500"/>
          </a:xfrm>
          <a:custGeom>
            <a:avLst/>
            <a:gdLst>
              <a:gd name="T0" fmla="*/ 17 w 63"/>
              <a:gd name="T1" fmla="*/ 106 h 109"/>
              <a:gd name="T2" fmla="*/ 17 w 63"/>
              <a:gd name="T3" fmla="*/ 109 h 109"/>
              <a:gd name="T4" fmla="*/ 47 w 63"/>
              <a:gd name="T5" fmla="*/ 107 h 109"/>
              <a:gd name="T6" fmla="*/ 15 w 63"/>
              <a:gd name="T7" fmla="*/ 55 h 109"/>
              <a:gd name="T8" fmla="*/ 47 w 63"/>
              <a:gd name="T9" fmla="*/ 57 h 109"/>
              <a:gd name="T10" fmla="*/ 47 w 63"/>
              <a:gd name="T11" fmla="*/ 54 h 109"/>
              <a:gd name="T12" fmla="*/ 15 w 63"/>
              <a:gd name="T13" fmla="*/ 55 h 109"/>
              <a:gd name="T14" fmla="*/ 42 w 63"/>
              <a:gd name="T15" fmla="*/ 44 h 109"/>
              <a:gd name="T16" fmla="*/ 23 w 63"/>
              <a:gd name="T17" fmla="*/ 43 h 109"/>
              <a:gd name="T18" fmla="*/ 23 w 63"/>
              <a:gd name="T19" fmla="*/ 46 h 109"/>
              <a:gd name="T20" fmla="*/ 40 w 63"/>
              <a:gd name="T21" fmla="*/ 99 h 109"/>
              <a:gd name="T22" fmla="*/ 40 w 63"/>
              <a:gd name="T23" fmla="*/ 96 h 109"/>
              <a:gd name="T24" fmla="*/ 21 w 63"/>
              <a:gd name="T25" fmla="*/ 97 h 109"/>
              <a:gd name="T26" fmla="*/ 40 w 63"/>
              <a:gd name="T27" fmla="*/ 99 h 109"/>
              <a:gd name="T28" fmla="*/ 46 w 63"/>
              <a:gd name="T29" fmla="*/ 3 h 109"/>
              <a:gd name="T30" fmla="*/ 46 w 63"/>
              <a:gd name="T31" fmla="*/ 0 h 109"/>
              <a:gd name="T32" fmla="*/ 16 w 63"/>
              <a:gd name="T33" fmla="*/ 2 h 109"/>
              <a:gd name="T34" fmla="*/ 23 w 63"/>
              <a:gd name="T35" fmla="*/ 65 h 109"/>
              <a:gd name="T36" fmla="*/ 23 w 63"/>
              <a:gd name="T37" fmla="*/ 68 h 109"/>
              <a:gd name="T38" fmla="*/ 42 w 63"/>
              <a:gd name="T39" fmla="*/ 66 h 109"/>
              <a:gd name="T40" fmla="*/ 23 w 63"/>
              <a:gd name="T41" fmla="*/ 65 h 109"/>
              <a:gd name="T42" fmla="*/ 21 w 63"/>
              <a:gd name="T43" fmla="*/ 12 h 109"/>
              <a:gd name="T44" fmla="*/ 40 w 63"/>
              <a:gd name="T45" fmla="*/ 14 h 109"/>
              <a:gd name="T46" fmla="*/ 40 w 63"/>
              <a:gd name="T47" fmla="*/ 11 h 109"/>
              <a:gd name="T48" fmla="*/ 34 w 63"/>
              <a:gd name="T49" fmla="*/ 27 h 109"/>
              <a:gd name="T50" fmla="*/ 3 w 63"/>
              <a:gd name="T51" fmla="*/ 0 h 109"/>
              <a:gd name="T52" fmla="*/ 0 w 63"/>
              <a:gd name="T53" fmla="*/ 3 h 109"/>
              <a:gd name="T54" fmla="*/ 57 w 63"/>
              <a:gd name="T55" fmla="*/ 54 h 109"/>
              <a:gd name="T56" fmla="*/ 57 w 63"/>
              <a:gd name="T57" fmla="*/ 54 h 109"/>
              <a:gd name="T58" fmla="*/ 51 w 63"/>
              <a:gd name="T59" fmla="*/ 77 h 109"/>
              <a:gd name="T60" fmla="*/ 63 w 63"/>
              <a:gd name="T61" fmla="*/ 54 h 109"/>
              <a:gd name="T62" fmla="*/ 50 w 63"/>
              <a:gd name="T63" fmla="*/ 25 h 109"/>
              <a:gd name="T64" fmla="*/ 60 w 63"/>
              <a:gd name="T65" fmla="*/ 0 h 109"/>
              <a:gd name="T66" fmla="*/ 57 w 63"/>
              <a:gd name="T67" fmla="*/ 3 h 109"/>
              <a:gd name="T68" fmla="*/ 50 w 63"/>
              <a:gd name="T69" fmla="*/ 25 h 109"/>
              <a:gd name="T70" fmla="*/ 6 w 63"/>
              <a:gd name="T71" fmla="*/ 54 h 109"/>
              <a:gd name="T72" fmla="*/ 20 w 63"/>
              <a:gd name="T73" fmla="*/ 36 h 109"/>
              <a:gd name="T74" fmla="*/ 0 w 63"/>
              <a:gd name="T75" fmla="*/ 54 h 109"/>
              <a:gd name="T76" fmla="*/ 0 w 63"/>
              <a:gd name="T77" fmla="*/ 54 h 109"/>
              <a:gd name="T78" fmla="*/ 57 w 63"/>
              <a:gd name="T79" fmla="*/ 106 h 109"/>
              <a:gd name="T80" fmla="*/ 63 w 63"/>
              <a:gd name="T81" fmla="*/ 106 h 109"/>
              <a:gd name="T82" fmla="*/ 13 w 63"/>
              <a:gd name="T83" fmla="*/ 85 h 109"/>
              <a:gd name="T84" fmla="*/ 3 w 63"/>
              <a:gd name="T85" fmla="*/ 109 h 109"/>
              <a:gd name="T86" fmla="*/ 20 w 63"/>
              <a:gd name="T87" fmla="*/ 88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3" h="109">
                <a:moveTo>
                  <a:pt x="46" y="106"/>
                </a:moveTo>
                <a:cubicBezTo>
                  <a:pt x="17" y="106"/>
                  <a:pt x="17" y="106"/>
                  <a:pt x="17" y="106"/>
                </a:cubicBezTo>
                <a:cubicBezTo>
                  <a:pt x="16" y="106"/>
                  <a:pt x="16" y="106"/>
                  <a:pt x="16" y="107"/>
                </a:cubicBezTo>
                <a:cubicBezTo>
                  <a:pt x="16" y="108"/>
                  <a:pt x="16" y="109"/>
                  <a:pt x="17" y="109"/>
                </a:cubicBezTo>
                <a:cubicBezTo>
                  <a:pt x="46" y="109"/>
                  <a:pt x="46" y="109"/>
                  <a:pt x="46" y="109"/>
                </a:cubicBezTo>
                <a:cubicBezTo>
                  <a:pt x="46" y="109"/>
                  <a:pt x="47" y="108"/>
                  <a:pt x="47" y="107"/>
                </a:cubicBezTo>
                <a:cubicBezTo>
                  <a:pt x="47" y="106"/>
                  <a:pt x="46" y="106"/>
                  <a:pt x="46" y="106"/>
                </a:cubicBezTo>
                <a:moveTo>
                  <a:pt x="15" y="55"/>
                </a:moveTo>
                <a:cubicBezTo>
                  <a:pt x="15" y="56"/>
                  <a:pt x="15" y="57"/>
                  <a:pt x="16" y="57"/>
                </a:cubicBezTo>
                <a:cubicBezTo>
                  <a:pt x="47" y="57"/>
                  <a:pt x="47" y="57"/>
                  <a:pt x="47" y="57"/>
                </a:cubicBezTo>
                <a:cubicBezTo>
                  <a:pt x="48" y="57"/>
                  <a:pt x="48" y="56"/>
                  <a:pt x="48" y="55"/>
                </a:cubicBezTo>
                <a:cubicBezTo>
                  <a:pt x="48" y="55"/>
                  <a:pt x="48" y="54"/>
                  <a:pt x="47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5" y="54"/>
                  <a:pt x="15" y="55"/>
                  <a:pt x="15" y="55"/>
                </a:cubicBezTo>
                <a:moveTo>
                  <a:pt x="40" y="46"/>
                </a:moveTo>
                <a:cubicBezTo>
                  <a:pt x="41" y="46"/>
                  <a:pt x="42" y="45"/>
                  <a:pt x="42" y="44"/>
                </a:cubicBezTo>
                <a:cubicBezTo>
                  <a:pt x="42" y="44"/>
                  <a:pt x="41" y="43"/>
                  <a:pt x="40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3"/>
                  <a:pt x="21" y="44"/>
                  <a:pt x="21" y="44"/>
                </a:cubicBezTo>
                <a:cubicBezTo>
                  <a:pt x="21" y="45"/>
                  <a:pt x="22" y="46"/>
                  <a:pt x="23" y="46"/>
                </a:cubicBezTo>
                <a:lnTo>
                  <a:pt x="40" y="46"/>
                </a:lnTo>
                <a:close/>
                <a:moveTo>
                  <a:pt x="40" y="99"/>
                </a:moveTo>
                <a:cubicBezTo>
                  <a:pt x="41" y="99"/>
                  <a:pt x="42" y="98"/>
                  <a:pt x="42" y="97"/>
                </a:cubicBezTo>
                <a:cubicBezTo>
                  <a:pt x="42" y="96"/>
                  <a:pt x="41" y="96"/>
                  <a:pt x="40" y="96"/>
                </a:cubicBezTo>
                <a:cubicBezTo>
                  <a:pt x="23" y="96"/>
                  <a:pt x="23" y="96"/>
                  <a:pt x="23" y="96"/>
                </a:cubicBezTo>
                <a:cubicBezTo>
                  <a:pt x="22" y="96"/>
                  <a:pt x="21" y="96"/>
                  <a:pt x="21" y="97"/>
                </a:cubicBezTo>
                <a:cubicBezTo>
                  <a:pt x="21" y="98"/>
                  <a:pt x="22" y="99"/>
                  <a:pt x="23" y="99"/>
                </a:cubicBezTo>
                <a:lnTo>
                  <a:pt x="40" y="99"/>
                </a:lnTo>
                <a:close/>
                <a:moveTo>
                  <a:pt x="17" y="3"/>
                </a:moveTo>
                <a:cubicBezTo>
                  <a:pt x="46" y="3"/>
                  <a:pt x="46" y="3"/>
                  <a:pt x="46" y="3"/>
                </a:cubicBezTo>
                <a:cubicBezTo>
                  <a:pt x="46" y="3"/>
                  <a:pt x="47" y="3"/>
                  <a:pt x="47" y="2"/>
                </a:cubicBezTo>
                <a:cubicBezTo>
                  <a:pt x="47" y="1"/>
                  <a:pt x="46" y="0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6" y="1"/>
                  <a:pt x="16" y="2"/>
                </a:cubicBezTo>
                <a:cubicBezTo>
                  <a:pt x="16" y="3"/>
                  <a:pt x="16" y="3"/>
                  <a:pt x="17" y="3"/>
                </a:cubicBezTo>
                <a:moveTo>
                  <a:pt x="23" y="65"/>
                </a:moveTo>
                <a:cubicBezTo>
                  <a:pt x="22" y="65"/>
                  <a:pt x="21" y="66"/>
                  <a:pt x="21" y="66"/>
                </a:cubicBezTo>
                <a:cubicBezTo>
                  <a:pt x="21" y="67"/>
                  <a:pt x="22" y="68"/>
                  <a:pt x="23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8"/>
                  <a:pt x="42" y="67"/>
                  <a:pt x="42" y="66"/>
                </a:cubicBezTo>
                <a:cubicBezTo>
                  <a:pt x="42" y="66"/>
                  <a:pt x="41" y="65"/>
                  <a:pt x="40" y="65"/>
                </a:cubicBezTo>
                <a:lnTo>
                  <a:pt x="23" y="65"/>
                </a:lnTo>
                <a:close/>
                <a:moveTo>
                  <a:pt x="23" y="11"/>
                </a:moveTo>
                <a:cubicBezTo>
                  <a:pt x="22" y="11"/>
                  <a:pt x="21" y="11"/>
                  <a:pt x="21" y="12"/>
                </a:cubicBezTo>
                <a:cubicBezTo>
                  <a:pt x="21" y="13"/>
                  <a:pt x="22" y="14"/>
                  <a:pt x="23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41" y="14"/>
                  <a:pt x="42" y="13"/>
                  <a:pt x="42" y="12"/>
                </a:cubicBezTo>
                <a:cubicBezTo>
                  <a:pt x="42" y="11"/>
                  <a:pt x="41" y="11"/>
                  <a:pt x="40" y="11"/>
                </a:cubicBezTo>
                <a:lnTo>
                  <a:pt x="23" y="11"/>
                </a:lnTo>
                <a:close/>
                <a:moveTo>
                  <a:pt x="34" y="27"/>
                </a:moveTo>
                <a:cubicBezTo>
                  <a:pt x="6" y="22"/>
                  <a:pt x="6" y="4"/>
                  <a:pt x="6" y="3"/>
                </a:cubicBezTo>
                <a:cubicBezTo>
                  <a:pt x="6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"/>
                  <a:pt x="0" y="26"/>
                  <a:pt x="33" y="33"/>
                </a:cubicBezTo>
                <a:cubicBezTo>
                  <a:pt x="47" y="35"/>
                  <a:pt x="57" y="44"/>
                  <a:pt x="57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9"/>
                  <a:pt x="57" y="68"/>
                  <a:pt x="44" y="74"/>
                </a:cubicBezTo>
                <a:cubicBezTo>
                  <a:pt x="46" y="75"/>
                  <a:pt x="48" y="76"/>
                  <a:pt x="51" y="77"/>
                </a:cubicBezTo>
                <a:cubicBezTo>
                  <a:pt x="63" y="70"/>
                  <a:pt x="63" y="59"/>
                  <a:pt x="63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3" y="41"/>
                  <a:pt x="51" y="30"/>
                  <a:pt x="34" y="27"/>
                </a:cubicBezTo>
                <a:moveTo>
                  <a:pt x="50" y="25"/>
                </a:moveTo>
                <a:cubicBezTo>
                  <a:pt x="63" y="16"/>
                  <a:pt x="63" y="3"/>
                  <a:pt x="63" y="3"/>
                </a:cubicBezTo>
                <a:cubicBezTo>
                  <a:pt x="63" y="1"/>
                  <a:pt x="62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8" y="0"/>
                  <a:pt x="57" y="1"/>
                  <a:pt x="57" y="3"/>
                </a:cubicBezTo>
                <a:cubicBezTo>
                  <a:pt x="57" y="4"/>
                  <a:pt x="57" y="15"/>
                  <a:pt x="43" y="22"/>
                </a:cubicBezTo>
                <a:cubicBezTo>
                  <a:pt x="45" y="23"/>
                  <a:pt x="48" y="24"/>
                  <a:pt x="50" y="25"/>
                </a:cubicBezTo>
                <a:moveTo>
                  <a:pt x="34" y="79"/>
                </a:moveTo>
                <a:cubicBezTo>
                  <a:pt x="6" y="74"/>
                  <a:pt x="6" y="61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47"/>
                  <a:pt x="11" y="40"/>
                  <a:pt x="20" y="36"/>
                </a:cubicBezTo>
                <a:cubicBezTo>
                  <a:pt x="17" y="35"/>
                  <a:pt x="15" y="34"/>
                  <a:pt x="13" y="33"/>
                </a:cubicBezTo>
                <a:cubicBezTo>
                  <a:pt x="5" y="38"/>
                  <a:pt x="0" y="46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1"/>
                  <a:pt x="0" y="79"/>
                  <a:pt x="33" y="85"/>
                </a:cubicBezTo>
                <a:cubicBezTo>
                  <a:pt x="47" y="88"/>
                  <a:pt x="57" y="96"/>
                  <a:pt x="57" y="106"/>
                </a:cubicBezTo>
                <a:cubicBezTo>
                  <a:pt x="57" y="107"/>
                  <a:pt x="58" y="109"/>
                  <a:pt x="60" y="109"/>
                </a:cubicBezTo>
                <a:cubicBezTo>
                  <a:pt x="62" y="109"/>
                  <a:pt x="63" y="107"/>
                  <a:pt x="63" y="106"/>
                </a:cubicBezTo>
                <a:cubicBezTo>
                  <a:pt x="63" y="93"/>
                  <a:pt x="51" y="82"/>
                  <a:pt x="34" y="79"/>
                </a:cubicBezTo>
                <a:moveTo>
                  <a:pt x="13" y="85"/>
                </a:moveTo>
                <a:cubicBezTo>
                  <a:pt x="5" y="90"/>
                  <a:pt x="0" y="98"/>
                  <a:pt x="0" y="106"/>
                </a:cubicBezTo>
                <a:cubicBezTo>
                  <a:pt x="0" y="107"/>
                  <a:pt x="1" y="109"/>
                  <a:pt x="3" y="109"/>
                </a:cubicBezTo>
                <a:cubicBezTo>
                  <a:pt x="4" y="109"/>
                  <a:pt x="6" y="107"/>
                  <a:pt x="6" y="106"/>
                </a:cubicBezTo>
                <a:cubicBezTo>
                  <a:pt x="6" y="99"/>
                  <a:pt x="11" y="92"/>
                  <a:pt x="20" y="88"/>
                </a:cubicBezTo>
                <a:cubicBezTo>
                  <a:pt x="17" y="87"/>
                  <a:pt x="15" y="86"/>
                  <a:pt x="13" y="85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4" name="AutoShape 7">
            <a:extLst>
              <a:ext uri="{FF2B5EF4-FFF2-40B4-BE49-F238E27FC236}">
                <a16:creationId xmlns:a16="http://schemas.microsoft.com/office/drawing/2014/main" id="{1171CC6D-D9D9-403E-8150-FCBCD6CF7440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423988" y="2655888"/>
            <a:ext cx="285750" cy="1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5" name="Freeform 9">
            <a:extLst>
              <a:ext uri="{FF2B5EF4-FFF2-40B4-BE49-F238E27FC236}">
                <a16:creationId xmlns:a16="http://schemas.microsoft.com/office/drawing/2014/main" id="{03503C0C-1558-4CA8-8F83-BA51ACA1A67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423988" y="2659063"/>
            <a:ext cx="285750" cy="138112"/>
          </a:xfrm>
          <a:custGeom>
            <a:avLst/>
            <a:gdLst>
              <a:gd name="T0" fmla="*/ 87 w 99"/>
              <a:gd name="T1" fmla="*/ 36 h 47"/>
              <a:gd name="T2" fmla="*/ 75 w 99"/>
              <a:gd name="T3" fmla="*/ 41 h 47"/>
              <a:gd name="T4" fmla="*/ 52 w 99"/>
              <a:gd name="T5" fmla="*/ 41 h 47"/>
              <a:gd name="T6" fmla="*/ 52 w 99"/>
              <a:gd name="T7" fmla="*/ 6 h 47"/>
              <a:gd name="T8" fmla="*/ 75 w 99"/>
              <a:gd name="T9" fmla="*/ 6 h 47"/>
              <a:gd name="T10" fmla="*/ 93 w 99"/>
              <a:gd name="T11" fmla="*/ 23 h 47"/>
              <a:gd name="T12" fmla="*/ 87 w 99"/>
              <a:gd name="T13" fmla="*/ 36 h 47"/>
              <a:gd name="T14" fmla="*/ 46 w 99"/>
              <a:gd name="T15" fmla="*/ 41 h 47"/>
              <a:gd name="T16" fmla="*/ 23 w 99"/>
              <a:gd name="T17" fmla="*/ 41 h 47"/>
              <a:gd name="T18" fmla="*/ 6 w 99"/>
              <a:gd name="T19" fmla="*/ 23 h 47"/>
              <a:gd name="T20" fmla="*/ 11 w 99"/>
              <a:gd name="T21" fmla="*/ 11 h 47"/>
              <a:gd name="T22" fmla="*/ 23 w 99"/>
              <a:gd name="T23" fmla="*/ 6 h 47"/>
              <a:gd name="T24" fmla="*/ 46 w 99"/>
              <a:gd name="T25" fmla="*/ 6 h 47"/>
              <a:gd name="T26" fmla="*/ 46 w 99"/>
              <a:gd name="T27" fmla="*/ 41 h 47"/>
              <a:gd name="T28" fmla="*/ 75 w 99"/>
              <a:gd name="T29" fmla="*/ 0 h 47"/>
              <a:gd name="T30" fmla="*/ 49 w 99"/>
              <a:gd name="T31" fmla="*/ 0 h 47"/>
              <a:gd name="T32" fmla="*/ 23 w 99"/>
              <a:gd name="T33" fmla="*/ 0 h 47"/>
              <a:gd name="T34" fmla="*/ 7 w 99"/>
              <a:gd name="T35" fmla="*/ 7 h 47"/>
              <a:gd name="T36" fmla="*/ 0 w 99"/>
              <a:gd name="T37" fmla="*/ 23 h 47"/>
              <a:gd name="T38" fmla="*/ 23 w 99"/>
              <a:gd name="T39" fmla="*/ 47 h 47"/>
              <a:gd name="T40" fmla="*/ 49 w 99"/>
              <a:gd name="T41" fmla="*/ 47 h 47"/>
              <a:gd name="T42" fmla="*/ 75 w 99"/>
              <a:gd name="T43" fmla="*/ 47 h 47"/>
              <a:gd name="T44" fmla="*/ 92 w 99"/>
              <a:gd name="T45" fmla="*/ 40 h 47"/>
              <a:gd name="T46" fmla="*/ 99 w 99"/>
              <a:gd name="T47" fmla="*/ 23 h 47"/>
              <a:gd name="T48" fmla="*/ 75 w 99"/>
              <a:gd name="T4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9" h="47">
                <a:moveTo>
                  <a:pt x="87" y="36"/>
                </a:moveTo>
                <a:cubicBezTo>
                  <a:pt x="84" y="39"/>
                  <a:pt x="80" y="41"/>
                  <a:pt x="75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6"/>
                  <a:pt x="52" y="6"/>
                  <a:pt x="52" y="6"/>
                </a:cubicBezTo>
                <a:cubicBezTo>
                  <a:pt x="75" y="6"/>
                  <a:pt x="75" y="6"/>
                  <a:pt x="75" y="6"/>
                </a:cubicBezTo>
                <a:cubicBezTo>
                  <a:pt x="85" y="6"/>
                  <a:pt x="93" y="14"/>
                  <a:pt x="93" y="23"/>
                </a:cubicBezTo>
                <a:cubicBezTo>
                  <a:pt x="93" y="28"/>
                  <a:pt x="91" y="32"/>
                  <a:pt x="87" y="36"/>
                </a:cubicBezTo>
                <a:moveTo>
                  <a:pt x="46" y="41"/>
                </a:moveTo>
                <a:cubicBezTo>
                  <a:pt x="23" y="41"/>
                  <a:pt x="23" y="41"/>
                  <a:pt x="23" y="41"/>
                </a:cubicBezTo>
                <a:cubicBezTo>
                  <a:pt x="14" y="41"/>
                  <a:pt x="6" y="33"/>
                  <a:pt x="6" y="23"/>
                </a:cubicBezTo>
                <a:cubicBezTo>
                  <a:pt x="6" y="19"/>
                  <a:pt x="8" y="14"/>
                  <a:pt x="11" y="11"/>
                </a:cubicBezTo>
                <a:cubicBezTo>
                  <a:pt x="14" y="8"/>
                  <a:pt x="19" y="6"/>
                  <a:pt x="23" y="6"/>
                </a:cubicBezTo>
                <a:cubicBezTo>
                  <a:pt x="46" y="6"/>
                  <a:pt x="46" y="6"/>
                  <a:pt x="46" y="6"/>
                </a:cubicBezTo>
                <a:lnTo>
                  <a:pt x="46" y="41"/>
                </a:lnTo>
                <a:close/>
                <a:moveTo>
                  <a:pt x="75" y="0"/>
                </a:moveTo>
                <a:cubicBezTo>
                  <a:pt x="49" y="0"/>
                  <a:pt x="49" y="0"/>
                  <a:pt x="4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7" y="0"/>
                  <a:pt x="11" y="2"/>
                  <a:pt x="7" y="7"/>
                </a:cubicBezTo>
                <a:cubicBezTo>
                  <a:pt x="2" y="11"/>
                  <a:pt x="0" y="17"/>
                  <a:pt x="0" y="23"/>
                </a:cubicBezTo>
                <a:cubicBezTo>
                  <a:pt x="0" y="36"/>
                  <a:pt x="10" y="47"/>
                  <a:pt x="23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82" y="47"/>
                  <a:pt x="87" y="44"/>
                  <a:pt x="92" y="40"/>
                </a:cubicBezTo>
                <a:cubicBezTo>
                  <a:pt x="96" y="35"/>
                  <a:pt x="99" y="30"/>
                  <a:pt x="99" y="23"/>
                </a:cubicBezTo>
                <a:cubicBezTo>
                  <a:pt x="99" y="10"/>
                  <a:pt x="88" y="0"/>
                  <a:pt x="75" y="0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7" name="AutoShape 11">
            <a:extLst>
              <a:ext uri="{FF2B5EF4-FFF2-40B4-BE49-F238E27FC236}">
                <a16:creationId xmlns:a16="http://schemas.microsoft.com/office/drawing/2014/main" id="{DC19509E-AC91-42C6-A2A7-7EB6D7786173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263775" y="2560638"/>
            <a:ext cx="3238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8" name="Freeform 13">
            <a:extLst>
              <a:ext uri="{FF2B5EF4-FFF2-40B4-BE49-F238E27FC236}">
                <a16:creationId xmlns:a16="http://schemas.microsoft.com/office/drawing/2014/main" id="{2DAAEEB2-F704-40EA-8329-CAAE821D8AB0}"/>
              </a:ext>
            </a:extLst>
          </p:cNvPr>
          <p:cNvSpPr>
            <a:spLocks/>
          </p:cNvSpPr>
          <p:nvPr userDrawn="1"/>
        </p:nvSpPr>
        <p:spPr bwMode="auto">
          <a:xfrm>
            <a:off x="2362200" y="2636838"/>
            <a:ext cx="127000" cy="180975"/>
          </a:xfrm>
          <a:custGeom>
            <a:avLst/>
            <a:gdLst>
              <a:gd name="T0" fmla="*/ 22 w 43"/>
              <a:gd name="T1" fmla="*/ 62 h 62"/>
              <a:gd name="T2" fmla="*/ 19 w 43"/>
              <a:gd name="T3" fmla="*/ 62 h 62"/>
              <a:gd name="T4" fmla="*/ 1 w 43"/>
              <a:gd name="T5" fmla="*/ 38 h 62"/>
              <a:gd name="T6" fmla="*/ 19 w 43"/>
              <a:gd name="T7" fmla="*/ 3 h 62"/>
              <a:gd name="T8" fmla="*/ 21 w 43"/>
              <a:gd name="T9" fmla="*/ 0 h 62"/>
              <a:gd name="T10" fmla="*/ 23 w 43"/>
              <a:gd name="T11" fmla="*/ 3 h 62"/>
              <a:gd name="T12" fmla="*/ 42 w 43"/>
              <a:gd name="T13" fmla="*/ 38 h 62"/>
              <a:gd name="T14" fmla="*/ 36 w 43"/>
              <a:gd name="T15" fmla="*/ 56 h 62"/>
              <a:gd name="T16" fmla="*/ 22 w 43"/>
              <a:gd name="T17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" h="62">
                <a:moveTo>
                  <a:pt x="22" y="62"/>
                </a:moveTo>
                <a:cubicBezTo>
                  <a:pt x="21" y="62"/>
                  <a:pt x="20" y="62"/>
                  <a:pt x="19" y="62"/>
                </a:cubicBezTo>
                <a:cubicBezTo>
                  <a:pt x="4" y="60"/>
                  <a:pt x="0" y="46"/>
                  <a:pt x="1" y="38"/>
                </a:cubicBezTo>
                <a:cubicBezTo>
                  <a:pt x="1" y="32"/>
                  <a:pt x="16" y="8"/>
                  <a:pt x="19" y="3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3"/>
                  <a:pt x="23" y="3"/>
                  <a:pt x="23" y="3"/>
                </a:cubicBezTo>
                <a:cubicBezTo>
                  <a:pt x="24" y="4"/>
                  <a:pt x="40" y="30"/>
                  <a:pt x="42" y="38"/>
                </a:cubicBezTo>
                <a:cubicBezTo>
                  <a:pt x="43" y="43"/>
                  <a:pt x="41" y="51"/>
                  <a:pt x="36" y="56"/>
                </a:cubicBezTo>
                <a:cubicBezTo>
                  <a:pt x="32" y="60"/>
                  <a:pt x="27" y="62"/>
                  <a:pt x="22" y="62"/>
                </a:cubicBezTo>
                <a:close/>
              </a:path>
            </a:pathLst>
          </a:custGeom>
          <a:noFill/>
          <a:ln w="1587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9" name="Freeform 14">
            <a:extLst>
              <a:ext uri="{FF2B5EF4-FFF2-40B4-BE49-F238E27FC236}">
                <a16:creationId xmlns:a16="http://schemas.microsoft.com/office/drawing/2014/main" id="{DEC8BAA2-E108-4E48-B292-4DCE715D422C}"/>
              </a:ext>
            </a:extLst>
          </p:cNvPr>
          <p:cNvSpPr>
            <a:spLocks/>
          </p:cNvSpPr>
          <p:nvPr userDrawn="1"/>
        </p:nvSpPr>
        <p:spPr bwMode="auto">
          <a:xfrm>
            <a:off x="2278063" y="2581276"/>
            <a:ext cx="111125" cy="146050"/>
          </a:xfrm>
          <a:custGeom>
            <a:avLst/>
            <a:gdLst>
              <a:gd name="T0" fmla="*/ 2 w 38"/>
              <a:gd name="T1" fmla="*/ 50 h 50"/>
              <a:gd name="T2" fmla="*/ 0 w 38"/>
              <a:gd name="T3" fmla="*/ 47 h 50"/>
              <a:gd name="T4" fmla="*/ 35 w 38"/>
              <a:gd name="T5" fmla="*/ 1 h 50"/>
              <a:gd name="T6" fmla="*/ 38 w 38"/>
              <a:gd name="T7" fmla="*/ 2 h 50"/>
              <a:gd name="T8" fmla="*/ 36 w 38"/>
              <a:gd name="T9" fmla="*/ 6 h 50"/>
              <a:gd name="T10" fmla="*/ 5 w 38"/>
              <a:gd name="T11" fmla="*/ 47 h 50"/>
              <a:gd name="T12" fmla="*/ 2 w 38"/>
              <a:gd name="T13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50">
                <a:moveTo>
                  <a:pt x="2" y="50"/>
                </a:moveTo>
                <a:cubicBezTo>
                  <a:pt x="1" y="50"/>
                  <a:pt x="0" y="49"/>
                  <a:pt x="0" y="47"/>
                </a:cubicBezTo>
                <a:cubicBezTo>
                  <a:pt x="0" y="25"/>
                  <a:pt x="14" y="7"/>
                  <a:pt x="35" y="1"/>
                </a:cubicBezTo>
                <a:cubicBezTo>
                  <a:pt x="36" y="0"/>
                  <a:pt x="38" y="1"/>
                  <a:pt x="38" y="2"/>
                </a:cubicBezTo>
                <a:cubicBezTo>
                  <a:pt x="38" y="4"/>
                  <a:pt x="38" y="5"/>
                  <a:pt x="36" y="6"/>
                </a:cubicBezTo>
                <a:cubicBezTo>
                  <a:pt x="17" y="11"/>
                  <a:pt x="5" y="28"/>
                  <a:pt x="5" y="47"/>
                </a:cubicBezTo>
                <a:cubicBezTo>
                  <a:pt x="5" y="49"/>
                  <a:pt x="4" y="50"/>
                  <a:pt x="2" y="50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3B271D1F-FFE0-4A25-BB5D-5FC51E10FD28}"/>
              </a:ext>
            </a:extLst>
          </p:cNvPr>
          <p:cNvSpPr>
            <a:spLocks/>
          </p:cNvSpPr>
          <p:nvPr userDrawn="1"/>
        </p:nvSpPr>
        <p:spPr bwMode="auto">
          <a:xfrm>
            <a:off x="2260600" y="2695576"/>
            <a:ext cx="49213" cy="34925"/>
          </a:xfrm>
          <a:custGeom>
            <a:avLst/>
            <a:gdLst>
              <a:gd name="T0" fmla="*/ 8 w 17"/>
              <a:gd name="T1" fmla="*/ 12 h 12"/>
              <a:gd name="T2" fmla="*/ 1 w 17"/>
              <a:gd name="T3" fmla="*/ 4 h 12"/>
              <a:gd name="T4" fmla="*/ 1 w 17"/>
              <a:gd name="T5" fmla="*/ 1 h 12"/>
              <a:gd name="T6" fmla="*/ 5 w 17"/>
              <a:gd name="T7" fmla="*/ 1 h 12"/>
              <a:gd name="T8" fmla="*/ 8 w 17"/>
              <a:gd name="T9" fmla="*/ 5 h 12"/>
              <a:gd name="T10" fmla="*/ 12 w 17"/>
              <a:gd name="T11" fmla="*/ 1 h 12"/>
              <a:gd name="T12" fmla="*/ 16 w 17"/>
              <a:gd name="T13" fmla="*/ 1 h 12"/>
              <a:gd name="T14" fmla="*/ 16 w 17"/>
              <a:gd name="T15" fmla="*/ 4 h 12"/>
              <a:gd name="T16" fmla="*/ 8 w 17"/>
              <a:gd name="T1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12">
                <a:moveTo>
                  <a:pt x="8" y="12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cubicBezTo>
                  <a:pt x="8" y="5"/>
                  <a:pt x="8" y="5"/>
                  <a:pt x="8" y="5"/>
                </a:cubicBezTo>
                <a:cubicBezTo>
                  <a:pt x="12" y="1"/>
                  <a:pt x="12" y="1"/>
                  <a:pt x="12" y="1"/>
                </a:cubicBezTo>
                <a:cubicBezTo>
                  <a:pt x="13" y="0"/>
                  <a:pt x="15" y="0"/>
                  <a:pt x="16" y="1"/>
                </a:cubicBezTo>
                <a:cubicBezTo>
                  <a:pt x="17" y="2"/>
                  <a:pt x="17" y="3"/>
                  <a:pt x="16" y="4"/>
                </a:cubicBezTo>
                <a:lnTo>
                  <a:pt x="8" y="12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1" name="Freeform 16">
            <a:extLst>
              <a:ext uri="{FF2B5EF4-FFF2-40B4-BE49-F238E27FC236}">
                <a16:creationId xmlns:a16="http://schemas.microsoft.com/office/drawing/2014/main" id="{3D93AAC0-6799-43F8-AD94-EE639A720664}"/>
              </a:ext>
            </a:extLst>
          </p:cNvPr>
          <p:cNvSpPr>
            <a:spLocks/>
          </p:cNvSpPr>
          <p:nvPr userDrawn="1"/>
        </p:nvSpPr>
        <p:spPr bwMode="auto">
          <a:xfrm>
            <a:off x="2281238" y="2765426"/>
            <a:ext cx="142875" cy="111125"/>
          </a:xfrm>
          <a:custGeom>
            <a:avLst/>
            <a:gdLst>
              <a:gd name="T0" fmla="*/ 47 w 49"/>
              <a:gd name="T1" fmla="*/ 38 h 38"/>
              <a:gd name="T2" fmla="*/ 0 w 49"/>
              <a:gd name="T3" fmla="*/ 3 h 38"/>
              <a:gd name="T4" fmla="*/ 2 w 49"/>
              <a:gd name="T5" fmla="*/ 0 h 38"/>
              <a:gd name="T6" fmla="*/ 5 w 49"/>
              <a:gd name="T7" fmla="*/ 2 h 38"/>
              <a:gd name="T8" fmla="*/ 47 w 49"/>
              <a:gd name="T9" fmla="*/ 33 h 38"/>
              <a:gd name="T10" fmla="*/ 49 w 49"/>
              <a:gd name="T11" fmla="*/ 35 h 38"/>
              <a:gd name="T12" fmla="*/ 47 w 49"/>
              <a:gd name="T13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" h="38">
                <a:moveTo>
                  <a:pt x="47" y="38"/>
                </a:moveTo>
                <a:cubicBezTo>
                  <a:pt x="25" y="38"/>
                  <a:pt x="7" y="24"/>
                  <a:pt x="0" y="3"/>
                </a:cubicBezTo>
                <a:cubicBezTo>
                  <a:pt x="0" y="2"/>
                  <a:pt x="0" y="0"/>
                  <a:pt x="2" y="0"/>
                </a:cubicBezTo>
                <a:cubicBezTo>
                  <a:pt x="3" y="0"/>
                  <a:pt x="4" y="0"/>
                  <a:pt x="5" y="2"/>
                </a:cubicBezTo>
                <a:cubicBezTo>
                  <a:pt x="11" y="20"/>
                  <a:pt x="27" y="33"/>
                  <a:pt x="47" y="33"/>
                </a:cubicBezTo>
                <a:cubicBezTo>
                  <a:pt x="48" y="33"/>
                  <a:pt x="49" y="34"/>
                  <a:pt x="49" y="35"/>
                </a:cubicBezTo>
                <a:cubicBezTo>
                  <a:pt x="49" y="37"/>
                  <a:pt x="48" y="38"/>
                  <a:pt x="47" y="38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2" name="Freeform 17">
            <a:extLst>
              <a:ext uri="{FF2B5EF4-FFF2-40B4-BE49-F238E27FC236}">
                <a16:creationId xmlns:a16="http://schemas.microsoft.com/office/drawing/2014/main" id="{BFEE9D84-B949-4B5A-8E30-F3C352D69B5E}"/>
              </a:ext>
            </a:extLst>
          </p:cNvPr>
          <p:cNvSpPr>
            <a:spLocks/>
          </p:cNvSpPr>
          <p:nvPr userDrawn="1"/>
        </p:nvSpPr>
        <p:spPr bwMode="auto">
          <a:xfrm>
            <a:off x="2392363" y="2844801"/>
            <a:ext cx="34925" cy="46038"/>
          </a:xfrm>
          <a:custGeom>
            <a:avLst/>
            <a:gdLst>
              <a:gd name="T0" fmla="*/ 3 w 12"/>
              <a:gd name="T1" fmla="*/ 16 h 16"/>
              <a:gd name="T2" fmla="*/ 1 w 12"/>
              <a:gd name="T3" fmla="*/ 15 h 16"/>
              <a:gd name="T4" fmla="*/ 1 w 12"/>
              <a:gd name="T5" fmla="*/ 12 h 16"/>
              <a:gd name="T6" fmla="*/ 5 w 12"/>
              <a:gd name="T7" fmla="*/ 8 h 16"/>
              <a:gd name="T8" fmla="*/ 1 w 12"/>
              <a:gd name="T9" fmla="*/ 4 h 16"/>
              <a:gd name="T10" fmla="*/ 1 w 12"/>
              <a:gd name="T11" fmla="*/ 1 h 16"/>
              <a:gd name="T12" fmla="*/ 4 w 12"/>
              <a:gd name="T13" fmla="*/ 1 h 16"/>
              <a:gd name="T14" fmla="*/ 12 w 12"/>
              <a:gd name="T15" fmla="*/ 8 h 16"/>
              <a:gd name="T16" fmla="*/ 4 w 12"/>
              <a:gd name="T17" fmla="*/ 16 h 16"/>
              <a:gd name="T18" fmla="*/ 3 w 12"/>
              <a:gd name="T1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6">
                <a:moveTo>
                  <a:pt x="3" y="16"/>
                </a:moveTo>
                <a:cubicBezTo>
                  <a:pt x="2" y="16"/>
                  <a:pt x="1" y="16"/>
                  <a:pt x="1" y="15"/>
                </a:cubicBezTo>
                <a:cubicBezTo>
                  <a:pt x="0" y="14"/>
                  <a:pt x="0" y="13"/>
                  <a:pt x="1" y="12"/>
                </a:cubicBezTo>
                <a:cubicBezTo>
                  <a:pt x="5" y="8"/>
                  <a:pt x="5" y="8"/>
                  <a:pt x="5" y="8"/>
                </a:cubicBezTo>
                <a:cubicBezTo>
                  <a:pt x="1" y="4"/>
                  <a:pt x="1" y="4"/>
                  <a:pt x="1" y="4"/>
                </a:cubicBezTo>
                <a:cubicBezTo>
                  <a:pt x="0" y="4"/>
                  <a:pt x="0" y="2"/>
                  <a:pt x="1" y="1"/>
                </a:cubicBezTo>
                <a:cubicBezTo>
                  <a:pt x="2" y="0"/>
                  <a:pt x="3" y="0"/>
                  <a:pt x="4" y="1"/>
                </a:cubicBezTo>
                <a:cubicBezTo>
                  <a:pt x="12" y="8"/>
                  <a:pt x="12" y="8"/>
                  <a:pt x="12" y="8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6"/>
                  <a:pt x="3" y="16"/>
                  <a:pt x="3" y="16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3" name="Freeform 18">
            <a:extLst>
              <a:ext uri="{FF2B5EF4-FFF2-40B4-BE49-F238E27FC236}">
                <a16:creationId xmlns:a16="http://schemas.microsoft.com/office/drawing/2014/main" id="{D312E135-94FF-4216-85C9-9EA179F22D48}"/>
              </a:ext>
            </a:extLst>
          </p:cNvPr>
          <p:cNvSpPr>
            <a:spLocks/>
          </p:cNvSpPr>
          <p:nvPr userDrawn="1"/>
        </p:nvSpPr>
        <p:spPr bwMode="auto">
          <a:xfrm>
            <a:off x="2459038" y="2727326"/>
            <a:ext cx="114300" cy="146050"/>
          </a:xfrm>
          <a:custGeom>
            <a:avLst/>
            <a:gdLst>
              <a:gd name="T0" fmla="*/ 3 w 39"/>
              <a:gd name="T1" fmla="*/ 50 h 50"/>
              <a:gd name="T2" fmla="*/ 1 w 39"/>
              <a:gd name="T3" fmla="*/ 48 h 50"/>
              <a:gd name="T4" fmla="*/ 2 w 39"/>
              <a:gd name="T5" fmla="*/ 45 h 50"/>
              <a:gd name="T6" fmla="*/ 34 w 39"/>
              <a:gd name="T7" fmla="*/ 3 h 50"/>
              <a:gd name="T8" fmla="*/ 36 w 39"/>
              <a:gd name="T9" fmla="*/ 0 h 50"/>
              <a:gd name="T10" fmla="*/ 39 w 39"/>
              <a:gd name="T11" fmla="*/ 3 h 50"/>
              <a:gd name="T12" fmla="*/ 4 w 39"/>
              <a:gd name="T13" fmla="*/ 50 h 50"/>
              <a:gd name="T14" fmla="*/ 3 w 39"/>
              <a:gd name="T15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50">
                <a:moveTo>
                  <a:pt x="3" y="50"/>
                </a:moveTo>
                <a:cubicBezTo>
                  <a:pt x="2" y="50"/>
                  <a:pt x="1" y="49"/>
                  <a:pt x="1" y="48"/>
                </a:cubicBezTo>
                <a:cubicBezTo>
                  <a:pt x="0" y="47"/>
                  <a:pt x="1" y="45"/>
                  <a:pt x="2" y="45"/>
                </a:cubicBezTo>
                <a:cubicBezTo>
                  <a:pt x="21" y="39"/>
                  <a:pt x="34" y="23"/>
                  <a:pt x="34" y="3"/>
                </a:cubicBezTo>
                <a:cubicBezTo>
                  <a:pt x="34" y="1"/>
                  <a:pt x="35" y="0"/>
                  <a:pt x="36" y="0"/>
                </a:cubicBezTo>
                <a:cubicBezTo>
                  <a:pt x="38" y="0"/>
                  <a:pt x="39" y="1"/>
                  <a:pt x="39" y="3"/>
                </a:cubicBezTo>
                <a:cubicBezTo>
                  <a:pt x="39" y="25"/>
                  <a:pt x="25" y="43"/>
                  <a:pt x="4" y="50"/>
                </a:cubicBezTo>
                <a:cubicBezTo>
                  <a:pt x="4" y="50"/>
                  <a:pt x="3" y="50"/>
                  <a:pt x="3" y="50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52248D11-CB7E-4EB9-A81C-4BA8194485D8}"/>
              </a:ext>
            </a:extLst>
          </p:cNvPr>
          <p:cNvSpPr>
            <a:spLocks/>
          </p:cNvSpPr>
          <p:nvPr userDrawn="1"/>
        </p:nvSpPr>
        <p:spPr bwMode="auto">
          <a:xfrm>
            <a:off x="2541588" y="2724151"/>
            <a:ext cx="49213" cy="38100"/>
          </a:xfrm>
          <a:custGeom>
            <a:avLst/>
            <a:gdLst>
              <a:gd name="T0" fmla="*/ 3 w 17"/>
              <a:gd name="T1" fmla="*/ 12 h 13"/>
              <a:gd name="T2" fmla="*/ 1 w 17"/>
              <a:gd name="T3" fmla="*/ 12 h 13"/>
              <a:gd name="T4" fmla="*/ 1 w 17"/>
              <a:gd name="T5" fmla="*/ 8 h 13"/>
              <a:gd name="T6" fmla="*/ 8 w 17"/>
              <a:gd name="T7" fmla="*/ 0 h 13"/>
              <a:gd name="T8" fmla="*/ 16 w 17"/>
              <a:gd name="T9" fmla="*/ 8 h 13"/>
              <a:gd name="T10" fmla="*/ 16 w 17"/>
              <a:gd name="T11" fmla="*/ 12 h 13"/>
              <a:gd name="T12" fmla="*/ 12 w 17"/>
              <a:gd name="T13" fmla="*/ 11 h 13"/>
              <a:gd name="T14" fmla="*/ 8 w 17"/>
              <a:gd name="T15" fmla="*/ 7 h 13"/>
              <a:gd name="T16" fmla="*/ 5 w 17"/>
              <a:gd name="T17" fmla="*/ 11 h 13"/>
              <a:gd name="T18" fmla="*/ 3 w 17"/>
              <a:gd name="T1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" h="13">
                <a:moveTo>
                  <a:pt x="3" y="12"/>
                </a:moveTo>
                <a:cubicBezTo>
                  <a:pt x="2" y="12"/>
                  <a:pt x="2" y="12"/>
                  <a:pt x="1" y="12"/>
                </a:cubicBezTo>
                <a:cubicBezTo>
                  <a:pt x="0" y="11"/>
                  <a:pt x="0" y="9"/>
                  <a:pt x="1" y="8"/>
                </a:cubicBezTo>
                <a:cubicBezTo>
                  <a:pt x="8" y="0"/>
                  <a:pt x="8" y="0"/>
                  <a:pt x="8" y="0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9"/>
                  <a:pt x="17" y="11"/>
                  <a:pt x="16" y="12"/>
                </a:cubicBezTo>
                <a:cubicBezTo>
                  <a:pt x="15" y="13"/>
                  <a:pt x="13" y="13"/>
                  <a:pt x="12" y="11"/>
                </a:cubicBezTo>
                <a:cubicBezTo>
                  <a:pt x="8" y="7"/>
                  <a:pt x="8" y="7"/>
                  <a:pt x="8" y="7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2"/>
                  <a:pt x="3" y="12"/>
                  <a:pt x="3" y="12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5" name="Freeform 20">
            <a:extLst>
              <a:ext uri="{FF2B5EF4-FFF2-40B4-BE49-F238E27FC236}">
                <a16:creationId xmlns:a16="http://schemas.microsoft.com/office/drawing/2014/main" id="{82763B6D-3C65-4085-BC81-49430F1E86B4}"/>
              </a:ext>
            </a:extLst>
          </p:cNvPr>
          <p:cNvSpPr>
            <a:spLocks/>
          </p:cNvSpPr>
          <p:nvPr userDrawn="1"/>
        </p:nvSpPr>
        <p:spPr bwMode="auto">
          <a:xfrm>
            <a:off x="2424113" y="2581276"/>
            <a:ext cx="149225" cy="114300"/>
          </a:xfrm>
          <a:custGeom>
            <a:avLst/>
            <a:gdLst>
              <a:gd name="T0" fmla="*/ 48 w 51"/>
              <a:gd name="T1" fmla="*/ 39 h 39"/>
              <a:gd name="T2" fmla="*/ 45 w 51"/>
              <a:gd name="T3" fmla="*/ 37 h 39"/>
              <a:gd name="T4" fmla="*/ 3 w 51"/>
              <a:gd name="T5" fmla="*/ 5 h 39"/>
              <a:gd name="T6" fmla="*/ 0 w 51"/>
              <a:gd name="T7" fmla="*/ 2 h 39"/>
              <a:gd name="T8" fmla="*/ 3 w 51"/>
              <a:gd name="T9" fmla="*/ 0 h 39"/>
              <a:gd name="T10" fmla="*/ 50 w 51"/>
              <a:gd name="T11" fmla="*/ 36 h 39"/>
              <a:gd name="T12" fmla="*/ 48 w 51"/>
              <a:gd name="T13" fmla="*/ 39 h 39"/>
              <a:gd name="T14" fmla="*/ 48 w 51"/>
              <a:gd name="T1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" h="39">
                <a:moveTo>
                  <a:pt x="48" y="39"/>
                </a:moveTo>
                <a:cubicBezTo>
                  <a:pt x="47" y="39"/>
                  <a:pt x="46" y="38"/>
                  <a:pt x="45" y="37"/>
                </a:cubicBezTo>
                <a:cubicBezTo>
                  <a:pt x="40" y="17"/>
                  <a:pt x="23" y="5"/>
                  <a:pt x="3" y="5"/>
                </a:cubicBezTo>
                <a:cubicBezTo>
                  <a:pt x="2" y="5"/>
                  <a:pt x="0" y="3"/>
                  <a:pt x="0" y="2"/>
                </a:cubicBezTo>
                <a:cubicBezTo>
                  <a:pt x="0" y="1"/>
                  <a:pt x="2" y="0"/>
                  <a:pt x="3" y="0"/>
                </a:cubicBezTo>
                <a:cubicBezTo>
                  <a:pt x="26" y="0"/>
                  <a:pt x="44" y="14"/>
                  <a:pt x="50" y="36"/>
                </a:cubicBezTo>
                <a:cubicBezTo>
                  <a:pt x="51" y="37"/>
                  <a:pt x="50" y="39"/>
                  <a:pt x="48" y="39"/>
                </a:cubicBezTo>
                <a:cubicBezTo>
                  <a:pt x="48" y="39"/>
                  <a:pt x="48" y="39"/>
                  <a:pt x="48" y="39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6" name="Freeform 21">
            <a:extLst>
              <a:ext uri="{FF2B5EF4-FFF2-40B4-BE49-F238E27FC236}">
                <a16:creationId xmlns:a16="http://schemas.microsoft.com/office/drawing/2014/main" id="{23EA2137-64BE-44A8-9D54-B37B311B1424}"/>
              </a:ext>
            </a:extLst>
          </p:cNvPr>
          <p:cNvSpPr>
            <a:spLocks/>
          </p:cNvSpPr>
          <p:nvPr userDrawn="1"/>
        </p:nvSpPr>
        <p:spPr bwMode="auto">
          <a:xfrm>
            <a:off x="2420938" y="2563813"/>
            <a:ext cx="38100" cy="46038"/>
          </a:xfrm>
          <a:custGeom>
            <a:avLst/>
            <a:gdLst>
              <a:gd name="T0" fmla="*/ 10 w 13"/>
              <a:gd name="T1" fmla="*/ 16 h 16"/>
              <a:gd name="T2" fmla="*/ 8 w 13"/>
              <a:gd name="T3" fmla="*/ 16 h 16"/>
              <a:gd name="T4" fmla="*/ 0 w 13"/>
              <a:gd name="T5" fmla="*/ 8 h 16"/>
              <a:gd name="T6" fmla="*/ 8 w 13"/>
              <a:gd name="T7" fmla="*/ 1 h 16"/>
              <a:gd name="T8" fmla="*/ 12 w 13"/>
              <a:gd name="T9" fmla="*/ 1 h 16"/>
              <a:gd name="T10" fmla="*/ 12 w 13"/>
              <a:gd name="T11" fmla="*/ 4 h 16"/>
              <a:gd name="T12" fmla="*/ 8 w 13"/>
              <a:gd name="T13" fmla="*/ 8 h 16"/>
              <a:gd name="T14" fmla="*/ 12 w 13"/>
              <a:gd name="T15" fmla="*/ 12 h 16"/>
              <a:gd name="T16" fmla="*/ 12 w 13"/>
              <a:gd name="T17" fmla="*/ 15 h 16"/>
              <a:gd name="T18" fmla="*/ 10 w 13"/>
              <a:gd name="T1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16">
                <a:moveTo>
                  <a:pt x="10" y="16"/>
                </a:moveTo>
                <a:cubicBezTo>
                  <a:pt x="9" y="16"/>
                  <a:pt x="9" y="16"/>
                  <a:pt x="8" y="16"/>
                </a:cubicBezTo>
                <a:cubicBezTo>
                  <a:pt x="0" y="8"/>
                  <a:pt x="0" y="8"/>
                  <a:pt x="0" y="8"/>
                </a:cubicBezTo>
                <a:cubicBezTo>
                  <a:pt x="8" y="1"/>
                  <a:pt x="8" y="1"/>
                  <a:pt x="8" y="1"/>
                </a:cubicBezTo>
                <a:cubicBezTo>
                  <a:pt x="9" y="0"/>
                  <a:pt x="11" y="0"/>
                  <a:pt x="12" y="1"/>
                </a:cubicBezTo>
                <a:cubicBezTo>
                  <a:pt x="13" y="2"/>
                  <a:pt x="13" y="3"/>
                  <a:pt x="12" y="4"/>
                </a:cubicBezTo>
                <a:cubicBezTo>
                  <a:pt x="8" y="8"/>
                  <a:pt x="8" y="8"/>
                  <a:pt x="8" y="8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3"/>
                  <a:pt x="13" y="14"/>
                  <a:pt x="12" y="15"/>
                </a:cubicBezTo>
                <a:cubicBezTo>
                  <a:pt x="11" y="16"/>
                  <a:pt x="11" y="16"/>
                  <a:pt x="10" y="16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8" name="AutoShape 23">
            <a:extLst>
              <a:ext uri="{FF2B5EF4-FFF2-40B4-BE49-F238E27FC236}">
                <a16:creationId xmlns:a16="http://schemas.microsoft.com/office/drawing/2014/main" id="{39B56EC3-34C0-46B9-ACCE-1CF65A12C33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965575" y="2598738"/>
            <a:ext cx="334963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9" name="Freeform 25">
            <a:extLst>
              <a:ext uri="{FF2B5EF4-FFF2-40B4-BE49-F238E27FC236}">
                <a16:creationId xmlns:a16="http://schemas.microsoft.com/office/drawing/2014/main" id="{0753B486-7B18-4409-AD17-A55863FD8B3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962400" y="2598738"/>
            <a:ext cx="341313" cy="306387"/>
          </a:xfrm>
          <a:custGeom>
            <a:avLst/>
            <a:gdLst>
              <a:gd name="T0" fmla="*/ 81 w 122"/>
              <a:gd name="T1" fmla="*/ 84 h 109"/>
              <a:gd name="T2" fmla="*/ 64 w 122"/>
              <a:gd name="T3" fmla="*/ 53 h 109"/>
              <a:gd name="T4" fmla="*/ 99 w 122"/>
              <a:gd name="T5" fmla="*/ 53 h 109"/>
              <a:gd name="T6" fmla="*/ 61 w 122"/>
              <a:gd name="T7" fmla="*/ 48 h 109"/>
              <a:gd name="T8" fmla="*/ 43 w 122"/>
              <a:gd name="T9" fmla="*/ 17 h 109"/>
              <a:gd name="T10" fmla="*/ 79 w 122"/>
              <a:gd name="T11" fmla="*/ 17 h 109"/>
              <a:gd name="T12" fmla="*/ 61 w 122"/>
              <a:gd name="T13" fmla="*/ 48 h 109"/>
              <a:gd name="T14" fmla="*/ 40 w 122"/>
              <a:gd name="T15" fmla="*/ 84 h 109"/>
              <a:gd name="T16" fmla="*/ 22 w 122"/>
              <a:gd name="T17" fmla="*/ 53 h 109"/>
              <a:gd name="T18" fmla="*/ 58 w 122"/>
              <a:gd name="T19" fmla="*/ 53 h 109"/>
              <a:gd name="T20" fmla="*/ 120 w 122"/>
              <a:gd name="T21" fmla="*/ 83 h 109"/>
              <a:gd name="T22" fmla="*/ 105 w 122"/>
              <a:gd name="T23" fmla="*/ 53 h 109"/>
              <a:gd name="T24" fmla="*/ 121 w 122"/>
              <a:gd name="T25" fmla="*/ 41 h 109"/>
              <a:gd name="T26" fmla="*/ 102 w 122"/>
              <a:gd name="T27" fmla="*/ 48 h 109"/>
              <a:gd name="T28" fmla="*/ 85 w 122"/>
              <a:gd name="T29" fmla="*/ 17 h 109"/>
              <a:gd name="T30" fmla="*/ 100 w 122"/>
              <a:gd name="T31" fmla="*/ 5 h 109"/>
              <a:gd name="T32" fmla="*/ 82 w 122"/>
              <a:gd name="T33" fmla="*/ 12 h 109"/>
              <a:gd name="T34" fmla="*/ 59 w 122"/>
              <a:gd name="T35" fmla="*/ 0 h 109"/>
              <a:gd name="T36" fmla="*/ 25 w 122"/>
              <a:gd name="T37" fmla="*/ 3 h 109"/>
              <a:gd name="T38" fmla="*/ 22 w 122"/>
              <a:gd name="T39" fmla="*/ 9 h 109"/>
              <a:gd name="T40" fmla="*/ 37 w 122"/>
              <a:gd name="T41" fmla="*/ 38 h 109"/>
              <a:gd name="T42" fmla="*/ 16 w 122"/>
              <a:gd name="T43" fmla="*/ 51 h 109"/>
              <a:gd name="T44" fmla="*/ 2 w 122"/>
              <a:gd name="T45" fmla="*/ 82 h 109"/>
              <a:gd name="T46" fmla="*/ 3 w 122"/>
              <a:gd name="T47" fmla="*/ 88 h 109"/>
              <a:gd name="T48" fmla="*/ 19 w 122"/>
              <a:gd name="T49" fmla="*/ 79 h 109"/>
              <a:gd name="T50" fmla="*/ 40 w 122"/>
              <a:gd name="T51" fmla="*/ 91 h 109"/>
              <a:gd name="T52" fmla="*/ 61 w 122"/>
              <a:gd name="T53" fmla="*/ 79 h 109"/>
              <a:gd name="T54" fmla="*/ 78 w 122"/>
              <a:gd name="T55" fmla="*/ 106 h 109"/>
              <a:gd name="T56" fmla="*/ 84 w 122"/>
              <a:gd name="T57" fmla="*/ 106 h 109"/>
              <a:gd name="T58" fmla="*/ 102 w 122"/>
              <a:gd name="T59" fmla="*/ 79 h 109"/>
              <a:gd name="T60" fmla="*/ 119 w 122"/>
              <a:gd name="T61" fmla="*/ 88 h 109"/>
              <a:gd name="T62" fmla="*/ 120 w 122"/>
              <a:gd name="T63" fmla="*/ 8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2" h="109">
                <a:moveTo>
                  <a:pt x="99" y="74"/>
                </a:moveTo>
                <a:cubicBezTo>
                  <a:pt x="81" y="84"/>
                  <a:pt x="81" y="84"/>
                  <a:pt x="81" y="84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53"/>
                  <a:pt x="64" y="53"/>
                  <a:pt x="64" y="53"/>
                </a:cubicBezTo>
                <a:cubicBezTo>
                  <a:pt x="81" y="43"/>
                  <a:pt x="81" y="43"/>
                  <a:pt x="81" y="43"/>
                </a:cubicBezTo>
                <a:cubicBezTo>
                  <a:pt x="99" y="53"/>
                  <a:pt x="99" y="53"/>
                  <a:pt x="99" y="53"/>
                </a:cubicBezTo>
                <a:lnTo>
                  <a:pt x="99" y="74"/>
                </a:lnTo>
                <a:close/>
                <a:moveTo>
                  <a:pt x="61" y="48"/>
                </a:moveTo>
                <a:cubicBezTo>
                  <a:pt x="43" y="37"/>
                  <a:pt x="43" y="37"/>
                  <a:pt x="43" y="37"/>
                </a:cubicBezTo>
                <a:cubicBezTo>
                  <a:pt x="43" y="17"/>
                  <a:pt x="43" y="17"/>
                  <a:pt x="43" y="17"/>
                </a:cubicBezTo>
                <a:cubicBezTo>
                  <a:pt x="61" y="6"/>
                  <a:pt x="61" y="6"/>
                  <a:pt x="61" y="6"/>
                </a:cubicBezTo>
                <a:cubicBezTo>
                  <a:pt x="79" y="17"/>
                  <a:pt x="79" y="17"/>
                  <a:pt x="79" y="17"/>
                </a:cubicBezTo>
                <a:cubicBezTo>
                  <a:pt x="79" y="37"/>
                  <a:pt x="79" y="37"/>
                  <a:pt x="79" y="37"/>
                </a:cubicBezTo>
                <a:lnTo>
                  <a:pt x="61" y="48"/>
                </a:lnTo>
                <a:close/>
                <a:moveTo>
                  <a:pt x="58" y="74"/>
                </a:moveTo>
                <a:cubicBezTo>
                  <a:pt x="40" y="84"/>
                  <a:pt x="40" y="84"/>
                  <a:pt x="40" y="84"/>
                </a:cubicBezTo>
                <a:cubicBezTo>
                  <a:pt x="22" y="74"/>
                  <a:pt x="22" y="74"/>
                  <a:pt x="22" y="74"/>
                </a:cubicBezTo>
                <a:cubicBezTo>
                  <a:pt x="22" y="53"/>
                  <a:pt x="22" y="53"/>
                  <a:pt x="22" y="53"/>
                </a:cubicBezTo>
                <a:cubicBezTo>
                  <a:pt x="40" y="43"/>
                  <a:pt x="40" y="43"/>
                  <a:pt x="40" y="43"/>
                </a:cubicBezTo>
                <a:cubicBezTo>
                  <a:pt x="58" y="53"/>
                  <a:pt x="58" y="53"/>
                  <a:pt x="58" y="53"/>
                </a:cubicBezTo>
                <a:lnTo>
                  <a:pt x="58" y="74"/>
                </a:lnTo>
                <a:close/>
                <a:moveTo>
                  <a:pt x="120" y="83"/>
                </a:moveTo>
                <a:cubicBezTo>
                  <a:pt x="105" y="74"/>
                  <a:pt x="105" y="74"/>
                  <a:pt x="105" y="74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21" y="44"/>
                  <a:pt x="121" y="42"/>
                  <a:pt x="121" y="41"/>
                </a:cubicBezTo>
                <a:cubicBezTo>
                  <a:pt x="120" y="40"/>
                  <a:pt x="118" y="39"/>
                  <a:pt x="117" y="40"/>
                </a:cubicBezTo>
                <a:cubicBezTo>
                  <a:pt x="102" y="48"/>
                  <a:pt x="102" y="48"/>
                  <a:pt x="102" y="4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17"/>
                  <a:pt x="85" y="17"/>
                  <a:pt x="85" y="17"/>
                </a:cubicBezTo>
                <a:cubicBezTo>
                  <a:pt x="99" y="9"/>
                  <a:pt x="99" y="9"/>
                  <a:pt x="99" y="9"/>
                </a:cubicBezTo>
                <a:cubicBezTo>
                  <a:pt x="101" y="8"/>
                  <a:pt x="101" y="6"/>
                  <a:pt x="100" y="5"/>
                </a:cubicBezTo>
                <a:cubicBezTo>
                  <a:pt x="100" y="3"/>
                  <a:pt x="98" y="3"/>
                  <a:pt x="96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62" y="0"/>
                  <a:pt x="62" y="0"/>
                  <a:pt x="62" y="0"/>
                </a:cubicBezTo>
                <a:cubicBezTo>
                  <a:pt x="61" y="0"/>
                  <a:pt x="60" y="0"/>
                  <a:pt x="59" y="0"/>
                </a:cubicBezTo>
                <a:cubicBezTo>
                  <a:pt x="40" y="12"/>
                  <a:pt x="40" y="12"/>
                  <a:pt x="40" y="12"/>
                </a:cubicBezTo>
                <a:cubicBezTo>
                  <a:pt x="25" y="3"/>
                  <a:pt x="25" y="3"/>
                  <a:pt x="25" y="3"/>
                </a:cubicBezTo>
                <a:cubicBezTo>
                  <a:pt x="24" y="3"/>
                  <a:pt x="22" y="3"/>
                  <a:pt x="21" y="4"/>
                </a:cubicBezTo>
                <a:cubicBezTo>
                  <a:pt x="20" y="6"/>
                  <a:pt x="21" y="8"/>
                  <a:pt x="22" y="9"/>
                </a:cubicBezTo>
                <a:cubicBezTo>
                  <a:pt x="37" y="17"/>
                  <a:pt x="37" y="17"/>
                  <a:pt x="37" y="17"/>
                </a:cubicBezTo>
                <a:cubicBezTo>
                  <a:pt x="37" y="38"/>
                  <a:pt x="37" y="38"/>
                  <a:pt x="37" y="38"/>
                </a:cubicBezTo>
                <a:cubicBezTo>
                  <a:pt x="18" y="49"/>
                  <a:pt x="18" y="49"/>
                  <a:pt x="18" y="49"/>
                </a:cubicBezTo>
                <a:cubicBezTo>
                  <a:pt x="17" y="49"/>
                  <a:pt x="16" y="50"/>
                  <a:pt x="16" y="51"/>
                </a:cubicBezTo>
                <a:cubicBezTo>
                  <a:pt x="16" y="74"/>
                  <a:pt x="16" y="74"/>
                  <a:pt x="16" y="74"/>
                </a:cubicBezTo>
                <a:cubicBezTo>
                  <a:pt x="2" y="82"/>
                  <a:pt x="2" y="82"/>
                  <a:pt x="2" y="82"/>
                </a:cubicBezTo>
                <a:cubicBezTo>
                  <a:pt x="0" y="83"/>
                  <a:pt x="0" y="85"/>
                  <a:pt x="0" y="87"/>
                </a:cubicBezTo>
                <a:cubicBezTo>
                  <a:pt x="1" y="87"/>
                  <a:pt x="2" y="88"/>
                  <a:pt x="3" y="88"/>
                </a:cubicBezTo>
                <a:cubicBezTo>
                  <a:pt x="4" y="88"/>
                  <a:pt x="4" y="88"/>
                  <a:pt x="5" y="88"/>
                </a:cubicBezTo>
                <a:cubicBezTo>
                  <a:pt x="19" y="79"/>
                  <a:pt x="19" y="79"/>
                  <a:pt x="19" y="79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1"/>
                  <a:pt x="40" y="91"/>
                </a:cubicBezTo>
                <a:cubicBezTo>
                  <a:pt x="40" y="91"/>
                  <a:pt x="41" y="90"/>
                  <a:pt x="41" y="90"/>
                </a:cubicBezTo>
                <a:cubicBezTo>
                  <a:pt x="61" y="79"/>
                  <a:pt x="61" y="79"/>
                  <a:pt x="61" y="79"/>
                </a:cubicBezTo>
                <a:cubicBezTo>
                  <a:pt x="78" y="89"/>
                  <a:pt x="78" y="89"/>
                  <a:pt x="78" y="89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8"/>
                  <a:pt x="80" y="109"/>
                  <a:pt x="81" y="109"/>
                </a:cubicBezTo>
                <a:cubicBezTo>
                  <a:pt x="83" y="109"/>
                  <a:pt x="84" y="108"/>
                  <a:pt x="84" y="106"/>
                </a:cubicBezTo>
                <a:cubicBezTo>
                  <a:pt x="84" y="89"/>
                  <a:pt x="84" y="89"/>
                  <a:pt x="84" y="8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18" y="88"/>
                  <a:pt x="118" y="88"/>
                  <a:pt x="119" y="88"/>
                </a:cubicBezTo>
                <a:cubicBezTo>
                  <a:pt x="120" y="88"/>
                  <a:pt x="121" y="88"/>
                  <a:pt x="121" y="87"/>
                </a:cubicBezTo>
                <a:cubicBezTo>
                  <a:pt x="122" y="85"/>
                  <a:pt x="122" y="83"/>
                  <a:pt x="120" y="83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1" name="AutoShape 27">
            <a:extLst>
              <a:ext uri="{FF2B5EF4-FFF2-40B4-BE49-F238E27FC236}">
                <a16:creationId xmlns:a16="http://schemas.microsoft.com/office/drawing/2014/main" id="{64FE7C10-40F7-4532-99EE-668E0680AAAD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4864100" y="2574925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2" name="Freeform 29">
            <a:extLst>
              <a:ext uri="{FF2B5EF4-FFF2-40B4-BE49-F238E27FC236}">
                <a16:creationId xmlns:a16="http://schemas.microsoft.com/office/drawing/2014/main" id="{A4F87EAA-B1FF-479E-BC24-629391870C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860925" y="2574925"/>
            <a:ext cx="284163" cy="304800"/>
          </a:xfrm>
          <a:custGeom>
            <a:avLst/>
            <a:gdLst>
              <a:gd name="T0" fmla="*/ 44 w 99"/>
              <a:gd name="T1" fmla="*/ 53 h 107"/>
              <a:gd name="T2" fmla="*/ 54 w 99"/>
              <a:gd name="T3" fmla="*/ 53 h 107"/>
              <a:gd name="T4" fmla="*/ 91 w 99"/>
              <a:gd name="T5" fmla="*/ 77 h 107"/>
              <a:gd name="T6" fmla="*/ 81 w 99"/>
              <a:gd name="T7" fmla="*/ 81 h 107"/>
              <a:gd name="T8" fmla="*/ 71 w 99"/>
              <a:gd name="T9" fmla="*/ 66 h 107"/>
              <a:gd name="T10" fmla="*/ 91 w 99"/>
              <a:gd name="T11" fmla="*/ 77 h 107"/>
              <a:gd name="T12" fmla="*/ 77 w 99"/>
              <a:gd name="T13" fmla="*/ 53 h 107"/>
              <a:gd name="T14" fmla="*/ 71 w 99"/>
              <a:gd name="T15" fmla="*/ 53 h 107"/>
              <a:gd name="T16" fmla="*/ 81 w 99"/>
              <a:gd name="T17" fmla="*/ 26 h 107"/>
              <a:gd name="T18" fmla="*/ 81 w 99"/>
              <a:gd name="T19" fmla="*/ 50 h 107"/>
              <a:gd name="T20" fmla="*/ 68 w 99"/>
              <a:gd name="T21" fmla="*/ 27 h 107"/>
              <a:gd name="T22" fmla="*/ 65 w 99"/>
              <a:gd name="T23" fmla="*/ 63 h 107"/>
              <a:gd name="T24" fmla="*/ 49 w 99"/>
              <a:gd name="T25" fmla="*/ 72 h 107"/>
              <a:gd name="T26" fmla="*/ 33 w 99"/>
              <a:gd name="T27" fmla="*/ 63 h 107"/>
              <a:gd name="T28" fmla="*/ 33 w 99"/>
              <a:gd name="T29" fmla="*/ 44 h 107"/>
              <a:gd name="T30" fmla="*/ 49 w 99"/>
              <a:gd name="T31" fmla="*/ 35 h 107"/>
              <a:gd name="T32" fmla="*/ 65 w 99"/>
              <a:gd name="T33" fmla="*/ 44 h 107"/>
              <a:gd name="T34" fmla="*/ 65 w 99"/>
              <a:gd name="T35" fmla="*/ 63 h 107"/>
              <a:gd name="T36" fmla="*/ 55 w 99"/>
              <a:gd name="T37" fmla="*/ 75 h 107"/>
              <a:gd name="T38" fmla="*/ 65 w 99"/>
              <a:gd name="T39" fmla="*/ 70 h 107"/>
              <a:gd name="T40" fmla="*/ 49 w 99"/>
              <a:gd name="T41" fmla="*/ 102 h 107"/>
              <a:gd name="T42" fmla="*/ 49 w 99"/>
              <a:gd name="T43" fmla="*/ 78 h 107"/>
              <a:gd name="T44" fmla="*/ 49 w 99"/>
              <a:gd name="T45" fmla="*/ 102 h 107"/>
              <a:gd name="T46" fmla="*/ 38 w 99"/>
              <a:gd name="T47" fmla="*/ 72 h 107"/>
              <a:gd name="T48" fmla="*/ 35 w 99"/>
              <a:gd name="T49" fmla="*/ 78 h 107"/>
              <a:gd name="T50" fmla="*/ 35 w 99"/>
              <a:gd name="T51" fmla="*/ 29 h 107"/>
              <a:gd name="T52" fmla="*/ 38 w 99"/>
              <a:gd name="T53" fmla="*/ 34 h 107"/>
              <a:gd name="T54" fmla="*/ 35 w 99"/>
              <a:gd name="T55" fmla="*/ 29 h 107"/>
              <a:gd name="T56" fmla="*/ 62 w 99"/>
              <a:gd name="T57" fmla="*/ 24 h 107"/>
              <a:gd name="T58" fmla="*/ 36 w 99"/>
              <a:gd name="T59" fmla="*/ 24 h 107"/>
              <a:gd name="T60" fmla="*/ 65 w 99"/>
              <a:gd name="T61" fmla="*/ 37 h 107"/>
              <a:gd name="T62" fmla="*/ 55 w 99"/>
              <a:gd name="T63" fmla="*/ 32 h 107"/>
              <a:gd name="T64" fmla="*/ 65 w 99"/>
              <a:gd name="T65" fmla="*/ 37 h 107"/>
              <a:gd name="T66" fmla="*/ 7 w 99"/>
              <a:gd name="T67" fmla="*/ 77 h 107"/>
              <a:gd name="T68" fmla="*/ 17 w 99"/>
              <a:gd name="T69" fmla="*/ 57 h 107"/>
              <a:gd name="T70" fmla="*/ 30 w 99"/>
              <a:gd name="T71" fmla="*/ 79 h 107"/>
              <a:gd name="T72" fmla="*/ 27 w 99"/>
              <a:gd name="T73" fmla="*/ 59 h 107"/>
              <a:gd name="T74" fmla="*/ 27 w 99"/>
              <a:gd name="T75" fmla="*/ 48 h 107"/>
              <a:gd name="T76" fmla="*/ 27 w 99"/>
              <a:gd name="T77" fmla="*/ 59 h 107"/>
              <a:gd name="T78" fmla="*/ 18 w 99"/>
              <a:gd name="T79" fmla="*/ 26 h 107"/>
              <a:gd name="T80" fmla="*/ 28 w 99"/>
              <a:gd name="T81" fmla="*/ 41 h 107"/>
              <a:gd name="T82" fmla="*/ 13 w 99"/>
              <a:gd name="T83" fmla="*/ 46 h 107"/>
              <a:gd name="T84" fmla="*/ 95 w 99"/>
              <a:gd name="T85" fmla="*/ 27 h 107"/>
              <a:gd name="T86" fmla="*/ 67 w 99"/>
              <a:gd name="T87" fmla="*/ 22 h 107"/>
              <a:gd name="T88" fmla="*/ 31 w 99"/>
              <a:gd name="T89" fmla="*/ 22 h 107"/>
              <a:gd name="T90" fmla="*/ 3 w 99"/>
              <a:gd name="T91" fmla="*/ 27 h 107"/>
              <a:gd name="T92" fmla="*/ 13 w 99"/>
              <a:gd name="T93" fmla="*/ 53 h 107"/>
              <a:gd name="T94" fmla="*/ 3 w 99"/>
              <a:gd name="T95" fmla="*/ 80 h 107"/>
              <a:gd name="T96" fmla="*/ 31 w 99"/>
              <a:gd name="T97" fmla="*/ 85 h 107"/>
              <a:gd name="T98" fmla="*/ 67 w 99"/>
              <a:gd name="T99" fmla="*/ 85 h 107"/>
              <a:gd name="T100" fmla="*/ 81 w 99"/>
              <a:gd name="T101" fmla="*/ 87 h 107"/>
              <a:gd name="T102" fmla="*/ 85 w 99"/>
              <a:gd name="T103" fmla="*/ 53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9" h="107">
                <a:moveTo>
                  <a:pt x="49" y="49"/>
                </a:moveTo>
                <a:cubicBezTo>
                  <a:pt x="46" y="49"/>
                  <a:pt x="44" y="51"/>
                  <a:pt x="44" y="53"/>
                </a:cubicBezTo>
                <a:cubicBezTo>
                  <a:pt x="44" y="56"/>
                  <a:pt x="46" y="58"/>
                  <a:pt x="49" y="58"/>
                </a:cubicBezTo>
                <a:cubicBezTo>
                  <a:pt x="52" y="58"/>
                  <a:pt x="54" y="56"/>
                  <a:pt x="54" y="53"/>
                </a:cubicBezTo>
                <a:cubicBezTo>
                  <a:pt x="54" y="51"/>
                  <a:pt x="52" y="49"/>
                  <a:pt x="49" y="49"/>
                </a:cubicBezTo>
                <a:moveTo>
                  <a:pt x="91" y="77"/>
                </a:moveTo>
                <a:cubicBezTo>
                  <a:pt x="89" y="80"/>
                  <a:pt x="86" y="81"/>
                  <a:pt x="81" y="81"/>
                </a:cubicBezTo>
                <a:cubicBezTo>
                  <a:pt x="81" y="81"/>
                  <a:pt x="81" y="81"/>
                  <a:pt x="81" y="81"/>
                </a:cubicBezTo>
                <a:cubicBezTo>
                  <a:pt x="77" y="81"/>
                  <a:pt x="73" y="81"/>
                  <a:pt x="68" y="79"/>
                </a:cubicBezTo>
                <a:cubicBezTo>
                  <a:pt x="69" y="75"/>
                  <a:pt x="70" y="71"/>
                  <a:pt x="71" y="66"/>
                </a:cubicBezTo>
                <a:cubicBezTo>
                  <a:pt x="75" y="63"/>
                  <a:pt x="78" y="60"/>
                  <a:pt x="81" y="57"/>
                </a:cubicBezTo>
                <a:cubicBezTo>
                  <a:pt x="90" y="66"/>
                  <a:pt x="93" y="73"/>
                  <a:pt x="91" y="77"/>
                </a:cubicBezTo>
                <a:moveTo>
                  <a:pt x="71" y="48"/>
                </a:moveTo>
                <a:cubicBezTo>
                  <a:pt x="73" y="50"/>
                  <a:pt x="75" y="52"/>
                  <a:pt x="77" y="53"/>
                </a:cubicBezTo>
                <a:cubicBezTo>
                  <a:pt x="75" y="55"/>
                  <a:pt x="73" y="57"/>
                  <a:pt x="71" y="59"/>
                </a:cubicBezTo>
                <a:cubicBezTo>
                  <a:pt x="71" y="57"/>
                  <a:pt x="71" y="55"/>
                  <a:pt x="71" y="53"/>
                </a:cubicBezTo>
                <a:cubicBezTo>
                  <a:pt x="71" y="52"/>
                  <a:pt x="71" y="50"/>
                  <a:pt x="71" y="48"/>
                </a:cubicBezTo>
                <a:moveTo>
                  <a:pt x="81" y="26"/>
                </a:moveTo>
                <a:cubicBezTo>
                  <a:pt x="86" y="26"/>
                  <a:pt x="89" y="27"/>
                  <a:pt x="91" y="29"/>
                </a:cubicBezTo>
                <a:cubicBezTo>
                  <a:pt x="93" y="33"/>
                  <a:pt x="90" y="41"/>
                  <a:pt x="81" y="50"/>
                </a:cubicBezTo>
                <a:cubicBezTo>
                  <a:pt x="78" y="47"/>
                  <a:pt x="75" y="44"/>
                  <a:pt x="71" y="41"/>
                </a:cubicBezTo>
                <a:cubicBezTo>
                  <a:pt x="70" y="36"/>
                  <a:pt x="69" y="32"/>
                  <a:pt x="68" y="27"/>
                </a:cubicBezTo>
                <a:cubicBezTo>
                  <a:pt x="73" y="26"/>
                  <a:pt x="77" y="26"/>
                  <a:pt x="81" y="26"/>
                </a:cubicBezTo>
                <a:moveTo>
                  <a:pt x="65" y="63"/>
                </a:moveTo>
                <a:cubicBezTo>
                  <a:pt x="63" y="65"/>
                  <a:pt x="60" y="66"/>
                  <a:pt x="57" y="68"/>
                </a:cubicBezTo>
                <a:cubicBezTo>
                  <a:pt x="55" y="69"/>
                  <a:pt x="52" y="71"/>
                  <a:pt x="49" y="72"/>
                </a:cubicBezTo>
                <a:cubicBezTo>
                  <a:pt x="46" y="71"/>
                  <a:pt x="44" y="69"/>
                  <a:pt x="41" y="68"/>
                </a:cubicBezTo>
                <a:cubicBezTo>
                  <a:pt x="38" y="66"/>
                  <a:pt x="35" y="65"/>
                  <a:pt x="33" y="63"/>
                </a:cubicBezTo>
                <a:cubicBezTo>
                  <a:pt x="33" y="60"/>
                  <a:pt x="32" y="57"/>
                  <a:pt x="32" y="53"/>
                </a:cubicBezTo>
                <a:cubicBezTo>
                  <a:pt x="32" y="50"/>
                  <a:pt x="33" y="47"/>
                  <a:pt x="33" y="44"/>
                </a:cubicBezTo>
                <a:cubicBezTo>
                  <a:pt x="35" y="42"/>
                  <a:pt x="38" y="41"/>
                  <a:pt x="41" y="39"/>
                </a:cubicBezTo>
                <a:cubicBezTo>
                  <a:pt x="44" y="37"/>
                  <a:pt x="46" y="36"/>
                  <a:pt x="49" y="35"/>
                </a:cubicBezTo>
                <a:cubicBezTo>
                  <a:pt x="52" y="36"/>
                  <a:pt x="55" y="37"/>
                  <a:pt x="57" y="39"/>
                </a:cubicBezTo>
                <a:cubicBezTo>
                  <a:pt x="60" y="41"/>
                  <a:pt x="63" y="42"/>
                  <a:pt x="65" y="44"/>
                </a:cubicBezTo>
                <a:cubicBezTo>
                  <a:pt x="66" y="47"/>
                  <a:pt x="66" y="50"/>
                  <a:pt x="66" y="53"/>
                </a:cubicBezTo>
                <a:cubicBezTo>
                  <a:pt x="66" y="57"/>
                  <a:pt x="66" y="60"/>
                  <a:pt x="65" y="63"/>
                </a:cubicBezTo>
                <a:moveTo>
                  <a:pt x="63" y="78"/>
                </a:moveTo>
                <a:cubicBezTo>
                  <a:pt x="61" y="77"/>
                  <a:pt x="58" y="76"/>
                  <a:pt x="55" y="75"/>
                </a:cubicBezTo>
                <a:cubicBezTo>
                  <a:pt x="57" y="74"/>
                  <a:pt x="59" y="73"/>
                  <a:pt x="60" y="72"/>
                </a:cubicBezTo>
                <a:cubicBezTo>
                  <a:pt x="62" y="72"/>
                  <a:pt x="63" y="71"/>
                  <a:pt x="65" y="70"/>
                </a:cubicBezTo>
                <a:cubicBezTo>
                  <a:pt x="64" y="73"/>
                  <a:pt x="64" y="75"/>
                  <a:pt x="63" y="78"/>
                </a:cubicBezTo>
                <a:moveTo>
                  <a:pt x="49" y="102"/>
                </a:moveTo>
                <a:cubicBezTo>
                  <a:pt x="44" y="102"/>
                  <a:pt x="39" y="95"/>
                  <a:pt x="36" y="83"/>
                </a:cubicBezTo>
                <a:cubicBezTo>
                  <a:pt x="40" y="82"/>
                  <a:pt x="45" y="80"/>
                  <a:pt x="49" y="78"/>
                </a:cubicBezTo>
                <a:cubicBezTo>
                  <a:pt x="53" y="80"/>
                  <a:pt x="58" y="82"/>
                  <a:pt x="62" y="83"/>
                </a:cubicBezTo>
                <a:cubicBezTo>
                  <a:pt x="59" y="95"/>
                  <a:pt x="54" y="102"/>
                  <a:pt x="49" y="102"/>
                </a:cubicBezTo>
                <a:moveTo>
                  <a:pt x="33" y="70"/>
                </a:moveTo>
                <a:cubicBezTo>
                  <a:pt x="35" y="71"/>
                  <a:pt x="37" y="72"/>
                  <a:pt x="38" y="72"/>
                </a:cubicBezTo>
                <a:cubicBezTo>
                  <a:pt x="40" y="73"/>
                  <a:pt x="41" y="74"/>
                  <a:pt x="43" y="75"/>
                </a:cubicBezTo>
                <a:cubicBezTo>
                  <a:pt x="40" y="76"/>
                  <a:pt x="37" y="77"/>
                  <a:pt x="35" y="78"/>
                </a:cubicBezTo>
                <a:cubicBezTo>
                  <a:pt x="34" y="75"/>
                  <a:pt x="34" y="73"/>
                  <a:pt x="33" y="70"/>
                </a:cubicBezTo>
                <a:moveTo>
                  <a:pt x="35" y="29"/>
                </a:moveTo>
                <a:cubicBezTo>
                  <a:pt x="37" y="30"/>
                  <a:pt x="40" y="31"/>
                  <a:pt x="43" y="32"/>
                </a:cubicBezTo>
                <a:cubicBezTo>
                  <a:pt x="41" y="33"/>
                  <a:pt x="40" y="33"/>
                  <a:pt x="38" y="34"/>
                </a:cubicBezTo>
                <a:cubicBezTo>
                  <a:pt x="37" y="35"/>
                  <a:pt x="35" y="36"/>
                  <a:pt x="33" y="37"/>
                </a:cubicBezTo>
                <a:cubicBezTo>
                  <a:pt x="34" y="34"/>
                  <a:pt x="34" y="31"/>
                  <a:pt x="35" y="29"/>
                </a:cubicBezTo>
                <a:moveTo>
                  <a:pt x="49" y="5"/>
                </a:moveTo>
                <a:cubicBezTo>
                  <a:pt x="54" y="5"/>
                  <a:pt x="59" y="12"/>
                  <a:pt x="62" y="24"/>
                </a:cubicBezTo>
                <a:cubicBezTo>
                  <a:pt x="58" y="25"/>
                  <a:pt x="53" y="27"/>
                  <a:pt x="49" y="29"/>
                </a:cubicBezTo>
                <a:cubicBezTo>
                  <a:pt x="45" y="27"/>
                  <a:pt x="40" y="25"/>
                  <a:pt x="36" y="24"/>
                </a:cubicBezTo>
                <a:cubicBezTo>
                  <a:pt x="39" y="12"/>
                  <a:pt x="44" y="5"/>
                  <a:pt x="49" y="5"/>
                </a:cubicBezTo>
                <a:moveTo>
                  <a:pt x="65" y="37"/>
                </a:moveTo>
                <a:cubicBezTo>
                  <a:pt x="63" y="36"/>
                  <a:pt x="62" y="35"/>
                  <a:pt x="60" y="34"/>
                </a:cubicBezTo>
                <a:cubicBezTo>
                  <a:pt x="59" y="33"/>
                  <a:pt x="57" y="33"/>
                  <a:pt x="55" y="32"/>
                </a:cubicBezTo>
                <a:cubicBezTo>
                  <a:pt x="58" y="31"/>
                  <a:pt x="61" y="30"/>
                  <a:pt x="63" y="29"/>
                </a:cubicBezTo>
                <a:cubicBezTo>
                  <a:pt x="64" y="31"/>
                  <a:pt x="64" y="34"/>
                  <a:pt x="65" y="37"/>
                </a:cubicBezTo>
                <a:moveTo>
                  <a:pt x="18" y="81"/>
                </a:moveTo>
                <a:cubicBezTo>
                  <a:pt x="12" y="81"/>
                  <a:pt x="9" y="80"/>
                  <a:pt x="7" y="77"/>
                </a:cubicBezTo>
                <a:cubicBezTo>
                  <a:pt x="5" y="74"/>
                  <a:pt x="8" y="68"/>
                  <a:pt x="13" y="61"/>
                </a:cubicBezTo>
                <a:cubicBezTo>
                  <a:pt x="14" y="60"/>
                  <a:pt x="16" y="59"/>
                  <a:pt x="17" y="57"/>
                </a:cubicBezTo>
                <a:cubicBezTo>
                  <a:pt x="20" y="60"/>
                  <a:pt x="24" y="63"/>
                  <a:pt x="28" y="66"/>
                </a:cubicBezTo>
                <a:cubicBezTo>
                  <a:pt x="28" y="71"/>
                  <a:pt x="29" y="75"/>
                  <a:pt x="30" y="79"/>
                </a:cubicBezTo>
                <a:cubicBezTo>
                  <a:pt x="25" y="81"/>
                  <a:pt x="21" y="81"/>
                  <a:pt x="18" y="81"/>
                </a:cubicBezTo>
                <a:moveTo>
                  <a:pt x="27" y="59"/>
                </a:moveTo>
                <a:cubicBezTo>
                  <a:pt x="25" y="57"/>
                  <a:pt x="23" y="55"/>
                  <a:pt x="21" y="53"/>
                </a:cubicBezTo>
                <a:cubicBezTo>
                  <a:pt x="23" y="52"/>
                  <a:pt x="25" y="50"/>
                  <a:pt x="27" y="48"/>
                </a:cubicBezTo>
                <a:cubicBezTo>
                  <a:pt x="27" y="50"/>
                  <a:pt x="27" y="52"/>
                  <a:pt x="27" y="53"/>
                </a:cubicBezTo>
                <a:cubicBezTo>
                  <a:pt x="27" y="55"/>
                  <a:pt x="27" y="57"/>
                  <a:pt x="27" y="59"/>
                </a:cubicBezTo>
                <a:moveTo>
                  <a:pt x="7" y="29"/>
                </a:moveTo>
                <a:cubicBezTo>
                  <a:pt x="9" y="27"/>
                  <a:pt x="12" y="26"/>
                  <a:pt x="18" y="26"/>
                </a:cubicBezTo>
                <a:cubicBezTo>
                  <a:pt x="21" y="26"/>
                  <a:pt x="25" y="26"/>
                  <a:pt x="30" y="27"/>
                </a:cubicBezTo>
                <a:cubicBezTo>
                  <a:pt x="29" y="32"/>
                  <a:pt x="28" y="36"/>
                  <a:pt x="28" y="41"/>
                </a:cubicBezTo>
                <a:cubicBezTo>
                  <a:pt x="24" y="44"/>
                  <a:pt x="20" y="47"/>
                  <a:pt x="17" y="50"/>
                </a:cubicBezTo>
                <a:cubicBezTo>
                  <a:pt x="16" y="48"/>
                  <a:pt x="14" y="47"/>
                  <a:pt x="13" y="46"/>
                </a:cubicBezTo>
                <a:cubicBezTo>
                  <a:pt x="8" y="39"/>
                  <a:pt x="5" y="33"/>
                  <a:pt x="7" y="29"/>
                </a:cubicBezTo>
                <a:moveTo>
                  <a:pt x="95" y="27"/>
                </a:moveTo>
                <a:cubicBezTo>
                  <a:pt x="94" y="24"/>
                  <a:pt x="90" y="20"/>
                  <a:pt x="81" y="20"/>
                </a:cubicBezTo>
                <a:cubicBezTo>
                  <a:pt x="77" y="20"/>
                  <a:pt x="72" y="21"/>
                  <a:pt x="67" y="22"/>
                </a:cubicBezTo>
                <a:cubicBezTo>
                  <a:pt x="63" y="9"/>
                  <a:pt x="57" y="0"/>
                  <a:pt x="49" y="0"/>
                </a:cubicBezTo>
                <a:cubicBezTo>
                  <a:pt x="41" y="0"/>
                  <a:pt x="35" y="9"/>
                  <a:pt x="31" y="22"/>
                </a:cubicBezTo>
                <a:cubicBezTo>
                  <a:pt x="26" y="21"/>
                  <a:pt x="22" y="20"/>
                  <a:pt x="18" y="20"/>
                </a:cubicBezTo>
                <a:cubicBezTo>
                  <a:pt x="8" y="20"/>
                  <a:pt x="4" y="24"/>
                  <a:pt x="3" y="27"/>
                </a:cubicBezTo>
                <a:cubicBezTo>
                  <a:pt x="0" y="32"/>
                  <a:pt x="2" y="40"/>
                  <a:pt x="9" y="49"/>
                </a:cubicBezTo>
                <a:cubicBezTo>
                  <a:pt x="10" y="50"/>
                  <a:pt x="12" y="52"/>
                  <a:pt x="13" y="53"/>
                </a:cubicBezTo>
                <a:cubicBezTo>
                  <a:pt x="12" y="55"/>
                  <a:pt x="10" y="56"/>
                  <a:pt x="9" y="58"/>
                </a:cubicBezTo>
                <a:cubicBezTo>
                  <a:pt x="2" y="67"/>
                  <a:pt x="0" y="75"/>
                  <a:pt x="3" y="80"/>
                </a:cubicBezTo>
                <a:cubicBezTo>
                  <a:pt x="4" y="83"/>
                  <a:pt x="8" y="87"/>
                  <a:pt x="18" y="87"/>
                </a:cubicBezTo>
                <a:cubicBezTo>
                  <a:pt x="22" y="87"/>
                  <a:pt x="26" y="86"/>
                  <a:pt x="31" y="85"/>
                </a:cubicBezTo>
                <a:cubicBezTo>
                  <a:pt x="35" y="98"/>
                  <a:pt x="41" y="107"/>
                  <a:pt x="49" y="107"/>
                </a:cubicBezTo>
                <a:cubicBezTo>
                  <a:pt x="57" y="107"/>
                  <a:pt x="63" y="98"/>
                  <a:pt x="67" y="85"/>
                </a:cubicBezTo>
                <a:cubicBezTo>
                  <a:pt x="72" y="86"/>
                  <a:pt x="77" y="87"/>
                  <a:pt x="81" y="87"/>
                </a:cubicBezTo>
                <a:cubicBezTo>
                  <a:pt x="81" y="87"/>
                  <a:pt x="81" y="87"/>
                  <a:pt x="81" y="87"/>
                </a:cubicBezTo>
                <a:cubicBezTo>
                  <a:pt x="90" y="87"/>
                  <a:pt x="94" y="83"/>
                  <a:pt x="95" y="80"/>
                </a:cubicBezTo>
                <a:cubicBezTo>
                  <a:pt x="99" y="74"/>
                  <a:pt x="95" y="64"/>
                  <a:pt x="85" y="53"/>
                </a:cubicBezTo>
                <a:cubicBezTo>
                  <a:pt x="95" y="43"/>
                  <a:pt x="99" y="33"/>
                  <a:pt x="95" y="27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64" name="AutoShape 31">
            <a:extLst>
              <a:ext uri="{FF2B5EF4-FFF2-40B4-BE49-F238E27FC236}">
                <a16:creationId xmlns:a16="http://schemas.microsoft.com/office/drawing/2014/main" id="{82C43420-E561-4AAE-AC79-37574C9B8C8E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5692775" y="2555875"/>
            <a:ext cx="3190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5" name="Freeform 33">
            <a:extLst>
              <a:ext uri="{FF2B5EF4-FFF2-40B4-BE49-F238E27FC236}">
                <a16:creationId xmlns:a16="http://schemas.microsoft.com/office/drawing/2014/main" id="{8101B6AB-A1DB-45A8-A64A-69298F16062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692775" y="2559050"/>
            <a:ext cx="319088" cy="320675"/>
          </a:xfrm>
          <a:custGeom>
            <a:avLst/>
            <a:gdLst>
              <a:gd name="T0" fmla="*/ 14 w 111"/>
              <a:gd name="T1" fmla="*/ 94 h 111"/>
              <a:gd name="T2" fmla="*/ 11 w 111"/>
              <a:gd name="T3" fmla="*/ 97 h 111"/>
              <a:gd name="T4" fmla="*/ 14 w 111"/>
              <a:gd name="T5" fmla="*/ 100 h 111"/>
              <a:gd name="T6" fmla="*/ 17 w 111"/>
              <a:gd name="T7" fmla="*/ 97 h 111"/>
              <a:gd name="T8" fmla="*/ 14 w 111"/>
              <a:gd name="T9" fmla="*/ 94 h 111"/>
              <a:gd name="T10" fmla="*/ 87 w 111"/>
              <a:gd name="T11" fmla="*/ 57 h 111"/>
              <a:gd name="T12" fmla="*/ 71 w 111"/>
              <a:gd name="T13" fmla="*/ 63 h 111"/>
              <a:gd name="T14" fmla="*/ 54 w 111"/>
              <a:gd name="T15" fmla="*/ 57 h 111"/>
              <a:gd name="T16" fmla="*/ 48 w 111"/>
              <a:gd name="T17" fmla="*/ 40 h 111"/>
              <a:gd name="T18" fmla="*/ 54 w 111"/>
              <a:gd name="T19" fmla="*/ 24 h 111"/>
              <a:gd name="T20" fmla="*/ 71 w 111"/>
              <a:gd name="T21" fmla="*/ 17 h 111"/>
              <a:gd name="T22" fmla="*/ 87 w 111"/>
              <a:gd name="T23" fmla="*/ 24 h 111"/>
              <a:gd name="T24" fmla="*/ 87 w 111"/>
              <a:gd name="T25" fmla="*/ 57 h 111"/>
              <a:gd name="T26" fmla="*/ 89 w 111"/>
              <a:gd name="T27" fmla="*/ 22 h 111"/>
              <a:gd name="T28" fmla="*/ 71 w 111"/>
              <a:gd name="T29" fmla="*/ 14 h 111"/>
              <a:gd name="T30" fmla="*/ 52 w 111"/>
              <a:gd name="T31" fmla="*/ 22 h 111"/>
              <a:gd name="T32" fmla="*/ 45 w 111"/>
              <a:gd name="T33" fmla="*/ 40 h 111"/>
              <a:gd name="T34" fmla="*/ 52 w 111"/>
              <a:gd name="T35" fmla="*/ 59 h 111"/>
              <a:gd name="T36" fmla="*/ 71 w 111"/>
              <a:gd name="T37" fmla="*/ 66 h 111"/>
              <a:gd name="T38" fmla="*/ 89 w 111"/>
              <a:gd name="T39" fmla="*/ 59 h 111"/>
              <a:gd name="T40" fmla="*/ 89 w 111"/>
              <a:gd name="T41" fmla="*/ 22 h 111"/>
              <a:gd name="T42" fmla="*/ 95 w 111"/>
              <a:gd name="T43" fmla="*/ 65 h 111"/>
              <a:gd name="T44" fmla="*/ 71 w 111"/>
              <a:gd name="T45" fmla="*/ 75 h 111"/>
              <a:gd name="T46" fmla="*/ 55 w 111"/>
              <a:gd name="T47" fmla="*/ 71 h 111"/>
              <a:gd name="T48" fmla="*/ 51 w 111"/>
              <a:gd name="T49" fmla="*/ 71 h 111"/>
              <a:gd name="T50" fmla="*/ 44 w 111"/>
              <a:gd name="T51" fmla="*/ 79 h 111"/>
              <a:gd name="T52" fmla="*/ 33 w 111"/>
              <a:gd name="T53" fmla="*/ 67 h 111"/>
              <a:gd name="T54" fmla="*/ 40 w 111"/>
              <a:gd name="T55" fmla="*/ 60 h 111"/>
              <a:gd name="T56" fmla="*/ 40 w 111"/>
              <a:gd name="T57" fmla="*/ 57 h 111"/>
              <a:gd name="T58" fmla="*/ 46 w 111"/>
              <a:gd name="T59" fmla="*/ 16 h 111"/>
              <a:gd name="T60" fmla="*/ 71 w 111"/>
              <a:gd name="T61" fmla="*/ 6 h 111"/>
              <a:gd name="T62" fmla="*/ 95 w 111"/>
              <a:gd name="T63" fmla="*/ 16 h 111"/>
              <a:gd name="T64" fmla="*/ 95 w 111"/>
              <a:gd name="T65" fmla="*/ 65 h 111"/>
              <a:gd name="T66" fmla="*/ 20 w 111"/>
              <a:gd name="T67" fmla="*/ 102 h 111"/>
              <a:gd name="T68" fmla="*/ 14 w 111"/>
              <a:gd name="T69" fmla="*/ 105 h 111"/>
              <a:gd name="T70" fmla="*/ 14 w 111"/>
              <a:gd name="T71" fmla="*/ 105 h 111"/>
              <a:gd name="T72" fmla="*/ 6 w 111"/>
              <a:gd name="T73" fmla="*/ 97 h 111"/>
              <a:gd name="T74" fmla="*/ 9 w 111"/>
              <a:gd name="T75" fmla="*/ 91 h 111"/>
              <a:gd name="T76" fmla="*/ 30 w 111"/>
              <a:gd name="T77" fmla="*/ 69 h 111"/>
              <a:gd name="T78" fmla="*/ 42 w 111"/>
              <a:gd name="T79" fmla="*/ 81 h 111"/>
              <a:gd name="T80" fmla="*/ 20 w 111"/>
              <a:gd name="T81" fmla="*/ 102 h 111"/>
              <a:gd name="T82" fmla="*/ 99 w 111"/>
              <a:gd name="T83" fmla="*/ 12 h 111"/>
              <a:gd name="T84" fmla="*/ 71 w 111"/>
              <a:gd name="T85" fmla="*/ 0 h 111"/>
              <a:gd name="T86" fmla="*/ 42 w 111"/>
              <a:gd name="T87" fmla="*/ 12 h 111"/>
              <a:gd name="T88" fmla="*/ 34 w 111"/>
              <a:gd name="T89" fmla="*/ 57 h 111"/>
              <a:gd name="T90" fmla="*/ 5 w 111"/>
              <a:gd name="T91" fmla="*/ 86 h 111"/>
              <a:gd name="T92" fmla="*/ 0 w 111"/>
              <a:gd name="T93" fmla="*/ 97 h 111"/>
              <a:gd name="T94" fmla="*/ 14 w 111"/>
              <a:gd name="T95" fmla="*/ 111 h 111"/>
              <a:gd name="T96" fmla="*/ 14 w 111"/>
              <a:gd name="T97" fmla="*/ 111 h 111"/>
              <a:gd name="T98" fmla="*/ 25 w 111"/>
              <a:gd name="T99" fmla="*/ 106 h 111"/>
              <a:gd name="T100" fmla="*/ 54 w 111"/>
              <a:gd name="T101" fmla="*/ 77 h 111"/>
              <a:gd name="T102" fmla="*/ 71 w 111"/>
              <a:gd name="T103" fmla="*/ 81 h 111"/>
              <a:gd name="T104" fmla="*/ 99 w 111"/>
              <a:gd name="T105" fmla="*/ 69 h 111"/>
              <a:gd name="T106" fmla="*/ 111 w 111"/>
              <a:gd name="T107" fmla="*/ 40 h 111"/>
              <a:gd name="T108" fmla="*/ 99 w 111"/>
              <a:gd name="T109" fmla="*/ 12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1" h="111">
                <a:moveTo>
                  <a:pt x="14" y="94"/>
                </a:moveTo>
                <a:cubicBezTo>
                  <a:pt x="12" y="94"/>
                  <a:pt x="11" y="95"/>
                  <a:pt x="11" y="97"/>
                </a:cubicBezTo>
                <a:cubicBezTo>
                  <a:pt x="11" y="99"/>
                  <a:pt x="12" y="100"/>
                  <a:pt x="14" y="100"/>
                </a:cubicBezTo>
                <a:cubicBezTo>
                  <a:pt x="16" y="100"/>
                  <a:pt x="17" y="99"/>
                  <a:pt x="17" y="97"/>
                </a:cubicBezTo>
                <a:cubicBezTo>
                  <a:pt x="17" y="95"/>
                  <a:pt x="16" y="94"/>
                  <a:pt x="14" y="94"/>
                </a:cubicBezTo>
                <a:moveTo>
                  <a:pt x="87" y="57"/>
                </a:moveTo>
                <a:cubicBezTo>
                  <a:pt x="83" y="61"/>
                  <a:pt x="77" y="63"/>
                  <a:pt x="71" y="63"/>
                </a:cubicBezTo>
                <a:cubicBezTo>
                  <a:pt x="65" y="63"/>
                  <a:pt x="59" y="61"/>
                  <a:pt x="54" y="57"/>
                </a:cubicBezTo>
                <a:cubicBezTo>
                  <a:pt x="50" y="52"/>
                  <a:pt x="48" y="46"/>
                  <a:pt x="48" y="40"/>
                </a:cubicBezTo>
                <a:cubicBezTo>
                  <a:pt x="48" y="34"/>
                  <a:pt x="50" y="28"/>
                  <a:pt x="54" y="24"/>
                </a:cubicBezTo>
                <a:cubicBezTo>
                  <a:pt x="59" y="20"/>
                  <a:pt x="65" y="17"/>
                  <a:pt x="71" y="17"/>
                </a:cubicBezTo>
                <a:cubicBezTo>
                  <a:pt x="77" y="17"/>
                  <a:pt x="83" y="20"/>
                  <a:pt x="87" y="24"/>
                </a:cubicBezTo>
                <a:cubicBezTo>
                  <a:pt x="96" y="33"/>
                  <a:pt x="96" y="48"/>
                  <a:pt x="87" y="57"/>
                </a:cubicBezTo>
                <a:moveTo>
                  <a:pt x="89" y="22"/>
                </a:moveTo>
                <a:cubicBezTo>
                  <a:pt x="84" y="17"/>
                  <a:pt x="78" y="14"/>
                  <a:pt x="71" y="14"/>
                </a:cubicBezTo>
                <a:cubicBezTo>
                  <a:pt x="64" y="14"/>
                  <a:pt x="57" y="17"/>
                  <a:pt x="52" y="22"/>
                </a:cubicBezTo>
                <a:cubicBezTo>
                  <a:pt x="47" y="27"/>
                  <a:pt x="45" y="33"/>
                  <a:pt x="45" y="40"/>
                </a:cubicBezTo>
                <a:cubicBezTo>
                  <a:pt x="45" y="47"/>
                  <a:pt x="47" y="54"/>
                  <a:pt x="52" y="59"/>
                </a:cubicBezTo>
                <a:cubicBezTo>
                  <a:pt x="57" y="64"/>
                  <a:pt x="64" y="66"/>
                  <a:pt x="71" y="66"/>
                </a:cubicBezTo>
                <a:cubicBezTo>
                  <a:pt x="78" y="66"/>
                  <a:pt x="84" y="64"/>
                  <a:pt x="89" y="59"/>
                </a:cubicBezTo>
                <a:cubicBezTo>
                  <a:pt x="99" y="49"/>
                  <a:pt x="99" y="32"/>
                  <a:pt x="89" y="22"/>
                </a:cubicBezTo>
                <a:moveTo>
                  <a:pt x="95" y="65"/>
                </a:moveTo>
                <a:cubicBezTo>
                  <a:pt x="89" y="71"/>
                  <a:pt x="80" y="75"/>
                  <a:pt x="71" y="75"/>
                </a:cubicBezTo>
                <a:cubicBezTo>
                  <a:pt x="65" y="75"/>
                  <a:pt x="59" y="73"/>
                  <a:pt x="55" y="71"/>
                </a:cubicBezTo>
                <a:cubicBezTo>
                  <a:pt x="53" y="70"/>
                  <a:pt x="52" y="70"/>
                  <a:pt x="51" y="71"/>
                </a:cubicBezTo>
                <a:cubicBezTo>
                  <a:pt x="44" y="79"/>
                  <a:pt x="44" y="79"/>
                  <a:pt x="44" y="79"/>
                </a:cubicBezTo>
                <a:cubicBezTo>
                  <a:pt x="33" y="67"/>
                  <a:pt x="33" y="67"/>
                  <a:pt x="33" y="67"/>
                </a:cubicBezTo>
                <a:cubicBezTo>
                  <a:pt x="40" y="60"/>
                  <a:pt x="40" y="60"/>
                  <a:pt x="40" y="60"/>
                </a:cubicBezTo>
                <a:cubicBezTo>
                  <a:pt x="41" y="59"/>
                  <a:pt x="41" y="58"/>
                  <a:pt x="40" y="57"/>
                </a:cubicBezTo>
                <a:cubicBezTo>
                  <a:pt x="33" y="43"/>
                  <a:pt x="35" y="27"/>
                  <a:pt x="46" y="16"/>
                </a:cubicBezTo>
                <a:cubicBezTo>
                  <a:pt x="53" y="9"/>
                  <a:pt x="61" y="6"/>
                  <a:pt x="71" y="6"/>
                </a:cubicBezTo>
                <a:cubicBezTo>
                  <a:pt x="80" y="6"/>
                  <a:pt x="89" y="9"/>
                  <a:pt x="95" y="16"/>
                </a:cubicBezTo>
                <a:cubicBezTo>
                  <a:pt x="109" y="29"/>
                  <a:pt x="109" y="51"/>
                  <a:pt x="95" y="65"/>
                </a:cubicBezTo>
                <a:moveTo>
                  <a:pt x="20" y="102"/>
                </a:moveTo>
                <a:cubicBezTo>
                  <a:pt x="19" y="104"/>
                  <a:pt x="16" y="105"/>
                  <a:pt x="14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0" y="105"/>
                  <a:pt x="6" y="101"/>
                  <a:pt x="6" y="97"/>
                </a:cubicBezTo>
                <a:cubicBezTo>
                  <a:pt x="6" y="95"/>
                  <a:pt x="7" y="92"/>
                  <a:pt x="9" y="91"/>
                </a:cubicBezTo>
                <a:cubicBezTo>
                  <a:pt x="30" y="69"/>
                  <a:pt x="30" y="69"/>
                  <a:pt x="30" y="69"/>
                </a:cubicBezTo>
                <a:cubicBezTo>
                  <a:pt x="42" y="81"/>
                  <a:pt x="42" y="81"/>
                  <a:pt x="42" y="81"/>
                </a:cubicBezTo>
                <a:lnTo>
                  <a:pt x="20" y="102"/>
                </a:lnTo>
                <a:close/>
                <a:moveTo>
                  <a:pt x="99" y="12"/>
                </a:moveTo>
                <a:cubicBezTo>
                  <a:pt x="92" y="4"/>
                  <a:pt x="82" y="0"/>
                  <a:pt x="71" y="0"/>
                </a:cubicBezTo>
                <a:cubicBezTo>
                  <a:pt x="60" y="0"/>
                  <a:pt x="50" y="4"/>
                  <a:pt x="42" y="12"/>
                </a:cubicBezTo>
                <a:cubicBezTo>
                  <a:pt x="30" y="24"/>
                  <a:pt x="27" y="42"/>
                  <a:pt x="34" y="57"/>
                </a:cubicBezTo>
                <a:cubicBezTo>
                  <a:pt x="5" y="86"/>
                  <a:pt x="5" y="86"/>
                  <a:pt x="5" y="86"/>
                </a:cubicBezTo>
                <a:cubicBezTo>
                  <a:pt x="2" y="89"/>
                  <a:pt x="0" y="93"/>
                  <a:pt x="0" y="97"/>
                </a:cubicBezTo>
                <a:cubicBezTo>
                  <a:pt x="0" y="105"/>
                  <a:pt x="6" y="111"/>
                  <a:pt x="14" y="111"/>
                </a:cubicBezTo>
                <a:cubicBezTo>
                  <a:pt x="14" y="111"/>
                  <a:pt x="14" y="111"/>
                  <a:pt x="14" y="111"/>
                </a:cubicBezTo>
                <a:cubicBezTo>
                  <a:pt x="18" y="111"/>
                  <a:pt x="22" y="109"/>
                  <a:pt x="25" y="106"/>
                </a:cubicBezTo>
                <a:cubicBezTo>
                  <a:pt x="54" y="77"/>
                  <a:pt x="54" y="77"/>
                  <a:pt x="54" y="77"/>
                </a:cubicBezTo>
                <a:cubicBezTo>
                  <a:pt x="59" y="80"/>
                  <a:pt x="65" y="81"/>
                  <a:pt x="71" y="81"/>
                </a:cubicBezTo>
                <a:cubicBezTo>
                  <a:pt x="82" y="81"/>
                  <a:pt x="92" y="77"/>
                  <a:pt x="99" y="69"/>
                </a:cubicBezTo>
                <a:cubicBezTo>
                  <a:pt x="107" y="61"/>
                  <a:pt x="111" y="51"/>
                  <a:pt x="111" y="40"/>
                </a:cubicBezTo>
                <a:cubicBezTo>
                  <a:pt x="111" y="30"/>
                  <a:pt x="107" y="19"/>
                  <a:pt x="99" y="12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8" name="AutoShape 36">
            <a:extLst>
              <a:ext uri="{FF2B5EF4-FFF2-40B4-BE49-F238E27FC236}">
                <a16:creationId xmlns:a16="http://schemas.microsoft.com/office/drawing/2014/main" id="{95B3FD29-C08C-41A1-87A1-8EC210DA7F59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6596063" y="2533650"/>
            <a:ext cx="2413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9" name="Freeform 38">
            <a:extLst>
              <a:ext uri="{FF2B5EF4-FFF2-40B4-BE49-F238E27FC236}">
                <a16:creationId xmlns:a16="http://schemas.microsoft.com/office/drawing/2014/main" id="{4F90A41D-27C7-4518-8B9F-F09C273202C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591301" y="2576513"/>
            <a:ext cx="260350" cy="249238"/>
          </a:xfrm>
          <a:custGeom>
            <a:avLst/>
            <a:gdLst>
              <a:gd name="T0" fmla="*/ 9 w 104"/>
              <a:gd name="T1" fmla="*/ 95 h 100"/>
              <a:gd name="T2" fmla="*/ 20 w 104"/>
              <a:gd name="T3" fmla="*/ 71 h 100"/>
              <a:gd name="T4" fmla="*/ 26 w 104"/>
              <a:gd name="T5" fmla="*/ 77 h 100"/>
              <a:gd name="T6" fmla="*/ 29 w 104"/>
              <a:gd name="T7" fmla="*/ 80 h 100"/>
              <a:gd name="T8" fmla="*/ 33 w 104"/>
              <a:gd name="T9" fmla="*/ 77 h 100"/>
              <a:gd name="T10" fmla="*/ 29 w 104"/>
              <a:gd name="T11" fmla="*/ 74 h 100"/>
              <a:gd name="T12" fmla="*/ 28 w 104"/>
              <a:gd name="T13" fmla="*/ 30 h 100"/>
              <a:gd name="T14" fmla="*/ 50 w 104"/>
              <a:gd name="T15" fmla="*/ 21 h 100"/>
              <a:gd name="T16" fmla="*/ 72 w 104"/>
              <a:gd name="T17" fmla="*/ 30 h 100"/>
              <a:gd name="T18" fmla="*/ 75 w 104"/>
              <a:gd name="T19" fmla="*/ 33 h 100"/>
              <a:gd name="T20" fmla="*/ 78 w 104"/>
              <a:gd name="T21" fmla="*/ 29 h 100"/>
              <a:gd name="T22" fmla="*/ 75 w 104"/>
              <a:gd name="T23" fmla="*/ 26 h 100"/>
              <a:gd name="T24" fmla="*/ 68 w 104"/>
              <a:gd name="T25" fmla="*/ 21 h 100"/>
              <a:gd name="T26" fmla="*/ 92 w 104"/>
              <a:gd name="T27" fmla="*/ 9 h 100"/>
              <a:gd name="T28" fmla="*/ 58 w 104"/>
              <a:gd name="T29" fmla="*/ 59 h 100"/>
              <a:gd name="T30" fmla="*/ 9 w 104"/>
              <a:gd name="T31" fmla="*/ 95 h 100"/>
              <a:gd name="T32" fmla="*/ 96 w 104"/>
              <a:gd name="T33" fmla="*/ 5 h 100"/>
              <a:gd name="T34" fmla="*/ 63 w 104"/>
              <a:gd name="T35" fmla="*/ 19 h 100"/>
              <a:gd name="T36" fmla="*/ 50 w 104"/>
              <a:gd name="T37" fmla="*/ 16 h 100"/>
              <a:gd name="T38" fmla="*/ 25 w 104"/>
              <a:gd name="T39" fmla="*/ 27 h 100"/>
              <a:gd name="T40" fmla="*/ 18 w 104"/>
              <a:gd name="T41" fmla="*/ 66 h 100"/>
              <a:gd name="T42" fmla="*/ 5 w 104"/>
              <a:gd name="T43" fmla="*/ 99 h 100"/>
              <a:gd name="T44" fmla="*/ 10 w 104"/>
              <a:gd name="T45" fmla="*/ 100 h 100"/>
              <a:gd name="T46" fmla="*/ 62 w 104"/>
              <a:gd name="T47" fmla="*/ 63 h 100"/>
              <a:gd name="T48" fmla="*/ 96 w 104"/>
              <a:gd name="T49" fmla="*/ 5 h 100"/>
              <a:gd name="T50" fmla="*/ 81 w 104"/>
              <a:gd name="T51" fmla="*/ 47 h 100"/>
              <a:gd name="T52" fmla="*/ 72 w 104"/>
              <a:gd name="T53" fmla="*/ 73 h 100"/>
              <a:gd name="T54" fmla="*/ 51 w 104"/>
              <a:gd name="T55" fmla="*/ 82 h 100"/>
              <a:gd name="T56" fmla="*/ 51 w 104"/>
              <a:gd name="T57" fmla="*/ 82 h 100"/>
              <a:gd name="T58" fmla="*/ 47 w 104"/>
              <a:gd name="T59" fmla="*/ 82 h 100"/>
              <a:gd name="T60" fmla="*/ 42 w 104"/>
              <a:gd name="T61" fmla="*/ 86 h 100"/>
              <a:gd name="T62" fmla="*/ 51 w 104"/>
              <a:gd name="T63" fmla="*/ 87 h 100"/>
              <a:gd name="T64" fmla="*/ 51 w 104"/>
              <a:gd name="T65" fmla="*/ 87 h 100"/>
              <a:gd name="T66" fmla="*/ 76 w 104"/>
              <a:gd name="T67" fmla="*/ 77 h 100"/>
              <a:gd name="T68" fmla="*/ 85 w 104"/>
              <a:gd name="T69" fmla="*/ 42 h 100"/>
              <a:gd name="T70" fmla="*/ 81 w 104"/>
              <a:gd name="T71" fmla="*/ 4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00">
                <a:moveTo>
                  <a:pt x="9" y="95"/>
                </a:moveTo>
                <a:cubicBezTo>
                  <a:pt x="8" y="94"/>
                  <a:pt x="9" y="86"/>
                  <a:pt x="20" y="71"/>
                </a:cubicBezTo>
                <a:cubicBezTo>
                  <a:pt x="22" y="73"/>
                  <a:pt x="24" y="75"/>
                  <a:pt x="26" y="77"/>
                </a:cubicBezTo>
                <a:cubicBezTo>
                  <a:pt x="27" y="78"/>
                  <a:pt x="28" y="79"/>
                  <a:pt x="29" y="80"/>
                </a:cubicBezTo>
                <a:cubicBezTo>
                  <a:pt x="30" y="79"/>
                  <a:pt x="31" y="78"/>
                  <a:pt x="33" y="77"/>
                </a:cubicBezTo>
                <a:cubicBezTo>
                  <a:pt x="32" y="76"/>
                  <a:pt x="30" y="75"/>
                  <a:pt x="29" y="74"/>
                </a:cubicBezTo>
                <a:cubicBezTo>
                  <a:pt x="17" y="62"/>
                  <a:pt x="17" y="43"/>
                  <a:pt x="28" y="30"/>
                </a:cubicBezTo>
                <a:cubicBezTo>
                  <a:pt x="34" y="25"/>
                  <a:pt x="42" y="21"/>
                  <a:pt x="50" y="21"/>
                </a:cubicBezTo>
                <a:cubicBezTo>
                  <a:pt x="58" y="21"/>
                  <a:pt x="66" y="24"/>
                  <a:pt x="72" y="30"/>
                </a:cubicBezTo>
                <a:cubicBezTo>
                  <a:pt x="73" y="31"/>
                  <a:pt x="74" y="32"/>
                  <a:pt x="75" y="33"/>
                </a:cubicBezTo>
                <a:cubicBezTo>
                  <a:pt x="76" y="32"/>
                  <a:pt x="77" y="30"/>
                  <a:pt x="78" y="29"/>
                </a:cubicBezTo>
                <a:cubicBezTo>
                  <a:pt x="77" y="28"/>
                  <a:pt x="76" y="27"/>
                  <a:pt x="75" y="26"/>
                </a:cubicBezTo>
                <a:cubicBezTo>
                  <a:pt x="73" y="24"/>
                  <a:pt x="71" y="22"/>
                  <a:pt x="68" y="21"/>
                </a:cubicBezTo>
                <a:cubicBezTo>
                  <a:pt x="84" y="9"/>
                  <a:pt x="91" y="7"/>
                  <a:pt x="92" y="9"/>
                </a:cubicBezTo>
                <a:cubicBezTo>
                  <a:pt x="95" y="11"/>
                  <a:pt x="85" y="31"/>
                  <a:pt x="58" y="59"/>
                </a:cubicBezTo>
                <a:cubicBezTo>
                  <a:pt x="31" y="87"/>
                  <a:pt x="11" y="97"/>
                  <a:pt x="9" y="95"/>
                </a:cubicBezTo>
                <a:moveTo>
                  <a:pt x="96" y="5"/>
                </a:moveTo>
                <a:cubicBezTo>
                  <a:pt x="90" y="0"/>
                  <a:pt x="75" y="9"/>
                  <a:pt x="63" y="19"/>
                </a:cubicBezTo>
                <a:cubicBezTo>
                  <a:pt x="59" y="17"/>
                  <a:pt x="55" y="16"/>
                  <a:pt x="50" y="16"/>
                </a:cubicBezTo>
                <a:cubicBezTo>
                  <a:pt x="40" y="16"/>
                  <a:pt x="31" y="20"/>
                  <a:pt x="25" y="27"/>
                </a:cubicBezTo>
                <a:cubicBezTo>
                  <a:pt x="14" y="38"/>
                  <a:pt x="12" y="53"/>
                  <a:pt x="18" y="66"/>
                </a:cubicBezTo>
                <a:cubicBezTo>
                  <a:pt x="9" y="78"/>
                  <a:pt x="0" y="93"/>
                  <a:pt x="5" y="99"/>
                </a:cubicBezTo>
                <a:cubicBezTo>
                  <a:pt x="6" y="100"/>
                  <a:pt x="8" y="100"/>
                  <a:pt x="10" y="100"/>
                </a:cubicBezTo>
                <a:cubicBezTo>
                  <a:pt x="22" y="100"/>
                  <a:pt x="48" y="77"/>
                  <a:pt x="62" y="63"/>
                </a:cubicBezTo>
                <a:cubicBezTo>
                  <a:pt x="77" y="46"/>
                  <a:pt x="104" y="14"/>
                  <a:pt x="96" y="5"/>
                </a:cubicBezTo>
                <a:moveTo>
                  <a:pt x="81" y="47"/>
                </a:moveTo>
                <a:cubicBezTo>
                  <a:pt x="82" y="56"/>
                  <a:pt x="79" y="66"/>
                  <a:pt x="72" y="73"/>
                </a:cubicBezTo>
                <a:cubicBezTo>
                  <a:pt x="67" y="79"/>
                  <a:pt x="59" y="82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50" y="82"/>
                  <a:pt x="48" y="82"/>
                  <a:pt x="47" y="82"/>
                </a:cubicBezTo>
                <a:cubicBezTo>
                  <a:pt x="46" y="84"/>
                  <a:pt x="44" y="85"/>
                  <a:pt x="42" y="86"/>
                </a:cubicBezTo>
                <a:cubicBezTo>
                  <a:pt x="45" y="87"/>
                  <a:pt x="48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61" y="87"/>
                  <a:pt x="69" y="83"/>
                  <a:pt x="76" y="77"/>
                </a:cubicBezTo>
                <a:cubicBezTo>
                  <a:pt x="85" y="67"/>
                  <a:pt x="88" y="54"/>
                  <a:pt x="85" y="42"/>
                </a:cubicBezTo>
                <a:cubicBezTo>
                  <a:pt x="83" y="44"/>
                  <a:pt x="82" y="46"/>
                  <a:pt x="81" y="47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2" name="Oval 40">
            <a:extLst>
              <a:ext uri="{FF2B5EF4-FFF2-40B4-BE49-F238E27FC236}">
                <a16:creationId xmlns:a16="http://schemas.microsoft.com/office/drawing/2014/main" id="{EEF31BC2-A901-4B88-AF73-5172143A7A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04013" y="2541588"/>
            <a:ext cx="33338" cy="31750"/>
          </a:xfrm>
          <a:prstGeom prst="ellipse">
            <a:avLst/>
          </a:prstGeom>
          <a:noFill/>
          <a:ln w="9525" cap="flat">
            <a:solidFill>
              <a:srgbClr val="E3061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6" name="AutoShape 42">
            <a:extLst>
              <a:ext uri="{FF2B5EF4-FFF2-40B4-BE49-F238E27FC236}">
                <a16:creationId xmlns:a16="http://schemas.microsoft.com/office/drawing/2014/main" id="{316D6F79-29F1-4AC7-84E1-5985CF246A2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7431088" y="2554288"/>
            <a:ext cx="2857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7" name="Freeform 44">
            <a:extLst>
              <a:ext uri="{FF2B5EF4-FFF2-40B4-BE49-F238E27FC236}">
                <a16:creationId xmlns:a16="http://schemas.microsoft.com/office/drawing/2014/main" id="{2E9B6D43-7E83-48EA-A7FC-04F2A3C762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31088" y="2554288"/>
            <a:ext cx="284163" cy="285750"/>
          </a:xfrm>
          <a:custGeom>
            <a:avLst/>
            <a:gdLst>
              <a:gd name="T0" fmla="*/ 37 w 134"/>
              <a:gd name="T1" fmla="*/ 46 h 134"/>
              <a:gd name="T2" fmla="*/ 45 w 134"/>
              <a:gd name="T3" fmla="*/ 35 h 134"/>
              <a:gd name="T4" fmla="*/ 45 w 134"/>
              <a:gd name="T5" fmla="*/ 38 h 134"/>
              <a:gd name="T6" fmla="*/ 26 w 134"/>
              <a:gd name="T7" fmla="*/ 23 h 134"/>
              <a:gd name="T8" fmla="*/ 26 w 134"/>
              <a:gd name="T9" fmla="*/ 19 h 134"/>
              <a:gd name="T10" fmla="*/ 37 w 134"/>
              <a:gd name="T11" fmla="*/ 31 h 134"/>
              <a:gd name="T12" fmla="*/ 18 w 134"/>
              <a:gd name="T13" fmla="*/ 27 h 134"/>
              <a:gd name="T14" fmla="*/ 22 w 134"/>
              <a:gd name="T15" fmla="*/ 27 h 134"/>
              <a:gd name="T16" fmla="*/ 26 w 134"/>
              <a:gd name="T17" fmla="*/ 38 h 134"/>
              <a:gd name="T18" fmla="*/ 26 w 134"/>
              <a:gd name="T19" fmla="*/ 35 h 134"/>
              <a:gd name="T20" fmla="*/ 103 w 134"/>
              <a:gd name="T21" fmla="*/ 112 h 134"/>
              <a:gd name="T22" fmla="*/ 96 w 134"/>
              <a:gd name="T23" fmla="*/ 93 h 134"/>
              <a:gd name="T24" fmla="*/ 96 w 134"/>
              <a:gd name="T25" fmla="*/ 89 h 134"/>
              <a:gd name="T26" fmla="*/ 115 w 134"/>
              <a:gd name="T27" fmla="*/ 104 h 134"/>
              <a:gd name="T28" fmla="*/ 115 w 134"/>
              <a:gd name="T29" fmla="*/ 108 h 134"/>
              <a:gd name="T30" fmla="*/ 97 w 134"/>
              <a:gd name="T31" fmla="*/ 78 h 134"/>
              <a:gd name="T32" fmla="*/ 36 w 134"/>
              <a:gd name="T33" fmla="*/ 57 h 134"/>
              <a:gd name="T34" fmla="*/ 56 w 134"/>
              <a:gd name="T35" fmla="*/ 37 h 134"/>
              <a:gd name="T36" fmla="*/ 109 w 134"/>
              <a:gd name="T37" fmla="*/ 49 h 134"/>
              <a:gd name="T38" fmla="*/ 82 w 134"/>
              <a:gd name="T39" fmla="*/ 35 h 134"/>
              <a:gd name="T40" fmla="*/ 99 w 134"/>
              <a:gd name="T41" fmla="*/ 71 h 134"/>
              <a:gd name="T42" fmla="*/ 86 w 134"/>
              <a:gd name="T43" fmla="*/ 81 h 134"/>
              <a:gd name="T44" fmla="*/ 86 w 134"/>
              <a:gd name="T45" fmla="*/ 64 h 134"/>
              <a:gd name="T46" fmla="*/ 99 w 134"/>
              <a:gd name="T47" fmla="*/ 58 h 134"/>
              <a:gd name="T48" fmla="*/ 116 w 134"/>
              <a:gd name="T49" fmla="*/ 47 h 134"/>
              <a:gd name="T50" fmla="*/ 112 w 134"/>
              <a:gd name="T51" fmla="*/ 28 h 134"/>
              <a:gd name="T52" fmla="*/ 105 w 134"/>
              <a:gd name="T53" fmla="*/ 27 h 134"/>
              <a:gd name="T54" fmla="*/ 83 w 134"/>
              <a:gd name="T55" fmla="*/ 19 h 134"/>
              <a:gd name="T56" fmla="*/ 76 w 134"/>
              <a:gd name="T57" fmla="*/ 54 h 134"/>
              <a:gd name="T58" fmla="*/ 59 w 134"/>
              <a:gd name="T59" fmla="*/ 55 h 134"/>
              <a:gd name="T60" fmla="*/ 63 w 134"/>
              <a:gd name="T61" fmla="*/ 35 h 134"/>
              <a:gd name="T62" fmla="*/ 1 w 134"/>
              <a:gd name="T63" fmla="*/ 26 h 134"/>
              <a:gd name="T64" fmla="*/ 36 w 134"/>
              <a:gd name="T65" fmla="*/ 64 h 134"/>
              <a:gd name="T66" fmla="*/ 55 w 134"/>
              <a:gd name="T67" fmla="*/ 59 h 134"/>
              <a:gd name="T68" fmla="*/ 66 w 134"/>
              <a:gd name="T69" fmla="*/ 84 h 134"/>
              <a:gd name="T70" fmla="*/ 75 w 134"/>
              <a:gd name="T71" fmla="*/ 79 h 134"/>
              <a:gd name="T72" fmla="*/ 70 w 134"/>
              <a:gd name="T73" fmla="*/ 98 h 134"/>
              <a:gd name="T74" fmla="*/ 106 w 134"/>
              <a:gd name="T75" fmla="*/ 134 h 134"/>
              <a:gd name="T76" fmla="*/ 133 w 134"/>
              <a:gd name="T77" fmla="*/ 105 h 134"/>
              <a:gd name="T78" fmla="*/ 103 w 134"/>
              <a:gd name="T79" fmla="*/ 97 h 134"/>
              <a:gd name="T80" fmla="*/ 96 w 134"/>
              <a:gd name="T81" fmla="*/ 104 h 134"/>
              <a:gd name="T82" fmla="*/ 100 w 134"/>
              <a:gd name="T83" fmla="*/ 104 h 134"/>
              <a:gd name="T84" fmla="*/ 88 w 134"/>
              <a:gd name="T85" fmla="*/ 101 h 134"/>
              <a:gd name="T86" fmla="*/ 88 w 134"/>
              <a:gd name="T87" fmla="*/ 9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4" h="134">
                <a:moveTo>
                  <a:pt x="34" y="42"/>
                </a:moveTo>
                <a:cubicBezTo>
                  <a:pt x="32" y="43"/>
                  <a:pt x="32" y="45"/>
                  <a:pt x="34" y="46"/>
                </a:cubicBezTo>
                <a:cubicBezTo>
                  <a:pt x="35" y="47"/>
                  <a:pt x="36" y="47"/>
                  <a:pt x="37" y="46"/>
                </a:cubicBezTo>
                <a:cubicBezTo>
                  <a:pt x="38" y="45"/>
                  <a:pt x="38" y="43"/>
                  <a:pt x="37" y="42"/>
                </a:cubicBezTo>
                <a:cubicBezTo>
                  <a:pt x="36" y="41"/>
                  <a:pt x="35" y="41"/>
                  <a:pt x="34" y="42"/>
                </a:cubicBezTo>
                <a:moveTo>
                  <a:pt x="45" y="35"/>
                </a:moveTo>
                <a:cubicBezTo>
                  <a:pt x="44" y="33"/>
                  <a:pt x="42" y="33"/>
                  <a:pt x="41" y="35"/>
                </a:cubicBezTo>
                <a:cubicBezTo>
                  <a:pt x="40" y="36"/>
                  <a:pt x="40" y="37"/>
                  <a:pt x="41" y="38"/>
                </a:cubicBezTo>
                <a:cubicBezTo>
                  <a:pt x="42" y="39"/>
                  <a:pt x="44" y="39"/>
                  <a:pt x="45" y="38"/>
                </a:cubicBezTo>
                <a:cubicBezTo>
                  <a:pt x="46" y="37"/>
                  <a:pt x="46" y="36"/>
                  <a:pt x="45" y="35"/>
                </a:cubicBezTo>
                <a:moveTo>
                  <a:pt x="26" y="19"/>
                </a:moveTo>
                <a:cubicBezTo>
                  <a:pt x="25" y="20"/>
                  <a:pt x="25" y="22"/>
                  <a:pt x="26" y="23"/>
                </a:cubicBezTo>
                <a:cubicBezTo>
                  <a:pt x="27" y="24"/>
                  <a:pt x="29" y="24"/>
                  <a:pt x="30" y="23"/>
                </a:cubicBezTo>
                <a:cubicBezTo>
                  <a:pt x="31" y="22"/>
                  <a:pt x="31" y="20"/>
                  <a:pt x="30" y="19"/>
                </a:cubicBezTo>
                <a:cubicBezTo>
                  <a:pt x="29" y="18"/>
                  <a:pt x="27" y="18"/>
                  <a:pt x="26" y="19"/>
                </a:cubicBezTo>
                <a:moveTo>
                  <a:pt x="34" y="27"/>
                </a:moveTo>
                <a:cubicBezTo>
                  <a:pt x="33" y="28"/>
                  <a:pt x="33" y="30"/>
                  <a:pt x="34" y="31"/>
                </a:cubicBezTo>
                <a:cubicBezTo>
                  <a:pt x="35" y="32"/>
                  <a:pt x="36" y="32"/>
                  <a:pt x="37" y="31"/>
                </a:cubicBezTo>
                <a:cubicBezTo>
                  <a:pt x="38" y="30"/>
                  <a:pt x="38" y="28"/>
                  <a:pt x="37" y="27"/>
                </a:cubicBezTo>
                <a:cubicBezTo>
                  <a:pt x="36" y="26"/>
                  <a:pt x="35" y="26"/>
                  <a:pt x="34" y="27"/>
                </a:cubicBezTo>
                <a:moveTo>
                  <a:pt x="18" y="27"/>
                </a:moveTo>
                <a:cubicBezTo>
                  <a:pt x="17" y="28"/>
                  <a:pt x="17" y="30"/>
                  <a:pt x="18" y="31"/>
                </a:cubicBezTo>
                <a:cubicBezTo>
                  <a:pt x="19" y="32"/>
                  <a:pt x="21" y="32"/>
                  <a:pt x="22" y="31"/>
                </a:cubicBezTo>
                <a:cubicBezTo>
                  <a:pt x="23" y="30"/>
                  <a:pt x="23" y="28"/>
                  <a:pt x="22" y="27"/>
                </a:cubicBezTo>
                <a:cubicBezTo>
                  <a:pt x="21" y="26"/>
                  <a:pt x="19" y="26"/>
                  <a:pt x="18" y="27"/>
                </a:cubicBezTo>
                <a:moveTo>
                  <a:pt x="26" y="35"/>
                </a:moveTo>
                <a:cubicBezTo>
                  <a:pt x="25" y="36"/>
                  <a:pt x="25" y="37"/>
                  <a:pt x="26" y="38"/>
                </a:cubicBezTo>
                <a:cubicBezTo>
                  <a:pt x="27" y="40"/>
                  <a:pt x="29" y="40"/>
                  <a:pt x="30" y="38"/>
                </a:cubicBezTo>
                <a:cubicBezTo>
                  <a:pt x="31" y="37"/>
                  <a:pt x="31" y="36"/>
                  <a:pt x="30" y="35"/>
                </a:cubicBezTo>
                <a:cubicBezTo>
                  <a:pt x="29" y="34"/>
                  <a:pt x="27" y="34"/>
                  <a:pt x="26" y="35"/>
                </a:cubicBezTo>
                <a:moveTo>
                  <a:pt x="107" y="116"/>
                </a:moveTo>
                <a:cubicBezTo>
                  <a:pt x="108" y="115"/>
                  <a:pt x="108" y="113"/>
                  <a:pt x="107" y="112"/>
                </a:cubicBezTo>
                <a:cubicBezTo>
                  <a:pt x="106" y="111"/>
                  <a:pt x="104" y="111"/>
                  <a:pt x="103" y="112"/>
                </a:cubicBezTo>
                <a:cubicBezTo>
                  <a:pt x="102" y="113"/>
                  <a:pt x="102" y="115"/>
                  <a:pt x="103" y="116"/>
                </a:cubicBezTo>
                <a:cubicBezTo>
                  <a:pt x="104" y="117"/>
                  <a:pt x="106" y="117"/>
                  <a:pt x="107" y="116"/>
                </a:cubicBezTo>
                <a:moveTo>
                  <a:pt x="96" y="93"/>
                </a:moveTo>
                <a:cubicBezTo>
                  <a:pt x="97" y="94"/>
                  <a:pt x="99" y="94"/>
                  <a:pt x="100" y="93"/>
                </a:cubicBezTo>
                <a:cubicBezTo>
                  <a:pt x="101" y="92"/>
                  <a:pt x="101" y="90"/>
                  <a:pt x="100" y="89"/>
                </a:cubicBezTo>
                <a:cubicBezTo>
                  <a:pt x="99" y="88"/>
                  <a:pt x="97" y="88"/>
                  <a:pt x="96" y="89"/>
                </a:cubicBezTo>
                <a:cubicBezTo>
                  <a:pt x="95" y="90"/>
                  <a:pt x="95" y="92"/>
                  <a:pt x="96" y="93"/>
                </a:cubicBezTo>
                <a:moveTo>
                  <a:pt x="115" y="108"/>
                </a:moveTo>
                <a:cubicBezTo>
                  <a:pt x="116" y="107"/>
                  <a:pt x="116" y="105"/>
                  <a:pt x="115" y="104"/>
                </a:cubicBezTo>
                <a:cubicBezTo>
                  <a:pt x="114" y="103"/>
                  <a:pt x="112" y="103"/>
                  <a:pt x="111" y="104"/>
                </a:cubicBezTo>
                <a:cubicBezTo>
                  <a:pt x="110" y="105"/>
                  <a:pt x="110" y="107"/>
                  <a:pt x="111" y="108"/>
                </a:cubicBezTo>
                <a:cubicBezTo>
                  <a:pt x="112" y="109"/>
                  <a:pt x="114" y="109"/>
                  <a:pt x="115" y="108"/>
                </a:cubicBezTo>
                <a:moveTo>
                  <a:pt x="106" y="127"/>
                </a:moveTo>
                <a:cubicBezTo>
                  <a:pt x="77" y="98"/>
                  <a:pt x="77" y="98"/>
                  <a:pt x="77" y="98"/>
                </a:cubicBezTo>
                <a:cubicBezTo>
                  <a:pt x="97" y="78"/>
                  <a:pt x="97" y="78"/>
                  <a:pt x="97" y="78"/>
                </a:cubicBezTo>
                <a:cubicBezTo>
                  <a:pt x="126" y="107"/>
                  <a:pt x="126" y="107"/>
                  <a:pt x="126" y="107"/>
                </a:cubicBezTo>
                <a:lnTo>
                  <a:pt x="106" y="127"/>
                </a:lnTo>
                <a:close/>
                <a:moveTo>
                  <a:pt x="36" y="57"/>
                </a:moveTo>
                <a:cubicBezTo>
                  <a:pt x="7" y="28"/>
                  <a:pt x="7" y="28"/>
                  <a:pt x="7" y="28"/>
                </a:cubicBezTo>
                <a:cubicBezTo>
                  <a:pt x="27" y="8"/>
                  <a:pt x="27" y="8"/>
                  <a:pt x="27" y="8"/>
                </a:cubicBezTo>
                <a:cubicBezTo>
                  <a:pt x="56" y="37"/>
                  <a:pt x="56" y="37"/>
                  <a:pt x="56" y="37"/>
                </a:cubicBezTo>
                <a:lnTo>
                  <a:pt x="36" y="57"/>
                </a:lnTo>
                <a:close/>
                <a:moveTo>
                  <a:pt x="85" y="25"/>
                </a:moveTo>
                <a:cubicBezTo>
                  <a:pt x="109" y="49"/>
                  <a:pt x="109" y="49"/>
                  <a:pt x="109" y="49"/>
                </a:cubicBezTo>
                <a:cubicBezTo>
                  <a:pt x="106" y="51"/>
                  <a:pt x="103" y="52"/>
                  <a:pt x="99" y="52"/>
                </a:cubicBezTo>
                <a:cubicBezTo>
                  <a:pt x="95" y="52"/>
                  <a:pt x="90" y="50"/>
                  <a:pt x="87" y="47"/>
                </a:cubicBezTo>
                <a:cubicBezTo>
                  <a:pt x="84" y="44"/>
                  <a:pt x="82" y="39"/>
                  <a:pt x="82" y="35"/>
                </a:cubicBezTo>
                <a:cubicBezTo>
                  <a:pt x="82" y="31"/>
                  <a:pt x="83" y="28"/>
                  <a:pt x="85" y="25"/>
                </a:cubicBezTo>
                <a:moveTo>
                  <a:pt x="133" y="105"/>
                </a:move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8" y="71"/>
                  <a:pt x="97" y="71"/>
                </a:cubicBezTo>
                <a:cubicBezTo>
                  <a:pt x="97" y="71"/>
                  <a:pt x="96" y="71"/>
                  <a:pt x="95" y="71"/>
                </a:cubicBezTo>
                <a:cubicBezTo>
                  <a:pt x="86" y="81"/>
                  <a:pt x="86" y="81"/>
                  <a:pt x="86" y="81"/>
                </a:cubicBezTo>
                <a:cubicBezTo>
                  <a:pt x="80" y="75"/>
                  <a:pt x="80" y="75"/>
                  <a:pt x="80" y="75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5"/>
                  <a:pt x="86" y="64"/>
                </a:cubicBezTo>
                <a:cubicBezTo>
                  <a:pt x="80" y="58"/>
                  <a:pt x="80" y="58"/>
                  <a:pt x="80" y="58"/>
                </a:cubicBezTo>
                <a:cubicBezTo>
                  <a:pt x="85" y="53"/>
                  <a:pt x="85" y="53"/>
                  <a:pt x="85" y="53"/>
                </a:cubicBezTo>
                <a:cubicBezTo>
                  <a:pt x="89" y="56"/>
                  <a:pt x="94" y="58"/>
                  <a:pt x="99" y="58"/>
                </a:cubicBezTo>
                <a:cubicBezTo>
                  <a:pt x="105" y="58"/>
                  <a:pt x="111" y="56"/>
                  <a:pt x="116" y="51"/>
                </a:cubicBezTo>
                <a:cubicBezTo>
                  <a:pt x="116" y="51"/>
                  <a:pt x="116" y="50"/>
                  <a:pt x="116" y="49"/>
                </a:cubicBezTo>
                <a:cubicBezTo>
                  <a:pt x="116" y="48"/>
                  <a:pt x="116" y="48"/>
                  <a:pt x="116" y="47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0"/>
                  <a:pt x="111" y="30"/>
                  <a:pt x="112" y="28"/>
                </a:cubicBezTo>
                <a:cubicBezTo>
                  <a:pt x="114" y="27"/>
                  <a:pt x="114" y="24"/>
                  <a:pt x="112" y="22"/>
                </a:cubicBezTo>
                <a:cubicBezTo>
                  <a:pt x="110" y="20"/>
                  <a:pt x="107" y="20"/>
                  <a:pt x="106" y="22"/>
                </a:cubicBezTo>
                <a:cubicBezTo>
                  <a:pt x="104" y="23"/>
                  <a:pt x="104" y="25"/>
                  <a:pt x="105" y="27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87" y="19"/>
                  <a:pt x="87" y="19"/>
                  <a:pt x="87" y="19"/>
                </a:cubicBezTo>
                <a:cubicBezTo>
                  <a:pt x="86" y="17"/>
                  <a:pt x="84" y="17"/>
                  <a:pt x="83" y="19"/>
                </a:cubicBezTo>
                <a:cubicBezTo>
                  <a:pt x="78" y="23"/>
                  <a:pt x="76" y="29"/>
                  <a:pt x="76" y="35"/>
                </a:cubicBezTo>
                <a:cubicBezTo>
                  <a:pt x="76" y="40"/>
                  <a:pt x="78" y="45"/>
                  <a:pt x="81" y="49"/>
                </a:cubicBezTo>
                <a:cubicBezTo>
                  <a:pt x="76" y="54"/>
                  <a:pt x="76" y="54"/>
                  <a:pt x="76" y="54"/>
                </a:cubicBezTo>
                <a:cubicBezTo>
                  <a:pt x="70" y="48"/>
                  <a:pt x="70" y="48"/>
                  <a:pt x="70" y="48"/>
                </a:cubicBezTo>
                <a:cubicBezTo>
                  <a:pt x="69" y="47"/>
                  <a:pt x="67" y="47"/>
                  <a:pt x="66" y="48"/>
                </a:cubicBezTo>
                <a:cubicBezTo>
                  <a:pt x="59" y="55"/>
                  <a:pt x="59" y="55"/>
                  <a:pt x="59" y="55"/>
                </a:cubicBezTo>
                <a:cubicBezTo>
                  <a:pt x="53" y="49"/>
                  <a:pt x="53" y="49"/>
                  <a:pt x="53" y="49"/>
                </a:cubicBezTo>
                <a:cubicBezTo>
                  <a:pt x="63" y="39"/>
                  <a:pt x="63" y="39"/>
                  <a:pt x="63" y="39"/>
                </a:cubicBezTo>
                <a:cubicBezTo>
                  <a:pt x="64" y="38"/>
                  <a:pt x="64" y="36"/>
                  <a:pt x="63" y="35"/>
                </a:cubicBezTo>
                <a:cubicBezTo>
                  <a:pt x="30" y="2"/>
                  <a:pt x="30" y="2"/>
                  <a:pt x="30" y="2"/>
                </a:cubicBezTo>
                <a:cubicBezTo>
                  <a:pt x="28" y="0"/>
                  <a:pt x="26" y="0"/>
                  <a:pt x="25" y="2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7"/>
                  <a:pt x="0" y="29"/>
                  <a:pt x="1" y="30"/>
                </a:cubicBezTo>
                <a:cubicBezTo>
                  <a:pt x="34" y="63"/>
                  <a:pt x="34" y="63"/>
                  <a:pt x="34" y="63"/>
                </a:cubicBezTo>
                <a:cubicBezTo>
                  <a:pt x="35" y="64"/>
                  <a:pt x="35" y="64"/>
                  <a:pt x="36" y="64"/>
                </a:cubicBezTo>
                <a:cubicBezTo>
                  <a:pt x="37" y="64"/>
                  <a:pt x="38" y="64"/>
                  <a:pt x="38" y="63"/>
                </a:cubicBezTo>
                <a:cubicBezTo>
                  <a:pt x="49" y="53"/>
                  <a:pt x="49" y="53"/>
                  <a:pt x="49" y="53"/>
                </a:cubicBezTo>
                <a:cubicBezTo>
                  <a:pt x="55" y="59"/>
                  <a:pt x="55" y="59"/>
                  <a:pt x="55" y="59"/>
                </a:cubicBezTo>
                <a:cubicBezTo>
                  <a:pt x="50" y="64"/>
                  <a:pt x="50" y="64"/>
                  <a:pt x="50" y="64"/>
                </a:cubicBezTo>
                <a:cubicBezTo>
                  <a:pt x="49" y="65"/>
                  <a:pt x="49" y="67"/>
                  <a:pt x="50" y="68"/>
                </a:cubicBezTo>
                <a:cubicBezTo>
                  <a:pt x="66" y="84"/>
                  <a:pt x="66" y="84"/>
                  <a:pt x="66" y="84"/>
                </a:cubicBezTo>
                <a:cubicBezTo>
                  <a:pt x="67" y="85"/>
                  <a:pt x="67" y="85"/>
                  <a:pt x="68" y="85"/>
                </a:cubicBezTo>
                <a:cubicBezTo>
                  <a:pt x="69" y="85"/>
                  <a:pt x="70" y="85"/>
                  <a:pt x="70" y="84"/>
                </a:cubicBezTo>
                <a:cubicBezTo>
                  <a:pt x="75" y="79"/>
                  <a:pt x="75" y="79"/>
                  <a:pt x="75" y="79"/>
                </a:cubicBezTo>
                <a:cubicBezTo>
                  <a:pt x="81" y="85"/>
                  <a:pt x="81" y="85"/>
                  <a:pt x="81" y="85"/>
                </a:cubicBezTo>
                <a:cubicBezTo>
                  <a:pt x="71" y="96"/>
                  <a:pt x="71" y="96"/>
                  <a:pt x="71" y="96"/>
                </a:cubicBezTo>
                <a:cubicBezTo>
                  <a:pt x="70" y="96"/>
                  <a:pt x="70" y="97"/>
                  <a:pt x="70" y="98"/>
                </a:cubicBezTo>
                <a:cubicBezTo>
                  <a:pt x="70" y="99"/>
                  <a:pt x="70" y="99"/>
                  <a:pt x="71" y="100"/>
                </a:cubicBezTo>
                <a:cubicBezTo>
                  <a:pt x="104" y="133"/>
                  <a:pt x="104" y="133"/>
                  <a:pt x="104" y="133"/>
                </a:cubicBezTo>
                <a:cubicBezTo>
                  <a:pt x="105" y="134"/>
                  <a:pt x="105" y="134"/>
                  <a:pt x="106" y="134"/>
                </a:cubicBezTo>
                <a:cubicBezTo>
                  <a:pt x="107" y="134"/>
                  <a:pt x="108" y="134"/>
                  <a:pt x="108" y="133"/>
                </a:cubicBezTo>
                <a:cubicBezTo>
                  <a:pt x="133" y="109"/>
                  <a:pt x="133" y="109"/>
                  <a:pt x="133" y="109"/>
                </a:cubicBezTo>
                <a:cubicBezTo>
                  <a:pt x="134" y="108"/>
                  <a:pt x="134" y="106"/>
                  <a:pt x="133" y="105"/>
                </a:cubicBezTo>
                <a:moveTo>
                  <a:pt x="107" y="101"/>
                </a:moveTo>
                <a:cubicBezTo>
                  <a:pt x="108" y="99"/>
                  <a:pt x="108" y="98"/>
                  <a:pt x="107" y="97"/>
                </a:cubicBezTo>
                <a:cubicBezTo>
                  <a:pt x="106" y="96"/>
                  <a:pt x="105" y="96"/>
                  <a:pt x="103" y="97"/>
                </a:cubicBezTo>
                <a:cubicBezTo>
                  <a:pt x="102" y="98"/>
                  <a:pt x="102" y="99"/>
                  <a:pt x="103" y="101"/>
                </a:cubicBezTo>
                <a:cubicBezTo>
                  <a:pt x="105" y="102"/>
                  <a:pt x="106" y="102"/>
                  <a:pt x="107" y="101"/>
                </a:cubicBezTo>
                <a:moveTo>
                  <a:pt x="96" y="104"/>
                </a:moveTo>
                <a:cubicBezTo>
                  <a:pt x="95" y="106"/>
                  <a:pt x="95" y="107"/>
                  <a:pt x="96" y="108"/>
                </a:cubicBezTo>
                <a:cubicBezTo>
                  <a:pt x="97" y="109"/>
                  <a:pt x="98" y="109"/>
                  <a:pt x="100" y="108"/>
                </a:cubicBezTo>
                <a:cubicBezTo>
                  <a:pt x="101" y="107"/>
                  <a:pt x="101" y="106"/>
                  <a:pt x="100" y="104"/>
                </a:cubicBezTo>
                <a:cubicBezTo>
                  <a:pt x="98" y="103"/>
                  <a:pt x="97" y="103"/>
                  <a:pt x="96" y="104"/>
                </a:cubicBezTo>
                <a:moveTo>
                  <a:pt x="88" y="97"/>
                </a:moveTo>
                <a:cubicBezTo>
                  <a:pt x="87" y="98"/>
                  <a:pt x="87" y="100"/>
                  <a:pt x="88" y="101"/>
                </a:cubicBezTo>
                <a:cubicBezTo>
                  <a:pt x="89" y="102"/>
                  <a:pt x="91" y="102"/>
                  <a:pt x="92" y="101"/>
                </a:cubicBezTo>
                <a:cubicBezTo>
                  <a:pt x="93" y="100"/>
                  <a:pt x="93" y="98"/>
                  <a:pt x="92" y="97"/>
                </a:cubicBezTo>
                <a:cubicBezTo>
                  <a:pt x="91" y="96"/>
                  <a:pt x="89" y="96"/>
                  <a:pt x="88" y="97"/>
                </a:cubicBezTo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8" name="Freeform 45">
            <a:extLst>
              <a:ext uri="{FF2B5EF4-FFF2-40B4-BE49-F238E27FC236}">
                <a16:creationId xmlns:a16="http://schemas.microsoft.com/office/drawing/2014/main" id="{D364272E-F966-478E-B05E-C4E8A3DB386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431088" y="2554288"/>
            <a:ext cx="284163" cy="285750"/>
          </a:xfrm>
          <a:custGeom>
            <a:avLst/>
            <a:gdLst>
              <a:gd name="T0" fmla="*/ 37 w 134"/>
              <a:gd name="T1" fmla="*/ 46 h 134"/>
              <a:gd name="T2" fmla="*/ 45 w 134"/>
              <a:gd name="T3" fmla="*/ 35 h 134"/>
              <a:gd name="T4" fmla="*/ 45 w 134"/>
              <a:gd name="T5" fmla="*/ 38 h 134"/>
              <a:gd name="T6" fmla="*/ 26 w 134"/>
              <a:gd name="T7" fmla="*/ 23 h 134"/>
              <a:gd name="T8" fmla="*/ 26 w 134"/>
              <a:gd name="T9" fmla="*/ 19 h 134"/>
              <a:gd name="T10" fmla="*/ 37 w 134"/>
              <a:gd name="T11" fmla="*/ 31 h 134"/>
              <a:gd name="T12" fmla="*/ 18 w 134"/>
              <a:gd name="T13" fmla="*/ 27 h 134"/>
              <a:gd name="T14" fmla="*/ 22 w 134"/>
              <a:gd name="T15" fmla="*/ 27 h 134"/>
              <a:gd name="T16" fmla="*/ 26 w 134"/>
              <a:gd name="T17" fmla="*/ 38 h 134"/>
              <a:gd name="T18" fmla="*/ 26 w 134"/>
              <a:gd name="T19" fmla="*/ 35 h 134"/>
              <a:gd name="T20" fmla="*/ 103 w 134"/>
              <a:gd name="T21" fmla="*/ 112 h 134"/>
              <a:gd name="T22" fmla="*/ 96 w 134"/>
              <a:gd name="T23" fmla="*/ 93 h 134"/>
              <a:gd name="T24" fmla="*/ 96 w 134"/>
              <a:gd name="T25" fmla="*/ 89 h 134"/>
              <a:gd name="T26" fmla="*/ 115 w 134"/>
              <a:gd name="T27" fmla="*/ 104 h 134"/>
              <a:gd name="T28" fmla="*/ 115 w 134"/>
              <a:gd name="T29" fmla="*/ 108 h 134"/>
              <a:gd name="T30" fmla="*/ 97 w 134"/>
              <a:gd name="T31" fmla="*/ 78 h 134"/>
              <a:gd name="T32" fmla="*/ 36 w 134"/>
              <a:gd name="T33" fmla="*/ 57 h 134"/>
              <a:gd name="T34" fmla="*/ 56 w 134"/>
              <a:gd name="T35" fmla="*/ 37 h 134"/>
              <a:gd name="T36" fmla="*/ 109 w 134"/>
              <a:gd name="T37" fmla="*/ 49 h 134"/>
              <a:gd name="T38" fmla="*/ 82 w 134"/>
              <a:gd name="T39" fmla="*/ 35 h 134"/>
              <a:gd name="T40" fmla="*/ 99 w 134"/>
              <a:gd name="T41" fmla="*/ 71 h 134"/>
              <a:gd name="T42" fmla="*/ 86 w 134"/>
              <a:gd name="T43" fmla="*/ 81 h 134"/>
              <a:gd name="T44" fmla="*/ 86 w 134"/>
              <a:gd name="T45" fmla="*/ 64 h 134"/>
              <a:gd name="T46" fmla="*/ 99 w 134"/>
              <a:gd name="T47" fmla="*/ 58 h 134"/>
              <a:gd name="T48" fmla="*/ 116 w 134"/>
              <a:gd name="T49" fmla="*/ 47 h 134"/>
              <a:gd name="T50" fmla="*/ 112 w 134"/>
              <a:gd name="T51" fmla="*/ 28 h 134"/>
              <a:gd name="T52" fmla="*/ 105 w 134"/>
              <a:gd name="T53" fmla="*/ 27 h 134"/>
              <a:gd name="T54" fmla="*/ 83 w 134"/>
              <a:gd name="T55" fmla="*/ 19 h 134"/>
              <a:gd name="T56" fmla="*/ 76 w 134"/>
              <a:gd name="T57" fmla="*/ 54 h 134"/>
              <a:gd name="T58" fmla="*/ 59 w 134"/>
              <a:gd name="T59" fmla="*/ 55 h 134"/>
              <a:gd name="T60" fmla="*/ 63 w 134"/>
              <a:gd name="T61" fmla="*/ 35 h 134"/>
              <a:gd name="T62" fmla="*/ 1 w 134"/>
              <a:gd name="T63" fmla="*/ 26 h 134"/>
              <a:gd name="T64" fmla="*/ 36 w 134"/>
              <a:gd name="T65" fmla="*/ 64 h 134"/>
              <a:gd name="T66" fmla="*/ 55 w 134"/>
              <a:gd name="T67" fmla="*/ 59 h 134"/>
              <a:gd name="T68" fmla="*/ 66 w 134"/>
              <a:gd name="T69" fmla="*/ 84 h 134"/>
              <a:gd name="T70" fmla="*/ 75 w 134"/>
              <a:gd name="T71" fmla="*/ 79 h 134"/>
              <a:gd name="T72" fmla="*/ 70 w 134"/>
              <a:gd name="T73" fmla="*/ 98 h 134"/>
              <a:gd name="T74" fmla="*/ 106 w 134"/>
              <a:gd name="T75" fmla="*/ 134 h 134"/>
              <a:gd name="T76" fmla="*/ 133 w 134"/>
              <a:gd name="T77" fmla="*/ 105 h 134"/>
              <a:gd name="T78" fmla="*/ 103 w 134"/>
              <a:gd name="T79" fmla="*/ 97 h 134"/>
              <a:gd name="T80" fmla="*/ 96 w 134"/>
              <a:gd name="T81" fmla="*/ 104 h 134"/>
              <a:gd name="T82" fmla="*/ 100 w 134"/>
              <a:gd name="T83" fmla="*/ 104 h 134"/>
              <a:gd name="T84" fmla="*/ 88 w 134"/>
              <a:gd name="T85" fmla="*/ 101 h 134"/>
              <a:gd name="T86" fmla="*/ 88 w 134"/>
              <a:gd name="T87" fmla="*/ 9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4" h="134">
                <a:moveTo>
                  <a:pt x="34" y="42"/>
                </a:moveTo>
                <a:cubicBezTo>
                  <a:pt x="32" y="43"/>
                  <a:pt x="32" y="45"/>
                  <a:pt x="34" y="46"/>
                </a:cubicBezTo>
                <a:cubicBezTo>
                  <a:pt x="35" y="47"/>
                  <a:pt x="36" y="47"/>
                  <a:pt x="37" y="46"/>
                </a:cubicBezTo>
                <a:cubicBezTo>
                  <a:pt x="38" y="45"/>
                  <a:pt x="38" y="43"/>
                  <a:pt x="37" y="42"/>
                </a:cubicBezTo>
                <a:cubicBezTo>
                  <a:pt x="36" y="41"/>
                  <a:pt x="35" y="41"/>
                  <a:pt x="34" y="42"/>
                </a:cubicBezTo>
                <a:close/>
                <a:moveTo>
                  <a:pt x="45" y="35"/>
                </a:moveTo>
                <a:cubicBezTo>
                  <a:pt x="44" y="33"/>
                  <a:pt x="42" y="33"/>
                  <a:pt x="41" y="35"/>
                </a:cubicBezTo>
                <a:cubicBezTo>
                  <a:pt x="40" y="36"/>
                  <a:pt x="40" y="37"/>
                  <a:pt x="41" y="38"/>
                </a:cubicBezTo>
                <a:cubicBezTo>
                  <a:pt x="42" y="39"/>
                  <a:pt x="44" y="39"/>
                  <a:pt x="45" y="38"/>
                </a:cubicBezTo>
                <a:cubicBezTo>
                  <a:pt x="46" y="37"/>
                  <a:pt x="46" y="36"/>
                  <a:pt x="45" y="35"/>
                </a:cubicBezTo>
                <a:close/>
                <a:moveTo>
                  <a:pt x="26" y="19"/>
                </a:moveTo>
                <a:cubicBezTo>
                  <a:pt x="25" y="20"/>
                  <a:pt x="25" y="22"/>
                  <a:pt x="26" y="23"/>
                </a:cubicBezTo>
                <a:cubicBezTo>
                  <a:pt x="27" y="24"/>
                  <a:pt x="29" y="24"/>
                  <a:pt x="30" y="23"/>
                </a:cubicBezTo>
                <a:cubicBezTo>
                  <a:pt x="31" y="22"/>
                  <a:pt x="31" y="20"/>
                  <a:pt x="30" y="19"/>
                </a:cubicBezTo>
                <a:cubicBezTo>
                  <a:pt x="29" y="18"/>
                  <a:pt x="27" y="18"/>
                  <a:pt x="26" y="19"/>
                </a:cubicBezTo>
                <a:close/>
                <a:moveTo>
                  <a:pt x="34" y="27"/>
                </a:moveTo>
                <a:cubicBezTo>
                  <a:pt x="33" y="28"/>
                  <a:pt x="33" y="30"/>
                  <a:pt x="34" y="31"/>
                </a:cubicBezTo>
                <a:cubicBezTo>
                  <a:pt x="35" y="32"/>
                  <a:pt x="36" y="32"/>
                  <a:pt x="37" y="31"/>
                </a:cubicBezTo>
                <a:cubicBezTo>
                  <a:pt x="38" y="30"/>
                  <a:pt x="38" y="28"/>
                  <a:pt x="37" y="27"/>
                </a:cubicBezTo>
                <a:cubicBezTo>
                  <a:pt x="36" y="26"/>
                  <a:pt x="35" y="26"/>
                  <a:pt x="34" y="27"/>
                </a:cubicBezTo>
                <a:close/>
                <a:moveTo>
                  <a:pt x="18" y="27"/>
                </a:moveTo>
                <a:cubicBezTo>
                  <a:pt x="17" y="28"/>
                  <a:pt x="17" y="30"/>
                  <a:pt x="18" y="31"/>
                </a:cubicBezTo>
                <a:cubicBezTo>
                  <a:pt x="19" y="32"/>
                  <a:pt x="21" y="32"/>
                  <a:pt x="22" y="31"/>
                </a:cubicBezTo>
                <a:cubicBezTo>
                  <a:pt x="23" y="30"/>
                  <a:pt x="23" y="28"/>
                  <a:pt x="22" y="27"/>
                </a:cubicBezTo>
                <a:cubicBezTo>
                  <a:pt x="21" y="26"/>
                  <a:pt x="19" y="26"/>
                  <a:pt x="18" y="27"/>
                </a:cubicBezTo>
                <a:close/>
                <a:moveTo>
                  <a:pt x="26" y="35"/>
                </a:moveTo>
                <a:cubicBezTo>
                  <a:pt x="25" y="36"/>
                  <a:pt x="25" y="37"/>
                  <a:pt x="26" y="38"/>
                </a:cubicBezTo>
                <a:cubicBezTo>
                  <a:pt x="27" y="40"/>
                  <a:pt x="29" y="40"/>
                  <a:pt x="30" y="38"/>
                </a:cubicBezTo>
                <a:cubicBezTo>
                  <a:pt x="31" y="37"/>
                  <a:pt x="31" y="36"/>
                  <a:pt x="30" y="35"/>
                </a:cubicBezTo>
                <a:cubicBezTo>
                  <a:pt x="29" y="34"/>
                  <a:pt x="27" y="34"/>
                  <a:pt x="26" y="35"/>
                </a:cubicBezTo>
                <a:close/>
                <a:moveTo>
                  <a:pt x="107" y="116"/>
                </a:moveTo>
                <a:cubicBezTo>
                  <a:pt x="108" y="115"/>
                  <a:pt x="108" y="113"/>
                  <a:pt x="107" y="112"/>
                </a:cubicBezTo>
                <a:cubicBezTo>
                  <a:pt x="106" y="111"/>
                  <a:pt x="104" y="111"/>
                  <a:pt x="103" y="112"/>
                </a:cubicBezTo>
                <a:cubicBezTo>
                  <a:pt x="102" y="113"/>
                  <a:pt x="102" y="115"/>
                  <a:pt x="103" y="116"/>
                </a:cubicBezTo>
                <a:cubicBezTo>
                  <a:pt x="104" y="117"/>
                  <a:pt x="106" y="117"/>
                  <a:pt x="107" y="116"/>
                </a:cubicBezTo>
                <a:close/>
                <a:moveTo>
                  <a:pt x="96" y="93"/>
                </a:moveTo>
                <a:cubicBezTo>
                  <a:pt x="97" y="94"/>
                  <a:pt x="99" y="94"/>
                  <a:pt x="100" y="93"/>
                </a:cubicBezTo>
                <a:cubicBezTo>
                  <a:pt x="101" y="92"/>
                  <a:pt x="101" y="90"/>
                  <a:pt x="100" y="89"/>
                </a:cubicBezTo>
                <a:cubicBezTo>
                  <a:pt x="99" y="88"/>
                  <a:pt x="97" y="88"/>
                  <a:pt x="96" y="89"/>
                </a:cubicBezTo>
                <a:cubicBezTo>
                  <a:pt x="95" y="90"/>
                  <a:pt x="95" y="92"/>
                  <a:pt x="96" y="93"/>
                </a:cubicBezTo>
                <a:close/>
                <a:moveTo>
                  <a:pt x="115" y="108"/>
                </a:moveTo>
                <a:cubicBezTo>
                  <a:pt x="116" y="107"/>
                  <a:pt x="116" y="105"/>
                  <a:pt x="115" y="104"/>
                </a:cubicBezTo>
                <a:cubicBezTo>
                  <a:pt x="114" y="103"/>
                  <a:pt x="112" y="103"/>
                  <a:pt x="111" y="104"/>
                </a:cubicBezTo>
                <a:cubicBezTo>
                  <a:pt x="110" y="105"/>
                  <a:pt x="110" y="107"/>
                  <a:pt x="111" y="108"/>
                </a:cubicBezTo>
                <a:cubicBezTo>
                  <a:pt x="112" y="109"/>
                  <a:pt x="114" y="109"/>
                  <a:pt x="115" y="108"/>
                </a:cubicBezTo>
                <a:close/>
                <a:moveTo>
                  <a:pt x="106" y="127"/>
                </a:moveTo>
                <a:cubicBezTo>
                  <a:pt x="77" y="98"/>
                  <a:pt x="77" y="98"/>
                  <a:pt x="77" y="98"/>
                </a:cubicBezTo>
                <a:cubicBezTo>
                  <a:pt x="97" y="78"/>
                  <a:pt x="97" y="78"/>
                  <a:pt x="97" y="78"/>
                </a:cubicBezTo>
                <a:cubicBezTo>
                  <a:pt x="126" y="107"/>
                  <a:pt x="126" y="107"/>
                  <a:pt x="126" y="107"/>
                </a:cubicBezTo>
                <a:lnTo>
                  <a:pt x="106" y="127"/>
                </a:lnTo>
                <a:close/>
                <a:moveTo>
                  <a:pt x="36" y="57"/>
                </a:moveTo>
                <a:cubicBezTo>
                  <a:pt x="7" y="28"/>
                  <a:pt x="7" y="28"/>
                  <a:pt x="7" y="28"/>
                </a:cubicBezTo>
                <a:cubicBezTo>
                  <a:pt x="27" y="8"/>
                  <a:pt x="27" y="8"/>
                  <a:pt x="27" y="8"/>
                </a:cubicBezTo>
                <a:cubicBezTo>
                  <a:pt x="56" y="37"/>
                  <a:pt x="56" y="37"/>
                  <a:pt x="56" y="37"/>
                </a:cubicBezTo>
                <a:lnTo>
                  <a:pt x="36" y="57"/>
                </a:lnTo>
                <a:close/>
                <a:moveTo>
                  <a:pt x="85" y="25"/>
                </a:moveTo>
                <a:cubicBezTo>
                  <a:pt x="109" y="49"/>
                  <a:pt x="109" y="49"/>
                  <a:pt x="109" y="49"/>
                </a:cubicBezTo>
                <a:cubicBezTo>
                  <a:pt x="106" y="51"/>
                  <a:pt x="103" y="52"/>
                  <a:pt x="99" y="52"/>
                </a:cubicBezTo>
                <a:cubicBezTo>
                  <a:pt x="95" y="52"/>
                  <a:pt x="90" y="50"/>
                  <a:pt x="87" y="47"/>
                </a:cubicBezTo>
                <a:cubicBezTo>
                  <a:pt x="84" y="44"/>
                  <a:pt x="82" y="39"/>
                  <a:pt x="82" y="35"/>
                </a:cubicBezTo>
                <a:cubicBezTo>
                  <a:pt x="82" y="31"/>
                  <a:pt x="83" y="28"/>
                  <a:pt x="85" y="25"/>
                </a:cubicBezTo>
                <a:close/>
                <a:moveTo>
                  <a:pt x="133" y="105"/>
                </a:move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8" y="71"/>
                  <a:pt x="97" y="71"/>
                </a:cubicBezTo>
                <a:cubicBezTo>
                  <a:pt x="97" y="71"/>
                  <a:pt x="96" y="71"/>
                  <a:pt x="95" y="71"/>
                </a:cubicBezTo>
                <a:cubicBezTo>
                  <a:pt x="86" y="81"/>
                  <a:pt x="86" y="81"/>
                  <a:pt x="86" y="81"/>
                </a:cubicBezTo>
                <a:cubicBezTo>
                  <a:pt x="80" y="75"/>
                  <a:pt x="80" y="75"/>
                  <a:pt x="80" y="75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5"/>
                  <a:pt x="86" y="64"/>
                </a:cubicBezTo>
                <a:cubicBezTo>
                  <a:pt x="80" y="58"/>
                  <a:pt x="80" y="58"/>
                  <a:pt x="80" y="58"/>
                </a:cubicBezTo>
                <a:cubicBezTo>
                  <a:pt x="85" y="53"/>
                  <a:pt x="85" y="53"/>
                  <a:pt x="85" y="53"/>
                </a:cubicBezTo>
                <a:cubicBezTo>
                  <a:pt x="89" y="56"/>
                  <a:pt x="94" y="58"/>
                  <a:pt x="99" y="58"/>
                </a:cubicBezTo>
                <a:cubicBezTo>
                  <a:pt x="105" y="58"/>
                  <a:pt x="111" y="56"/>
                  <a:pt x="116" y="51"/>
                </a:cubicBezTo>
                <a:cubicBezTo>
                  <a:pt x="116" y="51"/>
                  <a:pt x="116" y="50"/>
                  <a:pt x="116" y="49"/>
                </a:cubicBezTo>
                <a:cubicBezTo>
                  <a:pt x="116" y="48"/>
                  <a:pt x="116" y="48"/>
                  <a:pt x="116" y="47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9" y="30"/>
                  <a:pt x="111" y="30"/>
                  <a:pt x="112" y="28"/>
                </a:cubicBezTo>
                <a:cubicBezTo>
                  <a:pt x="114" y="27"/>
                  <a:pt x="114" y="24"/>
                  <a:pt x="112" y="22"/>
                </a:cubicBezTo>
                <a:cubicBezTo>
                  <a:pt x="110" y="20"/>
                  <a:pt x="107" y="20"/>
                  <a:pt x="106" y="22"/>
                </a:cubicBezTo>
                <a:cubicBezTo>
                  <a:pt x="104" y="23"/>
                  <a:pt x="104" y="25"/>
                  <a:pt x="105" y="27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87" y="19"/>
                  <a:pt x="87" y="19"/>
                  <a:pt x="87" y="19"/>
                </a:cubicBezTo>
                <a:cubicBezTo>
                  <a:pt x="86" y="17"/>
                  <a:pt x="84" y="17"/>
                  <a:pt x="83" y="19"/>
                </a:cubicBezTo>
                <a:cubicBezTo>
                  <a:pt x="78" y="23"/>
                  <a:pt x="76" y="29"/>
                  <a:pt x="76" y="35"/>
                </a:cubicBezTo>
                <a:cubicBezTo>
                  <a:pt x="76" y="40"/>
                  <a:pt x="78" y="45"/>
                  <a:pt x="81" y="49"/>
                </a:cubicBezTo>
                <a:cubicBezTo>
                  <a:pt x="76" y="54"/>
                  <a:pt x="76" y="54"/>
                  <a:pt x="76" y="54"/>
                </a:cubicBezTo>
                <a:cubicBezTo>
                  <a:pt x="70" y="48"/>
                  <a:pt x="70" y="48"/>
                  <a:pt x="70" y="48"/>
                </a:cubicBezTo>
                <a:cubicBezTo>
                  <a:pt x="69" y="47"/>
                  <a:pt x="67" y="47"/>
                  <a:pt x="66" y="48"/>
                </a:cubicBezTo>
                <a:cubicBezTo>
                  <a:pt x="59" y="55"/>
                  <a:pt x="59" y="55"/>
                  <a:pt x="59" y="55"/>
                </a:cubicBezTo>
                <a:cubicBezTo>
                  <a:pt x="53" y="49"/>
                  <a:pt x="53" y="49"/>
                  <a:pt x="53" y="49"/>
                </a:cubicBezTo>
                <a:cubicBezTo>
                  <a:pt x="63" y="39"/>
                  <a:pt x="63" y="39"/>
                  <a:pt x="63" y="39"/>
                </a:cubicBezTo>
                <a:cubicBezTo>
                  <a:pt x="64" y="38"/>
                  <a:pt x="64" y="36"/>
                  <a:pt x="63" y="35"/>
                </a:cubicBezTo>
                <a:cubicBezTo>
                  <a:pt x="30" y="2"/>
                  <a:pt x="30" y="2"/>
                  <a:pt x="30" y="2"/>
                </a:cubicBezTo>
                <a:cubicBezTo>
                  <a:pt x="28" y="0"/>
                  <a:pt x="26" y="0"/>
                  <a:pt x="25" y="2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7"/>
                  <a:pt x="0" y="29"/>
                  <a:pt x="1" y="30"/>
                </a:cubicBezTo>
                <a:cubicBezTo>
                  <a:pt x="34" y="63"/>
                  <a:pt x="34" y="63"/>
                  <a:pt x="34" y="63"/>
                </a:cubicBezTo>
                <a:cubicBezTo>
                  <a:pt x="35" y="64"/>
                  <a:pt x="35" y="64"/>
                  <a:pt x="36" y="64"/>
                </a:cubicBezTo>
                <a:cubicBezTo>
                  <a:pt x="37" y="64"/>
                  <a:pt x="38" y="64"/>
                  <a:pt x="38" y="63"/>
                </a:cubicBezTo>
                <a:cubicBezTo>
                  <a:pt x="49" y="53"/>
                  <a:pt x="49" y="53"/>
                  <a:pt x="49" y="53"/>
                </a:cubicBezTo>
                <a:cubicBezTo>
                  <a:pt x="55" y="59"/>
                  <a:pt x="55" y="59"/>
                  <a:pt x="55" y="59"/>
                </a:cubicBezTo>
                <a:cubicBezTo>
                  <a:pt x="50" y="64"/>
                  <a:pt x="50" y="64"/>
                  <a:pt x="50" y="64"/>
                </a:cubicBezTo>
                <a:cubicBezTo>
                  <a:pt x="49" y="65"/>
                  <a:pt x="49" y="67"/>
                  <a:pt x="50" y="68"/>
                </a:cubicBezTo>
                <a:cubicBezTo>
                  <a:pt x="66" y="84"/>
                  <a:pt x="66" y="84"/>
                  <a:pt x="66" y="84"/>
                </a:cubicBezTo>
                <a:cubicBezTo>
                  <a:pt x="67" y="85"/>
                  <a:pt x="67" y="85"/>
                  <a:pt x="68" y="85"/>
                </a:cubicBezTo>
                <a:cubicBezTo>
                  <a:pt x="69" y="85"/>
                  <a:pt x="70" y="85"/>
                  <a:pt x="70" y="84"/>
                </a:cubicBezTo>
                <a:cubicBezTo>
                  <a:pt x="75" y="79"/>
                  <a:pt x="75" y="79"/>
                  <a:pt x="75" y="79"/>
                </a:cubicBezTo>
                <a:cubicBezTo>
                  <a:pt x="81" y="85"/>
                  <a:pt x="81" y="85"/>
                  <a:pt x="81" y="85"/>
                </a:cubicBezTo>
                <a:cubicBezTo>
                  <a:pt x="71" y="96"/>
                  <a:pt x="71" y="96"/>
                  <a:pt x="71" y="96"/>
                </a:cubicBezTo>
                <a:cubicBezTo>
                  <a:pt x="70" y="96"/>
                  <a:pt x="70" y="97"/>
                  <a:pt x="70" y="98"/>
                </a:cubicBezTo>
                <a:cubicBezTo>
                  <a:pt x="70" y="99"/>
                  <a:pt x="70" y="99"/>
                  <a:pt x="71" y="100"/>
                </a:cubicBezTo>
                <a:cubicBezTo>
                  <a:pt x="104" y="133"/>
                  <a:pt x="104" y="133"/>
                  <a:pt x="104" y="133"/>
                </a:cubicBezTo>
                <a:cubicBezTo>
                  <a:pt x="105" y="134"/>
                  <a:pt x="105" y="134"/>
                  <a:pt x="106" y="134"/>
                </a:cubicBezTo>
                <a:cubicBezTo>
                  <a:pt x="107" y="134"/>
                  <a:pt x="108" y="134"/>
                  <a:pt x="108" y="133"/>
                </a:cubicBezTo>
                <a:cubicBezTo>
                  <a:pt x="133" y="109"/>
                  <a:pt x="133" y="109"/>
                  <a:pt x="133" y="109"/>
                </a:cubicBezTo>
                <a:cubicBezTo>
                  <a:pt x="134" y="108"/>
                  <a:pt x="134" y="106"/>
                  <a:pt x="133" y="105"/>
                </a:cubicBezTo>
                <a:close/>
                <a:moveTo>
                  <a:pt x="107" y="101"/>
                </a:moveTo>
                <a:cubicBezTo>
                  <a:pt x="108" y="99"/>
                  <a:pt x="108" y="98"/>
                  <a:pt x="107" y="97"/>
                </a:cubicBezTo>
                <a:cubicBezTo>
                  <a:pt x="106" y="96"/>
                  <a:pt x="105" y="96"/>
                  <a:pt x="103" y="97"/>
                </a:cubicBezTo>
                <a:cubicBezTo>
                  <a:pt x="102" y="98"/>
                  <a:pt x="102" y="99"/>
                  <a:pt x="103" y="101"/>
                </a:cubicBezTo>
                <a:cubicBezTo>
                  <a:pt x="105" y="102"/>
                  <a:pt x="106" y="102"/>
                  <a:pt x="107" y="101"/>
                </a:cubicBezTo>
                <a:close/>
                <a:moveTo>
                  <a:pt x="96" y="104"/>
                </a:moveTo>
                <a:cubicBezTo>
                  <a:pt x="95" y="106"/>
                  <a:pt x="95" y="107"/>
                  <a:pt x="96" y="108"/>
                </a:cubicBezTo>
                <a:cubicBezTo>
                  <a:pt x="97" y="109"/>
                  <a:pt x="98" y="109"/>
                  <a:pt x="100" y="108"/>
                </a:cubicBezTo>
                <a:cubicBezTo>
                  <a:pt x="101" y="107"/>
                  <a:pt x="101" y="106"/>
                  <a:pt x="100" y="104"/>
                </a:cubicBezTo>
                <a:cubicBezTo>
                  <a:pt x="98" y="103"/>
                  <a:pt x="97" y="103"/>
                  <a:pt x="96" y="104"/>
                </a:cubicBezTo>
                <a:close/>
                <a:moveTo>
                  <a:pt x="88" y="97"/>
                </a:moveTo>
                <a:cubicBezTo>
                  <a:pt x="87" y="98"/>
                  <a:pt x="87" y="100"/>
                  <a:pt x="88" y="101"/>
                </a:cubicBezTo>
                <a:cubicBezTo>
                  <a:pt x="89" y="102"/>
                  <a:pt x="91" y="102"/>
                  <a:pt x="92" y="101"/>
                </a:cubicBezTo>
                <a:cubicBezTo>
                  <a:pt x="93" y="100"/>
                  <a:pt x="93" y="98"/>
                  <a:pt x="92" y="97"/>
                </a:cubicBezTo>
                <a:cubicBezTo>
                  <a:pt x="91" y="96"/>
                  <a:pt x="89" y="96"/>
                  <a:pt x="88" y="97"/>
                </a:cubicBezTo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00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50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618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79666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78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4772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4FFB712-75BC-4D8A-9F03-5DE06AC0F656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3C2EC2E-5456-4E5F-AAB0-03A344E936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98D3DB3-BBDB-4B1B-982C-83905D3DA3DB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A37F43B-F1A0-483B-B249-5415C95CC4A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prstClr val="white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4D8FB27-CE68-422A-A9BC-E4DFC1C78EB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0632C142-FF98-448E-B10F-A07DAF8BD8F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7429AD1-9E8C-432A-ADEA-940F2C9FA3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D52B2C8-67F2-4286-B661-123A60E305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EAA88129-EDC5-4DB1-A694-937E1C939B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C4B4230B-1B71-4B30-A1EC-9583A28FDA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2711C51-4BC8-4FFB-ABE7-2F0C57A025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02495EDD-F3D8-410F-9F7F-0F76A4B5FF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6771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995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6947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1321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5076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47579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50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962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white"/>
                </a:solidFill>
              </a:rPr>
              <a:pPr/>
              <a:t>17.09.2018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47100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white"/>
                </a:solidFill>
              </a:rPr>
              <a:pPr/>
              <a:t>17.09.2018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>
              <a:solidFill>
                <a:prstClr val="white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white"/>
                </a:solidFill>
              </a:rPr>
              <a:pPr/>
              <a:t>‹#›</a:t>
            </a:fld>
            <a:endParaRPr lang="nb-NO">
              <a:solidFill>
                <a:prstClr val="white"/>
              </a:solidFill>
            </a:endParaRP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848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747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0094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586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702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prstClr val="black"/>
                </a:solidFill>
              </a:rPr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9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17.09.2018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4" r:id="rId15"/>
    <p:sldLayoutId id="2147483665" r:id="rId16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19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>
                <a:solidFill>
                  <a:prstClr val="black"/>
                </a:solidFill>
              </a:rPr>
              <a:pPr/>
              <a:t>17.09.2018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43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Samarbeid UiO og UNIS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9204" y="4011577"/>
            <a:ext cx="2242566" cy="383998"/>
          </a:xfrm>
        </p:spPr>
        <p:txBody>
          <a:bodyPr>
            <a:normAutofit/>
          </a:bodyPr>
          <a:lstStyle/>
          <a:p>
            <a:r>
              <a:rPr lang="nb-NO" dirty="0" smtClean="0"/>
              <a:t>Solveig Kristensen, Prodekan</a:t>
            </a:r>
          </a:p>
          <a:p>
            <a:r>
              <a:rPr lang="nb-NO" dirty="0" smtClean="0"/>
              <a:t>Yvonne Halle, Rådgiver MN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50E432-B712-4DE6-A38B-905F9556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studenter og </a:t>
            </a:r>
            <a:r>
              <a:rPr lang="nb-NO" dirty="0" smtClean="0"/>
              <a:t>ansatte ved MN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E7FE43-81B4-4DFE-915C-BD69D6518F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/>
              <a:t>6000</a:t>
            </a:r>
          </a:p>
          <a:p>
            <a:pPr lvl="1"/>
            <a:r>
              <a:rPr lang="nb-NO"/>
              <a:t>studenter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3E76D4-2253-4F05-A74C-6C73ECEF3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/>
              <a:t>800</a:t>
            </a:r>
          </a:p>
          <a:p>
            <a:pPr lvl="1"/>
            <a:r>
              <a:rPr lang="nb-NO"/>
              <a:t>Doktorgrad-</a:t>
            </a:r>
            <a:br>
              <a:rPr lang="nb-NO"/>
            </a:br>
            <a:r>
              <a:rPr lang="nb-NO"/>
              <a:t>kandidater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09E51C-F033-4903-A6FE-81A0B7F4AA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/>
              <a:t>600</a:t>
            </a:r>
          </a:p>
          <a:p>
            <a:pPr lvl="1"/>
            <a:r>
              <a:rPr lang="nb-NO"/>
              <a:t>Vitenskapelige</a:t>
            </a:r>
            <a:br>
              <a:rPr lang="nb-NO"/>
            </a:br>
            <a:r>
              <a:rPr lang="nb-NO"/>
              <a:t>ansatte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D946B19-ED65-41EA-902B-D07746B394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/>
              <a:t> 470 </a:t>
            </a:r>
          </a:p>
          <a:p>
            <a:pPr lvl="1"/>
            <a:r>
              <a:rPr lang="nb-NO"/>
              <a:t>teknisk/administrativt ansatte</a:t>
            </a:r>
            <a:endParaRPr lang="nb-NO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3" y="3922099"/>
            <a:ext cx="7941788" cy="65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85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91E52-E7C9-424C-B0D8-9835E193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accent1"/>
                </a:solidFill>
              </a:rPr>
              <a:t>Utdanning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5A3EFE5-7603-4EF6-894B-4A40A05594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1</a:t>
            </a:r>
          </a:p>
          <a:p>
            <a:pPr lvl="1"/>
            <a:r>
              <a:rPr lang="nb-NO" dirty="0"/>
              <a:t>årsenhet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40E4A9F-4557-4259-A029-058858FC8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14</a:t>
            </a:r>
          </a:p>
          <a:p>
            <a:pPr lvl="1"/>
            <a:r>
              <a:rPr lang="nb-NO" dirty="0"/>
              <a:t>Bachelor-program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8D5DDC-C386-49DB-A3E3-E415ECBB15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19</a:t>
            </a:r>
            <a:endParaRPr lang="nb-NO" dirty="0"/>
          </a:p>
          <a:p>
            <a:pPr lvl="1"/>
            <a:r>
              <a:rPr lang="nb-NO" dirty="0"/>
              <a:t>toårige</a:t>
            </a:r>
            <a:br>
              <a:rPr lang="nb-NO" dirty="0"/>
            </a:br>
            <a:r>
              <a:rPr lang="nb-NO" dirty="0"/>
              <a:t>master-</a:t>
            </a:r>
            <a:br>
              <a:rPr lang="nb-NO" dirty="0"/>
            </a:br>
            <a:r>
              <a:rPr lang="nb-NO" dirty="0"/>
              <a:t>program</a:t>
            </a:r>
            <a:br>
              <a:rPr lang="nb-NO" dirty="0"/>
            </a:b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1A6CDD4-6757-4B9D-9222-BF8759A701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2</a:t>
            </a:r>
          </a:p>
          <a:p>
            <a:pPr lvl="1"/>
            <a:r>
              <a:rPr lang="nb-NO" dirty="0"/>
              <a:t>femårige master-</a:t>
            </a:r>
            <a:br>
              <a:rPr lang="nb-NO" dirty="0"/>
            </a:br>
            <a:r>
              <a:rPr lang="nb-NO" dirty="0"/>
              <a:t>program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1A8C063-7ED9-4326-9FD8-2CD029E5824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2</a:t>
            </a:r>
          </a:p>
          <a:p>
            <a:pPr lvl="1"/>
            <a:r>
              <a:rPr lang="nb-NO" dirty="0"/>
              <a:t>erfaringsbaserte</a:t>
            </a:r>
            <a:br>
              <a:rPr lang="nb-NO" dirty="0"/>
            </a:br>
            <a:r>
              <a:rPr lang="nb-NO" dirty="0"/>
              <a:t>masterprogram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1A0B60-56BB-45BC-AB99-1F264C139836}"/>
              </a:ext>
            </a:extLst>
          </p:cNvPr>
          <p:cNvSpPr txBox="1">
            <a:spLocks noChangeAspect="1"/>
          </p:cNvSpPr>
          <p:nvPr/>
        </p:nvSpPr>
        <p:spPr>
          <a:xfrm>
            <a:off x="5688618" y="648080"/>
            <a:ext cx="936000" cy="936000"/>
          </a:xfrm>
          <a:prstGeom prst="ellipse">
            <a:avLst/>
          </a:prstGeom>
          <a:noFill/>
          <a:ln w="9525">
            <a:solidFill>
              <a:srgbClr val="C7C1B8"/>
            </a:solidFill>
            <a:prstDash val="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nb-NO" sz="1100" dirty="0"/>
              <a:t>Farmasi</a:t>
            </a:r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91DC5CF3-2977-429D-A74F-16CA88AA240A}"/>
              </a:ext>
            </a:extLst>
          </p:cNvPr>
          <p:cNvCxnSpPr>
            <a:stCxn id="8" idx="4"/>
            <a:endCxn id="6" idx="0"/>
          </p:cNvCxnSpPr>
          <p:nvPr/>
        </p:nvCxnSpPr>
        <p:spPr>
          <a:xfrm>
            <a:off x="6156618" y="1584080"/>
            <a:ext cx="60" cy="216145"/>
          </a:xfrm>
          <a:prstGeom prst="line">
            <a:avLst/>
          </a:prstGeom>
          <a:ln w="9525">
            <a:solidFill>
              <a:srgbClr val="C7C1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EA62437F-AF37-451C-AEB6-29A120BADBD2}"/>
              </a:ext>
            </a:extLst>
          </p:cNvPr>
          <p:cNvCxnSpPr/>
          <p:nvPr/>
        </p:nvCxnSpPr>
        <p:spPr>
          <a:xfrm>
            <a:off x="6136673" y="3240225"/>
            <a:ext cx="0" cy="216027"/>
          </a:xfrm>
          <a:prstGeom prst="line">
            <a:avLst/>
          </a:prstGeom>
          <a:ln w="9525">
            <a:solidFill>
              <a:srgbClr val="C7C1B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C4C5ECE-F722-479D-B3C4-EA6853BA8A56}"/>
              </a:ext>
            </a:extLst>
          </p:cNvPr>
          <p:cNvSpPr txBox="1">
            <a:spLocks noChangeAspect="1"/>
          </p:cNvSpPr>
          <p:nvPr/>
        </p:nvSpPr>
        <p:spPr>
          <a:xfrm>
            <a:off x="5596673" y="3456252"/>
            <a:ext cx="1080000" cy="1080000"/>
          </a:xfrm>
          <a:prstGeom prst="ellipse">
            <a:avLst/>
          </a:prstGeom>
          <a:noFill/>
          <a:ln w="9525">
            <a:solidFill>
              <a:srgbClr val="C7C1B8"/>
            </a:solidFill>
            <a:prstDash val="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nb-NO" sz="1100" dirty="0"/>
              <a:t>Lektor- programmet</a:t>
            </a:r>
            <a:br>
              <a:rPr lang="nb-NO" sz="1100" dirty="0"/>
            </a:br>
            <a:r>
              <a:rPr lang="nb-NO" sz="1100" dirty="0"/>
              <a:t>(UV)</a:t>
            </a:r>
          </a:p>
        </p:txBody>
      </p:sp>
    </p:spTree>
    <p:extLst>
      <p:ext uri="{BB962C8B-B14F-4D97-AF65-F5344CB8AC3E}">
        <p14:creationId xmlns:p14="http://schemas.microsoft.com/office/powerpoint/2010/main" val="40317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18281A-707F-4E11-AE7D-008474C5C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Våre kandidater skal lykkes faglig og profesjonelt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94F425-B53C-4B9F-A95C-5BDDDFD6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Personlig utvikling</a:t>
            </a:r>
          </a:p>
          <a:p>
            <a:r>
              <a:rPr lang="nb-NO" dirty="0" smtClean="0"/>
              <a:t>og mangfold</a:t>
            </a:r>
            <a:endParaRPr lang="nb-NO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4" r="35714"/>
          <a:stretch>
            <a:fillRect/>
          </a:stretch>
        </p:blipFill>
        <p:spPr/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4DC3772-5CBE-453F-AC89-1764927732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Samarbeid</a:t>
            </a:r>
          </a:p>
          <a:p>
            <a:r>
              <a:rPr lang="nb-NO" dirty="0" smtClean="0"/>
              <a:t>og deling</a:t>
            </a:r>
            <a:endParaRPr lang="nb-NO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4" r="35714"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6" b="13116"/>
          <a:stretch>
            <a:fillRect/>
          </a:stretch>
        </p:blipFill>
        <p:spPr/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330D132-A165-4EAE-9302-0841E4CFF78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 smtClean="0"/>
              <a:t>Entusiasme for fag</a:t>
            </a:r>
          </a:p>
          <a:p>
            <a:r>
              <a:rPr lang="nb-NO" dirty="0" smtClean="0"/>
              <a:t>og læringslyst</a:t>
            </a:r>
            <a:endParaRPr lang="nb-NO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2" r="299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645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400" dirty="0" smtClean="0"/>
              <a:t>Utviklingssemesteret</a:t>
            </a:r>
            <a:endParaRPr lang="nb-NO" sz="2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7316" y="951627"/>
            <a:ext cx="4432364" cy="2053627"/>
          </a:xfrm>
        </p:spPr>
        <p:txBody>
          <a:bodyPr>
            <a:noAutofit/>
          </a:bodyPr>
          <a:lstStyle/>
          <a:p>
            <a:r>
              <a:rPr lang="nb-NO" sz="1600" dirty="0"/>
              <a:t>Utreise internasjonalt</a:t>
            </a:r>
          </a:p>
          <a:p>
            <a:r>
              <a:rPr lang="nb-NO" sz="1600" dirty="0" smtClean="0"/>
              <a:t>Arktisk profil (samarbeid med UNIS)</a:t>
            </a:r>
            <a:endParaRPr lang="nb-NO" sz="1600" dirty="0"/>
          </a:p>
          <a:p>
            <a:r>
              <a:rPr lang="nb-NO" sz="1600" dirty="0" err="1" smtClean="0"/>
              <a:t>Internship</a:t>
            </a:r>
            <a:r>
              <a:rPr lang="nb-NO" sz="1600" dirty="0" smtClean="0"/>
              <a:t> i bedrift</a:t>
            </a:r>
            <a:endParaRPr lang="nb-NO" sz="1600" dirty="0"/>
          </a:p>
          <a:p>
            <a:r>
              <a:rPr lang="nb-NO" sz="1600" dirty="0"/>
              <a:t>Innovasjon og entreprenørskap</a:t>
            </a:r>
          </a:p>
          <a:p>
            <a:r>
              <a:rPr lang="nb-NO" sz="1600" dirty="0" smtClean="0"/>
              <a:t>Kvalifisering til </a:t>
            </a:r>
            <a:r>
              <a:rPr lang="nb-NO" sz="1600" dirty="0"/>
              <a:t>PPU</a:t>
            </a:r>
          </a:p>
          <a:p>
            <a:r>
              <a:rPr lang="nb-NO" sz="1600" dirty="0"/>
              <a:t>Bacheloroppgave</a:t>
            </a:r>
          </a:p>
          <a:p>
            <a:endParaRPr lang="nb-NO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4" b="21274"/>
          <a:stretch/>
        </p:blipFill>
        <p:spPr bwMode="auto">
          <a:xfrm>
            <a:off x="0" y="3099467"/>
            <a:ext cx="9144000" cy="2045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890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452" y="295505"/>
            <a:ext cx="4022045" cy="474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00" y="219054"/>
            <a:ext cx="4070662" cy="460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7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7883912" cy="515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8780" y="4784875"/>
            <a:ext cx="2194896" cy="300082"/>
          </a:xfrm>
          <a:prstGeom prst="rect">
            <a:avLst/>
          </a:prstGeom>
          <a:noFill/>
          <a:ln>
            <a:solidFill>
              <a:srgbClr val="0066CC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66CC"/>
                </a:solidFill>
              </a:rPr>
              <a:t>LENKE TIL UNIS-FILMER</a:t>
            </a:r>
            <a:endParaRPr lang="nb-NO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E3751CC-E733-4AF5-93AB-B25482F8C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F38F0F4D-32DB-415C-AB67-9349AE23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 utvikling og samarbeid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187FAC1-3947-4115-A75A-8681D8A9A6C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algn="ctr"/>
            <a:r>
              <a:rPr lang="nb-NO" dirty="0" smtClean="0"/>
              <a:t>Muligheter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UNIS-emnepakker reduserer fleksibilitet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Semesterplassering av emner (vår </a:t>
            </a:r>
            <a:r>
              <a:rPr lang="nb-NO" sz="1200" dirty="0" err="1" smtClean="0"/>
              <a:t>vs</a:t>
            </a:r>
            <a:r>
              <a:rPr lang="nb-NO" sz="1200" dirty="0" smtClean="0"/>
              <a:t> høst)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Emnetilbud annethvert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UiO-forpliktelse i </a:t>
            </a:r>
            <a:r>
              <a:rPr lang="nb-NO" sz="1200" dirty="0" err="1" smtClean="0"/>
              <a:t>fht</a:t>
            </a:r>
            <a:r>
              <a:rPr lang="nb-NO" sz="1200" dirty="0" smtClean="0"/>
              <a:t>. kvoter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UNIS-forpliktelse i </a:t>
            </a:r>
            <a:r>
              <a:rPr lang="nb-NO" sz="1200" dirty="0" err="1" smtClean="0"/>
              <a:t>fht</a:t>
            </a:r>
            <a:r>
              <a:rPr lang="nb-NO" sz="1200" dirty="0" smtClean="0"/>
              <a:t>. emnetilbud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Studentrekruttering til UNIS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Forskningsforankring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Faglige møteplasser</a:t>
            </a:r>
            <a:endParaRPr lang="nb-NO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Økt studentrekruttering til realfagsprogrammene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Økt forskningssamarbeid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Arktisk profil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200" dirty="0"/>
          </a:p>
          <a:p>
            <a:pPr algn="ctr"/>
            <a:endParaRPr lang="nb-NO" sz="1200" i="1" dirty="0" smtClean="0">
              <a:solidFill>
                <a:srgbClr val="C00000"/>
              </a:solidFill>
            </a:endParaRPr>
          </a:p>
          <a:p>
            <a:pPr algn="ctr"/>
            <a:r>
              <a:rPr lang="nb-NO" sz="1200" i="1" dirty="0" smtClean="0">
                <a:solidFill>
                  <a:srgbClr val="C00000"/>
                </a:solidFill>
              </a:rPr>
              <a:t>Hvordan skal den være?</a:t>
            </a:r>
            <a:endParaRPr lang="nb-NO" sz="1200" i="1" dirty="0">
              <a:solidFill>
                <a:srgbClr val="C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839968" y="2834640"/>
            <a:ext cx="1816608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Curved Down Arrow 5"/>
          <p:cNvSpPr/>
          <p:nvPr/>
        </p:nvSpPr>
        <p:spPr>
          <a:xfrm rot="2500314">
            <a:off x="6124380" y="2495920"/>
            <a:ext cx="553610" cy="1770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5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41359C9-B81A-453C-9D1B-A238F9503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0970" y="1764877"/>
            <a:ext cx="6562060" cy="553998"/>
          </a:xfrm>
        </p:spPr>
        <p:txBody>
          <a:bodyPr/>
          <a:lstStyle/>
          <a:p>
            <a:r>
              <a:rPr lang="nb-NO" sz="3600" dirty="0" smtClean="0">
                <a:solidFill>
                  <a:schemeClr val="bg1"/>
                </a:solidFill>
              </a:rPr>
              <a:t>Takk!</a:t>
            </a:r>
            <a:endParaRPr lang="nb-NO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7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mal_2018_mn_uio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2.potx" id="{3F52E759-1D5F-4F97-A801-9938A2137601}" vid="{C424EA0D-6636-4A77-85B7-325B929070A7}"/>
    </a:ext>
  </a:extLst>
</a:theme>
</file>

<file path=ppt/theme/theme3.xml><?xml version="1.0" encoding="utf-8"?>
<a:theme xmlns:a="http://schemas.openxmlformats.org/drawingml/2006/main" name="1_pptmal_2018_mn_uio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234</TotalTime>
  <Words>137</Words>
  <Application>Microsoft Office PowerPoint</Application>
  <PresentationFormat>Custom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Verdana</vt:lpstr>
      <vt:lpstr>pptmal_2018_mn_uio</vt:lpstr>
      <vt:lpstr>Office-tema</vt:lpstr>
      <vt:lpstr>1_pptmal_2018_mn_uio</vt:lpstr>
      <vt:lpstr>Samarbeid UiO og UNIS</vt:lpstr>
      <vt:lpstr>Antall studenter og ansatte ved MN</vt:lpstr>
      <vt:lpstr>Utdanning</vt:lpstr>
      <vt:lpstr>Våre kandidater skal lykkes faglig og profesjonelt</vt:lpstr>
      <vt:lpstr>Utviklingssemesteret</vt:lpstr>
      <vt:lpstr>PowerPoint Presentation</vt:lpstr>
      <vt:lpstr>PowerPoint Presentation</vt:lpstr>
      <vt:lpstr>Videre utvikling og samarbeid</vt:lpstr>
      <vt:lpstr>Takk!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Solveig Kristensen</dc:creator>
  <cp:lastModifiedBy>Andreas Tandberg</cp:lastModifiedBy>
  <cp:revision>29</cp:revision>
  <dcterms:created xsi:type="dcterms:W3CDTF">2018-08-07T11:01:44Z</dcterms:created>
  <dcterms:modified xsi:type="dcterms:W3CDTF">2018-09-17T10:04:55Z</dcterms:modified>
</cp:coreProperties>
</file>