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60" r:id="rId3"/>
    <p:sldId id="258" r:id="rId4"/>
    <p:sldId id="259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32C122-DF64-4804-BE9B-F0F7FD9E2E2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63C16E6-378D-41F9-9A57-CFAE77A27984}">
      <dgm:prSet/>
      <dgm:spPr/>
      <dgm:t>
        <a:bodyPr/>
        <a:lstStyle/>
        <a:p>
          <a:r>
            <a:rPr lang="nb-NO"/>
            <a:t>Arbeid med utdanningskvalitet ved instituttet/programmene (35 min)</a:t>
          </a:r>
          <a:endParaRPr lang="en-US"/>
        </a:p>
      </dgm:t>
    </dgm:pt>
    <dgm:pt modelId="{C08265EF-299C-4051-93E2-D048C6A8BC6F}" type="parTrans" cxnId="{CBDD2103-6B58-46B7-96A5-30373038233B}">
      <dgm:prSet/>
      <dgm:spPr/>
      <dgm:t>
        <a:bodyPr/>
        <a:lstStyle/>
        <a:p>
          <a:endParaRPr lang="en-US"/>
        </a:p>
      </dgm:t>
    </dgm:pt>
    <dgm:pt modelId="{FD95E89F-3FC4-4F6E-8809-24D6F6FD7C02}" type="sibTrans" cxnId="{CBDD2103-6B58-46B7-96A5-30373038233B}">
      <dgm:prSet/>
      <dgm:spPr/>
      <dgm:t>
        <a:bodyPr/>
        <a:lstStyle/>
        <a:p>
          <a:endParaRPr lang="en-US"/>
        </a:p>
      </dgm:t>
    </dgm:pt>
    <dgm:pt modelId="{E187108E-F2B0-4224-BE65-E2CD10CC7F3A}">
      <dgm:prSet/>
      <dgm:spPr/>
      <dgm:t>
        <a:bodyPr/>
        <a:lstStyle/>
        <a:p>
          <a:r>
            <a:rPr lang="nb-NO"/>
            <a:t>Læringsmiljø (15 min)</a:t>
          </a:r>
          <a:endParaRPr lang="en-US"/>
        </a:p>
      </dgm:t>
    </dgm:pt>
    <dgm:pt modelId="{B5D03A95-9B05-4D27-A550-ACE6864E1EE7}" type="parTrans" cxnId="{E0121B6D-EB6E-499D-B1DC-1DB818F0AAB9}">
      <dgm:prSet/>
      <dgm:spPr/>
      <dgm:t>
        <a:bodyPr/>
        <a:lstStyle/>
        <a:p>
          <a:endParaRPr lang="en-US"/>
        </a:p>
      </dgm:t>
    </dgm:pt>
    <dgm:pt modelId="{EE3104F4-80C4-4C25-9714-F3F512088665}" type="sibTrans" cxnId="{E0121B6D-EB6E-499D-B1DC-1DB818F0AAB9}">
      <dgm:prSet/>
      <dgm:spPr/>
      <dgm:t>
        <a:bodyPr/>
        <a:lstStyle/>
        <a:p>
          <a:endParaRPr lang="en-US"/>
        </a:p>
      </dgm:t>
    </dgm:pt>
    <dgm:pt modelId="{38FC653B-3B91-4A2F-99BC-6564A7C50090}">
      <dgm:prSet/>
      <dgm:spPr/>
      <dgm:t>
        <a:bodyPr/>
        <a:lstStyle/>
        <a:p>
          <a:r>
            <a:rPr lang="nb-NO"/>
            <a:t>Ansattkultur og erfaringsdeling (10 min)</a:t>
          </a:r>
          <a:endParaRPr lang="en-US"/>
        </a:p>
      </dgm:t>
    </dgm:pt>
    <dgm:pt modelId="{26E47F17-D293-43F8-B4D5-07309AE28BDB}" type="parTrans" cxnId="{71D0927C-FC96-4D31-8700-CD3D10033751}">
      <dgm:prSet/>
      <dgm:spPr/>
      <dgm:t>
        <a:bodyPr/>
        <a:lstStyle/>
        <a:p>
          <a:endParaRPr lang="en-US"/>
        </a:p>
      </dgm:t>
    </dgm:pt>
    <dgm:pt modelId="{94A27569-87CF-4A0E-9025-E3B5B306FAFA}" type="sibTrans" cxnId="{71D0927C-FC96-4D31-8700-CD3D10033751}">
      <dgm:prSet/>
      <dgm:spPr/>
      <dgm:t>
        <a:bodyPr/>
        <a:lstStyle/>
        <a:p>
          <a:endParaRPr lang="en-US"/>
        </a:p>
      </dgm:t>
    </dgm:pt>
    <dgm:pt modelId="{07C82234-50AF-4B24-A9F5-B72BF11E960D}">
      <dgm:prSet/>
      <dgm:spPr/>
      <dgm:t>
        <a:bodyPr/>
        <a:lstStyle/>
        <a:p>
          <a:r>
            <a:rPr lang="nb-NO"/>
            <a:t>Ph.d.-utdanningen (minimum 15 min)</a:t>
          </a:r>
          <a:endParaRPr lang="en-US"/>
        </a:p>
      </dgm:t>
    </dgm:pt>
    <dgm:pt modelId="{E36E63D5-1345-4E7C-A552-D6B3FEFD3EBA}" type="parTrans" cxnId="{2B63C288-07CE-4E93-9DBD-1EBF1F2FABF4}">
      <dgm:prSet/>
      <dgm:spPr/>
      <dgm:t>
        <a:bodyPr/>
        <a:lstStyle/>
        <a:p>
          <a:endParaRPr lang="en-US"/>
        </a:p>
      </dgm:t>
    </dgm:pt>
    <dgm:pt modelId="{BFBF4E05-B69C-4BDA-8A13-3787AFD6F3B7}" type="sibTrans" cxnId="{2B63C288-07CE-4E93-9DBD-1EBF1F2FABF4}">
      <dgm:prSet/>
      <dgm:spPr/>
      <dgm:t>
        <a:bodyPr/>
        <a:lstStyle/>
        <a:p>
          <a:endParaRPr lang="en-US"/>
        </a:p>
      </dgm:t>
    </dgm:pt>
    <dgm:pt modelId="{9CA0341B-ED14-47F6-A987-6767D193F452}">
      <dgm:prSet/>
      <dgm:spPr/>
      <dgm:t>
        <a:bodyPr/>
        <a:lstStyle/>
        <a:p>
          <a:r>
            <a:rPr lang="nb-NO"/>
            <a:t>Eventuelt (15 min)</a:t>
          </a:r>
          <a:endParaRPr lang="en-US"/>
        </a:p>
      </dgm:t>
    </dgm:pt>
    <dgm:pt modelId="{072378B8-F13B-4CBC-8300-C5A72B215765}" type="parTrans" cxnId="{3497C301-889D-4337-A5B5-6B323467880A}">
      <dgm:prSet/>
      <dgm:spPr/>
      <dgm:t>
        <a:bodyPr/>
        <a:lstStyle/>
        <a:p>
          <a:endParaRPr lang="en-US"/>
        </a:p>
      </dgm:t>
    </dgm:pt>
    <dgm:pt modelId="{507BDFEB-3B20-4E7A-924F-409E68667680}" type="sibTrans" cxnId="{3497C301-889D-4337-A5B5-6B323467880A}">
      <dgm:prSet/>
      <dgm:spPr/>
      <dgm:t>
        <a:bodyPr/>
        <a:lstStyle/>
        <a:p>
          <a:endParaRPr lang="en-US"/>
        </a:p>
      </dgm:t>
    </dgm:pt>
    <dgm:pt modelId="{32487865-3A2F-4B90-8056-DA12E26B68E4}" type="pres">
      <dgm:prSet presAssocID="{3932C122-DF64-4804-BE9B-F0F7FD9E2E2E}" presName="linear" presStyleCnt="0">
        <dgm:presLayoutVars>
          <dgm:animLvl val="lvl"/>
          <dgm:resizeHandles val="exact"/>
        </dgm:presLayoutVars>
      </dgm:prSet>
      <dgm:spPr/>
    </dgm:pt>
    <dgm:pt modelId="{C809ACBB-E3B5-4A76-A335-E6FE3D194D01}" type="pres">
      <dgm:prSet presAssocID="{763C16E6-378D-41F9-9A57-CFAE77A2798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E5242641-91B7-46F4-88B2-1EFB24028F62}" type="pres">
      <dgm:prSet presAssocID="{FD95E89F-3FC4-4F6E-8809-24D6F6FD7C02}" presName="spacer" presStyleCnt="0"/>
      <dgm:spPr/>
    </dgm:pt>
    <dgm:pt modelId="{263717E4-E3F1-40D9-9D49-B3C0573D2256}" type="pres">
      <dgm:prSet presAssocID="{E187108E-F2B0-4224-BE65-E2CD10CC7F3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64082A2-8344-4352-A705-ADF71DF09EDF}" type="pres">
      <dgm:prSet presAssocID="{EE3104F4-80C4-4C25-9714-F3F512088665}" presName="spacer" presStyleCnt="0"/>
      <dgm:spPr/>
    </dgm:pt>
    <dgm:pt modelId="{D2A2E723-6E0E-4369-B57C-4C6AD0262730}" type="pres">
      <dgm:prSet presAssocID="{38FC653B-3B91-4A2F-99BC-6564A7C50090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6FE3DF77-5D18-447B-B955-6BB7A15598F5}" type="pres">
      <dgm:prSet presAssocID="{94A27569-87CF-4A0E-9025-E3B5B306FAFA}" presName="spacer" presStyleCnt="0"/>
      <dgm:spPr/>
    </dgm:pt>
    <dgm:pt modelId="{32E7D4A1-972B-4873-A642-696E44A1FE5D}" type="pres">
      <dgm:prSet presAssocID="{07C82234-50AF-4B24-A9F5-B72BF11E960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AD5EDB2-F450-409F-9CB4-A7BE0A613351}" type="pres">
      <dgm:prSet presAssocID="{BFBF4E05-B69C-4BDA-8A13-3787AFD6F3B7}" presName="spacer" presStyleCnt="0"/>
      <dgm:spPr/>
    </dgm:pt>
    <dgm:pt modelId="{F7137B73-1430-4349-9FEA-2E3FF229EEA1}" type="pres">
      <dgm:prSet presAssocID="{9CA0341B-ED14-47F6-A987-6767D193F452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3497C301-889D-4337-A5B5-6B323467880A}" srcId="{3932C122-DF64-4804-BE9B-F0F7FD9E2E2E}" destId="{9CA0341B-ED14-47F6-A987-6767D193F452}" srcOrd="4" destOrd="0" parTransId="{072378B8-F13B-4CBC-8300-C5A72B215765}" sibTransId="{507BDFEB-3B20-4E7A-924F-409E68667680}"/>
    <dgm:cxn modelId="{CBDD2103-6B58-46B7-96A5-30373038233B}" srcId="{3932C122-DF64-4804-BE9B-F0F7FD9E2E2E}" destId="{763C16E6-378D-41F9-9A57-CFAE77A27984}" srcOrd="0" destOrd="0" parTransId="{C08265EF-299C-4051-93E2-D048C6A8BC6F}" sibTransId="{FD95E89F-3FC4-4F6E-8809-24D6F6FD7C02}"/>
    <dgm:cxn modelId="{E2E13B06-1511-450E-AA41-7DF0DCA64498}" type="presOf" srcId="{07C82234-50AF-4B24-A9F5-B72BF11E960D}" destId="{32E7D4A1-972B-4873-A642-696E44A1FE5D}" srcOrd="0" destOrd="0" presId="urn:microsoft.com/office/officeart/2005/8/layout/vList2"/>
    <dgm:cxn modelId="{D8A44F2D-DAA6-4104-A016-03EF7478A4D7}" type="presOf" srcId="{763C16E6-378D-41F9-9A57-CFAE77A27984}" destId="{C809ACBB-E3B5-4A76-A335-E6FE3D194D01}" srcOrd="0" destOrd="0" presId="urn:microsoft.com/office/officeart/2005/8/layout/vList2"/>
    <dgm:cxn modelId="{1802A55C-CCA3-424E-BCFB-EDF5A0E96D74}" type="presOf" srcId="{9CA0341B-ED14-47F6-A987-6767D193F452}" destId="{F7137B73-1430-4349-9FEA-2E3FF229EEA1}" srcOrd="0" destOrd="0" presId="urn:microsoft.com/office/officeart/2005/8/layout/vList2"/>
    <dgm:cxn modelId="{E0121B6D-EB6E-499D-B1DC-1DB818F0AAB9}" srcId="{3932C122-DF64-4804-BE9B-F0F7FD9E2E2E}" destId="{E187108E-F2B0-4224-BE65-E2CD10CC7F3A}" srcOrd="1" destOrd="0" parTransId="{B5D03A95-9B05-4D27-A550-ACE6864E1EE7}" sibTransId="{EE3104F4-80C4-4C25-9714-F3F512088665}"/>
    <dgm:cxn modelId="{71D0927C-FC96-4D31-8700-CD3D10033751}" srcId="{3932C122-DF64-4804-BE9B-F0F7FD9E2E2E}" destId="{38FC653B-3B91-4A2F-99BC-6564A7C50090}" srcOrd="2" destOrd="0" parTransId="{26E47F17-D293-43F8-B4D5-07309AE28BDB}" sibTransId="{94A27569-87CF-4A0E-9025-E3B5B306FAFA}"/>
    <dgm:cxn modelId="{2B63C288-07CE-4E93-9DBD-1EBF1F2FABF4}" srcId="{3932C122-DF64-4804-BE9B-F0F7FD9E2E2E}" destId="{07C82234-50AF-4B24-A9F5-B72BF11E960D}" srcOrd="3" destOrd="0" parTransId="{E36E63D5-1345-4E7C-A552-D6B3FEFD3EBA}" sibTransId="{BFBF4E05-B69C-4BDA-8A13-3787AFD6F3B7}"/>
    <dgm:cxn modelId="{405BE4E2-8CF4-46B7-A4B2-45CEA646B075}" type="presOf" srcId="{E187108E-F2B0-4224-BE65-E2CD10CC7F3A}" destId="{263717E4-E3F1-40D9-9D49-B3C0573D2256}" srcOrd="0" destOrd="0" presId="urn:microsoft.com/office/officeart/2005/8/layout/vList2"/>
    <dgm:cxn modelId="{9AB8A6F3-7AE6-4B38-B7B6-074780B478AB}" type="presOf" srcId="{38FC653B-3B91-4A2F-99BC-6564A7C50090}" destId="{D2A2E723-6E0E-4369-B57C-4C6AD0262730}" srcOrd="0" destOrd="0" presId="urn:microsoft.com/office/officeart/2005/8/layout/vList2"/>
    <dgm:cxn modelId="{0F9FA6FB-DBDF-4914-8961-1BC67E0E1358}" type="presOf" srcId="{3932C122-DF64-4804-BE9B-F0F7FD9E2E2E}" destId="{32487865-3A2F-4B90-8056-DA12E26B68E4}" srcOrd="0" destOrd="0" presId="urn:microsoft.com/office/officeart/2005/8/layout/vList2"/>
    <dgm:cxn modelId="{8002EF85-D3CE-4AE5-9509-56F649DFB3A0}" type="presParOf" srcId="{32487865-3A2F-4B90-8056-DA12E26B68E4}" destId="{C809ACBB-E3B5-4A76-A335-E6FE3D194D01}" srcOrd="0" destOrd="0" presId="urn:microsoft.com/office/officeart/2005/8/layout/vList2"/>
    <dgm:cxn modelId="{5B8C899A-95EB-48B5-AF56-DD4C5E7FAB94}" type="presParOf" srcId="{32487865-3A2F-4B90-8056-DA12E26B68E4}" destId="{E5242641-91B7-46F4-88B2-1EFB24028F62}" srcOrd="1" destOrd="0" presId="urn:microsoft.com/office/officeart/2005/8/layout/vList2"/>
    <dgm:cxn modelId="{44DF9A19-7A9C-45B3-8AD5-56D4FE6E34B6}" type="presParOf" srcId="{32487865-3A2F-4B90-8056-DA12E26B68E4}" destId="{263717E4-E3F1-40D9-9D49-B3C0573D2256}" srcOrd="2" destOrd="0" presId="urn:microsoft.com/office/officeart/2005/8/layout/vList2"/>
    <dgm:cxn modelId="{A05B0D41-CF39-4C0F-9E27-9FBF4A5F3F21}" type="presParOf" srcId="{32487865-3A2F-4B90-8056-DA12E26B68E4}" destId="{E64082A2-8344-4352-A705-ADF71DF09EDF}" srcOrd="3" destOrd="0" presId="urn:microsoft.com/office/officeart/2005/8/layout/vList2"/>
    <dgm:cxn modelId="{648658F8-ED70-4BD0-8AF5-F0521F2179A9}" type="presParOf" srcId="{32487865-3A2F-4B90-8056-DA12E26B68E4}" destId="{D2A2E723-6E0E-4369-B57C-4C6AD0262730}" srcOrd="4" destOrd="0" presId="urn:microsoft.com/office/officeart/2005/8/layout/vList2"/>
    <dgm:cxn modelId="{2F9739A0-7D28-4EB5-8276-573FDE774027}" type="presParOf" srcId="{32487865-3A2F-4B90-8056-DA12E26B68E4}" destId="{6FE3DF77-5D18-447B-B955-6BB7A15598F5}" srcOrd="5" destOrd="0" presId="urn:microsoft.com/office/officeart/2005/8/layout/vList2"/>
    <dgm:cxn modelId="{411A287B-DF1D-4636-ACDD-732661061FA4}" type="presParOf" srcId="{32487865-3A2F-4B90-8056-DA12E26B68E4}" destId="{32E7D4A1-972B-4873-A642-696E44A1FE5D}" srcOrd="6" destOrd="0" presId="urn:microsoft.com/office/officeart/2005/8/layout/vList2"/>
    <dgm:cxn modelId="{A4F4B7EA-314D-4F5C-98EB-1E9568539703}" type="presParOf" srcId="{32487865-3A2F-4B90-8056-DA12E26B68E4}" destId="{DAD5EDB2-F450-409F-9CB4-A7BE0A613351}" srcOrd="7" destOrd="0" presId="urn:microsoft.com/office/officeart/2005/8/layout/vList2"/>
    <dgm:cxn modelId="{A1D921C7-4DC7-44A9-ABF0-7125F5C2F39D}" type="presParOf" srcId="{32487865-3A2F-4B90-8056-DA12E26B68E4}" destId="{F7137B73-1430-4349-9FEA-2E3FF229EEA1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4CAA9B-21FE-46AD-B125-B0A2E47AF4B8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14F73FC-C217-404A-88D9-B54C1603507A}">
      <dgm:prSet/>
      <dgm:spPr/>
      <dgm:t>
        <a:bodyPr/>
        <a:lstStyle/>
        <a:p>
          <a:r>
            <a:rPr lang="nb-NO" b="0" i="0"/>
            <a:t>Søkere per studieplass (førsteprioritet)</a:t>
          </a:r>
          <a:endParaRPr lang="en-US"/>
        </a:p>
      </dgm:t>
    </dgm:pt>
    <dgm:pt modelId="{F0D2C29C-6F8E-452C-AAA5-226288676D0F}" type="parTrans" cxnId="{913C4DC9-6B12-4593-8432-8141BB941C3F}">
      <dgm:prSet/>
      <dgm:spPr/>
      <dgm:t>
        <a:bodyPr/>
        <a:lstStyle/>
        <a:p>
          <a:endParaRPr lang="en-US"/>
        </a:p>
      </dgm:t>
    </dgm:pt>
    <dgm:pt modelId="{F4A8E4D1-4DCA-4946-9ED9-CB9BC20B6951}" type="sibTrans" cxnId="{913C4DC9-6B12-4593-8432-8141BB941C3F}">
      <dgm:prSet/>
      <dgm:spPr/>
      <dgm:t>
        <a:bodyPr/>
        <a:lstStyle/>
        <a:p>
          <a:endParaRPr lang="en-US"/>
        </a:p>
      </dgm:t>
    </dgm:pt>
    <dgm:pt modelId="{800E9A77-76D7-4DB6-A45A-F49063AB58FF}">
      <dgm:prSet/>
      <dgm:spPr/>
      <dgm:t>
        <a:bodyPr/>
        <a:lstStyle/>
        <a:p>
          <a:r>
            <a:rPr lang="nb-NO" b="0" i="0" dirty="0"/>
            <a:t>Utnyttelse av kapasiteten (fyllingsgrad)</a:t>
          </a:r>
          <a:endParaRPr lang="en-US" dirty="0"/>
        </a:p>
      </dgm:t>
    </dgm:pt>
    <dgm:pt modelId="{D71869C4-1ED1-4723-970E-02E8DD6E52BB}" type="parTrans" cxnId="{D2ED2723-0657-4374-B7D5-6A83EBDA33F9}">
      <dgm:prSet/>
      <dgm:spPr/>
      <dgm:t>
        <a:bodyPr/>
        <a:lstStyle/>
        <a:p>
          <a:endParaRPr lang="en-US"/>
        </a:p>
      </dgm:t>
    </dgm:pt>
    <dgm:pt modelId="{14744D23-A7EA-4A60-AB34-B9E1CC578C46}" type="sibTrans" cxnId="{D2ED2723-0657-4374-B7D5-6A83EBDA33F9}">
      <dgm:prSet/>
      <dgm:spPr/>
      <dgm:t>
        <a:bodyPr/>
        <a:lstStyle/>
        <a:p>
          <a:endParaRPr lang="en-US"/>
        </a:p>
      </dgm:t>
    </dgm:pt>
    <dgm:pt modelId="{F184A2FE-FE64-4BCF-85B3-FDC349B03085}">
      <dgm:prSet/>
      <dgm:spPr/>
      <dgm:t>
        <a:bodyPr/>
        <a:lstStyle/>
        <a:p>
          <a:r>
            <a:rPr lang="nb-NO" b="0" i="0" dirty="0"/>
            <a:t>Studiepoeng per student per år</a:t>
          </a:r>
          <a:endParaRPr lang="en-US" dirty="0"/>
        </a:p>
      </dgm:t>
    </dgm:pt>
    <dgm:pt modelId="{207C597F-651A-4D4B-AF1B-B9EE99E43072}" type="parTrans" cxnId="{4138AE92-57B4-4425-BB37-C953A8CA0DD7}">
      <dgm:prSet/>
      <dgm:spPr/>
      <dgm:t>
        <a:bodyPr/>
        <a:lstStyle/>
        <a:p>
          <a:endParaRPr lang="en-US"/>
        </a:p>
      </dgm:t>
    </dgm:pt>
    <dgm:pt modelId="{3176E94C-705C-42F5-B7C6-E70202E6DF96}" type="sibTrans" cxnId="{4138AE92-57B4-4425-BB37-C953A8CA0DD7}">
      <dgm:prSet/>
      <dgm:spPr/>
      <dgm:t>
        <a:bodyPr/>
        <a:lstStyle/>
        <a:p>
          <a:endParaRPr lang="en-US"/>
        </a:p>
      </dgm:t>
    </dgm:pt>
    <dgm:pt modelId="{081321DF-13B9-4B6E-BA0B-DFA4F10F6FCE}">
      <dgm:prSet/>
      <dgm:spPr/>
      <dgm:t>
        <a:bodyPr/>
        <a:lstStyle/>
        <a:p>
          <a:r>
            <a:rPr lang="nb-NO" b="0" i="0"/>
            <a:t>Gjennomføringsandel</a:t>
          </a:r>
          <a:endParaRPr lang="en-US"/>
        </a:p>
      </dgm:t>
    </dgm:pt>
    <dgm:pt modelId="{F7E1CD35-D120-474A-BC02-788DE6D81E04}" type="parTrans" cxnId="{E50FE5D8-BC68-4702-97C7-D4F39C538972}">
      <dgm:prSet/>
      <dgm:spPr/>
      <dgm:t>
        <a:bodyPr/>
        <a:lstStyle/>
        <a:p>
          <a:endParaRPr lang="en-US"/>
        </a:p>
      </dgm:t>
    </dgm:pt>
    <dgm:pt modelId="{BCAE803F-AA44-465B-B531-BA3E9D778E1D}" type="sibTrans" cxnId="{E50FE5D8-BC68-4702-97C7-D4F39C538972}">
      <dgm:prSet/>
      <dgm:spPr/>
      <dgm:t>
        <a:bodyPr/>
        <a:lstStyle/>
        <a:p>
          <a:endParaRPr lang="en-US"/>
        </a:p>
      </dgm:t>
    </dgm:pt>
    <dgm:pt modelId="{57BD3BD7-26FA-4F0D-A3E3-7E9A3FAA36D7}" type="pres">
      <dgm:prSet presAssocID="{614CAA9B-21FE-46AD-B125-B0A2E47AF4B8}" presName="linear" presStyleCnt="0">
        <dgm:presLayoutVars>
          <dgm:dir/>
          <dgm:animLvl val="lvl"/>
          <dgm:resizeHandles val="exact"/>
        </dgm:presLayoutVars>
      </dgm:prSet>
      <dgm:spPr/>
    </dgm:pt>
    <dgm:pt modelId="{21A9ADCE-ED81-4CDF-A34D-66D0AC796073}" type="pres">
      <dgm:prSet presAssocID="{514F73FC-C217-404A-88D9-B54C1603507A}" presName="parentLin" presStyleCnt="0"/>
      <dgm:spPr/>
    </dgm:pt>
    <dgm:pt modelId="{33DF7AE6-B4BF-4A1F-B538-510D3109BB5A}" type="pres">
      <dgm:prSet presAssocID="{514F73FC-C217-404A-88D9-B54C1603507A}" presName="parentLeftMargin" presStyleLbl="node1" presStyleIdx="0" presStyleCnt="4"/>
      <dgm:spPr/>
    </dgm:pt>
    <dgm:pt modelId="{B8433F75-3BC9-42B7-92DA-10854B968090}" type="pres">
      <dgm:prSet presAssocID="{514F73FC-C217-404A-88D9-B54C1603507A}" presName="parentText" presStyleLbl="node1" presStyleIdx="0" presStyleCnt="4" custScaleX="112166" custScaleY="143239" custLinFactNeighborX="17683" custLinFactNeighborY="-2581">
        <dgm:presLayoutVars>
          <dgm:chMax val="0"/>
          <dgm:bulletEnabled val="1"/>
        </dgm:presLayoutVars>
      </dgm:prSet>
      <dgm:spPr/>
    </dgm:pt>
    <dgm:pt modelId="{3C0123C2-580B-42B5-AD6E-B0C6166D1F3A}" type="pres">
      <dgm:prSet presAssocID="{514F73FC-C217-404A-88D9-B54C1603507A}" presName="negativeSpace" presStyleCnt="0"/>
      <dgm:spPr/>
    </dgm:pt>
    <dgm:pt modelId="{814FA8F2-4830-4C2E-B199-1F4E93FD6C3B}" type="pres">
      <dgm:prSet presAssocID="{514F73FC-C217-404A-88D9-B54C1603507A}" presName="childText" presStyleLbl="conFgAcc1" presStyleIdx="0" presStyleCnt="4">
        <dgm:presLayoutVars>
          <dgm:bulletEnabled val="1"/>
        </dgm:presLayoutVars>
      </dgm:prSet>
      <dgm:spPr/>
    </dgm:pt>
    <dgm:pt modelId="{7221D96A-8C42-4F49-B605-3C0AB872FF25}" type="pres">
      <dgm:prSet presAssocID="{F4A8E4D1-4DCA-4946-9ED9-CB9BC20B6951}" presName="spaceBetweenRectangles" presStyleCnt="0"/>
      <dgm:spPr/>
    </dgm:pt>
    <dgm:pt modelId="{4B147AFE-CF22-40A0-945D-010222A2E97D}" type="pres">
      <dgm:prSet presAssocID="{800E9A77-76D7-4DB6-A45A-F49063AB58FF}" presName="parentLin" presStyleCnt="0"/>
      <dgm:spPr/>
    </dgm:pt>
    <dgm:pt modelId="{8B259896-62DE-45A1-AF20-DFE4EE3C5DB2}" type="pres">
      <dgm:prSet presAssocID="{800E9A77-76D7-4DB6-A45A-F49063AB58FF}" presName="parentLeftMargin" presStyleLbl="node1" presStyleIdx="0" presStyleCnt="4"/>
      <dgm:spPr/>
    </dgm:pt>
    <dgm:pt modelId="{74060F1B-F697-4C05-9CB6-F0E45AD82E94}" type="pres">
      <dgm:prSet presAssocID="{800E9A77-76D7-4DB6-A45A-F49063AB58FF}" presName="parentText" presStyleLbl="node1" presStyleIdx="1" presStyleCnt="4" custScaleX="111894" custScaleY="142447" custLinFactNeighborX="17683" custLinFactNeighborY="-2582">
        <dgm:presLayoutVars>
          <dgm:chMax val="0"/>
          <dgm:bulletEnabled val="1"/>
        </dgm:presLayoutVars>
      </dgm:prSet>
      <dgm:spPr/>
    </dgm:pt>
    <dgm:pt modelId="{70165651-4AAE-48B5-B44F-ED5D7F8B612B}" type="pres">
      <dgm:prSet presAssocID="{800E9A77-76D7-4DB6-A45A-F49063AB58FF}" presName="negativeSpace" presStyleCnt="0"/>
      <dgm:spPr/>
    </dgm:pt>
    <dgm:pt modelId="{58654BF3-935A-4096-B14D-75B9204F87B7}" type="pres">
      <dgm:prSet presAssocID="{800E9A77-76D7-4DB6-A45A-F49063AB58FF}" presName="childText" presStyleLbl="conFgAcc1" presStyleIdx="1" presStyleCnt="4">
        <dgm:presLayoutVars>
          <dgm:bulletEnabled val="1"/>
        </dgm:presLayoutVars>
      </dgm:prSet>
      <dgm:spPr/>
    </dgm:pt>
    <dgm:pt modelId="{F97156E4-AE35-4E87-BA9D-9C20EAA7681F}" type="pres">
      <dgm:prSet presAssocID="{14744D23-A7EA-4A60-AB34-B9E1CC578C46}" presName="spaceBetweenRectangles" presStyleCnt="0"/>
      <dgm:spPr/>
    </dgm:pt>
    <dgm:pt modelId="{DF7FF7C2-CC3F-4F49-B9E6-7E4C915A557A}" type="pres">
      <dgm:prSet presAssocID="{F184A2FE-FE64-4BCF-85B3-FDC349B03085}" presName="parentLin" presStyleCnt="0"/>
      <dgm:spPr/>
    </dgm:pt>
    <dgm:pt modelId="{974CF973-5E23-4152-9186-57440C01D38D}" type="pres">
      <dgm:prSet presAssocID="{F184A2FE-FE64-4BCF-85B3-FDC349B03085}" presName="parentLeftMargin" presStyleLbl="node1" presStyleIdx="1" presStyleCnt="4"/>
      <dgm:spPr/>
    </dgm:pt>
    <dgm:pt modelId="{81468327-C756-4317-926C-C351E9A7D937}" type="pres">
      <dgm:prSet presAssocID="{F184A2FE-FE64-4BCF-85B3-FDC349B03085}" presName="parentText" presStyleLbl="node1" presStyleIdx="2" presStyleCnt="4" custScaleX="112409" custScaleY="134708" custLinFactNeighborX="21856" custLinFactNeighborY="-1600">
        <dgm:presLayoutVars>
          <dgm:chMax val="0"/>
          <dgm:bulletEnabled val="1"/>
        </dgm:presLayoutVars>
      </dgm:prSet>
      <dgm:spPr/>
    </dgm:pt>
    <dgm:pt modelId="{A371D8D2-4973-435B-9989-676FF95BED38}" type="pres">
      <dgm:prSet presAssocID="{F184A2FE-FE64-4BCF-85B3-FDC349B03085}" presName="negativeSpace" presStyleCnt="0"/>
      <dgm:spPr/>
    </dgm:pt>
    <dgm:pt modelId="{1307EBEC-66C5-4A6D-9D98-F7943E2359A2}" type="pres">
      <dgm:prSet presAssocID="{F184A2FE-FE64-4BCF-85B3-FDC349B03085}" presName="childText" presStyleLbl="conFgAcc1" presStyleIdx="2" presStyleCnt="4">
        <dgm:presLayoutVars>
          <dgm:bulletEnabled val="1"/>
        </dgm:presLayoutVars>
      </dgm:prSet>
      <dgm:spPr/>
    </dgm:pt>
    <dgm:pt modelId="{A7F0CCDC-3693-4360-8AD5-C7A361921758}" type="pres">
      <dgm:prSet presAssocID="{3176E94C-705C-42F5-B7C6-E70202E6DF96}" presName="spaceBetweenRectangles" presStyleCnt="0"/>
      <dgm:spPr/>
    </dgm:pt>
    <dgm:pt modelId="{5119B756-0249-4F39-B933-E5807636C252}" type="pres">
      <dgm:prSet presAssocID="{081321DF-13B9-4B6E-BA0B-DFA4F10F6FCE}" presName="parentLin" presStyleCnt="0"/>
      <dgm:spPr/>
    </dgm:pt>
    <dgm:pt modelId="{9C754598-AC1C-4AF2-BAAA-1B49C8656DDB}" type="pres">
      <dgm:prSet presAssocID="{081321DF-13B9-4B6E-BA0B-DFA4F10F6FCE}" presName="parentLeftMargin" presStyleLbl="node1" presStyleIdx="2" presStyleCnt="4"/>
      <dgm:spPr/>
    </dgm:pt>
    <dgm:pt modelId="{6EEFECAA-C40B-4352-8133-02747F513B8B}" type="pres">
      <dgm:prSet presAssocID="{081321DF-13B9-4B6E-BA0B-DFA4F10F6FCE}" presName="parentText" presStyleLbl="node1" presStyleIdx="3" presStyleCnt="4" custScaleX="112462" custScaleY="128252" custLinFactNeighborX="16845">
        <dgm:presLayoutVars>
          <dgm:chMax val="0"/>
          <dgm:bulletEnabled val="1"/>
        </dgm:presLayoutVars>
      </dgm:prSet>
      <dgm:spPr/>
    </dgm:pt>
    <dgm:pt modelId="{E27C6C1B-AC7E-4092-8A04-BD8346103898}" type="pres">
      <dgm:prSet presAssocID="{081321DF-13B9-4B6E-BA0B-DFA4F10F6FCE}" presName="negativeSpace" presStyleCnt="0"/>
      <dgm:spPr/>
    </dgm:pt>
    <dgm:pt modelId="{CA3FD30D-505D-44C8-9063-BF7F1FB6BB63}" type="pres">
      <dgm:prSet presAssocID="{081321DF-13B9-4B6E-BA0B-DFA4F10F6FC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CEA89207-4517-4576-87EF-768C144D4B91}" type="presOf" srcId="{F184A2FE-FE64-4BCF-85B3-FDC349B03085}" destId="{81468327-C756-4317-926C-C351E9A7D937}" srcOrd="1" destOrd="0" presId="urn:microsoft.com/office/officeart/2005/8/layout/list1"/>
    <dgm:cxn modelId="{D2ED2723-0657-4374-B7D5-6A83EBDA33F9}" srcId="{614CAA9B-21FE-46AD-B125-B0A2E47AF4B8}" destId="{800E9A77-76D7-4DB6-A45A-F49063AB58FF}" srcOrd="1" destOrd="0" parTransId="{D71869C4-1ED1-4723-970E-02E8DD6E52BB}" sibTransId="{14744D23-A7EA-4A60-AB34-B9E1CC578C46}"/>
    <dgm:cxn modelId="{D271AF62-2C49-4F33-890C-2ED7A0938930}" type="presOf" srcId="{081321DF-13B9-4B6E-BA0B-DFA4F10F6FCE}" destId="{9C754598-AC1C-4AF2-BAAA-1B49C8656DDB}" srcOrd="0" destOrd="0" presId="urn:microsoft.com/office/officeart/2005/8/layout/list1"/>
    <dgm:cxn modelId="{8D8FDB6B-AE7A-4F21-8540-5B4A8BFAFE74}" type="presOf" srcId="{514F73FC-C217-404A-88D9-B54C1603507A}" destId="{33DF7AE6-B4BF-4A1F-B538-510D3109BB5A}" srcOrd="0" destOrd="0" presId="urn:microsoft.com/office/officeart/2005/8/layout/list1"/>
    <dgm:cxn modelId="{4138AE92-57B4-4425-BB37-C953A8CA0DD7}" srcId="{614CAA9B-21FE-46AD-B125-B0A2E47AF4B8}" destId="{F184A2FE-FE64-4BCF-85B3-FDC349B03085}" srcOrd="2" destOrd="0" parTransId="{207C597F-651A-4D4B-AF1B-B9EE99E43072}" sibTransId="{3176E94C-705C-42F5-B7C6-E70202E6DF96}"/>
    <dgm:cxn modelId="{FFA5009E-6B14-4A8E-90CE-B9912DC7F60C}" type="presOf" srcId="{514F73FC-C217-404A-88D9-B54C1603507A}" destId="{B8433F75-3BC9-42B7-92DA-10854B968090}" srcOrd="1" destOrd="0" presId="urn:microsoft.com/office/officeart/2005/8/layout/list1"/>
    <dgm:cxn modelId="{5A8DF0B1-9647-4FDB-B4E9-5794E184C7F3}" type="presOf" srcId="{800E9A77-76D7-4DB6-A45A-F49063AB58FF}" destId="{8B259896-62DE-45A1-AF20-DFE4EE3C5DB2}" srcOrd="0" destOrd="0" presId="urn:microsoft.com/office/officeart/2005/8/layout/list1"/>
    <dgm:cxn modelId="{9327BDB6-4677-4525-8230-062BCCCCD40F}" type="presOf" srcId="{614CAA9B-21FE-46AD-B125-B0A2E47AF4B8}" destId="{57BD3BD7-26FA-4F0D-A3E3-7E9A3FAA36D7}" srcOrd="0" destOrd="0" presId="urn:microsoft.com/office/officeart/2005/8/layout/list1"/>
    <dgm:cxn modelId="{913C4DC9-6B12-4593-8432-8141BB941C3F}" srcId="{614CAA9B-21FE-46AD-B125-B0A2E47AF4B8}" destId="{514F73FC-C217-404A-88D9-B54C1603507A}" srcOrd="0" destOrd="0" parTransId="{F0D2C29C-6F8E-452C-AAA5-226288676D0F}" sibTransId="{F4A8E4D1-4DCA-4946-9ED9-CB9BC20B6951}"/>
    <dgm:cxn modelId="{E97661CE-182A-4E11-A8BF-0D7A89530F1A}" type="presOf" srcId="{081321DF-13B9-4B6E-BA0B-DFA4F10F6FCE}" destId="{6EEFECAA-C40B-4352-8133-02747F513B8B}" srcOrd="1" destOrd="0" presId="urn:microsoft.com/office/officeart/2005/8/layout/list1"/>
    <dgm:cxn modelId="{E50FE5D8-BC68-4702-97C7-D4F39C538972}" srcId="{614CAA9B-21FE-46AD-B125-B0A2E47AF4B8}" destId="{081321DF-13B9-4B6E-BA0B-DFA4F10F6FCE}" srcOrd="3" destOrd="0" parTransId="{F7E1CD35-D120-474A-BC02-788DE6D81E04}" sibTransId="{BCAE803F-AA44-465B-B531-BA3E9D778E1D}"/>
    <dgm:cxn modelId="{2642ABE5-9F17-48D0-B57E-A2540CB00054}" type="presOf" srcId="{F184A2FE-FE64-4BCF-85B3-FDC349B03085}" destId="{974CF973-5E23-4152-9186-57440C01D38D}" srcOrd="0" destOrd="0" presId="urn:microsoft.com/office/officeart/2005/8/layout/list1"/>
    <dgm:cxn modelId="{C539FBFC-7774-4601-81EC-8A69694552BC}" type="presOf" srcId="{800E9A77-76D7-4DB6-A45A-F49063AB58FF}" destId="{74060F1B-F697-4C05-9CB6-F0E45AD82E94}" srcOrd="1" destOrd="0" presId="urn:microsoft.com/office/officeart/2005/8/layout/list1"/>
    <dgm:cxn modelId="{D2EE7E1B-7F60-405E-9FAA-4F61414473A1}" type="presParOf" srcId="{57BD3BD7-26FA-4F0D-A3E3-7E9A3FAA36D7}" destId="{21A9ADCE-ED81-4CDF-A34D-66D0AC796073}" srcOrd="0" destOrd="0" presId="urn:microsoft.com/office/officeart/2005/8/layout/list1"/>
    <dgm:cxn modelId="{05C5C97F-92FD-4901-B53F-1A9DA6726915}" type="presParOf" srcId="{21A9ADCE-ED81-4CDF-A34D-66D0AC796073}" destId="{33DF7AE6-B4BF-4A1F-B538-510D3109BB5A}" srcOrd="0" destOrd="0" presId="urn:microsoft.com/office/officeart/2005/8/layout/list1"/>
    <dgm:cxn modelId="{D74F6E39-060D-4D2E-BC25-B3B82217252F}" type="presParOf" srcId="{21A9ADCE-ED81-4CDF-A34D-66D0AC796073}" destId="{B8433F75-3BC9-42B7-92DA-10854B968090}" srcOrd="1" destOrd="0" presId="urn:microsoft.com/office/officeart/2005/8/layout/list1"/>
    <dgm:cxn modelId="{5B04131A-6AE0-4E56-B709-FCC0544D2176}" type="presParOf" srcId="{57BD3BD7-26FA-4F0D-A3E3-7E9A3FAA36D7}" destId="{3C0123C2-580B-42B5-AD6E-B0C6166D1F3A}" srcOrd="1" destOrd="0" presId="urn:microsoft.com/office/officeart/2005/8/layout/list1"/>
    <dgm:cxn modelId="{80D5DC28-8DC2-4D19-9EB8-C82EF1892B30}" type="presParOf" srcId="{57BD3BD7-26FA-4F0D-A3E3-7E9A3FAA36D7}" destId="{814FA8F2-4830-4C2E-B199-1F4E93FD6C3B}" srcOrd="2" destOrd="0" presId="urn:microsoft.com/office/officeart/2005/8/layout/list1"/>
    <dgm:cxn modelId="{58FC92A6-3263-4987-8B63-ED4AE490E6CA}" type="presParOf" srcId="{57BD3BD7-26FA-4F0D-A3E3-7E9A3FAA36D7}" destId="{7221D96A-8C42-4F49-B605-3C0AB872FF25}" srcOrd="3" destOrd="0" presId="urn:microsoft.com/office/officeart/2005/8/layout/list1"/>
    <dgm:cxn modelId="{B125AB3E-CD51-4C36-8827-F508778AF841}" type="presParOf" srcId="{57BD3BD7-26FA-4F0D-A3E3-7E9A3FAA36D7}" destId="{4B147AFE-CF22-40A0-945D-010222A2E97D}" srcOrd="4" destOrd="0" presId="urn:microsoft.com/office/officeart/2005/8/layout/list1"/>
    <dgm:cxn modelId="{24F78B64-C977-4B23-9F86-4B1C7BA14EB6}" type="presParOf" srcId="{4B147AFE-CF22-40A0-945D-010222A2E97D}" destId="{8B259896-62DE-45A1-AF20-DFE4EE3C5DB2}" srcOrd="0" destOrd="0" presId="urn:microsoft.com/office/officeart/2005/8/layout/list1"/>
    <dgm:cxn modelId="{A81CD4C0-535E-45DD-BF99-32AC9A866945}" type="presParOf" srcId="{4B147AFE-CF22-40A0-945D-010222A2E97D}" destId="{74060F1B-F697-4C05-9CB6-F0E45AD82E94}" srcOrd="1" destOrd="0" presId="urn:microsoft.com/office/officeart/2005/8/layout/list1"/>
    <dgm:cxn modelId="{86F6EFA2-2538-4296-B30D-6459F84B339E}" type="presParOf" srcId="{57BD3BD7-26FA-4F0D-A3E3-7E9A3FAA36D7}" destId="{70165651-4AAE-48B5-B44F-ED5D7F8B612B}" srcOrd="5" destOrd="0" presId="urn:microsoft.com/office/officeart/2005/8/layout/list1"/>
    <dgm:cxn modelId="{C4F44DCD-1452-4329-A4F7-1654C308F7A7}" type="presParOf" srcId="{57BD3BD7-26FA-4F0D-A3E3-7E9A3FAA36D7}" destId="{58654BF3-935A-4096-B14D-75B9204F87B7}" srcOrd="6" destOrd="0" presId="urn:microsoft.com/office/officeart/2005/8/layout/list1"/>
    <dgm:cxn modelId="{EEA1F654-FFA0-4790-B3F6-B88891E02341}" type="presParOf" srcId="{57BD3BD7-26FA-4F0D-A3E3-7E9A3FAA36D7}" destId="{F97156E4-AE35-4E87-BA9D-9C20EAA7681F}" srcOrd="7" destOrd="0" presId="urn:microsoft.com/office/officeart/2005/8/layout/list1"/>
    <dgm:cxn modelId="{C21B8FFC-9A1F-42D6-8DA4-CC6A0F0BA4DF}" type="presParOf" srcId="{57BD3BD7-26FA-4F0D-A3E3-7E9A3FAA36D7}" destId="{DF7FF7C2-CC3F-4F49-B9E6-7E4C915A557A}" srcOrd="8" destOrd="0" presId="urn:microsoft.com/office/officeart/2005/8/layout/list1"/>
    <dgm:cxn modelId="{AD71B20F-6155-48C6-972B-D09FB1ADD7FC}" type="presParOf" srcId="{DF7FF7C2-CC3F-4F49-B9E6-7E4C915A557A}" destId="{974CF973-5E23-4152-9186-57440C01D38D}" srcOrd="0" destOrd="0" presId="urn:microsoft.com/office/officeart/2005/8/layout/list1"/>
    <dgm:cxn modelId="{2AE7BD8B-76DA-49A8-A469-257356323626}" type="presParOf" srcId="{DF7FF7C2-CC3F-4F49-B9E6-7E4C915A557A}" destId="{81468327-C756-4317-926C-C351E9A7D937}" srcOrd="1" destOrd="0" presId="urn:microsoft.com/office/officeart/2005/8/layout/list1"/>
    <dgm:cxn modelId="{49737679-45CE-4DE1-9BAF-D6DD75171DB2}" type="presParOf" srcId="{57BD3BD7-26FA-4F0D-A3E3-7E9A3FAA36D7}" destId="{A371D8D2-4973-435B-9989-676FF95BED38}" srcOrd="9" destOrd="0" presId="urn:microsoft.com/office/officeart/2005/8/layout/list1"/>
    <dgm:cxn modelId="{252A8813-A677-4B08-9A50-95637BBBDA11}" type="presParOf" srcId="{57BD3BD7-26FA-4F0D-A3E3-7E9A3FAA36D7}" destId="{1307EBEC-66C5-4A6D-9D98-F7943E2359A2}" srcOrd="10" destOrd="0" presId="urn:microsoft.com/office/officeart/2005/8/layout/list1"/>
    <dgm:cxn modelId="{F9F67315-E61C-4FD4-9A50-C95FFC7D5713}" type="presParOf" srcId="{57BD3BD7-26FA-4F0D-A3E3-7E9A3FAA36D7}" destId="{A7F0CCDC-3693-4360-8AD5-C7A361921758}" srcOrd="11" destOrd="0" presId="urn:microsoft.com/office/officeart/2005/8/layout/list1"/>
    <dgm:cxn modelId="{0F1CF9F3-3C17-4371-866B-CC275CDFBAE1}" type="presParOf" srcId="{57BD3BD7-26FA-4F0D-A3E3-7E9A3FAA36D7}" destId="{5119B756-0249-4F39-B933-E5807636C252}" srcOrd="12" destOrd="0" presId="urn:microsoft.com/office/officeart/2005/8/layout/list1"/>
    <dgm:cxn modelId="{036FBFA4-ADC7-4459-8F7C-72A3731D6BF1}" type="presParOf" srcId="{5119B756-0249-4F39-B933-E5807636C252}" destId="{9C754598-AC1C-4AF2-BAAA-1B49C8656DDB}" srcOrd="0" destOrd="0" presId="urn:microsoft.com/office/officeart/2005/8/layout/list1"/>
    <dgm:cxn modelId="{B8E2DA7F-FFAA-4DA5-9E50-5F099C2C2722}" type="presParOf" srcId="{5119B756-0249-4F39-B933-E5807636C252}" destId="{6EEFECAA-C40B-4352-8133-02747F513B8B}" srcOrd="1" destOrd="0" presId="urn:microsoft.com/office/officeart/2005/8/layout/list1"/>
    <dgm:cxn modelId="{7CB9EA81-CCEF-4226-81DF-E4EBEDE1FA82}" type="presParOf" srcId="{57BD3BD7-26FA-4F0D-A3E3-7E9A3FAA36D7}" destId="{E27C6C1B-AC7E-4092-8A04-BD8346103898}" srcOrd="13" destOrd="0" presId="urn:microsoft.com/office/officeart/2005/8/layout/list1"/>
    <dgm:cxn modelId="{8C639F45-607F-4854-ADE7-EF952CA0CE99}" type="presParOf" srcId="{57BD3BD7-26FA-4F0D-A3E3-7E9A3FAA36D7}" destId="{CA3FD30D-505D-44C8-9063-BF7F1FB6BB6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09ACBB-E3B5-4A76-A335-E6FE3D194D01}">
      <dsp:nvSpPr>
        <dsp:cNvPr id="0" name=""/>
        <dsp:cNvSpPr/>
      </dsp:nvSpPr>
      <dsp:spPr>
        <a:xfrm>
          <a:off x="0" y="38489"/>
          <a:ext cx="11471910" cy="431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Arbeid med utdanningskvalitet ved instituttet/programmene (35 min)</a:t>
          </a:r>
          <a:endParaRPr lang="en-US" sz="1800" kern="1200"/>
        </a:p>
      </dsp:txBody>
      <dsp:txXfrm>
        <a:off x="21075" y="59564"/>
        <a:ext cx="11429760" cy="389580"/>
      </dsp:txXfrm>
    </dsp:sp>
    <dsp:sp modelId="{263717E4-E3F1-40D9-9D49-B3C0573D2256}">
      <dsp:nvSpPr>
        <dsp:cNvPr id="0" name=""/>
        <dsp:cNvSpPr/>
      </dsp:nvSpPr>
      <dsp:spPr>
        <a:xfrm>
          <a:off x="0" y="522059"/>
          <a:ext cx="11471910" cy="431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Læringsmiljø (15 min)</a:t>
          </a:r>
          <a:endParaRPr lang="en-US" sz="1800" kern="1200"/>
        </a:p>
      </dsp:txBody>
      <dsp:txXfrm>
        <a:off x="21075" y="543134"/>
        <a:ext cx="11429760" cy="389580"/>
      </dsp:txXfrm>
    </dsp:sp>
    <dsp:sp modelId="{D2A2E723-6E0E-4369-B57C-4C6AD0262730}">
      <dsp:nvSpPr>
        <dsp:cNvPr id="0" name=""/>
        <dsp:cNvSpPr/>
      </dsp:nvSpPr>
      <dsp:spPr>
        <a:xfrm>
          <a:off x="0" y="1005629"/>
          <a:ext cx="11471910" cy="431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Ansattkultur og erfaringsdeling (10 min)</a:t>
          </a:r>
          <a:endParaRPr lang="en-US" sz="1800" kern="1200"/>
        </a:p>
      </dsp:txBody>
      <dsp:txXfrm>
        <a:off x="21075" y="1026704"/>
        <a:ext cx="11429760" cy="389580"/>
      </dsp:txXfrm>
    </dsp:sp>
    <dsp:sp modelId="{32E7D4A1-972B-4873-A642-696E44A1FE5D}">
      <dsp:nvSpPr>
        <dsp:cNvPr id="0" name=""/>
        <dsp:cNvSpPr/>
      </dsp:nvSpPr>
      <dsp:spPr>
        <a:xfrm>
          <a:off x="0" y="1489199"/>
          <a:ext cx="11471910" cy="431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Ph.d.-utdanningen (minimum 15 min)</a:t>
          </a:r>
          <a:endParaRPr lang="en-US" sz="1800" kern="1200"/>
        </a:p>
      </dsp:txBody>
      <dsp:txXfrm>
        <a:off x="21075" y="1510274"/>
        <a:ext cx="11429760" cy="389580"/>
      </dsp:txXfrm>
    </dsp:sp>
    <dsp:sp modelId="{F7137B73-1430-4349-9FEA-2E3FF229EEA1}">
      <dsp:nvSpPr>
        <dsp:cNvPr id="0" name=""/>
        <dsp:cNvSpPr/>
      </dsp:nvSpPr>
      <dsp:spPr>
        <a:xfrm>
          <a:off x="0" y="1972769"/>
          <a:ext cx="11471910" cy="431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Eventuelt (15 min)</a:t>
          </a:r>
          <a:endParaRPr lang="en-US" sz="1800" kern="1200"/>
        </a:p>
      </dsp:txBody>
      <dsp:txXfrm>
        <a:off x="21075" y="1993844"/>
        <a:ext cx="11429760" cy="3895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FA8F2-4830-4C2E-B199-1F4E93FD6C3B}">
      <dsp:nvSpPr>
        <dsp:cNvPr id="0" name=""/>
        <dsp:cNvSpPr/>
      </dsp:nvSpPr>
      <dsp:spPr>
        <a:xfrm>
          <a:off x="0" y="1329620"/>
          <a:ext cx="5826934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433F75-3BC9-42B7-92DA-10854B968090}">
      <dsp:nvSpPr>
        <dsp:cNvPr id="0" name=""/>
        <dsp:cNvSpPr/>
      </dsp:nvSpPr>
      <dsp:spPr>
        <a:xfrm>
          <a:off x="342865" y="877043"/>
          <a:ext cx="4575087" cy="67654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171" tIns="0" rIns="15417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b="0" i="0" kern="1200"/>
            <a:t>Søkere per studieplass (førsteprioritet)</a:t>
          </a:r>
          <a:endParaRPr lang="en-US" sz="1600" kern="1200"/>
        </a:p>
      </dsp:txBody>
      <dsp:txXfrm>
        <a:off x="375891" y="910069"/>
        <a:ext cx="4509035" cy="610494"/>
      </dsp:txXfrm>
    </dsp:sp>
    <dsp:sp modelId="{58654BF3-935A-4096-B14D-75B9204F87B7}">
      <dsp:nvSpPr>
        <dsp:cNvPr id="0" name=""/>
        <dsp:cNvSpPr/>
      </dsp:nvSpPr>
      <dsp:spPr>
        <a:xfrm>
          <a:off x="0" y="2255865"/>
          <a:ext cx="5826934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060F1B-F697-4C05-9CB6-F0E45AD82E94}">
      <dsp:nvSpPr>
        <dsp:cNvPr id="0" name=""/>
        <dsp:cNvSpPr/>
      </dsp:nvSpPr>
      <dsp:spPr>
        <a:xfrm>
          <a:off x="342865" y="1807024"/>
          <a:ext cx="4563992" cy="67280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171" tIns="0" rIns="15417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b="0" i="0" kern="1200" dirty="0"/>
            <a:t>Utnyttelse av kapasiteten (fyllingsgrad)</a:t>
          </a:r>
          <a:endParaRPr lang="en-US" sz="1600" kern="1200" dirty="0"/>
        </a:p>
      </dsp:txBody>
      <dsp:txXfrm>
        <a:off x="375709" y="1839868"/>
        <a:ext cx="4498304" cy="607117"/>
      </dsp:txXfrm>
    </dsp:sp>
    <dsp:sp modelId="{1307EBEC-66C5-4A6D-9D98-F7943E2359A2}">
      <dsp:nvSpPr>
        <dsp:cNvPr id="0" name=""/>
        <dsp:cNvSpPr/>
      </dsp:nvSpPr>
      <dsp:spPr>
        <a:xfrm>
          <a:off x="0" y="3145558"/>
          <a:ext cx="5826934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468327-C756-4317-926C-C351E9A7D937}">
      <dsp:nvSpPr>
        <dsp:cNvPr id="0" name=""/>
        <dsp:cNvSpPr/>
      </dsp:nvSpPr>
      <dsp:spPr>
        <a:xfrm>
          <a:off x="355023" y="2737908"/>
          <a:ext cx="4584998" cy="63625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171" tIns="0" rIns="15417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b="0" i="0" kern="1200" dirty="0"/>
            <a:t>Studiepoeng per student per år</a:t>
          </a:r>
          <a:endParaRPr lang="en-US" sz="1600" kern="1200" dirty="0"/>
        </a:p>
      </dsp:txBody>
      <dsp:txXfrm>
        <a:off x="386082" y="2768967"/>
        <a:ext cx="4522880" cy="574134"/>
      </dsp:txXfrm>
    </dsp:sp>
    <dsp:sp modelId="{CA3FD30D-505D-44C8-9063-BF7F1FB6BB63}">
      <dsp:nvSpPr>
        <dsp:cNvPr id="0" name=""/>
        <dsp:cNvSpPr/>
      </dsp:nvSpPr>
      <dsp:spPr>
        <a:xfrm>
          <a:off x="0" y="4004758"/>
          <a:ext cx="5826934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EFECAA-C40B-4352-8133-02747F513B8B}">
      <dsp:nvSpPr>
        <dsp:cNvPr id="0" name=""/>
        <dsp:cNvSpPr/>
      </dsp:nvSpPr>
      <dsp:spPr>
        <a:xfrm>
          <a:off x="340424" y="3635158"/>
          <a:ext cx="4587160" cy="60575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171" tIns="0" rIns="15417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b="0" i="0" kern="1200"/>
            <a:t>Gjennomføringsandel</a:t>
          </a:r>
          <a:endParaRPr lang="en-US" sz="1600" kern="1200"/>
        </a:p>
      </dsp:txBody>
      <dsp:txXfrm>
        <a:off x="369995" y="3664729"/>
        <a:ext cx="4528018" cy="5466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829800" cy="2387600"/>
          </a:xfrm>
        </p:spPr>
        <p:txBody>
          <a:bodyPr anchor="b">
            <a:normAutofit/>
          </a:bodyPr>
          <a:lstStyle>
            <a:lvl1pPr algn="l"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829800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9549D6DC-E1CB-4874-BF52-C3407230D20E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474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13E51-B7F7-4C24-B8E3-5471755DC0E0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221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1A59F-D956-4598-A3C1-AE72A5387751}" type="datetime1">
              <a:rPr lang="en-US" smtClean="0"/>
              <a:t>8/20/2024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5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95847"/>
            <a:ext cx="5181600" cy="3981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95847"/>
            <a:ext cx="5181600" cy="3981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BBD69-7BD3-4731-8064-242619E92CBE}" type="datetime1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157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152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149131"/>
            <a:ext cx="5157787" cy="693696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10625"/>
            <a:ext cx="5157787" cy="31005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49131"/>
            <a:ext cx="5183188" cy="693696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10625"/>
            <a:ext cx="5183188" cy="31005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D77D9-239F-488B-9358-023C46BC7084}" type="datetime1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978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152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1C24-7140-4FDE-92F3-654C6E2D3C1C}" type="datetime1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198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D6ACF-ECB9-4B5F-A429-08B8AC75E8EF}" type="datetime1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03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1520"/>
            <a:ext cx="3932237" cy="2346326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731521"/>
            <a:ext cx="6172200" cy="512953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B429B-EE2A-486A-BDB9-0C848B4FAFDD}" type="datetime1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219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1520"/>
            <a:ext cx="3932237" cy="2341564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7257"/>
            <a:ext cx="6172200" cy="517379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FE4A-CB8D-40AB-BFFC-AAF37EA071CB}" type="datetime1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835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1D81-C4B9-4A87-89A7-22E29E6C9200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421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731520"/>
            <a:ext cx="2628900" cy="53780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731520"/>
            <a:ext cx="7734300" cy="53780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7718-69F7-427E-95A3-C1246AF46913}" type="datetime1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229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530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</a:extLst>
            </p:cNvPr>
            <p:cNvCxnSpPr>
              <a:cxnSpLocks/>
            </p:cNvCxnSpPr>
            <p:nvPr/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</a:extLst>
            </p:cNvPr>
            <p:cNvCxnSpPr>
              <a:cxnSpLocks/>
            </p:cNvCxnSpPr>
            <p:nvPr/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</a:extLst>
            </p:cNvPr>
            <p:cNvSpPr/>
            <p:nvPr/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</a:extLst>
            </p:cNvPr>
            <p:cNvSpPr/>
            <p:nvPr/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732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89408"/>
            <a:ext cx="10515600" cy="38217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15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0517C94-3B1E-4991-BED3-41F8B0158A00}" type="datetime1">
              <a:rPr lang="en-US" smtClean="0"/>
              <a:t>8/20/2024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15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3467" y="3246434"/>
            <a:ext cx="6285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all" spc="15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273BAE12-D270-459D-897B-6833652BB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131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4" r:id="rId12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>
              <a:lumMod val="60000"/>
              <a:lumOff val="4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38827F1-3359-44F6-9009-43AE2B17F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"/>
            <a:ext cx="12192001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AFAD67-5350-4773-886F-D6DD7E66D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7346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A red and green smoke&#10;&#10;Description automatically generated">
            <a:extLst>
              <a:ext uri="{FF2B5EF4-FFF2-40B4-BE49-F238E27FC236}">
                <a16:creationId xmlns:a16="http://schemas.microsoft.com/office/drawing/2014/main" id="{969ABD74-080C-AB01-72A8-9A25A49887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20019" r="-2" b="-2"/>
          <a:stretch/>
        </p:blipFill>
        <p:spPr>
          <a:xfrm>
            <a:off x="20" y="-1"/>
            <a:ext cx="12189789" cy="6873457"/>
          </a:xfrm>
          <a:prstGeom prst="rect">
            <a:avLst/>
          </a:prstGeom>
          <a:ln w="12700">
            <a:noFill/>
          </a:ln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"/>
            <a:ext cx="12192000" cy="6857996"/>
            <a:chOff x="572" y="-1"/>
            <a:chExt cx="12192000" cy="685799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9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5AF23B-B1E8-F776-9A47-FFABDFBF5F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3429000"/>
            <a:ext cx="7151357" cy="2387600"/>
          </a:xfrm>
        </p:spPr>
        <p:txBody>
          <a:bodyPr anchor="t"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Dialogmøter om studiekvalitet 2024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0054C0-2A22-B414-FAE9-24FC0C1CB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1040986"/>
            <a:ext cx="7151357" cy="2272483"/>
          </a:xfrm>
        </p:spPr>
        <p:txBody>
          <a:bodyPr anchor="b"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6621080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DD45A-7B67-ECC0-070D-DB8CD2D6F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4171"/>
            <a:ext cx="10515600" cy="1052709"/>
          </a:xfrm>
        </p:spPr>
        <p:txBody>
          <a:bodyPr/>
          <a:lstStyle/>
          <a:p>
            <a:r>
              <a:rPr lang="nb-NO" dirty="0"/>
              <a:t>Tidsplan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4F69C-B593-397D-D88E-774A1FDEA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4181"/>
            <a:ext cx="10515600" cy="4376495"/>
          </a:xfrm>
        </p:spPr>
        <p:txBody>
          <a:bodyPr>
            <a:normAutofit/>
          </a:bodyPr>
          <a:lstStyle/>
          <a:p>
            <a:r>
              <a:rPr lang="nb-NO" dirty="0"/>
              <a:t>19. sept. kl.10:15-11:45 Fysisk institutt, V139</a:t>
            </a:r>
          </a:p>
          <a:p>
            <a:r>
              <a:rPr lang="nb-NO" dirty="0"/>
              <a:t>19. sept. kl.13:00-14:30 Institutt for geofag</a:t>
            </a:r>
          </a:p>
          <a:p>
            <a:r>
              <a:rPr lang="nb-NO" dirty="0"/>
              <a:t>24. sept. kl.12:30-14:00 Matematisk institutt, Abels utsikt</a:t>
            </a:r>
          </a:p>
          <a:p>
            <a:r>
              <a:rPr lang="nb-NO" dirty="0"/>
              <a:t>27. sept. kl.12:00-13:30 Institutt for biovitenskap</a:t>
            </a:r>
          </a:p>
          <a:p>
            <a:r>
              <a:rPr lang="nb-NO" dirty="0"/>
              <a:t>07. okt. kl.13:00-14:30 Institutt for teknologisystemer</a:t>
            </a:r>
          </a:p>
          <a:p>
            <a:r>
              <a:rPr lang="nb-NO" dirty="0"/>
              <a:t>10. okt. kl.10:15-11:45 Institutt for teoretisk astrofysikk</a:t>
            </a:r>
          </a:p>
          <a:p>
            <a:r>
              <a:rPr lang="nb-NO" dirty="0"/>
              <a:t>11. okt. kl.12:00-13:30 Farmasøytisk institutt, 234 Helga Eng</a:t>
            </a:r>
          </a:p>
          <a:p>
            <a:r>
              <a:rPr lang="nb-NO" dirty="0"/>
              <a:t>18. okt. kl.13:00-14:30 Kjemisk institutt, ØU52</a:t>
            </a:r>
          </a:p>
          <a:p>
            <a:r>
              <a:rPr lang="nb-NO" dirty="0"/>
              <a:t>30. okt. kl.14:00-15:30 Naturfagsenteret, Rom 286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86806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Plassholder for innhold 1">
            <a:extLst>
              <a:ext uri="{FF2B5EF4-FFF2-40B4-BE49-F238E27FC236}">
                <a16:creationId xmlns:a16="http://schemas.microsoft.com/office/drawing/2014/main" id="{A7C7E3FD-815A-4EEA-0694-A9323A75086A}"/>
              </a:ext>
            </a:extLst>
          </p:cNvPr>
          <p:cNvGraphicFramePr>
            <a:graphicFrameLocks noGrp="1"/>
          </p:cNvGraphicFramePr>
          <p:nvPr>
            <p:ph sz="quarter" idx="28"/>
          </p:nvPr>
        </p:nvGraphicFramePr>
        <p:xfrm>
          <a:off x="701420" y="803445"/>
          <a:ext cx="11471910" cy="24429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701420" y="0"/>
            <a:ext cx="11722228" cy="542658"/>
          </a:xfrm>
        </p:spPr>
        <p:txBody>
          <a:bodyPr>
            <a:normAutofit fontScale="90000"/>
          </a:bodyPr>
          <a:lstStyle/>
          <a:p>
            <a:r>
              <a:rPr lang="nb-NO" dirty="0"/>
              <a:t>Agenda 2023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701420" y="3611559"/>
            <a:ext cx="103746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Alle punktene i «malen» skal besvares så langt det er mulig — dette er en del av vårt lovpålagte kvalitetssystem. I selve dialogmøtet velger dere hva som skal vektlegges innenfor hvert punkt, om dere mener selv dere har spesielle utfordringer eller der dere selv mener det er noe å fremheve spesielt.</a:t>
            </a:r>
          </a:p>
          <a:p>
            <a:endParaRPr lang="nb-NO" sz="1600" dirty="0"/>
          </a:p>
          <a:p>
            <a:r>
              <a:rPr lang="nb-NO" sz="1600" dirty="0"/>
              <a:t>Etter dialogmøtet skal fakultetet ha en kopi av presentasjonen, også som en del av våre studiekvalitetsrutiner. Oppfølgingspunkter som fremkommer under møtet oppsummeres av fakultetet i eget referat i etterkant av møtet.</a:t>
            </a:r>
          </a:p>
          <a:p>
            <a:endParaRPr lang="nb-NO" sz="1600" dirty="0"/>
          </a:p>
          <a:p>
            <a:r>
              <a:rPr lang="nb-NO" sz="1600" dirty="0"/>
              <a:t>Fakultetet gir en felles oppsummering av alle dialogmøtene i studieutvalget, instituttledermøtet, </a:t>
            </a:r>
            <a:r>
              <a:rPr lang="nb-NO" sz="1600" dirty="0" err="1"/>
              <a:t>studieadminstrativt</a:t>
            </a:r>
            <a:r>
              <a:rPr lang="nb-NO" sz="1600" dirty="0"/>
              <a:t> nettverk og i møte med studentutvalget.</a:t>
            </a:r>
          </a:p>
        </p:txBody>
      </p:sp>
      <p:sp>
        <p:nvSpPr>
          <p:cNvPr id="6" name="AutoShape 2" descr="https://noc-powerpoint.officeapps.live.com/pods/GetClipboardImage.ashx?Id=110b98ab-50a3-4cbc-be5c-b805675eb7ef&amp;DC=NO4&amp;pkey=05e975dc-ba4a-4a64-a0bf-9042b9cc1e58&amp;wdwaccluster=NO4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615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93" name="Rectangle 92">
            <a:extLst>
              <a:ext uri="{FF2B5EF4-FFF2-40B4-BE49-F238E27FC236}">
                <a16:creationId xmlns:a16="http://schemas.microsoft.com/office/drawing/2014/main" id="{B62E0F97-3B68-4A9A-81FD-184E8051D2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1A9C0995-256A-4F90-97D6-FB8958A5D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DB0FCA-B3D0-18E7-D972-734DAB8C2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81336"/>
            <a:ext cx="4076910" cy="569538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sz="5200" dirty="0"/>
            </a:br>
            <a:br>
              <a:rPr lang="en-US" sz="5200" dirty="0"/>
            </a:br>
            <a:br>
              <a:rPr lang="en-US" sz="5200" dirty="0"/>
            </a:br>
            <a:r>
              <a:rPr lang="en-US" sz="5200" dirty="0"/>
              <a:t>4 </a:t>
            </a:r>
            <a:r>
              <a:rPr lang="en-US" sz="5200" dirty="0" err="1"/>
              <a:t>kvantitative</a:t>
            </a:r>
            <a:r>
              <a:rPr lang="en-US" sz="5200" dirty="0"/>
              <a:t> </a:t>
            </a:r>
            <a:r>
              <a:rPr lang="en-US" sz="5200" dirty="0" err="1"/>
              <a:t>indikatorer</a:t>
            </a:r>
            <a:r>
              <a:rPr lang="en-US" sz="5200" dirty="0"/>
              <a:t>:</a:t>
            </a:r>
            <a:br>
              <a:rPr lang="en-US" sz="5200" dirty="0"/>
            </a:br>
            <a:br>
              <a:rPr lang="en-US" sz="5200" dirty="0"/>
            </a:br>
            <a:br>
              <a:rPr lang="en-US" sz="5200" dirty="0"/>
            </a:br>
            <a:r>
              <a:rPr lang="en-US" sz="2400" dirty="0"/>
              <a:t>Tableau:</a:t>
            </a:r>
            <a:br>
              <a:rPr lang="en-US" sz="5200" dirty="0"/>
            </a:br>
            <a:r>
              <a:rPr lang="en-US" sz="2000" dirty="0"/>
              <a:t>003_studieprogramledere_UiO</a:t>
            </a:r>
            <a:br>
              <a:rPr lang="en-US" sz="2000" dirty="0"/>
            </a:br>
            <a:r>
              <a:rPr lang="en-US" sz="2000" dirty="0"/>
              <a:t>403_studiepoengpr student (GSTHK)</a:t>
            </a:r>
            <a:br>
              <a:rPr lang="en-US" sz="2000" dirty="0"/>
            </a:br>
            <a:br>
              <a:rPr lang="en-US" sz="2400" dirty="0"/>
            </a:br>
            <a:endParaRPr lang="en-US" sz="2400" dirty="0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C500373-6BCD-49C7-86D2-7DC695C43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171535" y="-6437"/>
            <a:ext cx="6400800" cy="6864437"/>
            <a:chOff x="5171535" y="-6437"/>
            <a:chExt cx="6400800" cy="6864437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4C05CF5C-D74E-48AF-AAE5-61AEFB2C77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71535" y="567246"/>
              <a:ext cx="64008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5A6A4E3-DB84-4A86-933F-10273F0AEE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71535" y="6262643"/>
              <a:ext cx="64008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D3928F34-C1F4-426C-A393-E2052F48D4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71535" y="0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4990DE79-7D3C-40C4-926C-026AE2773C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60990" y="-6437"/>
              <a:ext cx="5783" cy="685800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8" name="Content Placeholder 2">
            <a:extLst>
              <a:ext uri="{FF2B5EF4-FFF2-40B4-BE49-F238E27FC236}">
                <a16:creationId xmlns:a16="http://schemas.microsoft.com/office/drawing/2014/main" id="{8BD25767-9F14-91A6-ACC0-0D79248DAE68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1577670057"/>
              </p:ext>
            </p:extLst>
          </p:nvPr>
        </p:nvGraphicFramePr>
        <p:xfrm>
          <a:off x="5461176" y="788282"/>
          <a:ext cx="5826934" cy="5297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8164612"/>
      </p:ext>
    </p:extLst>
  </p:cSld>
  <p:clrMapOvr>
    <a:masterClrMapping/>
  </p:clrMapOvr>
</p:sld>
</file>

<file path=ppt/theme/theme1.xml><?xml version="1.0" encoding="utf-8"?>
<a:theme xmlns:a="http://schemas.openxmlformats.org/drawingml/2006/main" name="ArchVTI">
  <a:themeElements>
    <a:clrScheme name="AnalogousFromRegularSeedLeftStep">
      <a:dk1>
        <a:srgbClr val="000000"/>
      </a:dk1>
      <a:lt1>
        <a:srgbClr val="FFFFFF"/>
      </a:lt1>
      <a:dk2>
        <a:srgbClr val="311C21"/>
      </a:dk2>
      <a:lt2>
        <a:srgbClr val="F3F0F1"/>
      </a:lt2>
      <a:accent1>
        <a:srgbClr val="45B19E"/>
      </a:accent1>
      <a:accent2>
        <a:srgbClr val="3BB16B"/>
      </a:accent2>
      <a:accent3>
        <a:srgbClr val="48B547"/>
      </a:accent3>
      <a:accent4>
        <a:srgbClr val="6EB13B"/>
      </a:accent4>
      <a:accent5>
        <a:srgbClr val="99A842"/>
      </a:accent5>
      <a:accent6>
        <a:srgbClr val="B1923B"/>
      </a:accent6>
      <a:hlink>
        <a:srgbClr val="BF4158"/>
      </a:hlink>
      <a:folHlink>
        <a:srgbClr val="7F7F7F"/>
      </a:folHlink>
    </a:clrScheme>
    <a:fontScheme name="Custom 16">
      <a:majorFont>
        <a:latin typeface="Footlight MT Ligh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VTI" id="{23FE938F-4DF0-4C94-8546-C2AC6D26660D}" vid="{62E62DA1-385F-4EE3-8841-58A87FAE206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302</Words>
  <Application>Microsoft Office PowerPoint</Application>
  <PresentationFormat>Widescreen</PresentationFormat>
  <Paragraphs>28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Avenir Next LT Pro</vt:lpstr>
      <vt:lpstr>Footlight MT Light</vt:lpstr>
      <vt:lpstr>ArchVTI</vt:lpstr>
      <vt:lpstr>Dialogmøter om studiekvalitet 2024</vt:lpstr>
      <vt:lpstr>Tidsplan</vt:lpstr>
      <vt:lpstr>Agenda 2023</vt:lpstr>
      <vt:lpstr>   4 kvantitative indikatorer:   Tableau: 003_studieprogramledere_UiO 403_studiepoengpr student (GSTHK)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Dialogmøter om studiekvalitet 2024</dc:title>
  <dc:creator>Yvonne Halle</dc:creator>
  <cp:lastModifiedBy>Ellen Grøholt</cp:lastModifiedBy>
  <cp:revision>1</cp:revision>
  <dcterms:created xsi:type="dcterms:W3CDTF">2024-08-13T09:02:09Z</dcterms:created>
  <dcterms:modified xsi:type="dcterms:W3CDTF">2024-08-20T09:10:38Z</dcterms:modified>
</cp:coreProperties>
</file>