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60" r:id="rId8"/>
    <p:sldId id="259" r:id="rId9"/>
    <p:sldId id="258" r:id="rId10"/>
  </p:sldIdLst>
  <p:sldSz cx="12192000" cy="6858000"/>
  <p:notesSz cx="6794500" cy="99314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err="1"/>
              <a:t>Studiekvalitetsmidler</a:t>
            </a:r>
            <a:r>
              <a:rPr lang="en-US" sz="4000" dirty="0"/>
              <a:t> 2025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79038" y="2823136"/>
            <a:ext cx="5716588" cy="757237"/>
          </a:xfrm>
        </p:spPr>
        <p:txBody>
          <a:bodyPr/>
          <a:lstStyle/>
          <a:p>
            <a:r>
              <a:rPr lang="en-US" dirty="0"/>
              <a:t>STUT 25.09.2024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Forslag til tidsskjema for 202</a:t>
            </a:r>
            <a:r>
              <a:rPr lang="en-US" dirty="0"/>
              <a:t>5</a:t>
            </a:r>
            <a:r>
              <a:rPr lang="nb-NO" dirty="0"/>
              <a:t>: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</a:t>
            </a:r>
            <a:r>
              <a:rPr lang="en-US" dirty="0"/>
              <a:t>5</a:t>
            </a:r>
            <a:r>
              <a:rPr lang="nb-NO" dirty="0"/>
              <a:t>, 20. januar: Tildeling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</a:t>
            </a:r>
            <a:r>
              <a:rPr lang="en-US" dirty="0"/>
              <a:t>4</a:t>
            </a:r>
            <a:r>
              <a:rPr lang="nb-NO" dirty="0"/>
              <a:t>, </a:t>
            </a:r>
            <a:r>
              <a:rPr lang="en-US" dirty="0"/>
              <a:t>02</a:t>
            </a:r>
            <a:r>
              <a:rPr lang="nb-NO" dirty="0"/>
              <a:t>. desember: Instituttfrist søknader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2024, 01. desember: Rapporteringsfrist for tildelinger 2024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</a:t>
            </a:r>
            <a:r>
              <a:rPr lang="en-US" dirty="0"/>
              <a:t>4</a:t>
            </a:r>
            <a:r>
              <a:rPr lang="nb-NO" dirty="0"/>
              <a:t>, </a:t>
            </a:r>
            <a:r>
              <a:rPr lang="en-US" dirty="0"/>
              <a:t>15</a:t>
            </a:r>
            <a:r>
              <a:rPr lang="nb-NO" dirty="0"/>
              <a:t>. november: Søknadsfrist alle søkere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</a:t>
            </a:r>
            <a:r>
              <a:rPr lang="en-US" dirty="0"/>
              <a:t>4</a:t>
            </a:r>
            <a:r>
              <a:rPr lang="nb-NO" dirty="0"/>
              <a:t>, </a:t>
            </a:r>
            <a:r>
              <a:rPr lang="en-US" dirty="0"/>
              <a:t>1</a:t>
            </a:r>
            <a:r>
              <a:rPr lang="nb-NO" dirty="0"/>
              <a:t>5. oktober: Utlysning (senest)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</a:t>
            </a:r>
            <a:r>
              <a:rPr lang="en-US" dirty="0"/>
              <a:t>4</a:t>
            </a:r>
            <a:r>
              <a:rPr lang="nb-NO" dirty="0"/>
              <a:t>, 9. oktober: Nettsider klart </a:t>
            </a:r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939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75DE560-2959-D35B-C606-CCC93F0E9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F69697B-21BD-0F54-F9A8-E5837E4CE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8045020-D48C-B1CC-6BCA-F995681E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Poster: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39DA431-AEE1-38D1-85AB-8A87CFB1936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• Post 1: Utvikling av programmer, emner og undervisning </a:t>
            </a:r>
          </a:p>
          <a:p>
            <a:r>
              <a:rPr lang="nb-NO" dirty="0"/>
              <a:t>• Post 2: Læringsmiljø</a:t>
            </a:r>
          </a:p>
          <a:p>
            <a:r>
              <a:rPr lang="nb-NO" dirty="0"/>
              <a:t>• Post 3: Arbeidsmiljø/undervisningsmiljø</a:t>
            </a:r>
          </a:p>
          <a:p>
            <a:r>
              <a:rPr lang="nb-NO" dirty="0"/>
              <a:t>• Post 4: CCSE—midler </a:t>
            </a:r>
          </a:p>
          <a:p>
            <a:r>
              <a:rPr lang="nb-NO" dirty="0"/>
              <a:t>• Post 5: Undervisning for bærekraft</a:t>
            </a:r>
          </a:p>
        </p:txBody>
      </p:sp>
    </p:spTree>
    <p:extLst>
      <p:ext uri="{BB962C8B-B14F-4D97-AF65-F5344CB8AC3E}">
        <p14:creationId xmlns:p14="http://schemas.microsoft.com/office/powerpoint/2010/main" val="106036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ABE152E-3477-C832-385F-27D121F86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5B3DCA8-425B-7031-A191-7F31462CF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8FC137C-D27D-2BB3-F843-D2B85377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om hvilke prosjekter som får støtte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A0605F7-57B1-1369-10A9-A17CBB3A6D3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2024: Tittel på prosjekter tildelt i 2024 på nettsiden om studiekvalitetsmidler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2025: Ønsker en kort beskrivelse av hva prosjektet skal være – noen få setninger</a:t>
            </a:r>
          </a:p>
        </p:txBody>
      </p:sp>
    </p:spTree>
    <p:extLst>
      <p:ext uri="{BB962C8B-B14F-4D97-AF65-F5344CB8AC3E}">
        <p14:creationId xmlns:p14="http://schemas.microsoft.com/office/powerpoint/2010/main" val="3540241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2BE1CFE-706B-7728-56E8-9C6BD6DB9B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D2F1E19-6DD7-581E-6219-8729700B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4F90BEF-3639-6D84-D887-FC1983455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Utbetalinger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D90F3B3-EC98-69BD-FB09-C403848585E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Alle får dekka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kostnadane</a:t>
            </a:r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ingen skal sende rekning/faktura/krav </a:t>
            </a:r>
            <a:r>
              <a:rPr lang="nb-NO" sz="1800" kern="1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fortløpande</a:t>
            </a:r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nb-NO" sz="1800" kern="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Det er ingen som legger ut av eiga lomme.</a:t>
            </a:r>
          </a:p>
          <a:p>
            <a:endParaRPr lang="nb-NO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Vilkåret er at aktiviteten blir bokført på korrekt delprosjekt.</a:t>
            </a: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Ved slutten av perioden tar vi ut kva som er postert på delprosjektet og beløpet vert overført til enhet.</a:t>
            </a:r>
          </a:p>
          <a:p>
            <a:r>
              <a:rPr lang="nb-NO" sz="1800" kern="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Systemet er tillitsbasert.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09780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5a9c032-1c21-4297-bc4a-1b0e359a6c15"/>
    <ds:schemaRef ds:uri="e5e35b8c-bb2a-40e7-acd7-beed1d1f14b8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103</TotalTime>
  <Words>211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Arial, sans-serif</vt:lpstr>
      <vt:lpstr>Calibri</vt:lpstr>
      <vt:lpstr>Wingdings</vt:lpstr>
      <vt:lpstr>Office Theme</vt:lpstr>
      <vt:lpstr>think-cell Slide</vt:lpstr>
      <vt:lpstr>Studiekvalitetsmidler 2025</vt:lpstr>
      <vt:lpstr> Forslag til tidsskjema for 2025:</vt:lpstr>
      <vt:lpstr>Poster:</vt:lpstr>
      <vt:lpstr>Informasjon om hvilke prosjekter som får støtte</vt:lpstr>
      <vt:lpstr>Utbetalinger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Studiekvalitetsmidler 2024</dc:title>
  <dc:creator>Yvonne Halle</dc:creator>
  <cp:lastModifiedBy>Ellen Kristine Grøholt</cp:lastModifiedBy>
  <cp:revision>12</cp:revision>
  <cp:lastPrinted>2023-10-20T08:35:05Z</cp:lastPrinted>
  <dcterms:created xsi:type="dcterms:W3CDTF">2023-10-18T06:24:18Z</dcterms:created>
  <dcterms:modified xsi:type="dcterms:W3CDTF">2024-09-26T11:44:37Z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