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4"/>
  </p:sldMasterIdLst>
  <p:notesMasterIdLst>
    <p:notesMasterId r:id="rId11"/>
  </p:notesMasterIdLst>
  <p:handoutMasterIdLst>
    <p:handoutMasterId r:id="rId12"/>
  </p:handoutMasterIdLst>
  <p:sldIdLst>
    <p:sldId id="275" r:id="rId5"/>
    <p:sldId id="276" r:id="rId6"/>
    <p:sldId id="277" r:id="rId7"/>
    <p:sldId id="278" r:id="rId8"/>
    <p:sldId id="279" r:id="rId9"/>
    <p:sldId id="273" r:id="rId10"/>
  </p:sldIdLst>
  <p:sldSz cx="12192000" cy="6858000"/>
  <p:notesSz cx="6858000" cy="9144000"/>
  <p:defaultText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FFFF"/>
    <a:srgbClr val="0000FE"/>
    <a:srgbClr val="524B4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5B1192C-27FD-479A-ACAB-4411279581B5}" v="9" dt="2024-08-12T14:20:03.0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2" d="100"/>
          <a:sy n="102" d="100"/>
        </p:scale>
        <p:origin x="876" y="114"/>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handoutMaster" Target="handoutMasters/handoutMaster1.xml"/><Relationship Id="rId17"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0CBB1AE-B262-4787-8C52-A05D0CE6049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873FD16A-3B73-4A4E-801F-F604E6F8DCE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35DD0C3-4885-4BAA-9AA1-C9918694A47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8D4A009-C602-41F4-8272-F25F5B05B5AE}" type="slidenum">
              <a:rPr lang="en-US" smtClean="0"/>
              <a:t>‹#›</a:t>
            </a:fld>
            <a:endParaRPr lang="en-US"/>
          </a:p>
        </p:txBody>
      </p:sp>
    </p:spTree>
    <p:extLst>
      <p:ext uri="{BB962C8B-B14F-4D97-AF65-F5344CB8AC3E}">
        <p14:creationId xmlns:p14="http://schemas.microsoft.com/office/powerpoint/2010/main" val="33839229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051F8B-E38A-4262-93D6-EEE8CE2CF8CB}" type="datetimeFigureOut">
              <a:rPr lang="en-US" smtClean="0"/>
              <a:t>8/20/2024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72985F-36CD-4D87-8C89-674A558E8057}" type="slidenum">
              <a:rPr lang="en-US" smtClean="0"/>
              <a:t>‹#›</a:t>
            </a:fld>
            <a:endParaRPr lang="en-US"/>
          </a:p>
        </p:txBody>
      </p:sp>
    </p:spTree>
    <p:extLst>
      <p:ext uri="{BB962C8B-B14F-4D97-AF65-F5344CB8AC3E}">
        <p14:creationId xmlns:p14="http://schemas.microsoft.com/office/powerpoint/2010/main" val="3834291505"/>
      </p:ext>
    </p:extLst>
  </p:cSld>
  <p:clrMap bg1="lt1" tx1="dk1" bg2="lt2" tx2="dk2" accent1="accent1" accent2="accent2" accent3="accent3" accent4="accent4" accent5="accent5" accent6="accent6" hlink="hlink" folHlink="folHlink"/>
  <p:notesStyle>
    <a:lvl1pPr marL="0" algn="l" defTabSz="914263" rtl="0" eaLnBrk="1" latinLnBrk="0" hangingPunct="1">
      <a:defRPr sz="1200" kern="1200">
        <a:solidFill>
          <a:schemeClr val="tx1"/>
        </a:solidFill>
        <a:latin typeface="+mn-lt"/>
        <a:ea typeface="+mn-ea"/>
        <a:cs typeface="+mn-cs"/>
      </a:defRPr>
    </a:lvl1pPr>
    <a:lvl2pPr marL="457132" algn="l" defTabSz="914263" rtl="0" eaLnBrk="1" latinLnBrk="0" hangingPunct="1">
      <a:defRPr sz="1200" kern="1200">
        <a:solidFill>
          <a:schemeClr val="tx1"/>
        </a:solidFill>
        <a:latin typeface="+mn-lt"/>
        <a:ea typeface="+mn-ea"/>
        <a:cs typeface="+mn-cs"/>
      </a:defRPr>
    </a:lvl2pPr>
    <a:lvl3pPr marL="914263" algn="l" defTabSz="914263" rtl="0" eaLnBrk="1" latinLnBrk="0" hangingPunct="1">
      <a:defRPr sz="1200" kern="1200">
        <a:solidFill>
          <a:schemeClr val="tx1"/>
        </a:solidFill>
        <a:latin typeface="+mn-lt"/>
        <a:ea typeface="+mn-ea"/>
        <a:cs typeface="+mn-cs"/>
      </a:defRPr>
    </a:lvl3pPr>
    <a:lvl4pPr marL="1371395" algn="l" defTabSz="914263" rtl="0" eaLnBrk="1" latinLnBrk="0" hangingPunct="1">
      <a:defRPr sz="1200" kern="1200">
        <a:solidFill>
          <a:schemeClr val="tx1"/>
        </a:solidFill>
        <a:latin typeface="+mn-lt"/>
        <a:ea typeface="+mn-ea"/>
        <a:cs typeface="+mn-cs"/>
      </a:defRPr>
    </a:lvl4pPr>
    <a:lvl5pPr marL="1828526" algn="l" defTabSz="914263" rtl="0" eaLnBrk="1" latinLnBrk="0" hangingPunct="1">
      <a:defRPr sz="1200" kern="1200">
        <a:solidFill>
          <a:schemeClr val="tx1"/>
        </a:solidFill>
        <a:latin typeface="+mn-lt"/>
        <a:ea typeface="+mn-ea"/>
        <a:cs typeface="+mn-cs"/>
      </a:defRPr>
    </a:lvl5pPr>
    <a:lvl6pPr marL="2285657" algn="l" defTabSz="914263" rtl="0" eaLnBrk="1" latinLnBrk="0" hangingPunct="1">
      <a:defRPr sz="1200" kern="1200">
        <a:solidFill>
          <a:schemeClr val="tx1"/>
        </a:solidFill>
        <a:latin typeface="+mn-lt"/>
        <a:ea typeface="+mn-ea"/>
        <a:cs typeface="+mn-cs"/>
      </a:defRPr>
    </a:lvl6pPr>
    <a:lvl7pPr marL="2742789" algn="l" defTabSz="914263" rtl="0" eaLnBrk="1" latinLnBrk="0" hangingPunct="1">
      <a:defRPr sz="1200" kern="1200">
        <a:solidFill>
          <a:schemeClr val="tx1"/>
        </a:solidFill>
        <a:latin typeface="+mn-lt"/>
        <a:ea typeface="+mn-ea"/>
        <a:cs typeface="+mn-cs"/>
      </a:defRPr>
    </a:lvl7pPr>
    <a:lvl8pPr marL="3199920" algn="l" defTabSz="914263" rtl="0" eaLnBrk="1" latinLnBrk="0" hangingPunct="1">
      <a:defRPr sz="1200" kern="1200">
        <a:solidFill>
          <a:schemeClr val="tx1"/>
        </a:solidFill>
        <a:latin typeface="+mn-lt"/>
        <a:ea typeface="+mn-ea"/>
        <a:cs typeface="+mn-cs"/>
      </a:defRPr>
    </a:lvl8pPr>
    <a:lvl9pPr marL="3657052" algn="l" defTabSz="914263"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5.svg"/><Relationship Id="rId7" Type="http://schemas.openxmlformats.org/officeDocument/2006/relationships/image" Target="../media/image7.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11.svg"/><Relationship Id="rId4" Type="http://schemas.openxmlformats.org/officeDocument/2006/relationships/image" Target="../media/image10.png"/><Relationship Id="rId9" Type="http://schemas.openxmlformats.org/officeDocument/2006/relationships/image" Target="../media/image9.sv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12.jpeg"/><Relationship Id="rId1" Type="http://schemas.openxmlformats.org/officeDocument/2006/relationships/slideMaster" Target="../slideMasters/slideMaster1.xml"/><Relationship Id="rId6" Type="http://schemas.openxmlformats.org/officeDocument/2006/relationships/image" Target="../media/image11.svg"/><Relationship Id="rId5" Type="http://schemas.openxmlformats.org/officeDocument/2006/relationships/image" Target="../media/image10.png"/><Relationship Id="rId10" Type="http://schemas.openxmlformats.org/officeDocument/2006/relationships/image" Target="../media/image9.svg"/><Relationship Id="rId4" Type="http://schemas.openxmlformats.org/officeDocument/2006/relationships/image" Target="../media/image5.svg"/><Relationship Id="rId9"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5.svg"/><Relationship Id="rId7" Type="http://schemas.openxmlformats.org/officeDocument/2006/relationships/image" Target="../media/image7.sv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11.svg"/><Relationship Id="rId4" Type="http://schemas.openxmlformats.org/officeDocument/2006/relationships/image" Target="../media/image10.png"/><Relationship Id="rId9" Type="http://schemas.openxmlformats.org/officeDocument/2006/relationships/image" Target="../media/image9.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1.xml"/><Relationship Id="rId4" Type="http://schemas.openxmlformats.org/officeDocument/2006/relationships/image" Target="../media/image15.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image" Target="../media/image15.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UiO Bilde">
    <p:bg>
      <p:bgPr>
        <a:solidFill>
          <a:schemeClr val="lt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E962FF3-951D-4441-9C7D-501471E5888D}"/>
              </a:ext>
            </a:extLst>
          </p:cNvPr>
          <p:cNvSpPr>
            <a:spLocks noGrp="1"/>
          </p:cNvSpPr>
          <p:nvPr>
            <p:ph type="pic" sz="quarter" idx="13"/>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25" name="Text Placeholder 6" descr="Logo Universitetet i oslo">
            <a:extLst>
              <a:ext uri="{FF2B5EF4-FFF2-40B4-BE49-F238E27FC236}">
                <a16:creationId xmlns:a16="http://schemas.microsoft.com/office/drawing/2014/main" id="{7AED3548-5867-47BB-8575-A83E0A9CE3B6}"/>
              </a:ext>
            </a:extLst>
          </p:cNvPr>
          <p:cNvSpPr>
            <a:spLocks noGrp="1"/>
          </p:cNvSpPr>
          <p:nvPr>
            <p:ph type="body" sz="quarter" idx="17" hasCustomPrompt="1"/>
          </p:nvPr>
        </p:nvSpPr>
        <p:spPr>
          <a:xfrm>
            <a:off x="386112" y="381854"/>
            <a:ext cx="5619582" cy="1116919"/>
          </a:xfrm>
          <a:blipFill>
            <a:blip r:embed="rId3">
              <a:extLst>
                <a:ext uri="{96DAC541-7B7A-43D3-8B79-37D633B846F1}">
                  <asvg:svgBlip xmlns:asvg="http://schemas.microsoft.com/office/drawing/2016/SVG/main" r:embed="rId4"/>
                </a:ext>
              </a:extLst>
            </a:blip>
            <a:stretch>
              <a:fillRect/>
            </a:stretch>
          </a:blipFill>
        </p:spPr>
        <p:txBody>
          <a:bodyPr/>
          <a:lstStyle>
            <a:lvl1pPr>
              <a:buNone/>
              <a:defRPr/>
            </a:lvl1pPr>
          </a:lstStyle>
          <a:p>
            <a:pPr lvl="0"/>
            <a:r>
              <a:rPr lang="nb-NO"/>
              <a:t> </a:t>
            </a:r>
            <a:endParaRPr lang="en-US"/>
          </a:p>
        </p:txBody>
      </p:sp>
      <p:sp>
        <p:nvSpPr>
          <p:cNvPr id="26" name="Title 1">
            <a:extLst>
              <a:ext uri="{FF2B5EF4-FFF2-40B4-BE49-F238E27FC236}">
                <a16:creationId xmlns:a16="http://schemas.microsoft.com/office/drawing/2014/main" id="{DC827CE2-8409-4B09-A9E5-74716A2BA2A3}"/>
              </a:ext>
            </a:extLst>
          </p:cNvPr>
          <p:cNvSpPr>
            <a:spLocks noGrp="1"/>
          </p:cNvSpPr>
          <p:nvPr>
            <p:ph type="title"/>
          </p:nvPr>
        </p:nvSpPr>
        <p:spPr>
          <a:xfrm>
            <a:off x="379038" y="3375167"/>
            <a:ext cx="5716962" cy="1547605"/>
          </a:xfrm>
        </p:spPr>
        <p:txBody>
          <a:bodyPr/>
          <a:lstStyle>
            <a:lvl1pPr>
              <a:lnSpc>
                <a:spcPct val="100000"/>
              </a:lnSpc>
              <a:defRPr sz="4500"/>
            </a:lvl1pPr>
          </a:lstStyle>
          <a:p>
            <a:r>
              <a:rPr lang="en-US"/>
              <a:t>Click to edit Master title style</a:t>
            </a:r>
          </a:p>
        </p:txBody>
      </p:sp>
      <p:sp>
        <p:nvSpPr>
          <p:cNvPr id="31" name="Subtitle 2">
            <a:extLst>
              <a:ext uri="{FF2B5EF4-FFF2-40B4-BE49-F238E27FC236}">
                <a16:creationId xmlns:a16="http://schemas.microsoft.com/office/drawing/2014/main" id="{73782A73-0164-4D2C-BAD5-DF53C4F800E5}"/>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Navn Etternavn</a:t>
            </a:r>
          </a:p>
        </p:txBody>
      </p:sp>
      <p:sp>
        <p:nvSpPr>
          <p:cNvPr id="29" name="Text Placeholder 8">
            <a:extLst>
              <a:ext uri="{FF2B5EF4-FFF2-40B4-BE49-F238E27FC236}">
                <a16:creationId xmlns:a16="http://schemas.microsoft.com/office/drawing/2014/main" id="{0C9865C8-230B-42BE-8B05-ECBF9A085ED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a:t>Tittel</a:t>
            </a:r>
            <a:endParaRPr lang="en-US"/>
          </a:p>
        </p:txBody>
      </p:sp>
      <p:sp>
        <p:nvSpPr>
          <p:cNvPr id="30" name="Text Placeholder 8">
            <a:extLst>
              <a:ext uri="{FF2B5EF4-FFF2-40B4-BE49-F238E27FC236}">
                <a16:creationId xmlns:a16="http://schemas.microsoft.com/office/drawing/2014/main" id="{6371C43A-1652-4674-9385-53CBD3210978}"/>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a:t>Enhet</a:t>
            </a:r>
            <a:endParaRPr lang="en-US"/>
          </a:p>
        </p:txBody>
      </p:sp>
      <p:sp>
        <p:nvSpPr>
          <p:cNvPr id="28" name="Date Placeholder 3">
            <a:extLst>
              <a:ext uri="{FF2B5EF4-FFF2-40B4-BE49-F238E27FC236}">
                <a16:creationId xmlns:a16="http://schemas.microsoft.com/office/drawing/2014/main" id="{A1654625-2F9D-43A8-9B19-A1501B2C4B8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a:p>
        </p:txBody>
      </p:sp>
      <p:sp>
        <p:nvSpPr>
          <p:cNvPr id="21" name="Text Placeholder 4" descr="UiO segl">
            <a:extLst>
              <a:ext uri="{FF2B5EF4-FFF2-40B4-BE49-F238E27FC236}">
                <a16:creationId xmlns:a16="http://schemas.microsoft.com/office/drawing/2014/main" id="{D397E638-588F-47C4-8318-DB30D79BCF62}"/>
              </a:ext>
            </a:extLst>
          </p:cNvPr>
          <p:cNvSpPr>
            <a:spLocks noGrp="1"/>
          </p:cNvSpPr>
          <p:nvPr>
            <p:ph type="body" sz="quarter" idx="14" hasCustomPrompt="1"/>
          </p:nvPr>
        </p:nvSpPr>
        <p:spPr>
          <a:xfrm>
            <a:off x="10785613" y="5457092"/>
            <a:ext cx="1025436" cy="1025421"/>
          </a:xfrm>
          <a:blipFill>
            <a:blip r:embed="rId5">
              <a:extLst>
                <a:ext uri="{96DAC541-7B7A-43D3-8B79-37D633B846F1}">
                  <asvg:svgBlip xmlns:asvg="http://schemas.microsoft.com/office/drawing/2016/SVG/main" r:embed="rId6"/>
                </a:ext>
              </a:extLst>
            </a:blip>
            <a:stretch>
              <a:fillRect/>
            </a:stretch>
          </a:blipFill>
        </p:spPr>
        <p:txBody>
          <a:bodyPr/>
          <a:lstStyle>
            <a:lvl1pPr>
              <a:buNone/>
              <a:defRPr sz="100"/>
            </a:lvl1pPr>
          </a:lstStyle>
          <a:p>
            <a:pPr lvl="0"/>
            <a:r>
              <a:rPr lang="nb-NO"/>
              <a:t> </a:t>
            </a:r>
            <a:endParaRPr lang="en-US"/>
          </a:p>
        </p:txBody>
      </p:sp>
      <p:sp>
        <p:nvSpPr>
          <p:cNvPr id="14" name="addin_colorbox" hidden="1">
            <a:extLst>
              <a:ext uri="{FF2B5EF4-FFF2-40B4-BE49-F238E27FC236}">
                <a16:creationId xmlns:a16="http://schemas.microsoft.com/office/drawing/2014/main" id="{B34046E2-E0A0-4315-9411-04EBA19D54DA}"/>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6" name="addin_title" hidden="1">
            <a:extLst>
              <a:ext uri="{FF2B5EF4-FFF2-40B4-BE49-F238E27FC236}">
                <a16:creationId xmlns:a16="http://schemas.microsoft.com/office/drawing/2014/main" id="{EB9E8B29-78FF-422D-B648-7D4F0D403082}"/>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7" name="addin_text" hidden="1">
            <a:extLst>
              <a:ext uri="{FF2B5EF4-FFF2-40B4-BE49-F238E27FC236}">
                <a16:creationId xmlns:a16="http://schemas.microsoft.com/office/drawing/2014/main" id="{918F58FB-9B03-413E-989C-AE087C74A791}"/>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8" name="addin_image" hidden="1">
            <a:extLst>
              <a:ext uri="{FF2B5EF4-FFF2-40B4-BE49-F238E27FC236}">
                <a16:creationId xmlns:a16="http://schemas.microsoft.com/office/drawing/2014/main" id="{916BC30A-E2A3-4BB3-8175-D14FBA97BB4A}"/>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9" name="addin_grouplist" hidden="1">
            <a:extLst>
              <a:ext uri="{FF2B5EF4-FFF2-40B4-BE49-F238E27FC236}">
                <a16:creationId xmlns:a16="http://schemas.microsoft.com/office/drawing/2014/main" id="{189797EA-4203-48ED-9B9C-9481B1311A5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0" name="addin_logo" hidden="1">
            <a:extLst>
              <a:ext uri="{FF2B5EF4-FFF2-40B4-BE49-F238E27FC236}">
                <a16:creationId xmlns:a16="http://schemas.microsoft.com/office/drawing/2014/main" id="{D3C84601-A4D0-4B48-876F-9DC17367A2A1}"/>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22" name="logo_hvit" descr="UiO Segl" hidden="1">
            <a:extLst>
              <a:ext uri="{FF2B5EF4-FFF2-40B4-BE49-F238E27FC236}">
                <a16:creationId xmlns:a16="http://schemas.microsoft.com/office/drawing/2014/main" id="{9312E79A-63CD-41D4-8EA6-B9BD7EBEEAD2}"/>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0785613" y="5457092"/>
            <a:ext cx="1025436" cy="1025436"/>
          </a:xfrm>
          <a:prstGeom prst="rect">
            <a:avLst/>
          </a:prstGeom>
        </p:spPr>
      </p:pic>
      <p:pic>
        <p:nvPicPr>
          <p:cNvPr id="23" name="logo_sort" descr="UiO Segl" hidden="1">
            <a:extLst>
              <a:ext uri="{FF2B5EF4-FFF2-40B4-BE49-F238E27FC236}">
                <a16:creationId xmlns:a16="http://schemas.microsoft.com/office/drawing/2014/main" id="{CCD2A0AF-6987-472B-AB0A-FE4E51B298B4}"/>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785614" y="5457093"/>
            <a:ext cx="1025421" cy="1025421"/>
          </a:xfrm>
          <a:prstGeom prst="rect">
            <a:avLst/>
          </a:prstGeom>
        </p:spPr>
      </p:pic>
      <p:sp>
        <p:nvSpPr>
          <p:cNvPr id="24" name="addin_colorlist" hidden="1">
            <a:extLst>
              <a:ext uri="{FF2B5EF4-FFF2-40B4-BE49-F238E27FC236}">
                <a16:creationId xmlns:a16="http://schemas.microsoft.com/office/drawing/2014/main" id="{FD548E61-D022-4178-8722-46839AB856D2}"/>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halv1, halv2, halv3, halv4, halv5, halv6, halv7, halv8</a:t>
            </a:r>
          </a:p>
        </p:txBody>
      </p:sp>
    </p:spTree>
    <p:extLst>
      <p:ext uri="{BB962C8B-B14F-4D97-AF65-F5344CB8AC3E}">
        <p14:creationId xmlns:p14="http://schemas.microsoft.com/office/powerpoint/2010/main" val="29554692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Forside UiO Farge/Innhold">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80CF6147-1B60-436B-ABD0-E426D3DDF3EE}"/>
              </a:ext>
            </a:extLst>
          </p:cNvPr>
          <p:cNvSpPr>
            <a:spLocks noGrp="1"/>
          </p:cNvSpPr>
          <p:nvPr>
            <p:ph type="body" sz="quarter" idx="18" hasCustomPrompt="1"/>
          </p:nvPr>
        </p:nvSpPr>
        <p:spPr>
          <a:xfrm>
            <a:off x="6214641" y="0"/>
            <a:ext cx="5973955" cy="6858000"/>
          </a:xfrm>
          <a:solidFill>
            <a:schemeClr val="accent1"/>
          </a:solidFill>
        </p:spPr>
        <p:txBody>
          <a:bodyPr/>
          <a:lstStyle>
            <a:lvl1pPr marL="0" indent="0">
              <a:buNone/>
              <a:defRPr sz="200">
                <a:solidFill>
                  <a:srgbClr val="010000"/>
                </a:solidFill>
              </a:defRPr>
            </a:lvl1pPr>
          </a:lstStyle>
          <a:p>
            <a:pPr lvl="0"/>
            <a:r>
              <a:rPr lang="en-US"/>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a:t> </a:t>
            </a:r>
            <a:endParaRPr lang="en-US"/>
          </a:p>
        </p:txBody>
      </p:sp>
      <p:sp>
        <p:nvSpPr>
          <p:cNvPr id="20" name="Text Placeholder 6" descr="Logo Universitetet i oslo">
            <a:extLst>
              <a:ext uri="{FF2B5EF4-FFF2-40B4-BE49-F238E27FC236}">
                <a16:creationId xmlns:a16="http://schemas.microsoft.com/office/drawing/2014/main" id="{36E824D8-5207-4DF5-BD9E-C1307AD980A6}"/>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a:t> </a:t>
            </a:r>
            <a:endParaRPr lang="en-US"/>
          </a:p>
        </p:txBody>
      </p:sp>
      <p:sp>
        <p:nvSpPr>
          <p:cNvPr id="2" name="Title 1">
            <a:extLst>
              <a:ext uri="{FF2B5EF4-FFF2-40B4-BE49-F238E27FC236}">
                <a16:creationId xmlns:a16="http://schemas.microsoft.com/office/drawing/2014/main" id="{A069DA1E-EAF3-4579-9C13-A3B45E22F683}"/>
              </a:ext>
            </a:extLst>
          </p:cNvPr>
          <p:cNvSpPr>
            <a:spLocks noGrp="1"/>
          </p:cNvSpPr>
          <p:nvPr>
            <p:ph type="title"/>
          </p:nvPr>
        </p:nvSpPr>
        <p:spPr>
          <a:xfrm>
            <a:off x="379038" y="3375167"/>
            <a:ext cx="5716962" cy="1547605"/>
          </a:xfrm>
        </p:spPr>
        <p:txBody>
          <a:bodyPr/>
          <a:lstStyle>
            <a:lvl1pPr>
              <a:lnSpc>
                <a:spcPct val="100000"/>
              </a:lnSpc>
              <a:defRPr sz="4500"/>
            </a:lvl1pPr>
          </a:lstStyle>
          <a:p>
            <a:r>
              <a:rPr lang="en-US"/>
              <a:t>Click to edit Master title style</a:t>
            </a:r>
          </a:p>
        </p:txBody>
      </p:sp>
      <p:sp>
        <p:nvSpPr>
          <p:cNvPr id="24" name="Subtitle 2">
            <a:extLst>
              <a:ext uri="{FF2B5EF4-FFF2-40B4-BE49-F238E27FC236}">
                <a16:creationId xmlns:a16="http://schemas.microsoft.com/office/drawing/2014/main" id="{502EFC6A-E5AE-4CDD-893A-8151185CCF90}"/>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Navn Etternavn</a:t>
            </a:r>
          </a:p>
        </p:txBody>
      </p:sp>
      <p:sp>
        <p:nvSpPr>
          <p:cNvPr id="22" name="Text Placeholder 8">
            <a:extLst>
              <a:ext uri="{FF2B5EF4-FFF2-40B4-BE49-F238E27FC236}">
                <a16:creationId xmlns:a16="http://schemas.microsoft.com/office/drawing/2014/main" id="{38E5FEA3-8D79-4D56-9664-2703F65E1EC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a:t>Tittel</a:t>
            </a:r>
            <a:endParaRPr lang="en-US"/>
          </a:p>
        </p:txBody>
      </p:sp>
      <p:sp>
        <p:nvSpPr>
          <p:cNvPr id="23" name="Text Placeholder 8">
            <a:extLst>
              <a:ext uri="{FF2B5EF4-FFF2-40B4-BE49-F238E27FC236}">
                <a16:creationId xmlns:a16="http://schemas.microsoft.com/office/drawing/2014/main" id="{74BFEE26-19F8-420D-B230-46123EBE4C12}"/>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a:t>Enhet</a:t>
            </a:r>
            <a:endParaRPr lang="en-US"/>
          </a:p>
        </p:txBody>
      </p:sp>
      <p:sp>
        <p:nvSpPr>
          <p:cNvPr id="21" name="Date Placeholder 3">
            <a:extLst>
              <a:ext uri="{FF2B5EF4-FFF2-40B4-BE49-F238E27FC236}">
                <a16:creationId xmlns:a16="http://schemas.microsoft.com/office/drawing/2014/main" id="{F7CD78E4-773D-43A0-AF45-F06FF64BD1C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a:p>
        </p:txBody>
      </p:sp>
      <p:sp>
        <p:nvSpPr>
          <p:cNvPr id="35" name="Text Placeholder 4" descr="UiO segl">
            <a:extLst>
              <a:ext uri="{FF2B5EF4-FFF2-40B4-BE49-F238E27FC236}">
                <a16:creationId xmlns:a16="http://schemas.microsoft.com/office/drawing/2014/main" id="{F9A19FD8-51AB-4838-9B3F-0C4ED0CDF7B7}"/>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r:embed="rId5"/>
                </a:ext>
              </a:extLst>
            </a:blip>
            <a:stretch>
              <a:fillRect/>
            </a:stretch>
          </a:blipFill>
        </p:spPr>
        <p:txBody>
          <a:bodyPr/>
          <a:lstStyle>
            <a:lvl1pPr>
              <a:buNone/>
              <a:defRPr sz="100"/>
            </a:lvl1pPr>
          </a:lstStyle>
          <a:p>
            <a:pPr lvl="0"/>
            <a:r>
              <a:rPr lang="nb-NO"/>
              <a:t> </a:t>
            </a:r>
            <a:endParaRPr lang="en-US"/>
          </a:p>
        </p:txBody>
      </p:sp>
      <p:sp>
        <p:nvSpPr>
          <p:cNvPr id="26" name="addin_colorlist" hidden="1">
            <a:extLst>
              <a:ext uri="{FF2B5EF4-FFF2-40B4-BE49-F238E27FC236}">
                <a16:creationId xmlns:a16="http://schemas.microsoft.com/office/drawing/2014/main" id="{9C89DC5C-C295-4993-8094-F0B8D6618A6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halv1, halv2, halv3, halv4, halv5, halv6, halv7, halv8</a:t>
            </a:r>
          </a:p>
        </p:txBody>
      </p:sp>
      <p:sp>
        <p:nvSpPr>
          <p:cNvPr id="27" name="addin_colorbox" hidden="1">
            <a:extLst>
              <a:ext uri="{FF2B5EF4-FFF2-40B4-BE49-F238E27FC236}">
                <a16:creationId xmlns:a16="http://schemas.microsoft.com/office/drawing/2014/main" id="{2CC73354-08EE-44A2-AB48-A462E1508E46}"/>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28" name="addin_title" hidden="1">
            <a:extLst>
              <a:ext uri="{FF2B5EF4-FFF2-40B4-BE49-F238E27FC236}">
                <a16:creationId xmlns:a16="http://schemas.microsoft.com/office/drawing/2014/main" id="{26C6DF9C-269B-4A64-898A-65E2DB4E1958}"/>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29" name="addin_text" hidden="1">
            <a:extLst>
              <a:ext uri="{FF2B5EF4-FFF2-40B4-BE49-F238E27FC236}">
                <a16:creationId xmlns:a16="http://schemas.microsoft.com/office/drawing/2014/main" id="{DEF32610-8099-45EC-A831-EA132BB98DEB}"/>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30" name="addin_image" hidden="1">
            <a:extLst>
              <a:ext uri="{FF2B5EF4-FFF2-40B4-BE49-F238E27FC236}">
                <a16:creationId xmlns:a16="http://schemas.microsoft.com/office/drawing/2014/main" id="{FCBF301A-51A4-47F6-A13E-EA0C05B5707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31" name="addin_grouplist" hidden="1">
            <a:extLst>
              <a:ext uri="{FF2B5EF4-FFF2-40B4-BE49-F238E27FC236}">
                <a16:creationId xmlns:a16="http://schemas.microsoft.com/office/drawing/2014/main" id="{31339D77-A008-41C5-8746-5E52634CF5F3}"/>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32" name="addin_logo" hidden="1">
            <a:extLst>
              <a:ext uri="{FF2B5EF4-FFF2-40B4-BE49-F238E27FC236}">
                <a16:creationId xmlns:a16="http://schemas.microsoft.com/office/drawing/2014/main" id="{826D203C-01F5-46E6-8CA5-6E8C2BD4380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33" name="logo_hvit" descr="UiO Segl" hidden="1">
            <a:extLst>
              <a:ext uri="{FF2B5EF4-FFF2-40B4-BE49-F238E27FC236}">
                <a16:creationId xmlns:a16="http://schemas.microsoft.com/office/drawing/2014/main" id="{D427F631-71AD-40A0-9DBF-5B89C6D6AF8F}"/>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3" y="5457092"/>
            <a:ext cx="1025436" cy="1025436"/>
          </a:xfrm>
          <a:prstGeom prst="rect">
            <a:avLst/>
          </a:prstGeom>
        </p:spPr>
      </p:pic>
      <p:pic>
        <p:nvPicPr>
          <p:cNvPr id="34" name="logo_sort" descr="UiO Segl" hidden="1">
            <a:extLst>
              <a:ext uri="{FF2B5EF4-FFF2-40B4-BE49-F238E27FC236}">
                <a16:creationId xmlns:a16="http://schemas.microsoft.com/office/drawing/2014/main" id="{79A0A5BE-15A5-45D3-AAD4-DA46706180E2}"/>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785614" y="5457093"/>
            <a:ext cx="1025421" cy="1025421"/>
          </a:xfrm>
          <a:prstGeom prst="rect">
            <a:avLst/>
          </a:prstGeom>
        </p:spPr>
      </p:pic>
    </p:spTree>
    <p:extLst>
      <p:ext uri="{BB962C8B-B14F-4D97-AF65-F5344CB8AC3E}">
        <p14:creationId xmlns:p14="http://schemas.microsoft.com/office/powerpoint/2010/main" val="510009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UiO Fullbredde Bilde">
    <p:bg>
      <p:bgPr>
        <a:solidFill>
          <a:schemeClr val="lt1"/>
        </a:solidFill>
        <a:effectLst/>
      </p:bgPr>
    </p:bg>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659A8DBD-BD7A-4EDC-B67F-D66D4E02E6CF}"/>
              </a:ext>
            </a:extLst>
          </p:cNvPr>
          <p:cNvSpPr>
            <a:spLocks noGrp="1"/>
          </p:cNvSpPr>
          <p:nvPr>
            <p:ph type="body" sz="quarter" idx="18" hasCustomPrompt="1"/>
          </p:nvPr>
        </p:nvSpPr>
        <p:spPr>
          <a:xfrm>
            <a:off x="1845483" y="12355"/>
            <a:ext cx="10343114" cy="6833287"/>
          </a:xfrm>
          <a:solidFill>
            <a:schemeClr val="accent4"/>
          </a:solidFill>
        </p:spPr>
        <p:txBody>
          <a:bodyPr/>
          <a:lstStyle>
            <a:lvl1pPr marL="0" indent="0">
              <a:buNone/>
              <a:defRPr sz="200">
                <a:solidFill>
                  <a:srgbClr val="010000"/>
                </a:solidFill>
              </a:defRPr>
            </a:lvl1pPr>
          </a:lstStyle>
          <a:p>
            <a:pPr lvl="0"/>
            <a:r>
              <a:rPr lang="en-US"/>
              <a:t> </a:t>
            </a:r>
          </a:p>
        </p:txBody>
      </p:sp>
      <p:sp>
        <p:nvSpPr>
          <p:cNvPr id="3" name="Picture Placeholder 2">
            <a:extLst>
              <a:ext uri="{FF2B5EF4-FFF2-40B4-BE49-F238E27FC236}">
                <a16:creationId xmlns:a16="http://schemas.microsoft.com/office/drawing/2014/main" id="{2B8534B2-2B3C-45E4-A5C6-20DB83FC5B61}"/>
              </a:ext>
            </a:extLst>
          </p:cNvPr>
          <p:cNvSpPr>
            <a:spLocks noGrp="1"/>
          </p:cNvSpPr>
          <p:nvPr>
            <p:ph type="pic" sz="quarter" idx="22"/>
          </p:nvPr>
        </p:nvSpPr>
        <p:spPr>
          <a:xfrm>
            <a:off x="1846263" y="12356"/>
            <a:ext cx="10345737" cy="6832943"/>
          </a:xfrm>
          <a:blipFill dpi="0" rotWithShape="1">
            <a:blip r:embed="rId2">
              <a:extLst>
                <a:ext uri="{28A0092B-C50C-407E-A947-70E740481C1C}">
                  <a14:useLocalDpi xmlns:a14="http://schemas.microsoft.com/office/drawing/2010/main" val="0"/>
                </a:ext>
              </a:extLst>
            </a:blip>
            <a:srcRect/>
            <a:stretch>
              <a:fillRect/>
            </a:stretch>
          </a:blipFill>
        </p:spPr>
        <p:txBody>
          <a:bodyPr/>
          <a:lstStyle/>
          <a:p>
            <a:r>
              <a:rPr lang="en-US"/>
              <a:t>Click icon to add picture</a:t>
            </a:r>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184891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37" name="Text Placeholder 6" descr="Logo Universitetet i oslo">
            <a:extLst>
              <a:ext uri="{FF2B5EF4-FFF2-40B4-BE49-F238E27FC236}">
                <a16:creationId xmlns:a16="http://schemas.microsoft.com/office/drawing/2014/main" id="{F29784C4-AE21-4452-BCC9-BC75C914498F}"/>
              </a:ext>
            </a:extLst>
          </p:cNvPr>
          <p:cNvSpPr>
            <a:spLocks noGrp="1"/>
          </p:cNvSpPr>
          <p:nvPr>
            <p:ph type="body" sz="quarter" idx="23" hasCustomPrompt="1"/>
          </p:nvPr>
        </p:nvSpPr>
        <p:spPr>
          <a:xfrm>
            <a:off x="386112" y="381854"/>
            <a:ext cx="5619582" cy="1116919"/>
          </a:xfrm>
          <a:blipFill>
            <a:blip r:embed="rId3">
              <a:extLst>
                <a:ext uri="{96DAC541-7B7A-43D3-8B79-37D633B846F1}">
                  <asvg:svgBlip xmlns:asvg="http://schemas.microsoft.com/office/drawing/2016/SVG/main" r:embed="rId4"/>
                </a:ext>
              </a:extLst>
            </a:blip>
            <a:stretch>
              <a:fillRect/>
            </a:stretch>
          </a:blipFill>
        </p:spPr>
        <p:txBody>
          <a:bodyPr/>
          <a:lstStyle>
            <a:lvl1pPr>
              <a:buNone/>
              <a:defRPr/>
            </a:lvl1pPr>
          </a:lstStyle>
          <a:p>
            <a:pPr lvl="0"/>
            <a:r>
              <a:rPr lang="nb-NO"/>
              <a:t> </a:t>
            </a:r>
            <a:endParaRPr lang="en-US"/>
          </a:p>
        </p:txBody>
      </p:sp>
      <p:sp>
        <p:nvSpPr>
          <p:cNvPr id="39" name="Title 6">
            <a:extLst>
              <a:ext uri="{FF2B5EF4-FFF2-40B4-BE49-F238E27FC236}">
                <a16:creationId xmlns:a16="http://schemas.microsoft.com/office/drawing/2014/main" id="{5D15D34C-2B62-4A4C-AEE9-82137A8B1D88}"/>
              </a:ext>
            </a:extLst>
          </p:cNvPr>
          <p:cNvSpPr>
            <a:spLocks noGrp="1"/>
          </p:cNvSpPr>
          <p:nvPr>
            <p:ph type="title"/>
          </p:nvPr>
        </p:nvSpPr>
        <p:spPr>
          <a:xfrm>
            <a:off x="2463594" y="3346829"/>
            <a:ext cx="5611203" cy="1797779"/>
          </a:xfrm>
        </p:spPr>
        <p:txBody>
          <a:bodyPr/>
          <a:lstStyle>
            <a:lvl1pPr>
              <a:lnSpc>
                <a:spcPct val="100000"/>
              </a:lnSpc>
              <a:defRPr sz="4500">
                <a:highlight>
                  <a:srgbClr val="FFFFFF"/>
                </a:highlight>
              </a:defRPr>
            </a:lvl1pPr>
          </a:lstStyle>
          <a:p>
            <a:r>
              <a:rPr lang="en-US"/>
              <a:t>Click to edit Master title style</a:t>
            </a:r>
          </a:p>
        </p:txBody>
      </p:sp>
      <p:sp>
        <p:nvSpPr>
          <p:cNvPr id="40" name="Subtitle 2">
            <a:extLst>
              <a:ext uri="{FF2B5EF4-FFF2-40B4-BE49-F238E27FC236}">
                <a16:creationId xmlns:a16="http://schemas.microsoft.com/office/drawing/2014/main" id="{291ADE13-A8F2-46E2-995A-5B5A00B970CE}"/>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Navn Etternavn</a:t>
            </a:r>
          </a:p>
        </p:txBody>
      </p:sp>
      <p:sp>
        <p:nvSpPr>
          <p:cNvPr id="42" name="Text Placeholder 8">
            <a:extLst>
              <a:ext uri="{FF2B5EF4-FFF2-40B4-BE49-F238E27FC236}">
                <a16:creationId xmlns:a16="http://schemas.microsoft.com/office/drawing/2014/main" id="{7E6BC4FE-C55B-40DF-BE2C-B4A366CA9E99}"/>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a:t>Tittel</a:t>
            </a:r>
            <a:endParaRPr lang="en-US"/>
          </a:p>
        </p:txBody>
      </p:sp>
      <p:sp>
        <p:nvSpPr>
          <p:cNvPr id="43" name="Text Placeholder 8">
            <a:extLst>
              <a:ext uri="{FF2B5EF4-FFF2-40B4-BE49-F238E27FC236}">
                <a16:creationId xmlns:a16="http://schemas.microsoft.com/office/drawing/2014/main" id="{2A5C5038-A44D-4A5A-B6E6-4A3A6640788E}"/>
              </a:ext>
            </a:extLst>
          </p:cNvPr>
          <p:cNvSpPr>
            <a:spLocks noGrp="1"/>
          </p:cNvSpPr>
          <p:nvPr>
            <p:ph type="body" sz="quarter" idx="17" hasCustomPrompt="1"/>
          </p:nvPr>
        </p:nvSpPr>
        <p:spPr>
          <a:xfrm>
            <a:off x="2463594" y="5735491"/>
            <a:ext cx="586699"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a:t>Enhet</a:t>
            </a:r>
            <a:endParaRPr lang="en-US"/>
          </a:p>
        </p:txBody>
      </p:sp>
      <p:sp>
        <p:nvSpPr>
          <p:cNvPr id="41" name="Date Placeholder 3">
            <a:extLst>
              <a:ext uri="{FF2B5EF4-FFF2-40B4-BE49-F238E27FC236}">
                <a16:creationId xmlns:a16="http://schemas.microsoft.com/office/drawing/2014/main" id="{6D771372-9AD5-430D-A81A-2E8203086FDD}"/>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a:highlight>
                <a:srgbClr val="FFFFFF"/>
              </a:highlight>
            </a:endParaRPr>
          </a:p>
        </p:txBody>
      </p:sp>
      <p:sp>
        <p:nvSpPr>
          <p:cNvPr id="38" name="Text Placeholder 4">
            <a:extLst>
              <a:ext uri="{FF2B5EF4-FFF2-40B4-BE49-F238E27FC236}">
                <a16:creationId xmlns:a16="http://schemas.microsoft.com/office/drawing/2014/main" id="{17DA3A3C-41C9-4BB1-8AF6-64A31B42E67A}"/>
              </a:ext>
            </a:extLst>
          </p:cNvPr>
          <p:cNvSpPr>
            <a:spLocks noGrp="1"/>
          </p:cNvSpPr>
          <p:nvPr>
            <p:ph type="body" sz="quarter" idx="14" hasCustomPrompt="1"/>
          </p:nvPr>
        </p:nvSpPr>
        <p:spPr>
          <a:xfrm>
            <a:off x="10785613" y="5457092"/>
            <a:ext cx="1025436" cy="1025421"/>
          </a:xfrm>
          <a:blipFill>
            <a:blip r:embed="rId5">
              <a:extLst>
                <a:ext uri="{96DAC541-7B7A-43D3-8B79-37D633B846F1}">
                  <asvg:svgBlip xmlns:asvg="http://schemas.microsoft.com/office/drawing/2016/SVG/main" r:embed="rId6"/>
                </a:ext>
              </a:extLst>
            </a:blip>
            <a:stretch>
              <a:fillRect/>
            </a:stretch>
          </a:blipFill>
        </p:spPr>
        <p:txBody>
          <a:bodyPr/>
          <a:lstStyle>
            <a:lvl1pPr>
              <a:buNone/>
              <a:defRPr sz="100"/>
            </a:lvl1pPr>
          </a:lstStyle>
          <a:p>
            <a:pPr lvl="0"/>
            <a:r>
              <a:rPr lang="nb-NO"/>
              <a:t> </a:t>
            </a:r>
            <a:endParaRPr lang="en-US"/>
          </a:p>
        </p:txBody>
      </p:sp>
      <p:sp>
        <p:nvSpPr>
          <p:cNvPr id="15" name="addin_colorbox" hidden="1">
            <a:extLst>
              <a:ext uri="{FF2B5EF4-FFF2-40B4-BE49-F238E27FC236}">
                <a16:creationId xmlns:a16="http://schemas.microsoft.com/office/drawing/2014/main" id="{49401EE1-2446-4FF1-9952-199B1AD33AA8}"/>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6" name="addin_title" hidden="1">
            <a:extLst>
              <a:ext uri="{FF2B5EF4-FFF2-40B4-BE49-F238E27FC236}">
                <a16:creationId xmlns:a16="http://schemas.microsoft.com/office/drawing/2014/main" id="{7838A1EF-4F8F-4E02-84A8-CBDE742A0167}"/>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7" name="addin_text" hidden="1">
            <a:extLst>
              <a:ext uri="{FF2B5EF4-FFF2-40B4-BE49-F238E27FC236}">
                <a16:creationId xmlns:a16="http://schemas.microsoft.com/office/drawing/2014/main" id="{1520438F-077B-4383-9B2E-BA087AF71C6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8" name="addin_image" hidden="1">
            <a:extLst>
              <a:ext uri="{FF2B5EF4-FFF2-40B4-BE49-F238E27FC236}">
                <a16:creationId xmlns:a16="http://schemas.microsoft.com/office/drawing/2014/main" id="{9AA4849A-5DB1-449C-B5F9-8D23CAAC0678}"/>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9" name="addin_grouplist" hidden="1">
            <a:extLst>
              <a:ext uri="{FF2B5EF4-FFF2-40B4-BE49-F238E27FC236}">
                <a16:creationId xmlns:a16="http://schemas.microsoft.com/office/drawing/2014/main" id="{6FF82BAB-E28F-4E02-86D8-FEDC0BED1A1D}"/>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1" name="addin_logo" hidden="1">
            <a:extLst>
              <a:ext uri="{FF2B5EF4-FFF2-40B4-BE49-F238E27FC236}">
                <a16:creationId xmlns:a16="http://schemas.microsoft.com/office/drawing/2014/main" id="{EA3D402A-5E41-4E74-BCFE-6ECD172AE4E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26" name="addin_colorbox" hidden="1">
            <a:extLst>
              <a:ext uri="{FF2B5EF4-FFF2-40B4-BE49-F238E27FC236}">
                <a16:creationId xmlns:a16="http://schemas.microsoft.com/office/drawing/2014/main" id="{B21C5878-1C16-4124-B18E-3FD702004B13}"/>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27" name="addin_title" hidden="1">
            <a:extLst>
              <a:ext uri="{FF2B5EF4-FFF2-40B4-BE49-F238E27FC236}">
                <a16:creationId xmlns:a16="http://schemas.microsoft.com/office/drawing/2014/main" id="{25090456-9625-456B-9BF8-33469B9C80F5}"/>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28" name="addin_text" hidden="1">
            <a:extLst>
              <a:ext uri="{FF2B5EF4-FFF2-40B4-BE49-F238E27FC236}">
                <a16:creationId xmlns:a16="http://schemas.microsoft.com/office/drawing/2014/main" id="{335F99C5-F1AA-4F79-BB95-80F64E93637D}"/>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9" name="addin_image" hidden="1">
            <a:extLst>
              <a:ext uri="{FF2B5EF4-FFF2-40B4-BE49-F238E27FC236}">
                <a16:creationId xmlns:a16="http://schemas.microsoft.com/office/drawing/2014/main" id="{8F68B54B-8B5A-4C05-93DB-7F2DC877EF5E}"/>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30" name="addin_grouplist" hidden="1">
            <a:extLst>
              <a:ext uri="{FF2B5EF4-FFF2-40B4-BE49-F238E27FC236}">
                <a16:creationId xmlns:a16="http://schemas.microsoft.com/office/drawing/2014/main" id="{F2089761-1A50-4072-9872-C62B5CA9E1F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pic>
        <p:nvPicPr>
          <p:cNvPr id="31" name="logo_hvit" descr="UiO Segl" hidden="1">
            <a:extLst>
              <a:ext uri="{FF2B5EF4-FFF2-40B4-BE49-F238E27FC236}">
                <a16:creationId xmlns:a16="http://schemas.microsoft.com/office/drawing/2014/main" id="{27B17C39-2B30-4789-8BEA-4AE4B2320B77}"/>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785613" y="5458074"/>
            <a:ext cx="1025436" cy="1025436"/>
          </a:xfrm>
          <a:prstGeom prst="rect">
            <a:avLst/>
          </a:prstGeom>
        </p:spPr>
      </p:pic>
      <p:pic>
        <p:nvPicPr>
          <p:cNvPr id="32" name="logo_sort" descr="UiO segl" hidden="1">
            <a:extLst>
              <a:ext uri="{FF2B5EF4-FFF2-40B4-BE49-F238E27FC236}">
                <a16:creationId xmlns:a16="http://schemas.microsoft.com/office/drawing/2014/main" id="{46600C4D-987E-4F2B-917A-380F2324CB51}"/>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0785613" y="5456640"/>
            <a:ext cx="1025421" cy="1025421"/>
          </a:xfrm>
          <a:prstGeom prst="rect">
            <a:avLst/>
          </a:prstGeom>
        </p:spPr>
      </p:pic>
      <p:sp>
        <p:nvSpPr>
          <p:cNvPr id="34" name="addin_logo" hidden="1">
            <a:extLst>
              <a:ext uri="{FF2B5EF4-FFF2-40B4-BE49-F238E27FC236}">
                <a16:creationId xmlns:a16="http://schemas.microsoft.com/office/drawing/2014/main" id="{E5963F14-DFC9-40C0-BCD0-4A837E431DF5}"/>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35" name="addin_colorlist" hidden="1">
            <a:extLst>
              <a:ext uri="{FF2B5EF4-FFF2-40B4-BE49-F238E27FC236}">
                <a16:creationId xmlns:a16="http://schemas.microsoft.com/office/drawing/2014/main" id="{B73620FB-5D82-4728-A1F9-C75D53925FBA}"/>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kapfor1, kapfor4, kapfor5, kapfor6, kapfor7</a:t>
            </a:r>
          </a:p>
        </p:txBody>
      </p:sp>
    </p:spTree>
    <p:extLst>
      <p:ext uri="{BB962C8B-B14F-4D97-AF65-F5344CB8AC3E}">
        <p14:creationId xmlns:p14="http://schemas.microsoft.com/office/powerpoint/2010/main" val="2261247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Forside UiO Fullbredde Farge/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45483" y="0"/>
            <a:ext cx="10343114" cy="6858000"/>
          </a:xfrm>
          <a:solidFill>
            <a:schemeClr val="accent1"/>
          </a:solidFill>
        </p:spPr>
        <p:txBody>
          <a:bodyPr/>
          <a:lstStyle>
            <a:lvl1pPr marL="0" indent="0">
              <a:buNone/>
              <a:defRPr sz="200">
                <a:solidFill>
                  <a:srgbClr val="010000"/>
                </a:solidFill>
              </a:defRPr>
            </a:lvl1pPr>
          </a:lstStyle>
          <a:p>
            <a:pPr lvl="0"/>
            <a:r>
              <a:rPr lang="en-US"/>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1848885" y="0"/>
            <a:ext cx="10343115" cy="6858000"/>
          </a:xfrm>
          <a:prstGeom prst="rect">
            <a:avLst/>
          </a:prstGeom>
          <a:noFill/>
        </p:spPr>
        <p:txBody>
          <a:bodyPr lIns="0" tIns="0" rIns="0" bIns="0"/>
          <a:lstStyle>
            <a:lvl1pPr>
              <a:buNone/>
              <a:defRPr/>
            </a:lvl1pPr>
          </a:lstStyle>
          <a:p>
            <a:pPr lvl="0"/>
            <a:r>
              <a:rPr lang="nb-NO"/>
              <a:t> </a:t>
            </a:r>
            <a:endParaRPr lang="en-US"/>
          </a:p>
        </p:txBody>
      </p:sp>
      <p:sp>
        <p:nvSpPr>
          <p:cNvPr id="25" name="Text Placeholder 6" descr="Logo Universitetet i oslo">
            <a:extLst>
              <a:ext uri="{FF2B5EF4-FFF2-40B4-BE49-F238E27FC236}">
                <a16:creationId xmlns:a16="http://schemas.microsoft.com/office/drawing/2014/main" id="{50027A71-34C3-4277-9DC8-33989675B439}"/>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a:t> </a:t>
            </a:r>
            <a:endParaRPr lang="en-US"/>
          </a:p>
        </p:txBody>
      </p:sp>
      <p:sp>
        <p:nvSpPr>
          <p:cNvPr id="7" name="Title 6">
            <a:extLst>
              <a:ext uri="{FF2B5EF4-FFF2-40B4-BE49-F238E27FC236}">
                <a16:creationId xmlns:a16="http://schemas.microsoft.com/office/drawing/2014/main" id="{2826FC79-CEAE-42C3-9725-FAEABEBE6540}"/>
              </a:ext>
            </a:extLst>
          </p:cNvPr>
          <p:cNvSpPr>
            <a:spLocks noGrp="1"/>
          </p:cNvSpPr>
          <p:nvPr>
            <p:ph type="title"/>
          </p:nvPr>
        </p:nvSpPr>
        <p:spPr>
          <a:xfrm>
            <a:off x="2463594" y="3346829"/>
            <a:ext cx="5611203" cy="1797779"/>
          </a:xfrm>
        </p:spPr>
        <p:txBody>
          <a:bodyPr/>
          <a:lstStyle>
            <a:lvl1pPr>
              <a:lnSpc>
                <a:spcPct val="100000"/>
              </a:lnSpc>
              <a:defRPr sz="4500">
                <a:highlight>
                  <a:srgbClr val="FFFFFF"/>
                </a:highlight>
              </a:defRPr>
            </a:lvl1pPr>
          </a:lstStyle>
          <a:p>
            <a:r>
              <a:rPr lang="en-US"/>
              <a:t>Click to edit Master title style</a:t>
            </a:r>
          </a:p>
        </p:txBody>
      </p:sp>
      <p:sp>
        <p:nvSpPr>
          <p:cNvPr id="26" name="Subtitle 2">
            <a:extLst>
              <a:ext uri="{FF2B5EF4-FFF2-40B4-BE49-F238E27FC236}">
                <a16:creationId xmlns:a16="http://schemas.microsoft.com/office/drawing/2014/main" id="{A1A5E3CB-F490-44A3-9769-374F0F9201A1}"/>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Navn Etternavn</a:t>
            </a:r>
          </a:p>
        </p:txBody>
      </p:sp>
      <p:sp>
        <p:nvSpPr>
          <p:cNvPr id="28" name="Text Placeholder 8">
            <a:extLst>
              <a:ext uri="{FF2B5EF4-FFF2-40B4-BE49-F238E27FC236}">
                <a16:creationId xmlns:a16="http://schemas.microsoft.com/office/drawing/2014/main" id="{3F93262B-E88D-4BFD-9D4B-7AD8BFDC480A}"/>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a:t>Tittel</a:t>
            </a:r>
            <a:endParaRPr lang="en-US"/>
          </a:p>
        </p:txBody>
      </p:sp>
      <p:sp>
        <p:nvSpPr>
          <p:cNvPr id="29" name="Text Placeholder 8">
            <a:extLst>
              <a:ext uri="{FF2B5EF4-FFF2-40B4-BE49-F238E27FC236}">
                <a16:creationId xmlns:a16="http://schemas.microsoft.com/office/drawing/2014/main" id="{830548DB-AABB-4BB8-A24A-769595E8EB4C}"/>
              </a:ext>
            </a:extLst>
          </p:cNvPr>
          <p:cNvSpPr>
            <a:spLocks noGrp="1"/>
          </p:cNvSpPr>
          <p:nvPr>
            <p:ph type="body" sz="quarter" idx="17" hasCustomPrompt="1"/>
          </p:nvPr>
        </p:nvSpPr>
        <p:spPr>
          <a:xfrm>
            <a:off x="2463594" y="5735491"/>
            <a:ext cx="586699"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a:t>Enhet</a:t>
            </a:r>
          </a:p>
        </p:txBody>
      </p:sp>
      <p:sp>
        <p:nvSpPr>
          <p:cNvPr id="27" name="Date Placeholder 3">
            <a:extLst>
              <a:ext uri="{FF2B5EF4-FFF2-40B4-BE49-F238E27FC236}">
                <a16:creationId xmlns:a16="http://schemas.microsoft.com/office/drawing/2014/main" id="{7600F748-6DC4-4BF6-91DC-8B5B90204822}"/>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a:highlight>
                <a:srgbClr val="FFFFFF"/>
              </a:highlight>
            </a:endParaRPr>
          </a:p>
        </p:txBody>
      </p:sp>
      <p:sp>
        <p:nvSpPr>
          <p:cNvPr id="24" name="Text Placeholder 4" descr="UiO segl">
            <a:extLst>
              <a:ext uri="{FF2B5EF4-FFF2-40B4-BE49-F238E27FC236}">
                <a16:creationId xmlns:a16="http://schemas.microsoft.com/office/drawing/2014/main" id="{4826FBBD-4B21-4F4F-940C-B2F17405B175}"/>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r:embed="rId5"/>
                </a:ext>
              </a:extLst>
            </a:blip>
            <a:stretch>
              <a:fillRect/>
            </a:stretch>
          </a:blipFill>
        </p:spPr>
        <p:txBody>
          <a:bodyPr/>
          <a:lstStyle>
            <a:lvl1pPr>
              <a:buNone/>
              <a:defRPr sz="100"/>
            </a:lvl1pPr>
          </a:lstStyle>
          <a:p>
            <a:pPr lvl="0"/>
            <a:r>
              <a:rPr lang="nb-NO"/>
              <a:t> </a:t>
            </a:r>
            <a:endParaRPr lang="en-US"/>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pic>
        <p:nvPicPr>
          <p:cNvPr id="20" name="logo_hvit" descr="UiO Segl" hidden="1">
            <a:extLst>
              <a:ext uri="{FF2B5EF4-FFF2-40B4-BE49-F238E27FC236}">
                <a16:creationId xmlns:a16="http://schemas.microsoft.com/office/drawing/2014/main" id="{A35AF58C-1F83-4C12-A068-80E9CC39843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3" y="5457092"/>
            <a:ext cx="1025436" cy="1025436"/>
          </a:xfrm>
          <a:prstGeom prst="rect">
            <a:avLst/>
          </a:prstGeom>
        </p:spPr>
      </p:pic>
      <p:pic>
        <p:nvPicPr>
          <p:cNvPr id="21" name="logo_sort" descr="UiO Segl" hidden="1">
            <a:extLst>
              <a:ext uri="{FF2B5EF4-FFF2-40B4-BE49-F238E27FC236}">
                <a16:creationId xmlns:a16="http://schemas.microsoft.com/office/drawing/2014/main" id="{D7BA3FF9-8E23-4D04-8078-E40403A8D745}"/>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785614" y="5457093"/>
            <a:ext cx="1025421" cy="1025421"/>
          </a:xfrm>
          <a:prstGeom prst="rect">
            <a:avLst/>
          </a:prstGeom>
        </p:spPr>
      </p:pic>
    </p:spTree>
    <p:extLst>
      <p:ext uri="{BB962C8B-B14F-4D97-AF65-F5344CB8AC3E}">
        <p14:creationId xmlns:p14="http://schemas.microsoft.com/office/powerpoint/2010/main" val="635028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rside Fakultet Bilde">
    <p:bg>
      <p:bgPr>
        <a:solidFill>
          <a:schemeClr val="lt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A84D768E-AC85-41DD-B1B7-0298BF33163D}"/>
              </a:ext>
            </a:extLst>
          </p:cNvPr>
          <p:cNvSpPr>
            <a:spLocks noGrp="1"/>
          </p:cNvSpPr>
          <p:nvPr>
            <p:ph type="pic" sz="quarter" idx="13"/>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p:spPr>
        <p:txBody>
          <a:bodyPr anchor="t"/>
          <a:lstStyle>
            <a:lvl1pPr algn="l">
              <a:lnSpc>
                <a:spcPct val="100000"/>
              </a:lnSpc>
              <a:defRPr sz="4501"/>
            </a:lvl1pPr>
          </a:lstStyle>
          <a:p>
            <a:r>
              <a:rPr lang="nb-NO" noProof="0"/>
              <a:t>Velg fakultet fra </a:t>
            </a:r>
            <a:r>
              <a:rPr lang="nb-NO" noProof="0" err="1"/>
              <a:t>nedtrekksmenyen</a:t>
            </a:r>
            <a:endParaRPr lang="en-US" noProof="0"/>
          </a:p>
        </p:txBody>
      </p:sp>
      <p:sp>
        <p:nvSpPr>
          <p:cNvPr id="28" name="Text Placeholder 8">
            <a:extLst>
              <a:ext uri="{FF2B5EF4-FFF2-40B4-BE49-F238E27FC236}">
                <a16:creationId xmlns:a16="http://schemas.microsoft.com/office/drawing/2014/main" id="{E17BAB58-FE9E-48CD-90C1-5A92CD4AF345}"/>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a:t>Navn Etternavn</a:t>
            </a:r>
            <a:endParaRPr lang="en-US"/>
          </a:p>
        </p:txBody>
      </p:sp>
      <p:sp>
        <p:nvSpPr>
          <p:cNvPr id="26" name="Text Placeholder 8">
            <a:extLst>
              <a:ext uri="{FF2B5EF4-FFF2-40B4-BE49-F238E27FC236}">
                <a16:creationId xmlns:a16="http://schemas.microsoft.com/office/drawing/2014/main" id="{D1011A16-94DD-4043-A614-BEC724B6F1F6}"/>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a:t>Tittel</a:t>
            </a:r>
            <a:endParaRPr lang="en-US"/>
          </a:p>
        </p:txBody>
      </p:sp>
      <p:sp>
        <p:nvSpPr>
          <p:cNvPr id="27" name="Text Placeholder 8">
            <a:extLst>
              <a:ext uri="{FF2B5EF4-FFF2-40B4-BE49-F238E27FC236}">
                <a16:creationId xmlns:a16="http://schemas.microsoft.com/office/drawing/2014/main" id="{BC09F072-DFF2-42B8-9221-578EE194D06A}"/>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a:t>Enhet</a:t>
            </a:r>
            <a:endParaRPr lang="en-US"/>
          </a:p>
        </p:txBody>
      </p:sp>
      <p:sp>
        <p:nvSpPr>
          <p:cNvPr id="25" name="Date Placeholder 3">
            <a:extLst>
              <a:ext uri="{FF2B5EF4-FFF2-40B4-BE49-F238E27FC236}">
                <a16:creationId xmlns:a16="http://schemas.microsoft.com/office/drawing/2014/main" id="{3BBDCC2B-F1B3-4493-BC07-8FE83C70C0EE}"/>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a:p>
        </p:txBody>
      </p:sp>
      <p:pic>
        <p:nvPicPr>
          <p:cNvPr id="24" name="Graphic 23" descr="UiO segl">
            <a:extLst>
              <a:ext uri="{FF2B5EF4-FFF2-40B4-BE49-F238E27FC236}">
                <a16:creationId xmlns:a16="http://schemas.microsoft.com/office/drawing/2014/main" id="{EC3480BC-2C3D-4A7E-9C52-40E1CC216EE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9C5D506-67A5-4F89-8560-22F43BCF74A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halv1, halv2, halv3, halv4, halv5, halv6, halv7, halv8</a:t>
            </a:r>
          </a:p>
        </p:txBody>
      </p:sp>
      <p:sp>
        <p:nvSpPr>
          <p:cNvPr id="16" name="addin_colorbox" hidden="1">
            <a:extLst>
              <a:ext uri="{FF2B5EF4-FFF2-40B4-BE49-F238E27FC236}">
                <a16:creationId xmlns:a16="http://schemas.microsoft.com/office/drawing/2014/main" id="{FCA3E1BC-B669-4110-87EA-FAF1FA6121DD}"/>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7" name="addin_title" hidden="1">
            <a:extLst>
              <a:ext uri="{FF2B5EF4-FFF2-40B4-BE49-F238E27FC236}">
                <a16:creationId xmlns:a16="http://schemas.microsoft.com/office/drawing/2014/main" id="{3ED724C7-6D8D-4B02-A942-476103665D4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8" name="addin_text" hidden="1">
            <a:extLst>
              <a:ext uri="{FF2B5EF4-FFF2-40B4-BE49-F238E27FC236}">
                <a16:creationId xmlns:a16="http://schemas.microsoft.com/office/drawing/2014/main" id="{3875A1F9-BE97-453C-A6D3-C2B80FB26DA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9" name="addin_image" hidden="1">
            <a:extLst>
              <a:ext uri="{FF2B5EF4-FFF2-40B4-BE49-F238E27FC236}">
                <a16:creationId xmlns:a16="http://schemas.microsoft.com/office/drawing/2014/main" id="{B74C45E3-A0CF-4E11-99D4-B0A97B5ECA6D}"/>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0" name="addin_grouplist" hidden="1">
            <a:extLst>
              <a:ext uri="{FF2B5EF4-FFF2-40B4-BE49-F238E27FC236}">
                <a16:creationId xmlns:a16="http://schemas.microsoft.com/office/drawing/2014/main" id="{E863661C-B13F-46BB-BA71-469E9D5AB327}"/>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1" name="addin_logo" hidden="1">
            <a:extLst>
              <a:ext uri="{FF2B5EF4-FFF2-40B4-BE49-F238E27FC236}">
                <a16:creationId xmlns:a16="http://schemas.microsoft.com/office/drawing/2014/main" id="{6B15E5D0-41F1-4B95-AEBC-8FEF29F24DE4}"/>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Tree>
    <p:extLst>
      <p:ext uri="{BB962C8B-B14F-4D97-AF65-F5344CB8AC3E}">
        <p14:creationId xmlns:p14="http://schemas.microsoft.com/office/powerpoint/2010/main" val="1491820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Forside Fakultet Farge/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a:t> </a:t>
            </a:r>
          </a:p>
        </p:txBody>
      </p:sp>
      <p:sp>
        <p:nvSpPr>
          <p:cNvPr id="14" name="Content Placeholder 17" hidden="1">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a:t> </a:t>
            </a:r>
            <a:endParaRPr lang="en-US"/>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p:spPr>
        <p:txBody>
          <a:bodyPr anchor="t"/>
          <a:lstStyle>
            <a:lvl1pPr algn="l">
              <a:lnSpc>
                <a:spcPct val="100000"/>
              </a:lnSpc>
              <a:defRPr sz="4501"/>
            </a:lvl1pPr>
          </a:lstStyle>
          <a:p>
            <a:r>
              <a:rPr lang="nb-NO" noProof="0"/>
              <a:t>Velg fakultet fra </a:t>
            </a:r>
            <a:r>
              <a:rPr lang="nb-NO" noProof="0" err="1"/>
              <a:t>nedtrekksmenyen</a:t>
            </a:r>
            <a:endParaRPr lang="en-US" noProof="0"/>
          </a:p>
        </p:txBody>
      </p:sp>
      <p:sp>
        <p:nvSpPr>
          <p:cNvPr id="27" name="Text Placeholder 8">
            <a:extLst>
              <a:ext uri="{FF2B5EF4-FFF2-40B4-BE49-F238E27FC236}">
                <a16:creationId xmlns:a16="http://schemas.microsoft.com/office/drawing/2014/main" id="{D0FDCF8F-A008-4CFD-BFC2-4B8B6F9B5138}"/>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a:t>Navn Etternavn</a:t>
            </a:r>
            <a:endParaRPr lang="en-US"/>
          </a:p>
        </p:txBody>
      </p:sp>
      <p:sp>
        <p:nvSpPr>
          <p:cNvPr id="25" name="Text Placeholder 8">
            <a:extLst>
              <a:ext uri="{FF2B5EF4-FFF2-40B4-BE49-F238E27FC236}">
                <a16:creationId xmlns:a16="http://schemas.microsoft.com/office/drawing/2014/main" id="{2127E9DC-8728-47D2-950F-5610AB44AE59}"/>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a:t>Tittel</a:t>
            </a:r>
            <a:endParaRPr lang="en-US"/>
          </a:p>
        </p:txBody>
      </p:sp>
      <p:sp>
        <p:nvSpPr>
          <p:cNvPr id="26" name="Text Placeholder 8">
            <a:extLst>
              <a:ext uri="{FF2B5EF4-FFF2-40B4-BE49-F238E27FC236}">
                <a16:creationId xmlns:a16="http://schemas.microsoft.com/office/drawing/2014/main" id="{212AB716-EA8C-40F3-9E5E-FADFDE5B68A9}"/>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a:t>Enhet</a:t>
            </a:r>
            <a:endParaRPr lang="en-US"/>
          </a:p>
        </p:txBody>
      </p:sp>
      <p:sp>
        <p:nvSpPr>
          <p:cNvPr id="24" name="Date Placeholder 3">
            <a:extLst>
              <a:ext uri="{FF2B5EF4-FFF2-40B4-BE49-F238E27FC236}">
                <a16:creationId xmlns:a16="http://schemas.microsoft.com/office/drawing/2014/main" id="{C0D51CD3-9F1B-45C4-9816-FCEC12A47AF7}"/>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a:p>
        </p:txBody>
      </p:sp>
      <p:pic>
        <p:nvPicPr>
          <p:cNvPr id="28" name="Graphic 27" descr="UiO segl">
            <a:extLst>
              <a:ext uri="{FF2B5EF4-FFF2-40B4-BE49-F238E27FC236}">
                <a16:creationId xmlns:a16="http://schemas.microsoft.com/office/drawing/2014/main" id="{AECCD3CC-AC27-4207-85D4-8056C1F5FDD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Tree>
    <p:extLst>
      <p:ext uri="{BB962C8B-B14F-4D97-AF65-F5344CB8AC3E}">
        <p14:creationId xmlns:p14="http://schemas.microsoft.com/office/powerpoint/2010/main" val="1936681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Forside Fakultet Uthevet Titte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16BE45C5-2FD6-4365-884E-E7211BA9F811}"/>
              </a:ext>
            </a:extLst>
          </p:cNvPr>
          <p:cNvSpPr>
            <a:spLocks noGrp="1"/>
          </p:cNvSpPr>
          <p:nvPr>
            <p:ph type="body" sz="quarter" idx="19"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a:t> </a:t>
            </a:r>
          </a:p>
        </p:txBody>
      </p:sp>
      <p:sp>
        <p:nvSpPr>
          <p:cNvPr id="6" name="Picture Placeholder 5">
            <a:extLst>
              <a:ext uri="{FF2B5EF4-FFF2-40B4-BE49-F238E27FC236}">
                <a16:creationId xmlns:a16="http://schemas.microsoft.com/office/drawing/2014/main" id="{8FC80015-4906-4750-9E68-18BCB837A813}"/>
              </a:ext>
            </a:extLst>
          </p:cNvPr>
          <p:cNvSpPr>
            <a:spLocks noGrp="1"/>
          </p:cNvSpPr>
          <p:nvPr>
            <p:ph type="pic" sz="quarter" idx="20"/>
          </p:nvPr>
        </p:nvSpPr>
        <p:spPr>
          <a:xfrm>
            <a:off x="6215063" y="0"/>
            <a:ext cx="5976937" cy="6858000"/>
          </a:xfrm>
        </p:spPr>
        <p:txBody>
          <a:bodyPr/>
          <a:lstStyle>
            <a:lvl1pPr marL="0" indent="0">
              <a:buNone/>
              <a:defRPr/>
            </a:lvl1pPr>
          </a:lstStyle>
          <a:p>
            <a:r>
              <a:rPr lang="en-US"/>
              <a:t>Click icon to add picture</a:t>
            </a:r>
          </a:p>
        </p:txBody>
      </p:sp>
      <p:sp>
        <p:nvSpPr>
          <p:cNvPr id="29" name="Text Placeholder 8">
            <a:extLst>
              <a:ext uri="{FF2B5EF4-FFF2-40B4-BE49-F238E27FC236}">
                <a16:creationId xmlns:a16="http://schemas.microsoft.com/office/drawing/2014/main" id="{B116A28A-122D-47FC-B20F-2DE6D034FBA4}"/>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err="1">
                <a:latin typeface="Arial, sans-serif"/>
              </a:rPr>
              <a:t>Velg</a:t>
            </a:r>
            <a:r>
              <a:rPr lang="en-US">
                <a:latin typeface="Arial, sans-serif"/>
              </a:rPr>
              <a:t> </a:t>
            </a:r>
            <a:r>
              <a:rPr lang="en-US" err="1">
                <a:latin typeface="Arial, sans-serif"/>
              </a:rPr>
              <a:t>fakultet</a:t>
            </a:r>
            <a:r>
              <a:rPr lang="en-US">
                <a:latin typeface="Arial, sans-serif"/>
              </a:rPr>
              <a:t> </a:t>
            </a:r>
            <a:r>
              <a:rPr lang="en-US" err="1">
                <a:latin typeface="Arial, sans-serif"/>
              </a:rPr>
              <a:t>fra</a:t>
            </a:r>
            <a:r>
              <a:rPr lang="en-US">
                <a:latin typeface="Arial, sans-serif"/>
              </a:rPr>
              <a:t> </a:t>
            </a:r>
            <a:r>
              <a:rPr lang="en-US" err="1">
                <a:latin typeface="Arial, sans-serif"/>
              </a:rPr>
              <a:t>nedtrekksmenyen</a:t>
            </a:r>
            <a:endParaRPr lang="nb-NO" noProof="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p:nvPr>
        </p:nvSpPr>
        <p:spPr>
          <a:xfrm>
            <a:off x="375634" y="2283763"/>
            <a:ext cx="5075367" cy="1650530"/>
          </a:xfrm>
        </p:spPr>
        <p:txBody>
          <a:bodyPr anchor="t"/>
          <a:lstStyle>
            <a:lvl1pPr algn="l">
              <a:lnSpc>
                <a:spcPct val="100000"/>
              </a:lnSpc>
              <a:defRPr sz="4501"/>
            </a:lvl1pPr>
          </a:lstStyle>
          <a:p>
            <a:r>
              <a:rPr lang="en-US" noProof="0"/>
              <a:t>Click to edit Master title style</a:t>
            </a:r>
            <a:endParaRPr lang="nb-NO" noProof="0"/>
          </a:p>
        </p:txBody>
      </p:sp>
      <p:sp>
        <p:nvSpPr>
          <p:cNvPr id="28" name="Text Placeholder 8">
            <a:extLst>
              <a:ext uri="{FF2B5EF4-FFF2-40B4-BE49-F238E27FC236}">
                <a16:creationId xmlns:a16="http://schemas.microsoft.com/office/drawing/2014/main" id="{16F080F3-F66D-44E1-A274-51E675B7D76D}"/>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a:t>Navn Etternavn</a:t>
            </a:r>
            <a:endParaRPr lang="en-US"/>
          </a:p>
        </p:txBody>
      </p:sp>
      <p:sp>
        <p:nvSpPr>
          <p:cNvPr id="26" name="Text Placeholder 8">
            <a:extLst>
              <a:ext uri="{FF2B5EF4-FFF2-40B4-BE49-F238E27FC236}">
                <a16:creationId xmlns:a16="http://schemas.microsoft.com/office/drawing/2014/main" id="{2B993451-3DED-457B-B2BA-C0AD678BC4F0}"/>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a:t>Tittel</a:t>
            </a:r>
            <a:endParaRPr lang="en-US"/>
          </a:p>
        </p:txBody>
      </p:sp>
      <p:sp>
        <p:nvSpPr>
          <p:cNvPr id="27" name="Text Placeholder 8">
            <a:extLst>
              <a:ext uri="{FF2B5EF4-FFF2-40B4-BE49-F238E27FC236}">
                <a16:creationId xmlns:a16="http://schemas.microsoft.com/office/drawing/2014/main" id="{E4C943B6-9D87-4707-9BC0-AB5D348B81A6}"/>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a:t>Enhet</a:t>
            </a:r>
            <a:endParaRPr lang="en-US"/>
          </a:p>
        </p:txBody>
      </p:sp>
      <p:sp>
        <p:nvSpPr>
          <p:cNvPr id="25" name="Date Placeholder 3">
            <a:extLst>
              <a:ext uri="{FF2B5EF4-FFF2-40B4-BE49-F238E27FC236}">
                <a16:creationId xmlns:a16="http://schemas.microsoft.com/office/drawing/2014/main" id="{9138817D-ECF3-4F24-AB4D-EE86A7D38EC9}"/>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a:p>
        </p:txBody>
      </p:sp>
      <p:pic>
        <p:nvPicPr>
          <p:cNvPr id="30" name="Graphic 29" descr="UiO segl">
            <a:extLst>
              <a:ext uri="{FF2B5EF4-FFF2-40B4-BE49-F238E27FC236}">
                <a16:creationId xmlns:a16="http://schemas.microsoft.com/office/drawing/2014/main" id="{E981D0C6-9965-4EA6-835B-007DA74548C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1" name="addin_colorlist" hidden="1">
            <a:extLst>
              <a:ext uri="{FF2B5EF4-FFF2-40B4-BE49-F238E27FC236}">
                <a16:creationId xmlns:a16="http://schemas.microsoft.com/office/drawing/2014/main" id="{FB8D8BF6-D27B-473E-8C7F-5564EC4E8842}"/>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halv1, halv2, halv3, halv4, halv5, halv6, halv7, halv8</a:t>
            </a:r>
          </a:p>
        </p:txBody>
      </p:sp>
      <p:sp>
        <p:nvSpPr>
          <p:cNvPr id="12" name="addin_colorbox" hidden="1">
            <a:extLst>
              <a:ext uri="{FF2B5EF4-FFF2-40B4-BE49-F238E27FC236}">
                <a16:creationId xmlns:a16="http://schemas.microsoft.com/office/drawing/2014/main" id="{AEA2A8D1-CC8A-49D7-B5F3-4D3D31E797B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4" name="addin_title" hidden="1">
            <a:extLst>
              <a:ext uri="{FF2B5EF4-FFF2-40B4-BE49-F238E27FC236}">
                <a16:creationId xmlns:a16="http://schemas.microsoft.com/office/drawing/2014/main" id="{FA762AA7-0630-463D-983A-714A0FDC6D6B}"/>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9" name="addin_text" hidden="1">
            <a:extLst>
              <a:ext uri="{FF2B5EF4-FFF2-40B4-BE49-F238E27FC236}">
                <a16:creationId xmlns:a16="http://schemas.microsoft.com/office/drawing/2014/main" id="{BADFE346-6D41-462E-B93E-8A458125843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0" name="addin_image" hidden="1">
            <a:extLst>
              <a:ext uri="{FF2B5EF4-FFF2-40B4-BE49-F238E27FC236}">
                <a16:creationId xmlns:a16="http://schemas.microsoft.com/office/drawing/2014/main" id="{2F05EFBC-3D55-4A55-AC99-18A584A64FD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1" name="addin_grouplist" hidden="1">
            <a:extLst>
              <a:ext uri="{FF2B5EF4-FFF2-40B4-BE49-F238E27FC236}">
                <a16:creationId xmlns:a16="http://schemas.microsoft.com/office/drawing/2014/main" id="{22529F69-78C3-4EA5-A8EF-DAED9CFEB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2" name="addin_logo" hidden="1">
            <a:extLst>
              <a:ext uri="{FF2B5EF4-FFF2-40B4-BE49-F238E27FC236}">
                <a16:creationId xmlns:a16="http://schemas.microsoft.com/office/drawing/2014/main" id="{26D5A990-E30B-4E3A-A5A7-8F106A934EC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Tree>
    <p:extLst>
      <p:ext uri="{BB962C8B-B14F-4D97-AF65-F5344CB8AC3E}">
        <p14:creationId xmlns:p14="http://schemas.microsoft.com/office/powerpoint/2010/main" val="32760581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Forside Institutt Bilde">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a:t> </a:t>
            </a:r>
          </a:p>
        </p:txBody>
      </p:sp>
      <p:sp>
        <p:nvSpPr>
          <p:cNvPr id="3" name="Picture Placeholder 2">
            <a:extLst>
              <a:ext uri="{FF2B5EF4-FFF2-40B4-BE49-F238E27FC236}">
                <a16:creationId xmlns:a16="http://schemas.microsoft.com/office/drawing/2014/main" id="{663D537D-BDA7-442F-85CC-77B15D3E9EBA}"/>
              </a:ext>
            </a:extLst>
          </p:cNvPr>
          <p:cNvSpPr>
            <a:spLocks noGrp="1"/>
          </p:cNvSpPr>
          <p:nvPr>
            <p:ph type="pic" sz="quarter" idx="19"/>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p>
        </p:txBody>
      </p:sp>
      <p:sp>
        <p:nvSpPr>
          <p:cNvPr id="26" name="Text Placeholder 8">
            <a:extLst>
              <a:ext uri="{FF2B5EF4-FFF2-40B4-BE49-F238E27FC236}">
                <a16:creationId xmlns:a16="http://schemas.microsoft.com/office/drawing/2014/main" id="{EA343E91-A7F8-411F-8D9E-AD0CD04545F4}"/>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err="1">
                <a:latin typeface="Arial, sans-serif"/>
              </a:rPr>
              <a:t>Velg</a:t>
            </a:r>
            <a:r>
              <a:rPr lang="en-US">
                <a:latin typeface="Arial, sans-serif"/>
              </a:rPr>
              <a:t> </a:t>
            </a:r>
            <a:r>
              <a:rPr lang="en-US" err="1">
                <a:latin typeface="Arial, sans-serif"/>
              </a:rPr>
              <a:t>fakultet</a:t>
            </a:r>
            <a:r>
              <a:rPr lang="en-US">
                <a:latin typeface="Arial, sans-serif"/>
              </a:rPr>
              <a:t> </a:t>
            </a:r>
            <a:r>
              <a:rPr lang="en-US" err="1">
                <a:latin typeface="Arial, sans-serif"/>
              </a:rPr>
              <a:t>fra</a:t>
            </a:r>
            <a:r>
              <a:rPr lang="en-US">
                <a:latin typeface="Arial, sans-serif"/>
              </a:rPr>
              <a:t> </a:t>
            </a:r>
            <a:r>
              <a:rPr lang="en-US" err="1">
                <a:latin typeface="Arial, sans-serif"/>
              </a:rPr>
              <a:t>nedtrekksmenyen</a:t>
            </a:r>
            <a:endParaRPr lang="nb-NO" noProof="0"/>
          </a:p>
        </p:txBody>
      </p:sp>
      <p:sp>
        <p:nvSpPr>
          <p:cNvPr id="25" name="Text Placeholder 4">
            <a:extLst>
              <a:ext uri="{FF2B5EF4-FFF2-40B4-BE49-F238E27FC236}">
                <a16:creationId xmlns:a16="http://schemas.microsoft.com/office/drawing/2014/main" id="{9353483E-A81E-4295-A996-3D67CCCC2E09}"/>
              </a:ext>
            </a:extLst>
          </p:cNvPr>
          <p:cNvSpPr>
            <a:spLocks noGrp="1"/>
          </p:cNvSpPr>
          <p:nvPr>
            <p:ph type="body" sz="quarter" idx="20"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a:solidFill>
                  <a:schemeClr val="tx1"/>
                </a:solidFill>
                <a:latin typeface="+mj-lt"/>
                <a:ea typeface="+mj-ea"/>
                <a:cs typeface="+mj-cs"/>
              </a:rPr>
              <a:t>Navn på institutt</a:t>
            </a:r>
            <a:endParaRPr lang="en-US"/>
          </a:p>
        </p:txBody>
      </p:sp>
      <p:sp>
        <p:nvSpPr>
          <p:cNvPr id="30" name="Text Placeholder 8">
            <a:extLst>
              <a:ext uri="{FF2B5EF4-FFF2-40B4-BE49-F238E27FC236}">
                <a16:creationId xmlns:a16="http://schemas.microsoft.com/office/drawing/2014/main" id="{A0F37DB2-E675-4E63-AD01-1D4996198F38}"/>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a:t>Navn Etternavn</a:t>
            </a:r>
            <a:endParaRPr lang="en-US"/>
          </a:p>
        </p:txBody>
      </p:sp>
      <p:sp>
        <p:nvSpPr>
          <p:cNvPr id="28" name="Text Placeholder 8">
            <a:extLst>
              <a:ext uri="{FF2B5EF4-FFF2-40B4-BE49-F238E27FC236}">
                <a16:creationId xmlns:a16="http://schemas.microsoft.com/office/drawing/2014/main" id="{AF5E8745-EB5B-4C17-A308-AC6088BCA617}"/>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a:t>Tittel</a:t>
            </a:r>
            <a:endParaRPr lang="en-US"/>
          </a:p>
        </p:txBody>
      </p:sp>
      <p:sp>
        <p:nvSpPr>
          <p:cNvPr id="29" name="Text Placeholder 8">
            <a:extLst>
              <a:ext uri="{FF2B5EF4-FFF2-40B4-BE49-F238E27FC236}">
                <a16:creationId xmlns:a16="http://schemas.microsoft.com/office/drawing/2014/main" id="{7CB7E83F-937E-4B9E-830A-492432F3A4E8}"/>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a:t>Enhet</a:t>
            </a:r>
            <a:endParaRPr lang="en-US"/>
          </a:p>
        </p:txBody>
      </p:sp>
      <p:sp>
        <p:nvSpPr>
          <p:cNvPr id="27" name="Date Placeholder 3">
            <a:extLst>
              <a:ext uri="{FF2B5EF4-FFF2-40B4-BE49-F238E27FC236}">
                <a16:creationId xmlns:a16="http://schemas.microsoft.com/office/drawing/2014/main" id="{B8980526-4F9F-495D-A07D-8D82934AE66E}"/>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a:p>
        </p:txBody>
      </p:sp>
      <p:pic>
        <p:nvPicPr>
          <p:cNvPr id="31" name="Graphic 30" descr="UiO segl">
            <a:extLst>
              <a:ext uri="{FF2B5EF4-FFF2-40B4-BE49-F238E27FC236}">
                <a16:creationId xmlns:a16="http://schemas.microsoft.com/office/drawing/2014/main" id="{9BE98BF2-9E12-4468-BCAE-2A3B441A6E8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Tree>
    <p:extLst>
      <p:ext uri="{BB962C8B-B14F-4D97-AF65-F5344CB8AC3E}">
        <p14:creationId xmlns:p14="http://schemas.microsoft.com/office/powerpoint/2010/main" val="25691721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Forside Institutt Farge/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a:t> </a:t>
            </a:r>
            <a:endParaRPr lang="en-US"/>
          </a:p>
        </p:txBody>
      </p:sp>
      <p:sp>
        <p:nvSpPr>
          <p:cNvPr id="25" name="Text Placeholder 8">
            <a:extLst>
              <a:ext uri="{FF2B5EF4-FFF2-40B4-BE49-F238E27FC236}">
                <a16:creationId xmlns:a16="http://schemas.microsoft.com/office/drawing/2014/main" id="{542A6449-D96E-414F-A604-C4E12FC569EA}"/>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err="1">
                <a:latin typeface="Arial, sans-serif"/>
              </a:rPr>
              <a:t>Velg</a:t>
            </a:r>
            <a:r>
              <a:rPr lang="en-US">
                <a:latin typeface="Arial, sans-serif"/>
              </a:rPr>
              <a:t> </a:t>
            </a:r>
            <a:r>
              <a:rPr lang="en-US" err="1">
                <a:latin typeface="Arial, sans-serif"/>
              </a:rPr>
              <a:t>fakultet</a:t>
            </a:r>
            <a:r>
              <a:rPr lang="en-US">
                <a:latin typeface="Arial, sans-serif"/>
              </a:rPr>
              <a:t> </a:t>
            </a:r>
            <a:r>
              <a:rPr lang="en-US" err="1">
                <a:latin typeface="Arial, sans-serif"/>
              </a:rPr>
              <a:t>fra</a:t>
            </a:r>
            <a:r>
              <a:rPr lang="en-US">
                <a:latin typeface="Arial, sans-serif"/>
              </a:rPr>
              <a:t> </a:t>
            </a:r>
            <a:r>
              <a:rPr lang="en-US" err="1">
                <a:latin typeface="Arial, sans-serif"/>
              </a:rPr>
              <a:t>nedtrekksmenyen</a:t>
            </a:r>
            <a:endParaRPr lang="nb-NO" noProof="0"/>
          </a:p>
        </p:txBody>
      </p:sp>
      <p:sp>
        <p:nvSpPr>
          <p:cNvPr id="5" name="Text Placeholder 4">
            <a:extLst>
              <a:ext uri="{FF2B5EF4-FFF2-40B4-BE49-F238E27FC236}">
                <a16:creationId xmlns:a16="http://schemas.microsoft.com/office/drawing/2014/main" id="{03E20FF9-F861-400C-878F-01B664860162}"/>
              </a:ext>
            </a:extLst>
          </p:cNvPr>
          <p:cNvSpPr>
            <a:spLocks noGrp="1"/>
          </p:cNvSpPr>
          <p:nvPr>
            <p:ph type="body" sz="quarter" idx="19"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a:solidFill>
                  <a:schemeClr val="tx1"/>
                </a:solidFill>
                <a:latin typeface="+mj-lt"/>
                <a:ea typeface="+mj-ea"/>
                <a:cs typeface="+mj-cs"/>
              </a:rPr>
              <a:t>Navn på institutt</a:t>
            </a:r>
            <a:endParaRPr lang="en-US"/>
          </a:p>
        </p:txBody>
      </p:sp>
      <p:sp>
        <p:nvSpPr>
          <p:cNvPr id="29" name="Text Placeholder 8">
            <a:extLst>
              <a:ext uri="{FF2B5EF4-FFF2-40B4-BE49-F238E27FC236}">
                <a16:creationId xmlns:a16="http://schemas.microsoft.com/office/drawing/2014/main" id="{D729F8AC-6A5E-427F-BADE-EA072C6164CF}"/>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a:t>Navn Etternavn</a:t>
            </a:r>
            <a:endParaRPr lang="en-US"/>
          </a:p>
        </p:txBody>
      </p:sp>
      <p:sp>
        <p:nvSpPr>
          <p:cNvPr id="27" name="Text Placeholder 8">
            <a:extLst>
              <a:ext uri="{FF2B5EF4-FFF2-40B4-BE49-F238E27FC236}">
                <a16:creationId xmlns:a16="http://schemas.microsoft.com/office/drawing/2014/main" id="{548DDD7D-1EE4-480A-9DFC-6999E44EAAFE}"/>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a:t>Tittel</a:t>
            </a:r>
            <a:endParaRPr lang="en-US"/>
          </a:p>
        </p:txBody>
      </p:sp>
      <p:sp>
        <p:nvSpPr>
          <p:cNvPr id="28" name="Text Placeholder 8">
            <a:extLst>
              <a:ext uri="{FF2B5EF4-FFF2-40B4-BE49-F238E27FC236}">
                <a16:creationId xmlns:a16="http://schemas.microsoft.com/office/drawing/2014/main" id="{94EC4BF0-912D-4C74-897D-7058B1C43F41}"/>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a:t>Enhet</a:t>
            </a:r>
            <a:endParaRPr lang="en-US"/>
          </a:p>
        </p:txBody>
      </p:sp>
      <p:sp>
        <p:nvSpPr>
          <p:cNvPr id="26" name="Date Placeholder 3">
            <a:extLst>
              <a:ext uri="{FF2B5EF4-FFF2-40B4-BE49-F238E27FC236}">
                <a16:creationId xmlns:a16="http://schemas.microsoft.com/office/drawing/2014/main" id="{4387C63E-1139-41C5-A5DA-C79344301899}"/>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a:p>
        </p:txBody>
      </p:sp>
      <p:pic>
        <p:nvPicPr>
          <p:cNvPr id="30" name="Graphic 29" descr="UiO segl">
            <a:extLst>
              <a:ext uri="{FF2B5EF4-FFF2-40B4-BE49-F238E27FC236}">
                <a16:creationId xmlns:a16="http://schemas.microsoft.com/office/drawing/2014/main" id="{6E45B275-2917-4791-9D93-B119E57F1E0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Tree>
    <p:extLst>
      <p:ext uri="{BB962C8B-B14F-4D97-AF65-F5344CB8AC3E}">
        <p14:creationId xmlns:p14="http://schemas.microsoft.com/office/powerpoint/2010/main" val="3367778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Forside Institutt Uthevet Titte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a:t> </a:t>
            </a:r>
          </a:p>
        </p:txBody>
      </p:sp>
      <p:sp>
        <p:nvSpPr>
          <p:cNvPr id="25" name="Picture Placeholder 2">
            <a:extLst>
              <a:ext uri="{FF2B5EF4-FFF2-40B4-BE49-F238E27FC236}">
                <a16:creationId xmlns:a16="http://schemas.microsoft.com/office/drawing/2014/main" id="{B080593B-46D5-4272-829F-0AB9BB0A72E9}"/>
              </a:ext>
            </a:extLst>
          </p:cNvPr>
          <p:cNvSpPr>
            <a:spLocks noGrp="1"/>
          </p:cNvSpPr>
          <p:nvPr>
            <p:ph type="pic" sz="quarter" idx="20"/>
          </p:nvPr>
        </p:nvSpPr>
        <p:spPr>
          <a:xfrm>
            <a:off x="6209880" y="0"/>
            <a:ext cx="5982120" cy="6858000"/>
          </a:xfrm>
          <a:prstGeom prst="rect">
            <a:avLst/>
          </a:prstGeom>
        </p:spPr>
        <p:txBody>
          <a:bodyPr lIns="0" tIns="0" rIns="0" bIns="0"/>
          <a:lstStyle/>
          <a:p>
            <a:r>
              <a:rPr lang="en-US"/>
              <a:t>Click icon to add picture</a:t>
            </a:r>
          </a:p>
        </p:txBody>
      </p:sp>
      <p:sp>
        <p:nvSpPr>
          <p:cNvPr id="24" name="Text Placeholder 8">
            <a:extLst>
              <a:ext uri="{FF2B5EF4-FFF2-40B4-BE49-F238E27FC236}">
                <a16:creationId xmlns:a16="http://schemas.microsoft.com/office/drawing/2014/main" id="{AA9DF7D4-90D1-427E-86F5-96B8E6DDF5C0}"/>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err="1">
                <a:latin typeface="Arial, sans-serif"/>
              </a:rPr>
              <a:t>Velg</a:t>
            </a:r>
            <a:r>
              <a:rPr lang="en-US">
                <a:latin typeface="Arial, sans-serif"/>
              </a:rPr>
              <a:t> </a:t>
            </a:r>
            <a:r>
              <a:rPr lang="en-US" err="1">
                <a:latin typeface="Arial, sans-serif"/>
              </a:rPr>
              <a:t>fakultet</a:t>
            </a:r>
            <a:r>
              <a:rPr lang="en-US">
                <a:latin typeface="Arial, sans-serif"/>
              </a:rPr>
              <a:t> </a:t>
            </a:r>
            <a:r>
              <a:rPr lang="en-US" err="1">
                <a:latin typeface="Arial, sans-serif"/>
              </a:rPr>
              <a:t>fra</a:t>
            </a:r>
            <a:r>
              <a:rPr lang="en-US">
                <a:latin typeface="Arial, sans-serif"/>
              </a:rPr>
              <a:t> </a:t>
            </a:r>
            <a:r>
              <a:rPr lang="en-US" err="1">
                <a:latin typeface="Arial, sans-serif"/>
              </a:rPr>
              <a:t>nedtrekksmenyen</a:t>
            </a:r>
            <a:endParaRPr lang="nb-NO" noProof="0"/>
          </a:p>
        </p:txBody>
      </p:sp>
      <p:sp>
        <p:nvSpPr>
          <p:cNvPr id="27" name="Text Placeholder 4">
            <a:extLst>
              <a:ext uri="{FF2B5EF4-FFF2-40B4-BE49-F238E27FC236}">
                <a16:creationId xmlns:a16="http://schemas.microsoft.com/office/drawing/2014/main" id="{05359BE4-B9E6-44C9-994B-4B43BA31858B}"/>
              </a:ext>
            </a:extLst>
          </p:cNvPr>
          <p:cNvSpPr>
            <a:spLocks noGrp="1"/>
          </p:cNvSpPr>
          <p:nvPr>
            <p:ph type="body" sz="quarter" idx="21" hasCustomPrompt="1"/>
          </p:nvPr>
        </p:nvSpPr>
        <p:spPr>
          <a:xfrm>
            <a:off x="379038" y="653143"/>
            <a:ext cx="5075367" cy="1204686"/>
          </a:xfrm>
        </p:spPr>
        <p:txBody>
          <a:bodyPr/>
          <a:lstStyle>
            <a:lvl1pPr marL="0" indent="0">
              <a:buNone/>
              <a:defRPr lang="en-US" sz="2000" kern="1200" dirty="0">
                <a:solidFill>
                  <a:schemeClr val="tx1"/>
                </a:solidFill>
                <a:latin typeface="+mj-lt"/>
                <a:ea typeface="+mj-ea"/>
                <a:cs typeface="+mj-cs"/>
              </a:defRPr>
            </a:lvl1pPr>
          </a:lstStyle>
          <a:p>
            <a:pPr lvl="0"/>
            <a:r>
              <a:rPr lang="nb-NO"/>
              <a:t>Navn på institutt</a:t>
            </a:r>
            <a:endParaRPr lang="en-US"/>
          </a:p>
        </p:txBody>
      </p:sp>
      <p:sp>
        <p:nvSpPr>
          <p:cNvPr id="7" name="Text Placeholder 6">
            <a:extLst>
              <a:ext uri="{FF2B5EF4-FFF2-40B4-BE49-F238E27FC236}">
                <a16:creationId xmlns:a16="http://schemas.microsoft.com/office/drawing/2014/main" id="{8B8A0E4F-1BA9-45F5-9553-E579F5F1C2D8}"/>
              </a:ext>
            </a:extLst>
          </p:cNvPr>
          <p:cNvSpPr>
            <a:spLocks noGrp="1"/>
          </p:cNvSpPr>
          <p:nvPr>
            <p:ph type="body" sz="quarter" idx="19"/>
          </p:nvPr>
        </p:nvSpPr>
        <p:spPr>
          <a:xfrm>
            <a:off x="379039" y="2302849"/>
            <a:ext cx="5080128" cy="1702414"/>
          </a:xfrm>
        </p:spPr>
        <p:txBody>
          <a:bodyPr/>
          <a:lstStyle>
            <a:lvl1pPr marL="0" indent="0">
              <a:buNone/>
              <a:defRPr sz="4500"/>
            </a:lvl1pPr>
          </a:lstStyle>
          <a:p>
            <a:pPr lvl="0"/>
            <a:r>
              <a:rPr lang="en-US"/>
              <a:t>Edit Master text styles</a:t>
            </a:r>
          </a:p>
        </p:txBody>
      </p:sp>
      <p:sp>
        <p:nvSpPr>
          <p:cNvPr id="30" name="Text Placeholder 8">
            <a:extLst>
              <a:ext uri="{FF2B5EF4-FFF2-40B4-BE49-F238E27FC236}">
                <a16:creationId xmlns:a16="http://schemas.microsoft.com/office/drawing/2014/main" id="{88EA911F-B545-4F74-AF42-9EC2B355D8F1}"/>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a:t>Navn Etternavn</a:t>
            </a:r>
            <a:endParaRPr lang="en-US"/>
          </a:p>
        </p:txBody>
      </p:sp>
      <p:sp>
        <p:nvSpPr>
          <p:cNvPr id="28" name="Text Placeholder 8">
            <a:extLst>
              <a:ext uri="{FF2B5EF4-FFF2-40B4-BE49-F238E27FC236}">
                <a16:creationId xmlns:a16="http://schemas.microsoft.com/office/drawing/2014/main" id="{4E55111D-AB70-4D2B-9C10-0B91F296CDF4}"/>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a:t>Tittel</a:t>
            </a:r>
            <a:endParaRPr lang="en-US"/>
          </a:p>
        </p:txBody>
      </p:sp>
      <p:sp>
        <p:nvSpPr>
          <p:cNvPr id="29" name="Text Placeholder 8">
            <a:extLst>
              <a:ext uri="{FF2B5EF4-FFF2-40B4-BE49-F238E27FC236}">
                <a16:creationId xmlns:a16="http://schemas.microsoft.com/office/drawing/2014/main" id="{1DB45DBF-1D97-4017-83BE-AD48141222A5}"/>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a:t>Enhet</a:t>
            </a:r>
            <a:endParaRPr lang="en-US"/>
          </a:p>
        </p:txBody>
      </p:sp>
      <p:sp>
        <p:nvSpPr>
          <p:cNvPr id="26" name="Date Placeholder 3">
            <a:extLst>
              <a:ext uri="{FF2B5EF4-FFF2-40B4-BE49-F238E27FC236}">
                <a16:creationId xmlns:a16="http://schemas.microsoft.com/office/drawing/2014/main" id="{88916788-1A25-4BF7-B2F3-11CED5D74CB4}"/>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a:p>
        </p:txBody>
      </p:sp>
      <p:pic>
        <p:nvPicPr>
          <p:cNvPr id="31" name="Graphic 30" descr="UiO segl">
            <a:extLst>
              <a:ext uri="{FF2B5EF4-FFF2-40B4-BE49-F238E27FC236}">
                <a16:creationId xmlns:a16="http://schemas.microsoft.com/office/drawing/2014/main" id="{27D749C7-8972-4648-8357-FE945BD1129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Tree>
    <p:extLst>
      <p:ext uri="{BB962C8B-B14F-4D97-AF65-F5344CB8AC3E}">
        <p14:creationId xmlns:p14="http://schemas.microsoft.com/office/powerpoint/2010/main" val="4537975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nholdsfortegnelse 01">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2933" y="2503593"/>
            <a:ext cx="3717652" cy="1325563"/>
          </a:xfrm>
        </p:spPr>
        <p:txBody>
          <a:bodyPr/>
          <a:lstStyle>
            <a:lvl1pPr>
              <a:defRPr sz="4501"/>
            </a:lvl1pPr>
          </a:lstStyle>
          <a:p>
            <a:r>
              <a:rPr lang="en-US" noProof="0"/>
              <a:t>Click to edit Master title style</a:t>
            </a:r>
            <a:endParaRPr lang="nb-NO" noProof="0"/>
          </a:p>
        </p:txBody>
      </p:sp>
      <p:sp>
        <p:nvSpPr>
          <p:cNvPr id="9" name="Text Placeholder 8">
            <a:extLst>
              <a:ext uri="{FF2B5EF4-FFF2-40B4-BE49-F238E27FC236}">
                <a16:creationId xmlns:a16="http://schemas.microsoft.com/office/drawing/2014/main" id="{4F5D4F5D-6A45-4660-B498-EC62A1753CA4}"/>
              </a:ext>
            </a:extLst>
          </p:cNvPr>
          <p:cNvSpPr>
            <a:spLocks noGrp="1"/>
          </p:cNvSpPr>
          <p:nvPr>
            <p:ph type="body" sz="quarter" idx="13" hasCustomPrompt="1"/>
          </p:nvPr>
        </p:nvSpPr>
        <p:spPr>
          <a:xfrm>
            <a:off x="6002667" y="1768008"/>
            <a:ext cx="5863168" cy="4351338"/>
          </a:xfrm>
          <a:prstGeom prst="rect">
            <a:avLst/>
          </a:prstGeom>
        </p:spPr>
        <p:txBody>
          <a:bodyPr lIns="0" tIns="0" rIns="0" bIns="0"/>
          <a:lstStyle>
            <a:lvl1pPr marL="0" indent="0" algn="l">
              <a:lnSpc>
                <a:spcPct val="100000"/>
              </a:lnSpc>
              <a:spcBef>
                <a:spcPts val="0"/>
              </a:spcBef>
              <a:spcAft>
                <a:spcPts val="0"/>
              </a:spcAft>
              <a:buClrTx/>
              <a:buFontTx/>
              <a:buNone/>
              <a:defRPr sz="4501" b="0" i="0" u="none" cap="none">
                <a:solidFill>
                  <a:srgbClr val="000000"/>
                </a:solidFill>
                <a:latin typeface="+mn-lt"/>
              </a:defRPr>
            </a:lvl1pPr>
            <a:lvl2pPr marL="0" indent="0" algn="l">
              <a:lnSpc>
                <a:spcPct val="100000"/>
              </a:lnSpc>
              <a:spcBef>
                <a:spcPts val="0"/>
              </a:spcBef>
              <a:spcAft>
                <a:spcPts val="0"/>
              </a:spcAft>
              <a:buClrTx/>
              <a:buFontTx/>
              <a:buNone/>
              <a:defRPr sz="4501" b="0" i="0" u="none" cap="none">
                <a:solidFill>
                  <a:srgbClr val="000000"/>
                </a:solidFill>
                <a:latin typeface="+mn-lt"/>
              </a:defRPr>
            </a:lvl2pPr>
            <a:lvl3pPr marL="0" indent="0" algn="l">
              <a:lnSpc>
                <a:spcPct val="100000"/>
              </a:lnSpc>
              <a:spcBef>
                <a:spcPts val="0"/>
              </a:spcBef>
              <a:spcAft>
                <a:spcPts val="0"/>
              </a:spcAft>
              <a:buClrTx/>
              <a:buFontTx/>
              <a:buNone/>
              <a:defRPr sz="4501" b="0" i="0" u="none" cap="none">
                <a:solidFill>
                  <a:srgbClr val="000000"/>
                </a:solidFill>
                <a:latin typeface="+mn-lt"/>
              </a:defRPr>
            </a:lvl3pPr>
            <a:lvl4pPr marL="0" indent="0" algn="l">
              <a:lnSpc>
                <a:spcPct val="100000"/>
              </a:lnSpc>
              <a:spcBef>
                <a:spcPts val="0"/>
              </a:spcBef>
              <a:spcAft>
                <a:spcPts val="0"/>
              </a:spcAft>
              <a:buClrTx/>
              <a:buFontTx/>
              <a:buNone/>
              <a:defRPr sz="4501" b="0" i="0" u="none" cap="none">
                <a:solidFill>
                  <a:srgbClr val="000000"/>
                </a:solidFill>
                <a:latin typeface="+mn-lt"/>
              </a:defRPr>
            </a:lvl4pPr>
          </a:lstStyle>
          <a:p>
            <a:pPr lvl="0"/>
            <a:r>
              <a:rPr lang="nb-NO"/>
              <a:t>Punkt A</a:t>
            </a:r>
          </a:p>
          <a:p>
            <a:pPr lvl="0"/>
            <a:r>
              <a:rPr lang="nb-NO"/>
              <a:t>Punkt B</a:t>
            </a:r>
          </a:p>
          <a:p>
            <a:pPr lvl="0"/>
            <a:r>
              <a:rPr lang="nb-NO"/>
              <a:t>Punkt C</a:t>
            </a:r>
          </a:p>
          <a:p>
            <a:pPr lvl="0"/>
            <a:r>
              <a:rPr lang="nb-NO"/>
              <a:t>Punkt D</a:t>
            </a:r>
            <a:endParaRPr lang="en-US"/>
          </a:p>
        </p:txBody>
      </p:sp>
      <p:sp>
        <p:nvSpPr>
          <p:cNvPr id="14" name="Slide Number Placeholder 13">
            <a:extLst>
              <a:ext uri="{FF2B5EF4-FFF2-40B4-BE49-F238E27FC236}">
                <a16:creationId xmlns:a16="http://schemas.microsoft.com/office/drawing/2014/main" id="{F9CB4958-81B1-49B9-BBDA-D042DC89C1F0}"/>
              </a:ext>
            </a:extLst>
          </p:cNvPr>
          <p:cNvSpPr>
            <a:spLocks noGrp="1"/>
          </p:cNvSpPr>
          <p:nvPr>
            <p:ph type="sldNum" sz="quarter" idx="16"/>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1790565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nholdsfortegnelse 02">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2933" y="2503593"/>
            <a:ext cx="3717652" cy="1325563"/>
          </a:xfrm>
        </p:spPr>
        <p:txBody>
          <a:bodyPr/>
          <a:lstStyle>
            <a:lvl1pPr>
              <a:defRPr sz="4501"/>
            </a:lvl1pPr>
          </a:lstStyle>
          <a:p>
            <a:r>
              <a:rPr lang="en-US" noProof="0"/>
              <a:t>Click to edit Master title style</a:t>
            </a:r>
            <a:endParaRPr lang="nb-NO" noProof="0"/>
          </a:p>
        </p:txBody>
      </p:sp>
      <p:sp>
        <p:nvSpPr>
          <p:cNvPr id="3" name="Text Placeholder 2">
            <a:extLst>
              <a:ext uri="{FF2B5EF4-FFF2-40B4-BE49-F238E27FC236}">
                <a16:creationId xmlns:a16="http://schemas.microsoft.com/office/drawing/2014/main" id="{49E40B9F-ECB7-4387-A58C-0A496B930AD5}"/>
              </a:ext>
            </a:extLst>
          </p:cNvPr>
          <p:cNvSpPr>
            <a:spLocks noGrp="1"/>
          </p:cNvSpPr>
          <p:nvPr>
            <p:ph type="body" sz="quarter" idx="23" hasCustomPrompt="1"/>
          </p:nvPr>
        </p:nvSpPr>
        <p:spPr>
          <a:xfrm>
            <a:off x="4736716"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Punkt A</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19" name="Text Placeholder 2">
            <a:extLst>
              <a:ext uri="{FF2B5EF4-FFF2-40B4-BE49-F238E27FC236}">
                <a16:creationId xmlns:a16="http://schemas.microsoft.com/office/drawing/2014/main" id="{36E426CF-9990-43F5-BE14-226088D8A7BB}"/>
              </a:ext>
            </a:extLst>
          </p:cNvPr>
          <p:cNvSpPr>
            <a:spLocks noGrp="1"/>
          </p:cNvSpPr>
          <p:nvPr>
            <p:ph type="body" sz="quarter" idx="27" hasCustomPrompt="1"/>
          </p:nvPr>
        </p:nvSpPr>
        <p:spPr>
          <a:xfrm>
            <a:off x="8413844"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Punkt B</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20" name="Text Placeholder 2">
            <a:extLst>
              <a:ext uri="{FF2B5EF4-FFF2-40B4-BE49-F238E27FC236}">
                <a16:creationId xmlns:a16="http://schemas.microsoft.com/office/drawing/2014/main" id="{B679225E-A5E2-4DC8-9837-7BCA23C8E409}"/>
              </a:ext>
            </a:extLst>
          </p:cNvPr>
          <p:cNvSpPr>
            <a:spLocks noGrp="1"/>
          </p:cNvSpPr>
          <p:nvPr>
            <p:ph type="body" sz="quarter" idx="28" hasCustomPrompt="1"/>
          </p:nvPr>
        </p:nvSpPr>
        <p:spPr>
          <a:xfrm>
            <a:off x="4736715"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Punkt C</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15" name="Text Placeholder 2">
            <a:extLst>
              <a:ext uri="{FF2B5EF4-FFF2-40B4-BE49-F238E27FC236}">
                <a16:creationId xmlns:a16="http://schemas.microsoft.com/office/drawing/2014/main" id="{2A833A43-18E3-4392-918C-09F8E26D369D}"/>
              </a:ext>
            </a:extLst>
          </p:cNvPr>
          <p:cNvSpPr>
            <a:spLocks noGrp="1"/>
          </p:cNvSpPr>
          <p:nvPr>
            <p:ph type="body" sz="quarter" idx="24" hasCustomPrompt="1"/>
          </p:nvPr>
        </p:nvSpPr>
        <p:spPr>
          <a:xfrm>
            <a:off x="8413844"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Punkt D</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16" name="Text Placeholder 2">
            <a:extLst>
              <a:ext uri="{FF2B5EF4-FFF2-40B4-BE49-F238E27FC236}">
                <a16:creationId xmlns:a16="http://schemas.microsoft.com/office/drawing/2014/main" id="{C23B8277-88D5-4007-B32D-B587FB6C14E8}"/>
              </a:ext>
            </a:extLst>
          </p:cNvPr>
          <p:cNvSpPr>
            <a:spLocks noGrp="1"/>
          </p:cNvSpPr>
          <p:nvPr>
            <p:ph type="body" sz="quarter" idx="25" hasCustomPrompt="1"/>
          </p:nvPr>
        </p:nvSpPr>
        <p:spPr>
          <a:xfrm>
            <a:off x="4736714"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Punkt E</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17" name="Text Placeholder 2">
            <a:extLst>
              <a:ext uri="{FF2B5EF4-FFF2-40B4-BE49-F238E27FC236}">
                <a16:creationId xmlns:a16="http://schemas.microsoft.com/office/drawing/2014/main" id="{2366E2B9-433F-4D84-9677-520FBB3E32B3}"/>
              </a:ext>
            </a:extLst>
          </p:cNvPr>
          <p:cNvSpPr>
            <a:spLocks noGrp="1"/>
          </p:cNvSpPr>
          <p:nvPr>
            <p:ph type="body" sz="quarter" idx="26" hasCustomPrompt="1"/>
          </p:nvPr>
        </p:nvSpPr>
        <p:spPr>
          <a:xfrm>
            <a:off x="8413845"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a:t>Punkt F</a:t>
            </a:r>
          </a:p>
          <a:p>
            <a:pPr lvl="1"/>
            <a:r>
              <a:rPr lang="nb-NO" noProof="0"/>
              <a:t>Second </a:t>
            </a:r>
            <a:r>
              <a:rPr lang="nb-NO" noProof="0" err="1"/>
              <a:t>level</a:t>
            </a:r>
            <a:endParaRPr lang="nb-NO" noProof="0"/>
          </a:p>
          <a:p>
            <a:pPr lvl="2"/>
            <a:r>
              <a:rPr lang="nb-NO" noProof="0"/>
              <a:t>Third </a:t>
            </a:r>
            <a:r>
              <a:rPr lang="nb-NO" noProof="0" err="1"/>
              <a:t>level</a:t>
            </a:r>
            <a:endParaRPr lang="nb-NO" noProof="0"/>
          </a:p>
          <a:p>
            <a:pPr lvl="3"/>
            <a:r>
              <a:rPr lang="nb-NO" noProof="0" err="1"/>
              <a:t>Fourth</a:t>
            </a:r>
            <a:r>
              <a:rPr lang="nb-NO" noProof="0"/>
              <a:t> </a:t>
            </a:r>
            <a:r>
              <a:rPr lang="nb-NO" noProof="0" err="1"/>
              <a:t>level</a:t>
            </a:r>
            <a:endParaRPr lang="nb-NO" noProof="0"/>
          </a:p>
          <a:p>
            <a:pPr lvl="4"/>
            <a:r>
              <a:rPr lang="nb-NO" noProof="0"/>
              <a:t>Fifth </a:t>
            </a:r>
            <a:r>
              <a:rPr lang="nb-NO" noProof="0" err="1"/>
              <a:t>level</a:t>
            </a:r>
            <a:endParaRPr lang="nb-NO" noProof="0"/>
          </a:p>
        </p:txBody>
      </p:sp>
      <p:sp>
        <p:nvSpPr>
          <p:cNvPr id="18" name="Slide Number Placeholder 17">
            <a:extLst>
              <a:ext uri="{FF2B5EF4-FFF2-40B4-BE49-F238E27FC236}">
                <a16:creationId xmlns:a16="http://schemas.microsoft.com/office/drawing/2014/main" id="{02B12D4E-956E-456A-B250-54F8DAC4F518}"/>
              </a:ext>
            </a:extLst>
          </p:cNvPr>
          <p:cNvSpPr>
            <a:spLocks noGrp="1"/>
          </p:cNvSpPr>
          <p:nvPr>
            <p:ph type="sldNum" sz="quarter" idx="22"/>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31726267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Kapittelside">
    <p:bg>
      <p:bgPr>
        <a:solidFill>
          <a:schemeClr val="accent2"/>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DBCC00A-19CF-41BF-8147-46CE1C6A77C6}"/>
              </a:ext>
            </a:extLst>
          </p:cNvPr>
          <p:cNvSpPr>
            <a:spLocks noGrp="1"/>
          </p:cNvSpPr>
          <p:nvPr>
            <p:ph type="pic" sz="quarter" idx="14" hasCustomPrompt="1"/>
          </p:nvPr>
        </p:nvSpPr>
        <p:spPr>
          <a:xfrm>
            <a:off x="0" y="0"/>
            <a:ext cx="12191999" cy="6858000"/>
          </a:xfrm>
          <a:prstGeom prst="rect">
            <a:avLst/>
          </a:prstGeom>
        </p:spPr>
        <p:txBody>
          <a:bodyPr lIns="0" tIns="0" rIns="0" bIns="0"/>
          <a:lstStyle>
            <a:lvl1pPr>
              <a:buNone/>
              <a:defRPr/>
            </a:lvl1pPr>
          </a:lstStyle>
          <a:p>
            <a:r>
              <a:rPr lang="nb-NO"/>
              <a:t>Trykk - &gt; Sett inn -&gt; Bilde for å endre eller sette inn bilde</a:t>
            </a:r>
            <a:endParaRPr lang="en-US"/>
          </a:p>
        </p:txBody>
      </p:sp>
      <p:sp>
        <p:nvSpPr>
          <p:cNvPr id="7" name="Subtitle 2">
            <a:extLst>
              <a:ext uri="{FF2B5EF4-FFF2-40B4-BE49-F238E27FC236}">
                <a16:creationId xmlns:a16="http://schemas.microsoft.com/office/drawing/2014/main" id="{545301A6-9B63-4AF8-9A67-C362499DE552}"/>
              </a:ext>
            </a:extLst>
          </p:cNvPr>
          <p:cNvSpPr>
            <a:spLocks noGrp="1"/>
          </p:cNvSpPr>
          <p:nvPr>
            <p:ph type="subTitle" idx="1"/>
          </p:nvPr>
        </p:nvSpPr>
        <p:spPr>
          <a:xfrm>
            <a:off x="1524000" y="1144304"/>
            <a:ext cx="9144000" cy="1655762"/>
          </a:xfrm>
        </p:spPr>
        <p:txBody>
          <a:bodyPr wrap="none" bIns="0" anchor="b"/>
          <a:lstStyle>
            <a:lvl1pPr marL="0" indent="0" algn="ctr">
              <a:buNone/>
              <a:defRPr sz="1750">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noProof="0"/>
              <a:t>Click to edit Master subtitle style</a:t>
            </a:r>
            <a:endParaRPr lang="nb-NO" noProof="0"/>
          </a:p>
        </p:txBody>
      </p:sp>
      <p:sp>
        <p:nvSpPr>
          <p:cNvPr id="6" name="Title 1">
            <a:extLst>
              <a:ext uri="{FF2B5EF4-FFF2-40B4-BE49-F238E27FC236}">
                <a16:creationId xmlns:a16="http://schemas.microsoft.com/office/drawing/2014/main" id="{87DF5643-8F24-4F16-9356-F129900A4A27}"/>
              </a:ext>
            </a:extLst>
          </p:cNvPr>
          <p:cNvSpPr>
            <a:spLocks noGrp="1"/>
          </p:cNvSpPr>
          <p:nvPr>
            <p:ph type="ctrTitle"/>
          </p:nvPr>
        </p:nvSpPr>
        <p:spPr>
          <a:xfrm>
            <a:off x="1524000" y="3151019"/>
            <a:ext cx="9144000" cy="1878763"/>
          </a:xfrm>
        </p:spPr>
        <p:txBody>
          <a:bodyPr wrap="none" anchor="t"/>
          <a:lstStyle>
            <a:lvl1pPr algn="ctr">
              <a:defRPr sz="4501">
                <a:highlight>
                  <a:srgbClr val="FFFFFF"/>
                </a:highlight>
              </a:defRPr>
            </a:lvl1pPr>
          </a:lstStyle>
          <a:p>
            <a:r>
              <a:rPr lang="en-US" noProof="0"/>
              <a:t>Click to edit Master title style</a:t>
            </a:r>
            <a:endParaRPr lang="nb-NO" noProof="0"/>
          </a:p>
        </p:txBody>
      </p:sp>
      <p:sp>
        <p:nvSpPr>
          <p:cNvPr id="8" name="Text Placeholder 4" descr="Logo Universitetet i oslo">
            <a:extLst>
              <a:ext uri="{FF2B5EF4-FFF2-40B4-BE49-F238E27FC236}">
                <a16:creationId xmlns:a16="http://schemas.microsoft.com/office/drawing/2014/main" id="{CB6C8A24-C7F7-483C-B347-EFA80560FB0E}"/>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a:t> </a:t>
            </a:r>
            <a:endParaRPr lang="en-US"/>
          </a:p>
        </p:txBody>
      </p:sp>
      <p:sp>
        <p:nvSpPr>
          <p:cNvPr id="18" name="Footer Placeholder 4">
            <a:extLst>
              <a:ext uri="{FF2B5EF4-FFF2-40B4-BE49-F238E27FC236}">
                <a16:creationId xmlns:a16="http://schemas.microsoft.com/office/drawing/2014/main" id="{0DAEC6C7-85EA-449B-8EE8-2D97BF53ED2F}"/>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3" name="Slide Number Placeholder 12">
            <a:extLst>
              <a:ext uri="{FF2B5EF4-FFF2-40B4-BE49-F238E27FC236}">
                <a16:creationId xmlns:a16="http://schemas.microsoft.com/office/drawing/2014/main" id="{283FD976-C7D4-4015-A9BA-91E02E673E77}"/>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
        <p:nvSpPr>
          <p:cNvPr id="9" name="addin_colorlist" hidden="1">
            <a:extLst>
              <a:ext uri="{FF2B5EF4-FFF2-40B4-BE49-F238E27FC236}">
                <a16:creationId xmlns:a16="http://schemas.microsoft.com/office/drawing/2014/main" id="{F6C04A44-E476-4A49-B738-EE2D47D4BAD9}"/>
              </a:ext>
            </a:extLst>
          </p:cNvPr>
          <p:cNvSpPr/>
          <p:nvPr userDrawn="1"/>
        </p:nvSpPr>
        <p:spPr>
          <a:xfrm>
            <a:off x="0"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sid1, sid2, sid3, sid4</a:t>
            </a:r>
          </a:p>
        </p:txBody>
      </p:sp>
      <p:sp>
        <p:nvSpPr>
          <p:cNvPr id="10" name="addin_colorbox" hidden="1">
            <a:extLst>
              <a:ext uri="{FF2B5EF4-FFF2-40B4-BE49-F238E27FC236}">
                <a16:creationId xmlns:a16="http://schemas.microsoft.com/office/drawing/2014/main" id="{27C08BAF-0936-474D-B97E-5B57BFE4B3DC}"/>
              </a:ext>
            </a:extLst>
          </p:cNvPr>
          <p:cNvSpPr/>
          <p:nvPr userDrawn="1"/>
        </p:nvSpPr>
        <p:spPr>
          <a:xfrm>
            <a:off x="4973338"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1" name="addin_title" hidden="1">
            <a:extLst>
              <a:ext uri="{FF2B5EF4-FFF2-40B4-BE49-F238E27FC236}">
                <a16:creationId xmlns:a16="http://schemas.microsoft.com/office/drawing/2014/main" id="{CD588095-EB6E-4EE9-A470-1FC6B276AA84}"/>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2" name="addin_text" hidden="1">
            <a:extLst>
              <a:ext uri="{FF2B5EF4-FFF2-40B4-BE49-F238E27FC236}">
                <a16:creationId xmlns:a16="http://schemas.microsoft.com/office/drawing/2014/main" id="{01792D08-5194-467E-A9CB-E87CD6F0CF3C}"/>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4" name="addin_image" hidden="1">
            <a:extLst>
              <a:ext uri="{FF2B5EF4-FFF2-40B4-BE49-F238E27FC236}">
                <a16:creationId xmlns:a16="http://schemas.microsoft.com/office/drawing/2014/main" id="{7E0FF7D7-FC31-4FA1-B98D-9F5E73E0ED06}"/>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5" name="addin_background" hidden="1">
            <a:extLst>
              <a:ext uri="{FF2B5EF4-FFF2-40B4-BE49-F238E27FC236}">
                <a16:creationId xmlns:a16="http://schemas.microsoft.com/office/drawing/2014/main" id="{D73E79DB-AFAF-477A-B39A-3600CE59C83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addin_background</a:t>
            </a:r>
            <a:endParaRPr lang="nb-NO"/>
          </a:p>
        </p:txBody>
      </p:sp>
      <p:sp>
        <p:nvSpPr>
          <p:cNvPr id="16" name="addin_logo" hidden="1">
            <a:extLst>
              <a:ext uri="{FF2B5EF4-FFF2-40B4-BE49-F238E27FC236}">
                <a16:creationId xmlns:a16="http://schemas.microsoft.com/office/drawing/2014/main" id="{6D0ECAE0-D83D-477F-8858-4811F35FC31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Tree>
    <p:extLst>
      <p:ext uri="{BB962C8B-B14F-4D97-AF65-F5344CB8AC3E}">
        <p14:creationId xmlns:p14="http://schemas.microsoft.com/office/powerpoint/2010/main" val="13586852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Sitat ">
    <p:bg>
      <p:bgPr>
        <a:solidFill>
          <a:schemeClr val="accent6"/>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10FAE04-E853-4650-A24D-5F754E1D5AE2}"/>
              </a:ext>
            </a:extLst>
          </p:cNvPr>
          <p:cNvSpPr>
            <a:spLocks noGrp="1"/>
          </p:cNvSpPr>
          <p:nvPr>
            <p:ph type="pic" sz="quarter" idx="14" hasCustomPrompt="1"/>
          </p:nvPr>
        </p:nvSpPr>
        <p:spPr>
          <a:xfrm>
            <a:off x="0" y="0"/>
            <a:ext cx="12191999" cy="6858000"/>
          </a:xfrm>
          <a:prstGeom prst="rect">
            <a:avLst/>
          </a:prstGeom>
          <a:solidFill>
            <a:schemeClr val="accent6"/>
          </a:solidFill>
        </p:spPr>
        <p:txBody>
          <a:bodyPr lIns="0" tIns="0" rIns="0" bIns="0"/>
          <a:lstStyle>
            <a:lvl1pPr>
              <a:buNone/>
              <a:defRPr>
                <a:solidFill>
                  <a:schemeClr val="bg1"/>
                </a:solidFill>
              </a:defRPr>
            </a:lvl1pPr>
          </a:lstStyle>
          <a:p>
            <a:pPr marL="125438" marR="0" lvl="0" indent="-125438" algn="l"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a:t>Trykk - &gt; Sett inn -&gt; Bilde for å endre eller sette inn bilde</a:t>
            </a:r>
            <a:endParaRPr lang="en-US"/>
          </a:p>
          <a:p>
            <a:endParaRPr lang="en-US"/>
          </a:p>
        </p:txBody>
      </p:sp>
      <p:sp>
        <p:nvSpPr>
          <p:cNvPr id="2" name="Title 1"/>
          <p:cNvSpPr>
            <a:spLocks noGrp="1"/>
          </p:cNvSpPr>
          <p:nvPr>
            <p:ph type="ctrTitle" hasCustomPrompt="1"/>
          </p:nvPr>
        </p:nvSpPr>
        <p:spPr>
          <a:xfrm>
            <a:off x="1524000" y="2057638"/>
            <a:ext cx="9144000" cy="2733991"/>
          </a:xfrm>
        </p:spPr>
        <p:txBody>
          <a:bodyPr anchor="ctr"/>
          <a:lstStyle>
            <a:lvl1pPr algn="ctr">
              <a:lnSpc>
                <a:spcPct val="100000"/>
              </a:lnSpc>
              <a:defRPr sz="4501">
                <a:solidFill>
                  <a:schemeClr val="tx1"/>
                </a:solidFill>
                <a:highlight>
                  <a:srgbClr val="FFFFFF"/>
                </a:highlight>
              </a:defRPr>
            </a:lvl1pPr>
          </a:lstStyle>
          <a:p>
            <a:r>
              <a:rPr lang="nb-NO" noProof="0"/>
              <a:t>Sitat</a:t>
            </a:r>
          </a:p>
        </p:txBody>
      </p:sp>
      <p:sp>
        <p:nvSpPr>
          <p:cNvPr id="11" name="Text Placeholder 4" descr="Logo Universitetet i oslo">
            <a:extLst>
              <a:ext uri="{FF2B5EF4-FFF2-40B4-BE49-F238E27FC236}">
                <a16:creationId xmlns:a16="http://schemas.microsoft.com/office/drawing/2014/main" id="{85E9E616-9857-4793-9543-97601CFB29B9}"/>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a:t> </a:t>
            </a:r>
            <a:endParaRPr lang="en-US"/>
          </a:p>
        </p:txBody>
      </p:sp>
      <p:sp>
        <p:nvSpPr>
          <p:cNvPr id="4" name="addin_colorlist" hidden="1">
            <a:extLst>
              <a:ext uri="{FF2B5EF4-FFF2-40B4-BE49-F238E27FC236}">
                <a16:creationId xmlns:a16="http://schemas.microsoft.com/office/drawing/2014/main" id="{3688BA85-E873-4370-B3DC-1DB3D6805327}"/>
              </a:ext>
            </a:extLst>
          </p:cNvPr>
          <p:cNvSpPr/>
          <p:nvPr userDrawn="1"/>
        </p:nvSpPr>
        <p:spPr>
          <a:xfrm>
            <a:off x="2430935"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sitk1, sitk2, sitk3</a:t>
            </a:r>
          </a:p>
        </p:txBody>
      </p:sp>
      <p:sp>
        <p:nvSpPr>
          <p:cNvPr id="5" name="addin_colorbox" hidden="1">
            <a:extLst>
              <a:ext uri="{FF2B5EF4-FFF2-40B4-BE49-F238E27FC236}">
                <a16:creationId xmlns:a16="http://schemas.microsoft.com/office/drawing/2014/main" id="{01750E1E-149D-4737-BB50-E180FD96210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6" name="addin_title" hidden="1">
            <a:extLst>
              <a:ext uri="{FF2B5EF4-FFF2-40B4-BE49-F238E27FC236}">
                <a16:creationId xmlns:a16="http://schemas.microsoft.com/office/drawing/2014/main" id="{8A95C1E6-41C2-4B63-A678-1197B885A271}"/>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7" name="addin_text" hidden="1">
            <a:extLst>
              <a:ext uri="{FF2B5EF4-FFF2-40B4-BE49-F238E27FC236}">
                <a16:creationId xmlns:a16="http://schemas.microsoft.com/office/drawing/2014/main" id="{88900728-1D9A-4CFE-BD46-77F03BBF682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8" name="addin_image" hidden="1">
            <a:extLst>
              <a:ext uri="{FF2B5EF4-FFF2-40B4-BE49-F238E27FC236}">
                <a16:creationId xmlns:a16="http://schemas.microsoft.com/office/drawing/2014/main" id="{71F63DE9-1A9D-416E-8BF1-5DDBAC2C3665}"/>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9" name="addin_grouplist" hidden="1">
            <a:extLst>
              <a:ext uri="{FF2B5EF4-FFF2-40B4-BE49-F238E27FC236}">
                <a16:creationId xmlns:a16="http://schemas.microsoft.com/office/drawing/2014/main" id="{55453450-7C5E-47ED-8FB9-95BB5C190194}"/>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0" name="addin_background" hidden="1">
            <a:extLst>
              <a:ext uri="{FF2B5EF4-FFF2-40B4-BE49-F238E27FC236}">
                <a16:creationId xmlns:a16="http://schemas.microsoft.com/office/drawing/2014/main" id="{19DE1B7D-2015-4D3D-81DA-BE1C0B884B8C}"/>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Addin_background</a:t>
            </a:r>
            <a:endParaRPr lang="nb-NO"/>
          </a:p>
        </p:txBody>
      </p:sp>
      <p:sp>
        <p:nvSpPr>
          <p:cNvPr id="12" name="addin_colorlist" hidden="1">
            <a:extLst>
              <a:ext uri="{FF2B5EF4-FFF2-40B4-BE49-F238E27FC236}">
                <a16:creationId xmlns:a16="http://schemas.microsoft.com/office/drawing/2014/main" id="{2DACBF1F-1831-46CB-8E94-DAC5CC4C8A53}"/>
              </a:ext>
            </a:extLst>
          </p:cNvPr>
          <p:cNvSpPr/>
          <p:nvPr userDrawn="1"/>
        </p:nvSpPr>
        <p:spPr>
          <a:xfrm>
            <a:off x="2583335"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sitk1, sitk2, sitk3</a:t>
            </a:r>
          </a:p>
        </p:txBody>
      </p:sp>
      <p:sp>
        <p:nvSpPr>
          <p:cNvPr id="13" name="addin_colorbox" hidden="1">
            <a:extLst>
              <a:ext uri="{FF2B5EF4-FFF2-40B4-BE49-F238E27FC236}">
                <a16:creationId xmlns:a16="http://schemas.microsoft.com/office/drawing/2014/main" id="{08780C0B-BBD9-4BF7-B461-4D609C762B61}"/>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4" name="addin_title" hidden="1">
            <a:extLst>
              <a:ext uri="{FF2B5EF4-FFF2-40B4-BE49-F238E27FC236}">
                <a16:creationId xmlns:a16="http://schemas.microsoft.com/office/drawing/2014/main" id="{3E5FC6D0-29E6-4763-9016-B07C6C2F674E}"/>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5" name="addin_text" hidden="1">
            <a:extLst>
              <a:ext uri="{FF2B5EF4-FFF2-40B4-BE49-F238E27FC236}">
                <a16:creationId xmlns:a16="http://schemas.microsoft.com/office/drawing/2014/main" id="{E5048523-44FB-402D-AF9A-189895D758AB}"/>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6" name="addin_image" hidden="1">
            <a:extLst>
              <a:ext uri="{FF2B5EF4-FFF2-40B4-BE49-F238E27FC236}">
                <a16:creationId xmlns:a16="http://schemas.microsoft.com/office/drawing/2014/main" id="{4EBCC3D3-FB5E-4C44-BD2A-4765289129B6}"/>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7" name="addin_grouplist" hidden="1">
            <a:extLst>
              <a:ext uri="{FF2B5EF4-FFF2-40B4-BE49-F238E27FC236}">
                <a16:creationId xmlns:a16="http://schemas.microsoft.com/office/drawing/2014/main" id="{A21182DD-62B1-48E3-8A1E-30E0E49F858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18" name="addin_background" hidden="1">
            <a:extLst>
              <a:ext uri="{FF2B5EF4-FFF2-40B4-BE49-F238E27FC236}">
                <a16:creationId xmlns:a16="http://schemas.microsoft.com/office/drawing/2014/main" id="{DA65AA7C-2435-43EC-9E54-A952934DE561}"/>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Addin_background</a:t>
            </a:r>
            <a:endParaRPr lang="nb-NO"/>
          </a:p>
        </p:txBody>
      </p:sp>
    </p:spTree>
    <p:extLst>
      <p:ext uri="{BB962C8B-B14F-4D97-AF65-F5344CB8AC3E}">
        <p14:creationId xmlns:p14="http://schemas.microsoft.com/office/powerpoint/2010/main" val="13314716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n tekstboks med underoverskrif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80168" y="161944"/>
            <a:ext cx="11431664" cy="754068"/>
          </a:xfrm>
        </p:spPr>
        <p:txBody>
          <a:bodyPr/>
          <a:lstStyle>
            <a:lvl1pPr>
              <a:defRPr sz="3500"/>
            </a:lvl1pPr>
          </a:lstStyle>
          <a:p>
            <a:r>
              <a:rPr lang="en-US" noProof="0"/>
              <a:t>Click to edit Master title style</a:t>
            </a:r>
            <a:endParaRPr lang="nb-NO" noProof="0"/>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80168" y="1003335"/>
            <a:ext cx="1143166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p>
        </p:txBody>
      </p:sp>
      <p:sp>
        <p:nvSpPr>
          <p:cNvPr id="18" name="Content Placeholder 3">
            <a:extLst>
              <a:ext uri="{FF2B5EF4-FFF2-40B4-BE49-F238E27FC236}">
                <a16:creationId xmlns:a16="http://schemas.microsoft.com/office/drawing/2014/main" id="{387AD4FF-2A17-41D2-9989-72E3EE53EDB7}"/>
              </a:ext>
            </a:extLst>
          </p:cNvPr>
          <p:cNvSpPr>
            <a:spLocks noGrp="1"/>
          </p:cNvSpPr>
          <p:nvPr>
            <p:ph sz="half" idx="30"/>
          </p:nvPr>
        </p:nvSpPr>
        <p:spPr>
          <a:xfrm>
            <a:off x="380169" y="1704042"/>
            <a:ext cx="11431663" cy="4354559"/>
          </a:xfrm>
        </p:spPr>
        <p:txBody>
          <a:bodyPr/>
          <a:lstStyle>
            <a:lvl1pPr>
              <a:defRPr sz="2400"/>
            </a:lvl1pPr>
            <a:lvl2pPr>
              <a:defRPr sz="2400"/>
            </a:lvl2pPr>
            <a:lvl3pPr>
              <a:defRPr sz="2400"/>
            </a:lvl3pPr>
            <a:lvl4pPr>
              <a:defRPr sz="2400"/>
            </a:lvl4pPr>
            <a:lvl5pPr>
              <a:defRPr sz="2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6" name="Footer Placeholder 5">
            <a:extLst>
              <a:ext uri="{FF2B5EF4-FFF2-40B4-BE49-F238E27FC236}">
                <a16:creationId xmlns:a16="http://schemas.microsoft.com/office/drawing/2014/main" id="{E82207EF-1A49-4BEC-B35C-772E1E2EFECD}"/>
              </a:ext>
            </a:extLst>
          </p:cNvPr>
          <p:cNvSpPr>
            <a:spLocks noGrp="1"/>
          </p:cNvSpPr>
          <p:nvPr>
            <p:ph type="ftr" sz="quarter" idx="32"/>
          </p:nvPr>
        </p:nvSpPr>
        <p:spPr/>
        <p:txBody>
          <a:bodyPr/>
          <a:lstStyle/>
          <a:p>
            <a:endParaRPr lang="nb-NO"/>
          </a:p>
        </p:txBody>
      </p:sp>
      <p:sp>
        <p:nvSpPr>
          <p:cNvPr id="7" name="Slide Number Placeholder 6">
            <a:extLst>
              <a:ext uri="{FF2B5EF4-FFF2-40B4-BE49-F238E27FC236}">
                <a16:creationId xmlns:a16="http://schemas.microsoft.com/office/drawing/2014/main" id="{23134CF4-4951-4824-A36D-2B6BAEF472C0}"/>
              </a:ext>
            </a:extLst>
          </p:cNvPr>
          <p:cNvSpPr>
            <a:spLocks noGrp="1"/>
          </p:cNvSpPr>
          <p:nvPr>
            <p:ph type="sldNum" sz="quarter" idx="33"/>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18291441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o tekstbokser med underoverskrif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80168" y="161944"/>
            <a:ext cx="11431664" cy="754068"/>
          </a:xfrm>
        </p:spPr>
        <p:txBody>
          <a:bodyPr/>
          <a:lstStyle>
            <a:lvl1pPr>
              <a:defRPr sz="3500"/>
            </a:lvl1pPr>
          </a:lstStyle>
          <a:p>
            <a:r>
              <a:rPr lang="en-US" noProof="0"/>
              <a:t>Click to edit Master title style</a:t>
            </a:r>
            <a:endParaRPr lang="nb-NO" noProof="0"/>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80168" y="1003335"/>
            <a:ext cx="5469089"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p>
        </p:txBody>
      </p:sp>
      <p:sp>
        <p:nvSpPr>
          <p:cNvPr id="9" name="Content Placeholder 3">
            <a:extLst>
              <a:ext uri="{FF2B5EF4-FFF2-40B4-BE49-F238E27FC236}">
                <a16:creationId xmlns:a16="http://schemas.microsoft.com/office/drawing/2014/main" id="{E8C4F134-43A3-438E-88E2-D8FF0EDE7A13}"/>
              </a:ext>
            </a:extLst>
          </p:cNvPr>
          <p:cNvSpPr>
            <a:spLocks noGrp="1"/>
          </p:cNvSpPr>
          <p:nvPr>
            <p:ph sz="half" idx="29"/>
          </p:nvPr>
        </p:nvSpPr>
        <p:spPr>
          <a:xfrm>
            <a:off x="380170" y="1704042"/>
            <a:ext cx="5469088" cy="4354559"/>
          </a:xfrm>
        </p:spPr>
        <p:txBody>
          <a:bodyPr/>
          <a:lstStyle>
            <a:lvl1pPr>
              <a:defRPr sz="2400"/>
            </a:lvl1pPr>
            <a:lvl2pPr>
              <a:defRPr sz="2400"/>
            </a:lvl2pPr>
            <a:lvl3pPr>
              <a:defRPr sz="2400"/>
            </a:lvl3pPr>
            <a:lvl4pPr>
              <a:defRPr sz="2400"/>
            </a:lvl4pPr>
            <a:lvl5pPr>
              <a:defRPr sz="2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3" name="Text Placeholder 2">
            <a:extLst>
              <a:ext uri="{FF2B5EF4-FFF2-40B4-BE49-F238E27FC236}">
                <a16:creationId xmlns:a16="http://schemas.microsoft.com/office/drawing/2014/main" id="{3B4003BB-F04C-4A8B-BC54-5FDD5D30356E}"/>
              </a:ext>
            </a:extLst>
          </p:cNvPr>
          <p:cNvSpPr>
            <a:spLocks noGrp="1"/>
          </p:cNvSpPr>
          <p:nvPr>
            <p:ph type="body" sz="quarter" idx="32"/>
          </p:nvPr>
        </p:nvSpPr>
        <p:spPr>
          <a:xfrm>
            <a:off x="6342741" y="1003335"/>
            <a:ext cx="5469089" cy="494749"/>
          </a:xfrm>
        </p:spPr>
        <p:txBody>
          <a:bodyPr/>
          <a:lstStyle>
            <a:lvl1pPr marL="0" indent="0">
              <a:buNone/>
              <a:defRPr lang="en-US" sz="1800" kern="1200" dirty="0">
                <a:solidFill>
                  <a:schemeClr val="tx1"/>
                </a:solidFill>
                <a:latin typeface="+mn-lt"/>
                <a:ea typeface="+mn-ea"/>
                <a:cs typeface="+mn-cs"/>
              </a:defRPr>
            </a:lvl1pPr>
          </a:lstStyle>
          <a:p>
            <a:pPr lvl="0"/>
            <a:r>
              <a:rPr lang="en-US"/>
              <a:t>Edit Master text styles</a:t>
            </a:r>
          </a:p>
        </p:txBody>
      </p:sp>
      <p:sp>
        <p:nvSpPr>
          <p:cNvPr id="7" name="Content Placeholder 3">
            <a:extLst>
              <a:ext uri="{FF2B5EF4-FFF2-40B4-BE49-F238E27FC236}">
                <a16:creationId xmlns:a16="http://schemas.microsoft.com/office/drawing/2014/main" id="{A0524D80-7434-47CB-8898-52900F44078A}"/>
              </a:ext>
            </a:extLst>
          </p:cNvPr>
          <p:cNvSpPr>
            <a:spLocks noGrp="1"/>
          </p:cNvSpPr>
          <p:nvPr>
            <p:ph sz="half" idx="31"/>
          </p:nvPr>
        </p:nvSpPr>
        <p:spPr>
          <a:xfrm>
            <a:off x="6342741" y="1704042"/>
            <a:ext cx="5469089" cy="4354851"/>
          </a:xfrm>
        </p:spPr>
        <p:txBody>
          <a:bodyPr/>
          <a:lstStyle>
            <a:lvl1pPr>
              <a:defRPr sz="2400"/>
            </a:lvl1pPr>
            <a:lvl2pPr>
              <a:defRPr sz="2400"/>
            </a:lvl2pPr>
            <a:lvl3pPr>
              <a:defRPr sz="2400"/>
            </a:lvl3pPr>
            <a:lvl4pPr>
              <a:defRPr sz="2400"/>
            </a:lvl4pPr>
            <a:lvl5pPr>
              <a:defRPr sz="2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8" name="Footer Placeholder 7">
            <a:extLst>
              <a:ext uri="{FF2B5EF4-FFF2-40B4-BE49-F238E27FC236}">
                <a16:creationId xmlns:a16="http://schemas.microsoft.com/office/drawing/2014/main" id="{57AAA207-8E55-477B-AF05-92D6F597A5B7}"/>
              </a:ext>
            </a:extLst>
          </p:cNvPr>
          <p:cNvSpPr>
            <a:spLocks noGrp="1"/>
          </p:cNvSpPr>
          <p:nvPr>
            <p:ph type="ftr" sz="quarter" idx="34"/>
          </p:nvPr>
        </p:nvSpPr>
        <p:spPr/>
        <p:txBody>
          <a:bodyPr/>
          <a:lstStyle/>
          <a:p>
            <a:endParaRPr lang="nb-NO"/>
          </a:p>
        </p:txBody>
      </p:sp>
      <p:sp>
        <p:nvSpPr>
          <p:cNvPr id="10" name="Slide Number Placeholder 9">
            <a:extLst>
              <a:ext uri="{FF2B5EF4-FFF2-40B4-BE49-F238E27FC236}">
                <a16:creationId xmlns:a16="http://schemas.microsoft.com/office/drawing/2014/main" id="{FA7972B2-D533-401B-8556-469D52E0F4DD}"/>
              </a:ext>
            </a:extLst>
          </p:cNvPr>
          <p:cNvSpPr>
            <a:spLocks noGrp="1"/>
          </p:cNvSpPr>
          <p:nvPr>
            <p:ph type="sldNum" sz="quarter" idx="35"/>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31200161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ilde høyre">
    <p:spTree>
      <p:nvGrpSpPr>
        <p:cNvPr id="1" name=""/>
        <p:cNvGrpSpPr/>
        <p:nvPr/>
      </p:nvGrpSpPr>
      <p:grpSpPr>
        <a:xfrm>
          <a:off x="0" y="0"/>
          <a:ext cx="0" cy="0"/>
          <a:chOff x="0" y="0"/>
          <a:chExt cx="0" cy="0"/>
        </a:xfrm>
      </p:grpSpPr>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7659098" y="371518"/>
            <a:ext cx="4152735" cy="5325998"/>
          </a:xfrm>
          <a:noFill/>
        </p:spPr>
        <p:txBody>
          <a:bodyPr/>
          <a:lstStyle>
            <a:lvl1pPr>
              <a:buNone/>
              <a:defRPr/>
            </a:lvl1pPr>
          </a:lstStyle>
          <a:p>
            <a:r>
              <a:rPr lang="en-US"/>
              <a:t>Click icon to add picture</a:t>
            </a:r>
          </a:p>
        </p:txBody>
      </p:sp>
      <p:sp>
        <p:nvSpPr>
          <p:cNvPr id="18" name="Text Placeholder 12">
            <a:extLst>
              <a:ext uri="{FF2B5EF4-FFF2-40B4-BE49-F238E27FC236}">
                <a16:creationId xmlns:a16="http://schemas.microsoft.com/office/drawing/2014/main" id="{51192628-F328-404D-8EFE-7A0B924C2142}"/>
              </a:ext>
            </a:extLst>
          </p:cNvPr>
          <p:cNvSpPr>
            <a:spLocks noGrp="1"/>
          </p:cNvSpPr>
          <p:nvPr>
            <p:ph type="body" sz="quarter" idx="16" hasCustomPrompt="1"/>
          </p:nvPr>
        </p:nvSpPr>
        <p:spPr>
          <a:xfrm>
            <a:off x="7659097" y="5875993"/>
            <a:ext cx="4152735" cy="182608"/>
          </a:xfrm>
        </p:spPr>
        <p:txBody>
          <a:bodyPr/>
          <a:lstStyle>
            <a:lvl1pPr marL="0" indent="0" algn="r">
              <a:buNone/>
              <a:defRPr sz="750">
                <a:solidFill>
                  <a:srgbClr val="524B48"/>
                </a:solidFill>
              </a:defRPr>
            </a:lvl1pPr>
          </a:lstStyle>
          <a:p>
            <a:pPr lvl="0"/>
            <a:r>
              <a:rPr lang="nb-NO"/>
              <a:t>Fotokreditt / Bildetekst</a:t>
            </a:r>
            <a:endParaRPr lang="en-US"/>
          </a:p>
        </p:txBody>
      </p:sp>
      <p:sp>
        <p:nvSpPr>
          <p:cNvPr id="10" name="Title 1">
            <a:extLst>
              <a:ext uri="{FF2B5EF4-FFF2-40B4-BE49-F238E27FC236}">
                <a16:creationId xmlns:a16="http://schemas.microsoft.com/office/drawing/2014/main" id="{700DEDF7-A715-4410-ACF2-29795822FEFA}"/>
              </a:ext>
            </a:extLst>
          </p:cNvPr>
          <p:cNvSpPr>
            <a:spLocks noGrp="1"/>
          </p:cNvSpPr>
          <p:nvPr>
            <p:ph type="title"/>
          </p:nvPr>
        </p:nvSpPr>
        <p:spPr>
          <a:xfrm>
            <a:off x="380168" y="161944"/>
            <a:ext cx="5715831" cy="754068"/>
          </a:xfrm>
        </p:spPr>
        <p:txBody>
          <a:bodyPr/>
          <a:lstStyle>
            <a:lvl1pPr>
              <a:defRPr sz="3500"/>
            </a:lvl1pPr>
          </a:lstStyle>
          <a:p>
            <a:r>
              <a:rPr lang="en-US" noProof="0"/>
              <a:t>Click to edit Master title style</a:t>
            </a:r>
            <a:endParaRPr lang="nb-NO" noProof="0"/>
          </a:p>
        </p:txBody>
      </p:sp>
      <p:sp>
        <p:nvSpPr>
          <p:cNvPr id="9" name="Subtitle 2">
            <a:extLst>
              <a:ext uri="{FF2B5EF4-FFF2-40B4-BE49-F238E27FC236}">
                <a16:creationId xmlns:a16="http://schemas.microsoft.com/office/drawing/2014/main" id="{F0A05AF4-63D3-4127-BC34-6BD82C03AF3F}"/>
              </a:ext>
            </a:extLst>
          </p:cNvPr>
          <p:cNvSpPr>
            <a:spLocks noGrp="1"/>
          </p:cNvSpPr>
          <p:nvPr>
            <p:ph type="subTitle" idx="13"/>
          </p:nvPr>
        </p:nvSpPr>
        <p:spPr>
          <a:xfrm>
            <a:off x="380168" y="1003335"/>
            <a:ext cx="5715831"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p>
        </p:txBody>
      </p:sp>
      <p:sp>
        <p:nvSpPr>
          <p:cNvPr id="29" name="Content Placeholder 3">
            <a:extLst>
              <a:ext uri="{FF2B5EF4-FFF2-40B4-BE49-F238E27FC236}">
                <a16:creationId xmlns:a16="http://schemas.microsoft.com/office/drawing/2014/main" id="{71E44F0B-F496-4E85-AC77-361685F3DAE7}"/>
              </a:ext>
            </a:extLst>
          </p:cNvPr>
          <p:cNvSpPr>
            <a:spLocks noGrp="1"/>
          </p:cNvSpPr>
          <p:nvPr>
            <p:ph sz="half" idx="29"/>
          </p:nvPr>
        </p:nvSpPr>
        <p:spPr>
          <a:xfrm>
            <a:off x="380169" y="1704042"/>
            <a:ext cx="5715831" cy="4354559"/>
          </a:xfrm>
        </p:spPr>
        <p:txBody>
          <a:bodyPr/>
          <a:lstStyle>
            <a:lvl1pPr>
              <a:defRPr sz="2400"/>
            </a:lvl1pPr>
            <a:lvl2pPr>
              <a:defRPr sz="2400"/>
            </a:lvl2pPr>
            <a:lvl3pPr>
              <a:defRPr sz="2400"/>
            </a:lvl3pPr>
            <a:lvl4pPr>
              <a:defRPr sz="2400"/>
            </a:lvl4pPr>
            <a:lvl5pPr>
              <a:defRPr sz="2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11" name="Footer Placeholder 4">
            <a:extLst>
              <a:ext uri="{FF2B5EF4-FFF2-40B4-BE49-F238E27FC236}">
                <a16:creationId xmlns:a16="http://schemas.microsoft.com/office/drawing/2014/main" id="{E9125386-EE30-45FB-BA78-8A032E308E2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39499861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nnho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9F22D83-B5FE-4078-A904-43A00158938B}"/>
              </a:ext>
            </a:extLst>
          </p:cNvPr>
          <p:cNvSpPr>
            <a:spLocks noGrp="1"/>
          </p:cNvSpPr>
          <p:nvPr>
            <p:ph type="title"/>
          </p:nvPr>
        </p:nvSpPr>
        <p:spPr>
          <a:xfrm>
            <a:off x="380168" y="161944"/>
            <a:ext cx="11431664" cy="754068"/>
          </a:xfrm>
        </p:spPr>
        <p:txBody>
          <a:bodyPr/>
          <a:lstStyle>
            <a:lvl1pPr>
              <a:defRPr sz="3500"/>
            </a:lvl1pPr>
          </a:lstStyle>
          <a:p>
            <a:r>
              <a:rPr lang="en-US" noProof="0"/>
              <a:t>Click to edit Master title style</a:t>
            </a:r>
            <a:endParaRPr lang="nb-NO" noProof="0"/>
          </a:p>
        </p:txBody>
      </p:sp>
      <p:sp>
        <p:nvSpPr>
          <p:cNvPr id="2" name="Content Placeholder 1">
            <a:extLst>
              <a:ext uri="{FF2B5EF4-FFF2-40B4-BE49-F238E27FC236}">
                <a16:creationId xmlns:a16="http://schemas.microsoft.com/office/drawing/2014/main" id="{B44269EB-52A0-4947-98BF-6FDC43498788}"/>
              </a:ext>
            </a:extLst>
          </p:cNvPr>
          <p:cNvSpPr>
            <a:spLocks noGrp="1"/>
          </p:cNvSpPr>
          <p:nvPr>
            <p:ph sz="quarter" idx="28"/>
          </p:nvPr>
        </p:nvSpPr>
        <p:spPr>
          <a:xfrm>
            <a:off x="380168" y="1180008"/>
            <a:ext cx="11431664" cy="4720030"/>
          </a:xfrm>
          <a:prstGeom prst="rect">
            <a:avLst/>
          </a:prstGeom>
        </p:spPr>
        <p:txBody>
          <a:bodyPr lIns="0" tIns="0" rIns="0" bIns="0"/>
          <a:lstStyle>
            <a:lvl1pPr marL="125438" indent="-125438" algn="l">
              <a:lnSpc>
                <a:spcPct val="100000"/>
              </a:lnSpc>
              <a:spcBef>
                <a:spcPts val="1150"/>
              </a:spcBef>
              <a:spcAft>
                <a:spcPts val="0"/>
              </a:spcAft>
              <a:buClrTx/>
              <a:buFontTx/>
              <a:buNone/>
              <a:defRPr sz="1500" b="0" i="0" u="none" cap="none">
                <a:solidFill>
                  <a:srgbClr val="000000"/>
                </a:solidFill>
                <a:latin typeface="+mn-lt"/>
              </a:defRPr>
            </a:lvl1pPr>
          </a:lstStyle>
          <a:p>
            <a:pPr lvl="0"/>
            <a:r>
              <a:rPr lang="en-US"/>
              <a:t>Edit Master text styles</a:t>
            </a:r>
          </a:p>
        </p:txBody>
      </p:sp>
      <p:sp>
        <p:nvSpPr>
          <p:cNvPr id="7" name="Footer Placeholder 4">
            <a:extLst>
              <a:ext uri="{FF2B5EF4-FFF2-40B4-BE49-F238E27FC236}">
                <a16:creationId xmlns:a16="http://schemas.microsoft.com/office/drawing/2014/main" id="{677B9B8B-41DA-40B7-A3EE-81571DB48AF8}"/>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15867015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re tekstbokser med ingress">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E1DAFF44-670E-4F4C-85A7-C39E379A8959}"/>
              </a:ext>
            </a:extLst>
          </p:cNvPr>
          <p:cNvSpPr>
            <a:spLocks noGrp="1"/>
          </p:cNvSpPr>
          <p:nvPr>
            <p:ph type="title"/>
          </p:nvPr>
        </p:nvSpPr>
        <p:spPr>
          <a:xfrm>
            <a:off x="380168" y="161944"/>
            <a:ext cx="11431664" cy="754068"/>
          </a:xfrm>
        </p:spPr>
        <p:txBody>
          <a:bodyPr/>
          <a:lstStyle>
            <a:lvl1pPr>
              <a:defRPr/>
            </a:lvl1pPr>
          </a:lstStyle>
          <a:p>
            <a:r>
              <a:rPr lang="en-US" noProof="0"/>
              <a:t>Click to edit Master title style</a:t>
            </a:r>
            <a:endParaRPr lang="nb-NO" noProof="0"/>
          </a:p>
        </p:txBody>
      </p:sp>
      <p:sp>
        <p:nvSpPr>
          <p:cNvPr id="14" name="Text Placeholder 21">
            <a:extLst>
              <a:ext uri="{FF2B5EF4-FFF2-40B4-BE49-F238E27FC236}">
                <a16:creationId xmlns:a16="http://schemas.microsoft.com/office/drawing/2014/main" id="{A53454CC-87E9-4EB8-A148-E8917C513AF2}"/>
              </a:ext>
            </a:extLst>
          </p:cNvPr>
          <p:cNvSpPr>
            <a:spLocks noGrp="1"/>
          </p:cNvSpPr>
          <p:nvPr>
            <p:ph type="body" sz="quarter" idx="28"/>
          </p:nvPr>
        </p:nvSpPr>
        <p:spPr>
          <a:xfrm>
            <a:off x="380168"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8" name="Text Placeholder 7">
            <a:extLst>
              <a:ext uri="{FF2B5EF4-FFF2-40B4-BE49-F238E27FC236}">
                <a16:creationId xmlns:a16="http://schemas.microsoft.com/office/drawing/2014/main" id="{D9B68EB7-26DD-44B0-B503-B133010AD6D9}"/>
              </a:ext>
            </a:extLst>
          </p:cNvPr>
          <p:cNvSpPr>
            <a:spLocks noGrp="1"/>
          </p:cNvSpPr>
          <p:nvPr>
            <p:ph type="body" sz="quarter" idx="29"/>
          </p:nvPr>
        </p:nvSpPr>
        <p:spPr>
          <a:xfrm>
            <a:off x="379851" y="1710199"/>
            <a:ext cx="3524319"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Content Placeholder 23">
            <a:extLst>
              <a:ext uri="{FF2B5EF4-FFF2-40B4-BE49-F238E27FC236}">
                <a16:creationId xmlns:a16="http://schemas.microsoft.com/office/drawing/2014/main" id="{F24F2E76-C57A-43E9-AE90-9A5885C83A59}"/>
              </a:ext>
            </a:extLst>
          </p:cNvPr>
          <p:cNvSpPr>
            <a:spLocks noGrp="1"/>
          </p:cNvSpPr>
          <p:nvPr>
            <p:ph sz="quarter" idx="36"/>
          </p:nvPr>
        </p:nvSpPr>
        <p:spPr>
          <a:xfrm>
            <a:off x="377360" y="2793528"/>
            <a:ext cx="3524319" cy="287543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24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21">
            <a:extLst>
              <a:ext uri="{FF2B5EF4-FFF2-40B4-BE49-F238E27FC236}">
                <a16:creationId xmlns:a16="http://schemas.microsoft.com/office/drawing/2014/main" id="{04FE8AE5-898D-4838-B222-D9178BD54890}"/>
              </a:ext>
            </a:extLst>
          </p:cNvPr>
          <p:cNvSpPr>
            <a:spLocks noGrp="1"/>
          </p:cNvSpPr>
          <p:nvPr>
            <p:ph type="body" sz="quarter" idx="20"/>
          </p:nvPr>
        </p:nvSpPr>
        <p:spPr>
          <a:xfrm>
            <a:off x="4333840"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11" name="Text Placeholder 10">
            <a:extLst>
              <a:ext uri="{FF2B5EF4-FFF2-40B4-BE49-F238E27FC236}">
                <a16:creationId xmlns:a16="http://schemas.microsoft.com/office/drawing/2014/main" id="{23871769-9C00-4F59-9847-667CD9B433BA}"/>
              </a:ext>
            </a:extLst>
          </p:cNvPr>
          <p:cNvSpPr>
            <a:spLocks noGrp="1"/>
          </p:cNvSpPr>
          <p:nvPr>
            <p:ph type="body" sz="quarter" idx="32"/>
          </p:nvPr>
        </p:nvSpPr>
        <p:spPr>
          <a:xfrm>
            <a:off x="4333841" y="1720927"/>
            <a:ext cx="3524319"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Content Placeholder 22">
            <a:extLst>
              <a:ext uri="{FF2B5EF4-FFF2-40B4-BE49-F238E27FC236}">
                <a16:creationId xmlns:a16="http://schemas.microsoft.com/office/drawing/2014/main" id="{3FA1C9B2-210C-4D25-800A-903735EC531A}"/>
              </a:ext>
            </a:extLst>
          </p:cNvPr>
          <p:cNvSpPr>
            <a:spLocks noGrp="1"/>
          </p:cNvSpPr>
          <p:nvPr>
            <p:ph sz="quarter" idx="35"/>
          </p:nvPr>
        </p:nvSpPr>
        <p:spPr>
          <a:xfrm>
            <a:off x="4333839" y="2793528"/>
            <a:ext cx="3524320" cy="287543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24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21">
            <a:extLst>
              <a:ext uri="{FF2B5EF4-FFF2-40B4-BE49-F238E27FC236}">
                <a16:creationId xmlns:a16="http://schemas.microsoft.com/office/drawing/2014/main" id="{734C1ED4-971E-4006-9901-E3C5A2D1ADFA}"/>
              </a:ext>
            </a:extLst>
          </p:cNvPr>
          <p:cNvSpPr>
            <a:spLocks noGrp="1"/>
          </p:cNvSpPr>
          <p:nvPr>
            <p:ph type="body" sz="quarter" idx="18"/>
          </p:nvPr>
        </p:nvSpPr>
        <p:spPr>
          <a:xfrm>
            <a:off x="8287512"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12" name="Text Placeholder 11">
            <a:extLst>
              <a:ext uri="{FF2B5EF4-FFF2-40B4-BE49-F238E27FC236}">
                <a16:creationId xmlns:a16="http://schemas.microsoft.com/office/drawing/2014/main" id="{17F28ED8-40A8-43F5-9C35-FA0A7A4B7B0A}"/>
              </a:ext>
            </a:extLst>
          </p:cNvPr>
          <p:cNvSpPr>
            <a:spLocks noGrp="1"/>
          </p:cNvSpPr>
          <p:nvPr>
            <p:ph type="body" sz="quarter" idx="33"/>
          </p:nvPr>
        </p:nvSpPr>
        <p:spPr>
          <a:xfrm>
            <a:off x="8287513" y="1710199"/>
            <a:ext cx="3524639"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Content Placeholder 24">
            <a:extLst>
              <a:ext uri="{FF2B5EF4-FFF2-40B4-BE49-F238E27FC236}">
                <a16:creationId xmlns:a16="http://schemas.microsoft.com/office/drawing/2014/main" id="{920B93BE-FC97-4838-B295-13DE19DE7FB1}"/>
              </a:ext>
            </a:extLst>
          </p:cNvPr>
          <p:cNvSpPr>
            <a:spLocks noGrp="1"/>
          </p:cNvSpPr>
          <p:nvPr>
            <p:ph sz="quarter" idx="37"/>
          </p:nvPr>
        </p:nvSpPr>
        <p:spPr>
          <a:xfrm>
            <a:off x="8284385" y="2793528"/>
            <a:ext cx="3524639" cy="287543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24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2400" b="0" i="0" u="none" cap="none">
                <a:solidFill>
                  <a:srgbClr val="000000"/>
                </a:solidFill>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Footer Placeholder 4">
            <a:extLst>
              <a:ext uri="{FF2B5EF4-FFF2-40B4-BE49-F238E27FC236}">
                <a16:creationId xmlns:a16="http://schemas.microsoft.com/office/drawing/2014/main" id="{3EB74F5A-3F59-4167-9DC8-330443F3557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34707152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re bilder topp">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794FAB1-D6B5-4A8A-91E4-BEB7326ADFAA}"/>
              </a:ext>
            </a:extLst>
          </p:cNvPr>
          <p:cNvSpPr>
            <a:spLocks noGrp="1"/>
          </p:cNvSpPr>
          <p:nvPr>
            <p:ph type="title"/>
          </p:nvPr>
        </p:nvSpPr>
        <p:spPr>
          <a:xfrm>
            <a:off x="380168" y="161944"/>
            <a:ext cx="11431664" cy="754068"/>
          </a:xfrm>
        </p:spPr>
        <p:txBody>
          <a:bodyPr/>
          <a:lstStyle>
            <a:lvl1pPr>
              <a:defRPr/>
            </a:lvl1pPr>
          </a:lstStyle>
          <a:p>
            <a:r>
              <a:rPr lang="en-US" noProof="0"/>
              <a:t>Click to edit Master title style</a:t>
            </a:r>
            <a:endParaRPr lang="nb-NO" noProof="0"/>
          </a:p>
        </p:txBody>
      </p:sp>
      <p:sp>
        <p:nvSpPr>
          <p:cNvPr id="37" name="Picture Placeholder 4">
            <a:extLst>
              <a:ext uri="{FF2B5EF4-FFF2-40B4-BE49-F238E27FC236}">
                <a16:creationId xmlns:a16="http://schemas.microsoft.com/office/drawing/2014/main" id="{8DB62B9B-DA6F-4B28-8109-CB17B37FC575}"/>
              </a:ext>
            </a:extLst>
          </p:cNvPr>
          <p:cNvSpPr>
            <a:spLocks noGrp="1"/>
          </p:cNvSpPr>
          <p:nvPr>
            <p:ph type="pic" sz="quarter" idx="30"/>
          </p:nvPr>
        </p:nvSpPr>
        <p:spPr>
          <a:xfrm>
            <a:off x="380168" y="1002716"/>
            <a:ext cx="3558980" cy="1523583"/>
          </a:xfrm>
          <a:noFill/>
        </p:spPr>
        <p:txBody>
          <a:bodyPr/>
          <a:lstStyle>
            <a:lvl1pPr>
              <a:buNone/>
              <a:defRPr/>
            </a:lvl1pPr>
          </a:lstStyle>
          <a:p>
            <a:r>
              <a:rPr lang="en-US"/>
              <a:t>Click icon to add picture</a:t>
            </a:r>
          </a:p>
        </p:txBody>
      </p:sp>
      <p:sp>
        <p:nvSpPr>
          <p:cNvPr id="35" name="Text Placeholder 21">
            <a:extLst>
              <a:ext uri="{FF2B5EF4-FFF2-40B4-BE49-F238E27FC236}">
                <a16:creationId xmlns:a16="http://schemas.microsoft.com/office/drawing/2014/main" id="{D77A5E11-842C-4FB6-815C-DFB3ABB62700}"/>
              </a:ext>
            </a:extLst>
          </p:cNvPr>
          <p:cNvSpPr>
            <a:spLocks noGrp="1"/>
          </p:cNvSpPr>
          <p:nvPr>
            <p:ph type="body" sz="quarter" idx="28"/>
          </p:nvPr>
        </p:nvSpPr>
        <p:spPr>
          <a:xfrm>
            <a:off x="381050" y="2604949"/>
            <a:ext cx="3558098"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36" name="Content Placeholder 3">
            <a:extLst>
              <a:ext uri="{FF2B5EF4-FFF2-40B4-BE49-F238E27FC236}">
                <a16:creationId xmlns:a16="http://schemas.microsoft.com/office/drawing/2014/main" id="{608D3BA1-A495-4A81-AEDF-108083B425F7}"/>
              </a:ext>
            </a:extLst>
          </p:cNvPr>
          <p:cNvSpPr>
            <a:spLocks noGrp="1"/>
          </p:cNvSpPr>
          <p:nvPr>
            <p:ph sz="half" idx="29"/>
          </p:nvPr>
        </p:nvSpPr>
        <p:spPr>
          <a:xfrm>
            <a:off x="380168" y="3302287"/>
            <a:ext cx="3612984" cy="2366672"/>
          </a:xfrm>
        </p:spPr>
        <p:txBody>
          <a:bodyPr/>
          <a:lstStyle>
            <a:lvl1pPr>
              <a:defRPr sz="2400"/>
            </a:lvl1pPr>
            <a:lvl2pPr>
              <a:defRPr sz="2400"/>
            </a:lvl2pPr>
            <a:lvl3pPr>
              <a:defRPr sz="2400"/>
            </a:lvl3pPr>
            <a:lvl4pPr>
              <a:defRPr sz="2400"/>
            </a:lvl4pPr>
            <a:lvl5pPr>
              <a:defRPr sz="2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34" name="Picture Placeholder 4">
            <a:extLst>
              <a:ext uri="{FF2B5EF4-FFF2-40B4-BE49-F238E27FC236}">
                <a16:creationId xmlns:a16="http://schemas.microsoft.com/office/drawing/2014/main" id="{8DBA5C73-7C13-4B90-AB3C-33800055D04C}"/>
              </a:ext>
            </a:extLst>
          </p:cNvPr>
          <p:cNvSpPr>
            <a:spLocks noGrp="1"/>
          </p:cNvSpPr>
          <p:nvPr>
            <p:ph type="pic" sz="quarter" idx="27"/>
          </p:nvPr>
        </p:nvSpPr>
        <p:spPr>
          <a:xfrm>
            <a:off x="4319317" y="1002716"/>
            <a:ext cx="3556173" cy="1523583"/>
          </a:xfrm>
          <a:noFill/>
        </p:spPr>
        <p:txBody>
          <a:bodyPr/>
          <a:lstStyle>
            <a:lvl1pPr>
              <a:buNone/>
              <a:defRPr/>
            </a:lvl1pPr>
          </a:lstStyle>
          <a:p>
            <a:r>
              <a:rPr lang="en-US"/>
              <a:t>Click icon to add picture</a:t>
            </a:r>
          </a:p>
        </p:txBody>
      </p:sp>
      <p:sp>
        <p:nvSpPr>
          <p:cNvPr id="32" name="Text Placeholder 21">
            <a:extLst>
              <a:ext uri="{FF2B5EF4-FFF2-40B4-BE49-F238E27FC236}">
                <a16:creationId xmlns:a16="http://schemas.microsoft.com/office/drawing/2014/main" id="{A5F10688-3BD3-4100-93E4-DF84C9CFDBE2}"/>
              </a:ext>
            </a:extLst>
          </p:cNvPr>
          <p:cNvSpPr>
            <a:spLocks noGrp="1"/>
          </p:cNvSpPr>
          <p:nvPr>
            <p:ph type="body" sz="quarter" idx="25"/>
          </p:nvPr>
        </p:nvSpPr>
        <p:spPr>
          <a:xfrm>
            <a:off x="4322127" y="2604949"/>
            <a:ext cx="3553363"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33" name="Content Placeholder 3">
            <a:extLst>
              <a:ext uri="{FF2B5EF4-FFF2-40B4-BE49-F238E27FC236}">
                <a16:creationId xmlns:a16="http://schemas.microsoft.com/office/drawing/2014/main" id="{3F640CBC-9652-48BE-BF08-FD238D950C8A}"/>
              </a:ext>
            </a:extLst>
          </p:cNvPr>
          <p:cNvSpPr>
            <a:spLocks noGrp="1"/>
          </p:cNvSpPr>
          <p:nvPr>
            <p:ph sz="half" idx="26"/>
          </p:nvPr>
        </p:nvSpPr>
        <p:spPr>
          <a:xfrm>
            <a:off x="4316509" y="3302287"/>
            <a:ext cx="3612984" cy="2366672"/>
          </a:xfrm>
        </p:spPr>
        <p:txBody>
          <a:bodyPr/>
          <a:lstStyle>
            <a:lvl1pPr>
              <a:defRPr sz="2400"/>
            </a:lvl1pPr>
            <a:lvl2pPr>
              <a:defRPr sz="2400"/>
            </a:lvl2pPr>
            <a:lvl3pPr>
              <a:defRPr sz="2400"/>
            </a:lvl3pPr>
            <a:lvl4pPr>
              <a:defRPr sz="2400"/>
            </a:lvl4pPr>
            <a:lvl5pPr>
              <a:defRPr sz="2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24" name="Picture Placeholder 4">
            <a:extLst>
              <a:ext uri="{FF2B5EF4-FFF2-40B4-BE49-F238E27FC236}">
                <a16:creationId xmlns:a16="http://schemas.microsoft.com/office/drawing/2014/main" id="{A93925D5-5699-4BE0-AEE8-00634046ACBA}"/>
              </a:ext>
            </a:extLst>
          </p:cNvPr>
          <p:cNvSpPr>
            <a:spLocks noGrp="1"/>
          </p:cNvSpPr>
          <p:nvPr>
            <p:ph type="pic" sz="quarter" idx="24"/>
          </p:nvPr>
        </p:nvSpPr>
        <p:spPr>
          <a:xfrm>
            <a:off x="8255658" y="1002716"/>
            <a:ext cx="3556173" cy="1523583"/>
          </a:xfrm>
          <a:noFill/>
        </p:spPr>
        <p:txBody>
          <a:bodyPr/>
          <a:lstStyle>
            <a:lvl1pPr>
              <a:buNone/>
              <a:defRPr/>
            </a:lvl1pPr>
          </a:lstStyle>
          <a:p>
            <a:r>
              <a:rPr lang="en-US"/>
              <a:t>Click icon to add picture</a:t>
            </a:r>
          </a:p>
        </p:txBody>
      </p:sp>
      <p:sp>
        <p:nvSpPr>
          <p:cNvPr id="23" name="Text Placeholder 21">
            <a:extLst>
              <a:ext uri="{FF2B5EF4-FFF2-40B4-BE49-F238E27FC236}">
                <a16:creationId xmlns:a16="http://schemas.microsoft.com/office/drawing/2014/main" id="{7F0F2B16-0190-4211-A226-C7673C0595F2}"/>
              </a:ext>
            </a:extLst>
          </p:cNvPr>
          <p:cNvSpPr>
            <a:spLocks noGrp="1"/>
          </p:cNvSpPr>
          <p:nvPr>
            <p:ph type="body" sz="quarter" idx="18"/>
          </p:nvPr>
        </p:nvSpPr>
        <p:spPr>
          <a:xfrm>
            <a:off x="8258468" y="2604949"/>
            <a:ext cx="3553363"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8252851" y="3302287"/>
            <a:ext cx="3612984" cy="2366672"/>
          </a:xfrm>
        </p:spPr>
        <p:txBody>
          <a:bodyPr/>
          <a:lstStyle>
            <a:lvl1pPr>
              <a:defRPr sz="2400"/>
            </a:lvl1pPr>
            <a:lvl2pPr>
              <a:defRPr sz="2400"/>
            </a:lvl2pPr>
            <a:lvl3pPr>
              <a:defRPr sz="2400"/>
            </a:lvl3pPr>
            <a:lvl4pPr>
              <a:defRPr sz="2400"/>
            </a:lvl4pPr>
            <a:lvl5pPr>
              <a:defRPr sz="24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16" name="Footer Placeholder 4">
            <a:extLst>
              <a:ext uri="{FF2B5EF4-FFF2-40B4-BE49-F238E27FC236}">
                <a16:creationId xmlns:a16="http://schemas.microsoft.com/office/drawing/2014/main" id="{536D8A58-B677-4BBF-8564-3532CB713FA1}"/>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28184599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ire tekstbokser">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80168" y="161944"/>
            <a:ext cx="11431664" cy="754068"/>
          </a:xfrm>
        </p:spPr>
        <p:txBody>
          <a:bodyPr/>
          <a:lstStyle>
            <a:lvl1pPr>
              <a:defRPr/>
            </a:lvl1pPr>
          </a:lstStyle>
          <a:p>
            <a:r>
              <a:rPr lang="en-US" noProof="0"/>
              <a:t>Click to edit Master title style</a:t>
            </a:r>
            <a:endParaRPr lang="nb-NO" noProof="0"/>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80168" y="1003335"/>
            <a:ext cx="1143166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p>
        </p:txBody>
      </p:sp>
      <p:sp>
        <p:nvSpPr>
          <p:cNvPr id="46" name="Text Placeholder 21">
            <a:extLst>
              <a:ext uri="{FF2B5EF4-FFF2-40B4-BE49-F238E27FC236}">
                <a16:creationId xmlns:a16="http://schemas.microsoft.com/office/drawing/2014/main" id="{B72D2E40-18A8-4D11-A79B-F130A143E05C}"/>
              </a:ext>
            </a:extLst>
          </p:cNvPr>
          <p:cNvSpPr>
            <a:spLocks noGrp="1"/>
          </p:cNvSpPr>
          <p:nvPr>
            <p:ph type="body" sz="quarter" idx="30"/>
          </p:nvPr>
        </p:nvSpPr>
        <p:spPr>
          <a:xfrm>
            <a:off x="380168" y="1570739"/>
            <a:ext cx="2703713" cy="494749"/>
          </a:xfrm>
        </p:spPr>
        <p:txBody>
          <a:bodyPr anchor="ctr"/>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45" name="Content Placeholder 3">
            <a:extLst>
              <a:ext uri="{FF2B5EF4-FFF2-40B4-BE49-F238E27FC236}">
                <a16:creationId xmlns:a16="http://schemas.microsoft.com/office/drawing/2014/main" id="{FBF46E5C-C7CD-4024-B778-D17BB07C10CB}"/>
              </a:ext>
            </a:extLst>
          </p:cNvPr>
          <p:cNvSpPr>
            <a:spLocks noGrp="1"/>
          </p:cNvSpPr>
          <p:nvPr>
            <p:ph sz="half" idx="29"/>
          </p:nvPr>
        </p:nvSpPr>
        <p:spPr>
          <a:xfrm>
            <a:off x="380168" y="2307944"/>
            <a:ext cx="2703713" cy="3361014"/>
          </a:xfrm>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44" name="Text Placeholder 21">
            <a:extLst>
              <a:ext uri="{FF2B5EF4-FFF2-40B4-BE49-F238E27FC236}">
                <a16:creationId xmlns:a16="http://schemas.microsoft.com/office/drawing/2014/main" id="{3E2AF5D0-334B-4117-BADC-AC9D08C21C55}"/>
              </a:ext>
            </a:extLst>
          </p:cNvPr>
          <p:cNvSpPr>
            <a:spLocks noGrp="1"/>
          </p:cNvSpPr>
          <p:nvPr>
            <p:ph type="body" sz="quarter" idx="28"/>
          </p:nvPr>
        </p:nvSpPr>
        <p:spPr>
          <a:xfrm>
            <a:off x="3303806" y="1570739"/>
            <a:ext cx="2703713" cy="494749"/>
          </a:xfrm>
        </p:spPr>
        <p:txBody>
          <a:bodyPr anchor="ctr"/>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43" name="Content Placeholder 3">
            <a:extLst>
              <a:ext uri="{FF2B5EF4-FFF2-40B4-BE49-F238E27FC236}">
                <a16:creationId xmlns:a16="http://schemas.microsoft.com/office/drawing/2014/main" id="{542EDCC5-87FC-4341-AA76-9AE955848C54}"/>
              </a:ext>
            </a:extLst>
          </p:cNvPr>
          <p:cNvSpPr>
            <a:spLocks noGrp="1"/>
          </p:cNvSpPr>
          <p:nvPr>
            <p:ph sz="half" idx="27"/>
          </p:nvPr>
        </p:nvSpPr>
        <p:spPr>
          <a:xfrm>
            <a:off x="3303806" y="2307943"/>
            <a:ext cx="2703713" cy="3361015"/>
          </a:xfrm>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42" name="Text Placeholder 21">
            <a:extLst>
              <a:ext uri="{FF2B5EF4-FFF2-40B4-BE49-F238E27FC236}">
                <a16:creationId xmlns:a16="http://schemas.microsoft.com/office/drawing/2014/main" id="{B6D298D6-0193-4F36-B987-5B03BFD64A79}"/>
              </a:ext>
            </a:extLst>
          </p:cNvPr>
          <p:cNvSpPr>
            <a:spLocks noGrp="1"/>
          </p:cNvSpPr>
          <p:nvPr>
            <p:ph type="body" sz="quarter" idx="26"/>
          </p:nvPr>
        </p:nvSpPr>
        <p:spPr>
          <a:xfrm>
            <a:off x="6205962" y="1570739"/>
            <a:ext cx="2703713" cy="494749"/>
          </a:xfrm>
        </p:spPr>
        <p:txBody>
          <a:bodyPr anchor="ctr"/>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41" name="Content Placeholder 3">
            <a:extLst>
              <a:ext uri="{FF2B5EF4-FFF2-40B4-BE49-F238E27FC236}">
                <a16:creationId xmlns:a16="http://schemas.microsoft.com/office/drawing/2014/main" id="{E25FBBCD-FAB3-496C-9023-BEA9649A7EA4}"/>
              </a:ext>
            </a:extLst>
          </p:cNvPr>
          <p:cNvSpPr>
            <a:spLocks noGrp="1"/>
          </p:cNvSpPr>
          <p:nvPr>
            <p:ph sz="half" idx="25"/>
          </p:nvPr>
        </p:nvSpPr>
        <p:spPr>
          <a:xfrm>
            <a:off x="6205962" y="2307944"/>
            <a:ext cx="2703713" cy="3361014"/>
          </a:xfrm>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25" name="Text Placeholder 21">
            <a:extLst>
              <a:ext uri="{FF2B5EF4-FFF2-40B4-BE49-F238E27FC236}">
                <a16:creationId xmlns:a16="http://schemas.microsoft.com/office/drawing/2014/main" id="{84EBD52D-9372-4482-9683-865699B9658F}"/>
              </a:ext>
            </a:extLst>
          </p:cNvPr>
          <p:cNvSpPr>
            <a:spLocks noGrp="1"/>
          </p:cNvSpPr>
          <p:nvPr>
            <p:ph type="body" sz="quarter" idx="24"/>
          </p:nvPr>
        </p:nvSpPr>
        <p:spPr>
          <a:xfrm>
            <a:off x="9108118" y="1570739"/>
            <a:ext cx="2703713" cy="494749"/>
          </a:xfrm>
        </p:spPr>
        <p:txBody>
          <a:bodyPr anchor="ctr"/>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108118" y="2307943"/>
            <a:ext cx="2703713" cy="3361013"/>
          </a:xfrm>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16" name="Footer Placeholder 4">
            <a:extLst>
              <a:ext uri="{FF2B5EF4-FFF2-40B4-BE49-F238E27FC236}">
                <a16:creationId xmlns:a16="http://schemas.microsoft.com/office/drawing/2014/main" id="{AE5EE307-16A7-4BB4-826C-FE03F2BC5A6B}"/>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15891108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ire bilder topp">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7F856006-F837-40CC-A206-116358E5158A}"/>
              </a:ext>
            </a:extLst>
          </p:cNvPr>
          <p:cNvSpPr>
            <a:spLocks noGrp="1"/>
          </p:cNvSpPr>
          <p:nvPr>
            <p:ph type="title"/>
          </p:nvPr>
        </p:nvSpPr>
        <p:spPr>
          <a:xfrm>
            <a:off x="380168" y="161944"/>
            <a:ext cx="11431664" cy="754068"/>
          </a:xfrm>
        </p:spPr>
        <p:txBody>
          <a:bodyPr/>
          <a:lstStyle>
            <a:lvl1pPr>
              <a:defRPr/>
            </a:lvl1pPr>
          </a:lstStyle>
          <a:p>
            <a:r>
              <a:rPr lang="en-US" noProof="0"/>
              <a:t>Click to edit Master title style</a:t>
            </a:r>
            <a:endParaRPr lang="nb-NO" noProof="0"/>
          </a:p>
        </p:txBody>
      </p:sp>
      <p:sp>
        <p:nvSpPr>
          <p:cNvPr id="21" name="Picture Placeholder 4">
            <a:extLst>
              <a:ext uri="{FF2B5EF4-FFF2-40B4-BE49-F238E27FC236}">
                <a16:creationId xmlns:a16="http://schemas.microsoft.com/office/drawing/2014/main" id="{DC80BDF2-BFAE-4432-9B71-EC93BBDB2643}"/>
              </a:ext>
            </a:extLst>
          </p:cNvPr>
          <p:cNvSpPr>
            <a:spLocks noGrp="1"/>
          </p:cNvSpPr>
          <p:nvPr>
            <p:ph type="pic" sz="quarter" idx="23"/>
          </p:nvPr>
        </p:nvSpPr>
        <p:spPr>
          <a:xfrm>
            <a:off x="380167" y="1002716"/>
            <a:ext cx="2716859" cy="1523583"/>
          </a:xfrm>
          <a:noFill/>
        </p:spPr>
        <p:txBody>
          <a:bodyPr/>
          <a:lstStyle>
            <a:lvl1pPr>
              <a:buNone/>
              <a:defRPr/>
            </a:lvl1pPr>
          </a:lstStyle>
          <a:p>
            <a:r>
              <a:rPr lang="en-US"/>
              <a:t>Click icon to add picture</a:t>
            </a:r>
          </a:p>
        </p:txBody>
      </p:sp>
      <p:sp>
        <p:nvSpPr>
          <p:cNvPr id="16" name="Subtitle 2">
            <a:extLst>
              <a:ext uri="{FF2B5EF4-FFF2-40B4-BE49-F238E27FC236}">
                <a16:creationId xmlns:a16="http://schemas.microsoft.com/office/drawing/2014/main" id="{11FE7522-682F-43A2-922B-D0B51A4624B9}"/>
              </a:ext>
            </a:extLst>
          </p:cNvPr>
          <p:cNvSpPr>
            <a:spLocks noGrp="1"/>
          </p:cNvSpPr>
          <p:nvPr>
            <p:ph type="subTitle" idx="13"/>
          </p:nvPr>
        </p:nvSpPr>
        <p:spPr>
          <a:xfrm>
            <a:off x="380168" y="2604949"/>
            <a:ext cx="2716858" cy="494749"/>
          </a:xfrm>
        </p:spPr>
        <p:txBody>
          <a:bodyPr anchor="t"/>
          <a:lstStyle>
            <a:lvl1pPr marL="0" indent="0" algn="l">
              <a:buNone/>
              <a:defRPr sz="15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p>
        </p:txBody>
      </p:sp>
      <p:sp>
        <p:nvSpPr>
          <p:cNvPr id="30" name="Content Placeholder 3">
            <a:extLst>
              <a:ext uri="{FF2B5EF4-FFF2-40B4-BE49-F238E27FC236}">
                <a16:creationId xmlns:a16="http://schemas.microsoft.com/office/drawing/2014/main" id="{480D74DD-4A50-49DD-9306-A23A22079643}"/>
              </a:ext>
            </a:extLst>
          </p:cNvPr>
          <p:cNvSpPr>
            <a:spLocks noGrp="1"/>
          </p:cNvSpPr>
          <p:nvPr>
            <p:ph sz="half" idx="30"/>
          </p:nvPr>
        </p:nvSpPr>
        <p:spPr>
          <a:xfrm>
            <a:off x="380167" y="3292760"/>
            <a:ext cx="2716858" cy="2376198"/>
          </a:xfrm>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5" name="Picture Placeholder 4">
            <a:extLst>
              <a:ext uri="{FF2B5EF4-FFF2-40B4-BE49-F238E27FC236}">
                <a16:creationId xmlns:a16="http://schemas.microsoft.com/office/drawing/2014/main" id="{E388075E-3AFC-4298-92EB-455858EE4D00}"/>
              </a:ext>
            </a:extLst>
          </p:cNvPr>
          <p:cNvSpPr>
            <a:spLocks noGrp="1"/>
          </p:cNvSpPr>
          <p:nvPr>
            <p:ph type="pic" sz="quarter" idx="22"/>
          </p:nvPr>
        </p:nvSpPr>
        <p:spPr>
          <a:xfrm>
            <a:off x="3286577" y="1002716"/>
            <a:ext cx="2716859" cy="1523583"/>
          </a:xfrm>
          <a:noFill/>
        </p:spPr>
        <p:txBody>
          <a:bodyPr/>
          <a:lstStyle>
            <a:lvl1pPr>
              <a:buNone/>
              <a:defRPr/>
            </a:lvl1pPr>
          </a:lstStyle>
          <a:p>
            <a:r>
              <a:rPr lang="en-US"/>
              <a:t>Click icon to add picture</a:t>
            </a:r>
          </a:p>
        </p:txBody>
      </p:sp>
      <p:sp>
        <p:nvSpPr>
          <p:cNvPr id="22" name="Text Placeholder 21">
            <a:extLst>
              <a:ext uri="{FF2B5EF4-FFF2-40B4-BE49-F238E27FC236}">
                <a16:creationId xmlns:a16="http://schemas.microsoft.com/office/drawing/2014/main" id="{C5EE1A38-0897-4573-99F1-2AAFFB9267F8}"/>
              </a:ext>
            </a:extLst>
          </p:cNvPr>
          <p:cNvSpPr>
            <a:spLocks noGrp="1"/>
          </p:cNvSpPr>
          <p:nvPr>
            <p:ph type="body" sz="quarter" idx="17"/>
          </p:nvPr>
        </p:nvSpPr>
        <p:spPr>
          <a:xfrm>
            <a:off x="3286578" y="2604949"/>
            <a:ext cx="2716858" cy="494749"/>
          </a:xfrm>
        </p:spPr>
        <p:txBody>
          <a:bodyPr anchor="t"/>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29" name="Content Placeholder 3">
            <a:extLst>
              <a:ext uri="{FF2B5EF4-FFF2-40B4-BE49-F238E27FC236}">
                <a16:creationId xmlns:a16="http://schemas.microsoft.com/office/drawing/2014/main" id="{71E44F0B-F496-4E85-AC77-361685F3DAE7}"/>
              </a:ext>
            </a:extLst>
          </p:cNvPr>
          <p:cNvSpPr>
            <a:spLocks noGrp="1"/>
          </p:cNvSpPr>
          <p:nvPr>
            <p:ph sz="half" idx="29"/>
          </p:nvPr>
        </p:nvSpPr>
        <p:spPr>
          <a:xfrm>
            <a:off x="3286578" y="3292761"/>
            <a:ext cx="2716858" cy="2376198"/>
          </a:xfrm>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25" name="Picture Placeholder 4">
            <a:extLst>
              <a:ext uri="{FF2B5EF4-FFF2-40B4-BE49-F238E27FC236}">
                <a16:creationId xmlns:a16="http://schemas.microsoft.com/office/drawing/2014/main" id="{3D1BDEE6-8393-45A2-903D-6459074B303C}"/>
              </a:ext>
            </a:extLst>
          </p:cNvPr>
          <p:cNvSpPr>
            <a:spLocks noGrp="1"/>
          </p:cNvSpPr>
          <p:nvPr>
            <p:ph type="pic" sz="quarter" idx="25"/>
          </p:nvPr>
        </p:nvSpPr>
        <p:spPr>
          <a:xfrm>
            <a:off x="6192988" y="1002716"/>
            <a:ext cx="2716859" cy="1523583"/>
          </a:xfrm>
          <a:noFill/>
        </p:spPr>
        <p:txBody>
          <a:bodyPr/>
          <a:lstStyle>
            <a:lvl1pPr>
              <a:buNone/>
              <a:defRPr/>
            </a:lvl1pPr>
          </a:lstStyle>
          <a:p>
            <a:r>
              <a:rPr lang="en-US"/>
              <a:t>Click icon to add picture</a:t>
            </a:r>
          </a:p>
        </p:txBody>
      </p:sp>
      <p:sp>
        <p:nvSpPr>
          <p:cNvPr id="20" name="Text Placeholder 21">
            <a:extLst>
              <a:ext uri="{FF2B5EF4-FFF2-40B4-BE49-F238E27FC236}">
                <a16:creationId xmlns:a16="http://schemas.microsoft.com/office/drawing/2014/main" id="{2D7B525A-A39D-4409-889F-3E50319F94F3}"/>
              </a:ext>
            </a:extLst>
          </p:cNvPr>
          <p:cNvSpPr>
            <a:spLocks noGrp="1"/>
          </p:cNvSpPr>
          <p:nvPr>
            <p:ph type="body" sz="quarter" idx="24"/>
          </p:nvPr>
        </p:nvSpPr>
        <p:spPr>
          <a:xfrm>
            <a:off x="6192988" y="2604949"/>
            <a:ext cx="2716858" cy="494749"/>
          </a:xfrm>
        </p:spPr>
        <p:txBody>
          <a:bodyPr anchor="t"/>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28" name="Content Placeholder 3">
            <a:extLst>
              <a:ext uri="{FF2B5EF4-FFF2-40B4-BE49-F238E27FC236}">
                <a16:creationId xmlns:a16="http://schemas.microsoft.com/office/drawing/2014/main" id="{A3C6FFF7-1BD6-4C2E-949A-7AEAD2340CC4}"/>
              </a:ext>
            </a:extLst>
          </p:cNvPr>
          <p:cNvSpPr>
            <a:spLocks noGrp="1"/>
          </p:cNvSpPr>
          <p:nvPr>
            <p:ph sz="half" idx="28"/>
          </p:nvPr>
        </p:nvSpPr>
        <p:spPr>
          <a:xfrm>
            <a:off x="6192988" y="3292761"/>
            <a:ext cx="2716858" cy="2376198"/>
          </a:xfrm>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9094974" y="1040821"/>
            <a:ext cx="2716858" cy="1523583"/>
          </a:xfrm>
          <a:noFill/>
        </p:spPr>
        <p:txBody>
          <a:bodyPr/>
          <a:lstStyle>
            <a:lvl1pPr>
              <a:buNone/>
              <a:defRPr/>
            </a:lvl1pPr>
          </a:lstStyle>
          <a:p>
            <a:r>
              <a:rPr lang="en-US"/>
              <a:t>Click icon to add picture</a:t>
            </a:r>
          </a:p>
        </p:txBody>
      </p:sp>
      <p:sp>
        <p:nvSpPr>
          <p:cNvPr id="26" name="Text Placeholder 21">
            <a:extLst>
              <a:ext uri="{FF2B5EF4-FFF2-40B4-BE49-F238E27FC236}">
                <a16:creationId xmlns:a16="http://schemas.microsoft.com/office/drawing/2014/main" id="{22AA6F0B-4FE7-4E1E-A833-9372AA448897}"/>
              </a:ext>
            </a:extLst>
          </p:cNvPr>
          <p:cNvSpPr>
            <a:spLocks noGrp="1"/>
          </p:cNvSpPr>
          <p:nvPr>
            <p:ph type="body" sz="quarter" idx="26"/>
          </p:nvPr>
        </p:nvSpPr>
        <p:spPr>
          <a:xfrm>
            <a:off x="9094974" y="2604949"/>
            <a:ext cx="2716858" cy="494749"/>
          </a:xfrm>
        </p:spPr>
        <p:txBody>
          <a:bodyPr anchor="t"/>
          <a:lstStyle>
            <a:lvl1pPr>
              <a:buNone/>
              <a:defRPr lang="en-US" sz="1500" kern="1200" dirty="0">
                <a:solidFill>
                  <a:schemeClr val="tx1"/>
                </a:solidFill>
                <a:latin typeface="+mn-lt"/>
                <a:ea typeface="+mn-ea"/>
                <a:cs typeface="+mn-cs"/>
              </a:defRPr>
            </a:lvl1pPr>
          </a:lstStyle>
          <a:p>
            <a:pPr lvl="0"/>
            <a:r>
              <a:rPr lang="en-US"/>
              <a:t>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094974" y="3292761"/>
            <a:ext cx="2716858" cy="2376197"/>
          </a:xfrm>
        </p:spPr>
        <p:txBody>
          <a:bodyPr/>
          <a:lstStyle>
            <a:lvl1pPr>
              <a:defRPr sz="1200"/>
            </a:lvl1pPr>
            <a:lvl2pPr>
              <a:defRPr sz="1200"/>
            </a:lvl2pPr>
            <a:lvl3pPr>
              <a:defRPr sz="1200"/>
            </a:lvl3pPr>
            <a:lvl4pPr>
              <a:defRPr sz="1200"/>
            </a:lvl4pPr>
            <a:lvl5pPr>
              <a:defRPr sz="1200"/>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a:p>
        </p:txBody>
      </p:sp>
      <p:sp>
        <p:nvSpPr>
          <p:cNvPr id="19" name="Footer Placeholder 4">
            <a:extLst>
              <a:ext uri="{FF2B5EF4-FFF2-40B4-BE49-F238E27FC236}">
                <a16:creationId xmlns:a16="http://schemas.microsoft.com/office/drawing/2014/main" id="{9C3F215E-98D7-4E75-AF2C-6DC421F9F514}"/>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10289949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o bilder ">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00F89B0E-F421-45EF-8C78-C84FEFC483DF}"/>
              </a:ext>
            </a:extLst>
          </p:cNvPr>
          <p:cNvSpPr>
            <a:spLocks noGrp="1"/>
          </p:cNvSpPr>
          <p:nvPr>
            <p:ph type="title"/>
          </p:nvPr>
        </p:nvSpPr>
        <p:spPr>
          <a:xfrm>
            <a:off x="380168" y="161944"/>
            <a:ext cx="11431664" cy="754068"/>
          </a:xfrm>
        </p:spPr>
        <p:txBody>
          <a:bodyPr/>
          <a:lstStyle>
            <a:lvl1pPr>
              <a:defRPr/>
            </a:lvl1pPr>
          </a:lstStyle>
          <a:p>
            <a:r>
              <a:rPr lang="en-US" noProof="0"/>
              <a:t>Click to edit Master title style</a:t>
            </a:r>
            <a:endParaRPr lang="nb-NO" noProof="0"/>
          </a:p>
        </p:txBody>
      </p:sp>
      <p:sp>
        <p:nvSpPr>
          <p:cNvPr id="23" name="Subtitle 2">
            <a:extLst>
              <a:ext uri="{FF2B5EF4-FFF2-40B4-BE49-F238E27FC236}">
                <a16:creationId xmlns:a16="http://schemas.microsoft.com/office/drawing/2014/main" id="{F7BB50C2-6F95-4C0A-8590-741501231A71}"/>
              </a:ext>
            </a:extLst>
          </p:cNvPr>
          <p:cNvSpPr>
            <a:spLocks noGrp="1"/>
          </p:cNvSpPr>
          <p:nvPr>
            <p:ph type="subTitle" idx="13"/>
          </p:nvPr>
        </p:nvSpPr>
        <p:spPr>
          <a:xfrm>
            <a:off x="380168" y="1003335"/>
            <a:ext cx="1143166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p>
        </p:txBody>
      </p:sp>
      <p:sp>
        <p:nvSpPr>
          <p:cNvPr id="2" name="Picture Placeholder 1">
            <a:extLst>
              <a:ext uri="{FF2B5EF4-FFF2-40B4-BE49-F238E27FC236}">
                <a16:creationId xmlns:a16="http://schemas.microsoft.com/office/drawing/2014/main" id="{D0001077-9CBF-4E3B-BC21-E948C160E969}"/>
              </a:ext>
            </a:extLst>
          </p:cNvPr>
          <p:cNvSpPr>
            <a:spLocks noGrp="1"/>
          </p:cNvSpPr>
          <p:nvPr>
            <p:ph type="pic" sz="quarter" idx="20"/>
          </p:nvPr>
        </p:nvSpPr>
        <p:spPr>
          <a:xfrm>
            <a:off x="380168" y="1729109"/>
            <a:ext cx="5611759" cy="3948448"/>
          </a:xfrm>
          <a:prstGeom prst="rect">
            <a:avLst/>
          </a:prstGeom>
          <a:noFill/>
        </p:spPr>
        <p:txBody>
          <a:bodyPr lIns="0" tIns="0" rIns="0" bIns="0"/>
          <a:lstStyle>
            <a:lvl1pPr>
              <a:buNone/>
              <a:defRPr/>
            </a:lvl1pPr>
          </a:lstStyle>
          <a:p>
            <a:r>
              <a:rPr lang="en-US"/>
              <a:t>Click icon to add picture</a:t>
            </a:r>
          </a:p>
        </p:txBody>
      </p:sp>
      <p:sp>
        <p:nvSpPr>
          <p:cNvPr id="13" name="Text Placeholder 12">
            <a:extLst>
              <a:ext uri="{FF2B5EF4-FFF2-40B4-BE49-F238E27FC236}">
                <a16:creationId xmlns:a16="http://schemas.microsoft.com/office/drawing/2014/main" id="{D41D3FFA-A749-48E7-93B6-E3608A598DAF}"/>
              </a:ext>
            </a:extLst>
          </p:cNvPr>
          <p:cNvSpPr>
            <a:spLocks noGrp="1"/>
          </p:cNvSpPr>
          <p:nvPr>
            <p:ph type="body" sz="quarter" idx="15" hasCustomPrompt="1"/>
          </p:nvPr>
        </p:nvSpPr>
        <p:spPr>
          <a:xfrm>
            <a:off x="380168" y="5875993"/>
            <a:ext cx="5611760" cy="182608"/>
          </a:xfrm>
        </p:spPr>
        <p:txBody>
          <a:bodyPr/>
          <a:lstStyle>
            <a:lvl1pPr marL="0" indent="0" algn="r">
              <a:buNone/>
              <a:defRPr sz="750">
                <a:solidFill>
                  <a:srgbClr val="524B48"/>
                </a:solidFill>
              </a:defRPr>
            </a:lvl1pPr>
          </a:lstStyle>
          <a:p>
            <a:pPr lvl="0"/>
            <a:r>
              <a:rPr lang="nb-NO"/>
              <a:t>Fotokreditt / Bildetekst</a:t>
            </a:r>
            <a:endParaRPr lang="en-US"/>
          </a:p>
        </p:txBody>
      </p:sp>
      <p:sp>
        <p:nvSpPr>
          <p:cNvPr id="3" name="Picture Placeholder 2">
            <a:extLst>
              <a:ext uri="{FF2B5EF4-FFF2-40B4-BE49-F238E27FC236}">
                <a16:creationId xmlns:a16="http://schemas.microsoft.com/office/drawing/2014/main" id="{BB89F89F-F92D-4257-8097-9A576478EB56}"/>
              </a:ext>
            </a:extLst>
          </p:cNvPr>
          <p:cNvSpPr>
            <a:spLocks noGrp="1"/>
          </p:cNvSpPr>
          <p:nvPr>
            <p:ph type="pic" sz="quarter" idx="21"/>
          </p:nvPr>
        </p:nvSpPr>
        <p:spPr>
          <a:xfrm>
            <a:off x="6172201" y="1729109"/>
            <a:ext cx="5611759" cy="3948448"/>
          </a:xfrm>
          <a:prstGeom prst="rect">
            <a:avLst/>
          </a:prstGeom>
          <a:noFill/>
        </p:spPr>
        <p:txBody>
          <a:bodyPr lIns="0" tIns="0" rIns="0" bIns="0"/>
          <a:lstStyle>
            <a:lvl1pPr>
              <a:buNone/>
              <a:defRPr/>
            </a:lvl1pPr>
          </a:lstStyle>
          <a:p>
            <a:r>
              <a:rPr lang="en-US"/>
              <a:t>Click icon to add picture</a:t>
            </a:r>
          </a:p>
        </p:txBody>
      </p:sp>
      <p:sp>
        <p:nvSpPr>
          <p:cNvPr id="14" name="Text Placeholder 12">
            <a:extLst>
              <a:ext uri="{FF2B5EF4-FFF2-40B4-BE49-F238E27FC236}">
                <a16:creationId xmlns:a16="http://schemas.microsoft.com/office/drawing/2014/main" id="{BD368394-9DFE-49F7-8B3A-C5D11ABAF3C1}"/>
              </a:ext>
            </a:extLst>
          </p:cNvPr>
          <p:cNvSpPr>
            <a:spLocks noGrp="1"/>
          </p:cNvSpPr>
          <p:nvPr>
            <p:ph type="body" sz="quarter" idx="16" hasCustomPrompt="1"/>
          </p:nvPr>
        </p:nvSpPr>
        <p:spPr>
          <a:xfrm>
            <a:off x="6200072" y="5875993"/>
            <a:ext cx="5583887" cy="182608"/>
          </a:xfrm>
        </p:spPr>
        <p:txBody>
          <a:bodyPr/>
          <a:lstStyle>
            <a:lvl1pPr marL="0" indent="0" algn="r">
              <a:buNone/>
              <a:defRPr sz="750">
                <a:solidFill>
                  <a:srgbClr val="524B48"/>
                </a:solidFill>
              </a:defRPr>
            </a:lvl1pPr>
          </a:lstStyle>
          <a:p>
            <a:pPr lvl="0"/>
            <a:r>
              <a:rPr lang="nb-NO"/>
              <a:t>Fotokreditt / Bildetekst</a:t>
            </a:r>
            <a:endParaRPr lang="en-US"/>
          </a:p>
        </p:txBody>
      </p:sp>
      <p:sp>
        <p:nvSpPr>
          <p:cNvPr id="10" name="Footer Placeholder 4">
            <a:extLst>
              <a:ext uri="{FF2B5EF4-FFF2-40B4-BE49-F238E27FC236}">
                <a16:creationId xmlns:a16="http://schemas.microsoft.com/office/drawing/2014/main" id="{E78C22F4-77A5-4B84-BD5E-2A59A32FB50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8" name="Slide Number Placeholder 17">
            <a:extLst>
              <a:ext uri="{FF2B5EF4-FFF2-40B4-BE49-F238E27FC236}">
                <a16:creationId xmlns:a16="http://schemas.microsoft.com/office/drawing/2014/main" id="{FAE41322-259C-45E1-8EBA-CD9AEBC31A7F}"/>
              </a:ext>
            </a:extLst>
          </p:cNvPr>
          <p:cNvSpPr>
            <a:spLocks noGrp="1"/>
          </p:cNvSpPr>
          <p:nvPr>
            <p:ph type="sldNum" sz="quarter" idx="19"/>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19139036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re bilder">
    <p:spTree>
      <p:nvGrpSpPr>
        <p:cNvPr id="1" name=""/>
        <p:cNvGrpSpPr/>
        <p:nvPr/>
      </p:nvGrpSpPr>
      <p:grpSpPr>
        <a:xfrm>
          <a:off x="0" y="0"/>
          <a:ext cx="0" cy="0"/>
          <a:chOff x="0" y="0"/>
          <a:chExt cx="0" cy="0"/>
        </a:xfrm>
      </p:grpSpPr>
      <p:sp>
        <p:nvSpPr>
          <p:cNvPr id="25" name="Title 1">
            <a:extLst>
              <a:ext uri="{FF2B5EF4-FFF2-40B4-BE49-F238E27FC236}">
                <a16:creationId xmlns:a16="http://schemas.microsoft.com/office/drawing/2014/main" id="{53F87D86-02F1-4288-ADF3-CFC53D24CE4F}"/>
              </a:ext>
            </a:extLst>
          </p:cNvPr>
          <p:cNvSpPr>
            <a:spLocks noGrp="1"/>
          </p:cNvSpPr>
          <p:nvPr>
            <p:ph type="title"/>
          </p:nvPr>
        </p:nvSpPr>
        <p:spPr>
          <a:xfrm>
            <a:off x="380168" y="161944"/>
            <a:ext cx="11431664" cy="754068"/>
          </a:xfrm>
        </p:spPr>
        <p:txBody>
          <a:bodyPr/>
          <a:lstStyle>
            <a:lvl1pPr>
              <a:defRPr/>
            </a:lvl1pPr>
          </a:lstStyle>
          <a:p>
            <a:r>
              <a:rPr lang="en-US" noProof="0"/>
              <a:t>Click to edit Master title style</a:t>
            </a:r>
            <a:endParaRPr lang="nb-NO" noProof="0"/>
          </a:p>
        </p:txBody>
      </p:sp>
      <p:sp>
        <p:nvSpPr>
          <p:cNvPr id="29" name="Text Placeholder 21">
            <a:extLst>
              <a:ext uri="{FF2B5EF4-FFF2-40B4-BE49-F238E27FC236}">
                <a16:creationId xmlns:a16="http://schemas.microsoft.com/office/drawing/2014/main" id="{78A54228-A18C-49D4-8BAE-55234982E140}"/>
              </a:ext>
            </a:extLst>
          </p:cNvPr>
          <p:cNvSpPr>
            <a:spLocks noGrp="1"/>
          </p:cNvSpPr>
          <p:nvPr>
            <p:ph type="body" sz="quarter" idx="22"/>
          </p:nvPr>
        </p:nvSpPr>
        <p:spPr>
          <a:xfrm>
            <a:off x="380168"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8" name="Picture Placeholder 7">
            <a:extLst>
              <a:ext uri="{FF2B5EF4-FFF2-40B4-BE49-F238E27FC236}">
                <a16:creationId xmlns:a16="http://schemas.microsoft.com/office/drawing/2014/main" id="{E37AE244-E30D-4FB2-98A6-B9EC37B05A95}"/>
              </a:ext>
            </a:extLst>
          </p:cNvPr>
          <p:cNvSpPr>
            <a:spLocks noGrp="1"/>
          </p:cNvSpPr>
          <p:nvPr>
            <p:ph type="pic" sz="quarter" idx="26"/>
          </p:nvPr>
        </p:nvSpPr>
        <p:spPr>
          <a:xfrm>
            <a:off x="380170" y="1710901"/>
            <a:ext cx="3524319" cy="3958058"/>
          </a:xfrm>
          <a:prstGeom prst="rect">
            <a:avLst/>
          </a:prstGeom>
          <a:noFill/>
        </p:spPr>
        <p:txBody>
          <a:bodyPr lIns="0" tIns="0" rIns="0" bIns="0"/>
          <a:lstStyle/>
          <a:p>
            <a:r>
              <a:rPr lang="en-US"/>
              <a:t>Click icon to add picture</a:t>
            </a:r>
          </a:p>
        </p:txBody>
      </p:sp>
      <p:sp>
        <p:nvSpPr>
          <p:cNvPr id="27" name="Text Placeholder 21">
            <a:extLst>
              <a:ext uri="{FF2B5EF4-FFF2-40B4-BE49-F238E27FC236}">
                <a16:creationId xmlns:a16="http://schemas.microsoft.com/office/drawing/2014/main" id="{16109106-4360-48AE-97EE-22C402C46E31}"/>
              </a:ext>
            </a:extLst>
          </p:cNvPr>
          <p:cNvSpPr>
            <a:spLocks noGrp="1"/>
          </p:cNvSpPr>
          <p:nvPr>
            <p:ph type="body" sz="quarter" idx="20"/>
          </p:nvPr>
        </p:nvSpPr>
        <p:spPr>
          <a:xfrm>
            <a:off x="4333840"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9" name="Picture Placeholder 8">
            <a:extLst>
              <a:ext uri="{FF2B5EF4-FFF2-40B4-BE49-F238E27FC236}">
                <a16:creationId xmlns:a16="http://schemas.microsoft.com/office/drawing/2014/main" id="{4CA0C917-5130-4608-85A6-627EB2AFD5D9}"/>
              </a:ext>
            </a:extLst>
          </p:cNvPr>
          <p:cNvSpPr>
            <a:spLocks noGrp="1"/>
          </p:cNvSpPr>
          <p:nvPr>
            <p:ph type="pic" sz="quarter" idx="27"/>
          </p:nvPr>
        </p:nvSpPr>
        <p:spPr>
          <a:xfrm>
            <a:off x="4333842" y="1703168"/>
            <a:ext cx="3524319" cy="3958058"/>
          </a:xfrm>
          <a:prstGeom prst="rect">
            <a:avLst/>
          </a:prstGeom>
          <a:noFill/>
        </p:spPr>
        <p:txBody>
          <a:bodyPr lIns="0" tIns="0" rIns="0" bIns="0"/>
          <a:lstStyle/>
          <a:p>
            <a:r>
              <a:rPr lang="en-US"/>
              <a:t>Click icon to add picture</a:t>
            </a:r>
          </a:p>
        </p:txBody>
      </p:sp>
      <p:sp>
        <p:nvSpPr>
          <p:cNvPr id="23" name="Text Placeholder 21">
            <a:extLst>
              <a:ext uri="{FF2B5EF4-FFF2-40B4-BE49-F238E27FC236}">
                <a16:creationId xmlns:a16="http://schemas.microsoft.com/office/drawing/2014/main" id="{7F0F2B16-0190-4211-A226-C7673C0595F2}"/>
              </a:ext>
            </a:extLst>
          </p:cNvPr>
          <p:cNvSpPr>
            <a:spLocks noGrp="1"/>
          </p:cNvSpPr>
          <p:nvPr>
            <p:ph type="body" sz="quarter" idx="18"/>
          </p:nvPr>
        </p:nvSpPr>
        <p:spPr>
          <a:xfrm>
            <a:off x="8287512" y="1003335"/>
            <a:ext cx="3524319" cy="494749"/>
          </a:xfrm>
        </p:spPr>
        <p:txBody>
          <a:bodyPr anchor="t"/>
          <a:lstStyle>
            <a:lvl1pPr>
              <a:buNone/>
              <a:defRPr lang="en-US" sz="1800" kern="1200" dirty="0">
                <a:solidFill>
                  <a:schemeClr val="tx1"/>
                </a:solidFill>
                <a:latin typeface="+mn-lt"/>
                <a:ea typeface="+mn-ea"/>
                <a:cs typeface="+mn-cs"/>
              </a:defRPr>
            </a:lvl1pPr>
          </a:lstStyle>
          <a:p>
            <a:pPr lvl="0"/>
            <a:r>
              <a:rPr lang="en-US"/>
              <a:t>Edit Master text styles</a:t>
            </a:r>
          </a:p>
        </p:txBody>
      </p:sp>
      <p:sp>
        <p:nvSpPr>
          <p:cNvPr id="10" name="Picture Placeholder 9">
            <a:extLst>
              <a:ext uri="{FF2B5EF4-FFF2-40B4-BE49-F238E27FC236}">
                <a16:creationId xmlns:a16="http://schemas.microsoft.com/office/drawing/2014/main" id="{B0C61C4C-3830-4483-B223-21FD6F02122E}"/>
              </a:ext>
            </a:extLst>
          </p:cNvPr>
          <p:cNvSpPr>
            <a:spLocks noGrp="1"/>
          </p:cNvSpPr>
          <p:nvPr>
            <p:ph type="pic" sz="quarter" idx="28"/>
          </p:nvPr>
        </p:nvSpPr>
        <p:spPr>
          <a:xfrm>
            <a:off x="8287514" y="1703168"/>
            <a:ext cx="3524319" cy="3958058"/>
          </a:xfrm>
          <a:prstGeom prst="rect">
            <a:avLst/>
          </a:prstGeom>
          <a:noFill/>
        </p:spPr>
        <p:txBody>
          <a:bodyPr lIns="0" tIns="0" rIns="0" bIns="0"/>
          <a:lstStyle/>
          <a:p>
            <a:r>
              <a:rPr lang="en-US"/>
              <a:t>Click icon to add picture</a:t>
            </a:r>
          </a:p>
        </p:txBody>
      </p:sp>
      <p:sp>
        <p:nvSpPr>
          <p:cNvPr id="11" name="Footer Placeholder 4">
            <a:extLst>
              <a:ext uri="{FF2B5EF4-FFF2-40B4-BE49-F238E27FC236}">
                <a16:creationId xmlns:a16="http://schemas.microsoft.com/office/drawing/2014/main" id="{BBD9063C-F778-46E7-8697-C72B9C1AA8F0}"/>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21092121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Stort bilde utfyllend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5C0B4E6-5502-441C-BDE1-D20B190815FA}"/>
              </a:ext>
            </a:extLst>
          </p:cNvPr>
          <p:cNvSpPr>
            <a:spLocks noGrp="1"/>
          </p:cNvSpPr>
          <p:nvPr>
            <p:ph type="title"/>
          </p:nvPr>
        </p:nvSpPr>
        <p:spPr>
          <a:xfrm>
            <a:off x="380168" y="161944"/>
            <a:ext cx="11431664" cy="754068"/>
          </a:xfrm>
        </p:spPr>
        <p:txBody>
          <a:bodyPr/>
          <a:lstStyle>
            <a:lvl1pPr>
              <a:defRPr sz="3500"/>
            </a:lvl1pPr>
          </a:lstStyle>
          <a:p>
            <a:r>
              <a:rPr lang="en-US" noProof="0"/>
              <a:t>Click to edit Master title style</a:t>
            </a:r>
            <a:endParaRPr lang="nb-NO" noProof="0"/>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0" y="1180008"/>
            <a:ext cx="12192000" cy="5677992"/>
          </a:xfrm>
          <a:noFill/>
        </p:spPr>
        <p:txBody>
          <a:bodyPr/>
          <a:lstStyle>
            <a:lvl1pPr>
              <a:buNone/>
              <a:defRPr/>
            </a:lvl1pPr>
          </a:lstStyle>
          <a:p>
            <a:r>
              <a:rPr lang="en-US"/>
              <a:t>Click icon to add picture</a:t>
            </a:r>
          </a:p>
        </p:txBody>
      </p:sp>
      <p:sp>
        <p:nvSpPr>
          <p:cNvPr id="5" name="Text Placeholder 4" descr="Logo Universitetet i oslo">
            <a:extLst>
              <a:ext uri="{FF2B5EF4-FFF2-40B4-BE49-F238E27FC236}">
                <a16:creationId xmlns:a16="http://schemas.microsoft.com/office/drawing/2014/main" id="{47006D2C-998F-4DB7-B481-B9B3DCDC0DAF}"/>
              </a:ext>
            </a:extLst>
          </p:cNvPr>
          <p:cNvSpPr>
            <a:spLocks noGrp="1"/>
          </p:cNvSpPr>
          <p:nvPr>
            <p:ph type="body" sz="quarter" idx="28"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a:t> </a:t>
            </a:r>
            <a:endParaRPr lang="en-US"/>
          </a:p>
        </p:txBody>
      </p:sp>
    </p:spTree>
    <p:extLst>
      <p:ext uri="{BB962C8B-B14F-4D97-AF65-F5344CB8AC3E}">
        <p14:creationId xmlns:p14="http://schemas.microsoft.com/office/powerpoint/2010/main" val="3705554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38BD289F-AA6B-4FB2-A81B-530238144847}"/>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5AD1492D-B242-4BDE-940A-6ED6C625F811}"/>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Tree>
    <p:extLst>
      <p:ext uri="{BB962C8B-B14F-4D97-AF65-F5344CB8AC3E}">
        <p14:creationId xmlns:p14="http://schemas.microsoft.com/office/powerpoint/2010/main" val="47498942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Forside fakultet bilde og titte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16BE45C5-2FD6-4365-884E-E7211BA9F811}"/>
              </a:ext>
            </a:extLst>
          </p:cNvPr>
          <p:cNvSpPr>
            <a:spLocks noGrp="1"/>
          </p:cNvSpPr>
          <p:nvPr>
            <p:ph type="body" sz="quarter" idx="19"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a:t> </a:t>
            </a:r>
          </a:p>
        </p:txBody>
      </p:sp>
      <p:sp>
        <p:nvSpPr>
          <p:cNvPr id="6" name="Picture Placeholder 5">
            <a:extLst>
              <a:ext uri="{FF2B5EF4-FFF2-40B4-BE49-F238E27FC236}">
                <a16:creationId xmlns:a16="http://schemas.microsoft.com/office/drawing/2014/main" id="{8FC80015-4906-4750-9E68-18BCB837A813}"/>
              </a:ext>
            </a:extLst>
          </p:cNvPr>
          <p:cNvSpPr>
            <a:spLocks noGrp="1"/>
          </p:cNvSpPr>
          <p:nvPr>
            <p:ph type="pic" sz="quarter" idx="20"/>
          </p:nvPr>
        </p:nvSpPr>
        <p:spPr>
          <a:xfrm>
            <a:off x="6215063" y="0"/>
            <a:ext cx="5976937" cy="6858000"/>
          </a:xfrm>
        </p:spPr>
        <p:txBody>
          <a:bodyPr/>
          <a:lstStyle>
            <a:lvl1pPr marL="0" indent="0">
              <a:buNone/>
              <a:defRPr/>
            </a:lvl1pPr>
          </a:lstStyle>
          <a:p>
            <a:r>
              <a:rPr lang="en-US"/>
              <a:t>Click icon to add picture</a:t>
            </a:r>
          </a:p>
        </p:txBody>
      </p:sp>
      <p:sp>
        <p:nvSpPr>
          <p:cNvPr id="29" name="Text Placeholder 8">
            <a:extLst>
              <a:ext uri="{FF2B5EF4-FFF2-40B4-BE49-F238E27FC236}">
                <a16:creationId xmlns:a16="http://schemas.microsoft.com/office/drawing/2014/main" id="{B116A28A-122D-47FC-B20F-2DE6D034FBA4}"/>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err="1">
                <a:latin typeface="Arial, sans-serif"/>
              </a:rPr>
              <a:t>Velg</a:t>
            </a:r>
            <a:r>
              <a:rPr lang="en-US">
                <a:latin typeface="Arial, sans-serif"/>
              </a:rPr>
              <a:t> </a:t>
            </a:r>
            <a:r>
              <a:rPr lang="en-US" err="1">
                <a:latin typeface="Arial, sans-serif"/>
              </a:rPr>
              <a:t>fakultet</a:t>
            </a:r>
            <a:r>
              <a:rPr lang="en-US">
                <a:latin typeface="Arial, sans-serif"/>
              </a:rPr>
              <a:t> </a:t>
            </a:r>
            <a:r>
              <a:rPr lang="en-US" err="1">
                <a:latin typeface="Arial, sans-serif"/>
              </a:rPr>
              <a:t>fra</a:t>
            </a:r>
            <a:r>
              <a:rPr lang="en-US">
                <a:latin typeface="Arial, sans-serif"/>
              </a:rPr>
              <a:t> </a:t>
            </a:r>
            <a:r>
              <a:rPr lang="en-US" err="1">
                <a:latin typeface="Arial, sans-serif"/>
              </a:rPr>
              <a:t>nedtrekksmenyen</a:t>
            </a:r>
            <a:endParaRPr lang="nb-NO" noProof="0"/>
          </a:p>
        </p:txBody>
      </p:sp>
      <p:pic>
        <p:nvPicPr>
          <p:cNvPr id="30" name="Graphic 29" descr="UiO segl">
            <a:extLst>
              <a:ext uri="{FF2B5EF4-FFF2-40B4-BE49-F238E27FC236}">
                <a16:creationId xmlns:a16="http://schemas.microsoft.com/office/drawing/2014/main" id="{E981D0C6-9965-4EA6-835B-007DA74548CA}"/>
              </a:ext>
            </a:extLst>
          </p:cNvPr>
          <p:cNvPicPr>
            <a:picLocks noChangeAspect="1"/>
          </p:cNvPicPr>
          <p:nvPr userDrawn="1"/>
        </p:nvPicPr>
        <p:blipFill>
          <a:blip r:embed="rId2"/>
          <a:stretch>
            <a:fillRect/>
          </a:stretch>
        </p:blipFill>
        <p:spPr>
          <a:xfrm>
            <a:off x="379038" y="5945262"/>
            <a:ext cx="2078732" cy="538688"/>
          </a:xfrm>
          <a:prstGeom prst="rect">
            <a:avLst/>
          </a:prstGeom>
        </p:spPr>
      </p:pic>
      <p:sp>
        <p:nvSpPr>
          <p:cNvPr id="11" name="addin_colorlist" hidden="1">
            <a:extLst>
              <a:ext uri="{FF2B5EF4-FFF2-40B4-BE49-F238E27FC236}">
                <a16:creationId xmlns:a16="http://schemas.microsoft.com/office/drawing/2014/main" id="{FB8D8BF6-D27B-473E-8C7F-5564EC4E8842}"/>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halv1, halv2, halv3, halv4, halv5, halv6, halv7, halv8</a:t>
            </a:r>
          </a:p>
        </p:txBody>
      </p:sp>
      <p:sp>
        <p:nvSpPr>
          <p:cNvPr id="12" name="addin_colorbox" hidden="1">
            <a:extLst>
              <a:ext uri="{FF2B5EF4-FFF2-40B4-BE49-F238E27FC236}">
                <a16:creationId xmlns:a16="http://schemas.microsoft.com/office/drawing/2014/main" id="{AEA2A8D1-CC8A-49D7-B5F3-4D3D31E797B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4" name="addin_title" hidden="1">
            <a:extLst>
              <a:ext uri="{FF2B5EF4-FFF2-40B4-BE49-F238E27FC236}">
                <a16:creationId xmlns:a16="http://schemas.microsoft.com/office/drawing/2014/main" id="{FA762AA7-0630-463D-983A-714A0FDC6D6B}"/>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9" name="addin_text" hidden="1">
            <a:extLst>
              <a:ext uri="{FF2B5EF4-FFF2-40B4-BE49-F238E27FC236}">
                <a16:creationId xmlns:a16="http://schemas.microsoft.com/office/drawing/2014/main" id="{BADFE346-6D41-462E-B93E-8A458125843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20" name="addin_image" hidden="1">
            <a:extLst>
              <a:ext uri="{FF2B5EF4-FFF2-40B4-BE49-F238E27FC236}">
                <a16:creationId xmlns:a16="http://schemas.microsoft.com/office/drawing/2014/main" id="{2F05EFBC-3D55-4A55-AC99-18A584A64FD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21" name="addin_grouplist" hidden="1">
            <a:extLst>
              <a:ext uri="{FF2B5EF4-FFF2-40B4-BE49-F238E27FC236}">
                <a16:creationId xmlns:a16="http://schemas.microsoft.com/office/drawing/2014/main" id="{22529F69-78C3-4EA5-A8EF-DAED9CFEB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2" name="addin_logo" hidden="1">
            <a:extLst>
              <a:ext uri="{FF2B5EF4-FFF2-40B4-BE49-F238E27FC236}">
                <a16:creationId xmlns:a16="http://schemas.microsoft.com/office/drawing/2014/main" id="{26D5A990-E30B-4E3A-A5A7-8F106A934EC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p:nvPr>
        </p:nvSpPr>
        <p:spPr>
          <a:xfrm>
            <a:off x="375634" y="2283763"/>
            <a:ext cx="5075367" cy="1650530"/>
          </a:xfrm>
        </p:spPr>
        <p:txBody>
          <a:bodyPr anchor="t"/>
          <a:lstStyle>
            <a:lvl1pPr algn="l">
              <a:lnSpc>
                <a:spcPct val="100000"/>
              </a:lnSpc>
              <a:defRPr sz="4501"/>
            </a:lvl1pPr>
          </a:lstStyle>
          <a:p>
            <a:r>
              <a:rPr lang="en-US" noProof="0"/>
              <a:t>Click to edit Master title style</a:t>
            </a:r>
            <a:endParaRPr lang="nb-NO" noProof="0"/>
          </a:p>
        </p:txBody>
      </p:sp>
      <p:sp>
        <p:nvSpPr>
          <p:cNvPr id="28" name="Text Placeholder 8">
            <a:extLst>
              <a:ext uri="{FF2B5EF4-FFF2-40B4-BE49-F238E27FC236}">
                <a16:creationId xmlns:a16="http://schemas.microsoft.com/office/drawing/2014/main" id="{16F080F3-F66D-44E1-A274-51E675B7D76D}"/>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a:t>Navn Etternavn</a:t>
            </a:r>
            <a:endParaRPr lang="en-US"/>
          </a:p>
        </p:txBody>
      </p:sp>
      <p:sp>
        <p:nvSpPr>
          <p:cNvPr id="26" name="Text Placeholder 8">
            <a:extLst>
              <a:ext uri="{FF2B5EF4-FFF2-40B4-BE49-F238E27FC236}">
                <a16:creationId xmlns:a16="http://schemas.microsoft.com/office/drawing/2014/main" id="{2B993451-3DED-457B-B2BA-C0AD678BC4F0}"/>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a:t>Tittel</a:t>
            </a:r>
            <a:endParaRPr lang="en-US"/>
          </a:p>
        </p:txBody>
      </p:sp>
      <p:sp>
        <p:nvSpPr>
          <p:cNvPr id="27" name="Text Placeholder 8">
            <a:extLst>
              <a:ext uri="{FF2B5EF4-FFF2-40B4-BE49-F238E27FC236}">
                <a16:creationId xmlns:a16="http://schemas.microsoft.com/office/drawing/2014/main" id="{E4C943B6-9D87-4707-9BC0-AB5D348B81A6}"/>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a:t>Universitet</a:t>
            </a:r>
            <a:endParaRPr lang="en-US"/>
          </a:p>
        </p:txBody>
      </p:sp>
      <p:sp>
        <p:nvSpPr>
          <p:cNvPr id="25" name="Date Placeholder 3">
            <a:extLst>
              <a:ext uri="{FF2B5EF4-FFF2-40B4-BE49-F238E27FC236}">
                <a16:creationId xmlns:a16="http://schemas.microsoft.com/office/drawing/2014/main" id="{9138817D-ECF3-4F24-AB4D-EE86A7D38EC9}"/>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a:p>
        </p:txBody>
      </p:sp>
    </p:spTree>
    <p:extLst>
      <p:ext uri="{BB962C8B-B14F-4D97-AF65-F5344CB8AC3E}">
        <p14:creationId xmlns:p14="http://schemas.microsoft.com/office/powerpoint/2010/main" val="6229315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Bilde høyre">
    <p:spTree>
      <p:nvGrpSpPr>
        <p:cNvPr id="1" name=""/>
        <p:cNvGrpSpPr/>
        <p:nvPr/>
      </p:nvGrpSpPr>
      <p:grpSpPr>
        <a:xfrm>
          <a:off x="0" y="0"/>
          <a:ext cx="0" cy="0"/>
          <a:chOff x="0" y="0"/>
          <a:chExt cx="0" cy="0"/>
        </a:xfrm>
      </p:grpSpPr>
      <p:sp>
        <p:nvSpPr>
          <p:cNvPr id="11" name="Footer Placeholder 4">
            <a:extLst>
              <a:ext uri="{FF2B5EF4-FFF2-40B4-BE49-F238E27FC236}">
                <a16:creationId xmlns:a16="http://schemas.microsoft.com/office/drawing/2014/main" id="{E9125386-EE30-45FB-BA78-8A032E308E2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a:p>
        </p:txBody>
      </p:sp>
      <p:sp>
        <p:nvSpPr>
          <p:cNvPr id="12" name="Title 1">
            <a:extLst>
              <a:ext uri="{FF2B5EF4-FFF2-40B4-BE49-F238E27FC236}">
                <a16:creationId xmlns:a16="http://schemas.microsoft.com/office/drawing/2014/main" id="{3E75BE49-6169-4B52-B8E0-67F87720CC1B}"/>
              </a:ext>
            </a:extLst>
          </p:cNvPr>
          <p:cNvSpPr>
            <a:spLocks noGrp="1"/>
          </p:cNvSpPr>
          <p:nvPr>
            <p:ph type="title"/>
          </p:nvPr>
        </p:nvSpPr>
        <p:spPr>
          <a:xfrm>
            <a:off x="360044" y="360045"/>
            <a:ext cx="5489214" cy="542658"/>
          </a:xfrm>
        </p:spPr>
        <p:txBody>
          <a:bodyPr/>
          <a:lstStyle>
            <a:lvl1pPr>
              <a:defRPr sz="3500"/>
            </a:lvl1pPr>
          </a:lstStyle>
          <a:p>
            <a:r>
              <a:rPr lang="en-US" noProof="0"/>
              <a:t>Click to edit Master title style</a:t>
            </a:r>
            <a:endParaRPr lang="nb-NO" noProof="0"/>
          </a:p>
        </p:txBody>
      </p:sp>
      <p:sp>
        <p:nvSpPr>
          <p:cNvPr id="13" name="Subtitle 2">
            <a:extLst>
              <a:ext uri="{FF2B5EF4-FFF2-40B4-BE49-F238E27FC236}">
                <a16:creationId xmlns:a16="http://schemas.microsoft.com/office/drawing/2014/main" id="{DF549456-9E1A-4F2D-AB8B-11B375FF1CCA}"/>
              </a:ext>
            </a:extLst>
          </p:cNvPr>
          <p:cNvSpPr>
            <a:spLocks noGrp="1"/>
          </p:cNvSpPr>
          <p:nvPr>
            <p:ph type="subTitle" idx="13"/>
          </p:nvPr>
        </p:nvSpPr>
        <p:spPr>
          <a:xfrm>
            <a:off x="360044" y="1082726"/>
            <a:ext cx="548921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p>
        </p:txBody>
      </p:sp>
      <p:sp>
        <p:nvSpPr>
          <p:cNvPr id="2" name="Content Placeholder 1">
            <a:extLst>
              <a:ext uri="{FF2B5EF4-FFF2-40B4-BE49-F238E27FC236}">
                <a16:creationId xmlns:a16="http://schemas.microsoft.com/office/drawing/2014/main" id="{32305472-2CA1-4284-9F6B-FAE83898D055}"/>
              </a:ext>
            </a:extLst>
          </p:cNvPr>
          <p:cNvSpPr>
            <a:spLocks noGrp="1"/>
          </p:cNvSpPr>
          <p:nvPr>
            <p:ph sz="quarter" idx="30"/>
          </p:nvPr>
        </p:nvSpPr>
        <p:spPr>
          <a:xfrm>
            <a:off x="360044" y="1757499"/>
            <a:ext cx="5489214" cy="4301103"/>
          </a:xfrm>
          <a:prstGeom prst="rect">
            <a:avLst/>
          </a:prstGeom>
          <a:effectLst>
            <a:outerShdw blurRad="50800" dist="50800" dir="5400000" algn="ctr" rotWithShape="0">
              <a:srgbClr val="010000">
                <a:alpha val="0"/>
              </a:srgbClr>
            </a:outerShdw>
          </a:effectLst>
        </p:spPr>
        <p:txBody>
          <a:bodyPr lIns="0" tIns="0" rIns="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7679219" y="360045"/>
            <a:ext cx="4152735" cy="5325998"/>
          </a:xfrm>
          <a:noFill/>
        </p:spPr>
        <p:txBody>
          <a:bodyPr/>
          <a:lstStyle>
            <a:lvl1pPr>
              <a:buNone/>
              <a:defRPr/>
            </a:lvl1pPr>
          </a:lstStyle>
          <a:p>
            <a:r>
              <a:rPr lang="en-US"/>
              <a:t>Click icon to add picture</a:t>
            </a:r>
          </a:p>
        </p:txBody>
      </p:sp>
      <p:sp>
        <p:nvSpPr>
          <p:cNvPr id="18" name="Text Placeholder 12">
            <a:extLst>
              <a:ext uri="{FF2B5EF4-FFF2-40B4-BE49-F238E27FC236}">
                <a16:creationId xmlns:a16="http://schemas.microsoft.com/office/drawing/2014/main" id="{51192628-F328-404D-8EFE-7A0B924C2142}"/>
              </a:ext>
            </a:extLst>
          </p:cNvPr>
          <p:cNvSpPr>
            <a:spLocks noGrp="1"/>
          </p:cNvSpPr>
          <p:nvPr>
            <p:ph type="body" sz="quarter" idx="16" hasCustomPrompt="1"/>
          </p:nvPr>
        </p:nvSpPr>
        <p:spPr>
          <a:xfrm>
            <a:off x="7679218" y="5870278"/>
            <a:ext cx="4152735" cy="182608"/>
          </a:xfrm>
        </p:spPr>
        <p:txBody>
          <a:bodyPr/>
          <a:lstStyle>
            <a:lvl1pPr marL="0" indent="0" algn="r">
              <a:buNone/>
              <a:defRPr sz="750">
                <a:solidFill>
                  <a:srgbClr val="524B48"/>
                </a:solidFill>
              </a:defRPr>
            </a:lvl1pPr>
          </a:lstStyle>
          <a:p>
            <a:pPr lvl="0"/>
            <a:r>
              <a:rPr lang="nb-NO"/>
              <a:t>Fotokreditt / Bildetekst</a:t>
            </a:r>
            <a:endParaRPr lang="en-US"/>
          </a:p>
        </p:txBody>
      </p:sp>
      <p:sp>
        <p:nvSpPr>
          <p:cNvPr id="10" name="addin_colorbox" hidden="1">
            <a:extLst>
              <a:ext uri="{FF2B5EF4-FFF2-40B4-BE49-F238E27FC236}">
                <a16:creationId xmlns:a16="http://schemas.microsoft.com/office/drawing/2014/main" id="{FFC296E0-39D4-4AF3-8EEB-7A54677345E2}"/>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addin_colorbox</a:t>
            </a:r>
            <a:endParaRPr lang="nb-NO"/>
          </a:p>
        </p:txBody>
      </p:sp>
      <p:sp>
        <p:nvSpPr>
          <p:cNvPr id="14" name="addin_title" hidden="1">
            <a:extLst>
              <a:ext uri="{FF2B5EF4-FFF2-40B4-BE49-F238E27FC236}">
                <a16:creationId xmlns:a16="http://schemas.microsoft.com/office/drawing/2014/main" id="{89F5F7C1-30CB-486A-A1AB-777F98EC9EB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addin_title</a:t>
            </a:r>
            <a:endParaRPr lang="nb-NO"/>
          </a:p>
        </p:txBody>
      </p:sp>
      <p:sp>
        <p:nvSpPr>
          <p:cNvPr id="16" name="addin_text" hidden="1">
            <a:extLst>
              <a:ext uri="{FF2B5EF4-FFF2-40B4-BE49-F238E27FC236}">
                <a16:creationId xmlns:a16="http://schemas.microsoft.com/office/drawing/2014/main" id="{146F2B9F-A380-47D0-81A1-BF6A05CCD5A3}"/>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addin_text</a:t>
            </a:r>
            <a:endParaRPr lang="nb-NO"/>
          </a:p>
        </p:txBody>
      </p:sp>
      <p:sp>
        <p:nvSpPr>
          <p:cNvPr id="17" name="addin_image" hidden="1">
            <a:extLst>
              <a:ext uri="{FF2B5EF4-FFF2-40B4-BE49-F238E27FC236}">
                <a16:creationId xmlns:a16="http://schemas.microsoft.com/office/drawing/2014/main" id="{B18746CE-F568-4AB2-858E-6BA5E8D117B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addin_image</a:t>
            </a:r>
            <a:endParaRPr lang="nb-NO"/>
          </a:p>
        </p:txBody>
      </p:sp>
      <p:sp>
        <p:nvSpPr>
          <p:cNvPr id="19" name="addin_grouplist" hidden="1">
            <a:extLst>
              <a:ext uri="{FF2B5EF4-FFF2-40B4-BE49-F238E27FC236}">
                <a16:creationId xmlns:a16="http://schemas.microsoft.com/office/drawing/2014/main" id="{A968A5A2-9154-4A90-8322-5433B94336E0}"/>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err="1">
                <a:solidFill>
                  <a:schemeClr val="lt1"/>
                </a:solidFill>
                <a:latin typeface="+mn-lt"/>
                <a:ea typeface="+mn-ea"/>
                <a:cs typeface="+mn-cs"/>
              </a:rPr>
              <a:t>SkiftBakgrunnGroup</a:t>
            </a:r>
            <a:endParaRPr lang="nb-NO"/>
          </a:p>
        </p:txBody>
      </p:sp>
      <p:sp>
        <p:nvSpPr>
          <p:cNvPr id="20" name="addin_logo" hidden="1">
            <a:extLst>
              <a:ext uri="{FF2B5EF4-FFF2-40B4-BE49-F238E27FC236}">
                <a16:creationId xmlns:a16="http://schemas.microsoft.com/office/drawing/2014/main" id="{B3EE9CD2-1CBB-48EF-8EDE-E560A4F427D0}"/>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addin_logo</a:t>
            </a:r>
            <a:endParaRPr lang="nb-NO"/>
          </a:p>
        </p:txBody>
      </p:sp>
      <p:sp>
        <p:nvSpPr>
          <p:cNvPr id="21" name="addin_fillplaceholders" hidden="1">
            <a:extLst>
              <a:ext uri="{FF2B5EF4-FFF2-40B4-BE49-F238E27FC236}">
                <a16:creationId xmlns:a16="http://schemas.microsoft.com/office/drawing/2014/main" id="{69CC9A44-6E07-4DB9-A3DF-6C14488300B1}"/>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addin_fillplaceholders</a:t>
            </a:r>
            <a:endParaRPr lang="nb-NO"/>
          </a:p>
        </p:txBody>
      </p:sp>
      <p:sp>
        <p:nvSpPr>
          <p:cNvPr id="22" name="addin_colorlist" hidden="1">
            <a:extLst>
              <a:ext uri="{FF2B5EF4-FFF2-40B4-BE49-F238E27FC236}">
                <a16:creationId xmlns:a16="http://schemas.microsoft.com/office/drawing/2014/main" id="{216821DD-975F-4F3D-9D04-19B2277FA237}"/>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kapforHvit</a:t>
            </a:r>
            <a:r>
              <a:rPr lang="nb-NO"/>
              <a:t>, </a:t>
            </a:r>
            <a:r>
              <a:rPr lang="nb-NO" err="1"/>
              <a:t>gronn</a:t>
            </a:r>
            <a:r>
              <a:rPr lang="nb-NO"/>
              <a:t>, halv1, halv2, halv5, halv7</a:t>
            </a:r>
          </a:p>
        </p:txBody>
      </p:sp>
      <p:sp>
        <p:nvSpPr>
          <p:cNvPr id="23" name="addin_background" hidden="1">
            <a:extLst>
              <a:ext uri="{FF2B5EF4-FFF2-40B4-BE49-F238E27FC236}">
                <a16:creationId xmlns:a16="http://schemas.microsoft.com/office/drawing/2014/main" id="{982A5CB8-CD5B-4CA2-8CE7-B095D5C741A5}"/>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err="1"/>
              <a:t>addin_background</a:t>
            </a:r>
            <a:endParaRPr lang="nb-NO"/>
          </a:p>
        </p:txBody>
      </p:sp>
    </p:spTree>
    <p:extLst>
      <p:ext uri="{BB962C8B-B14F-4D97-AF65-F5344CB8AC3E}">
        <p14:creationId xmlns:p14="http://schemas.microsoft.com/office/powerpoint/2010/main" val="15321683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2.sv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4432" y="-180924"/>
            <a:ext cx="10515600" cy="1325563"/>
          </a:xfrm>
          <a:prstGeom prst="rect">
            <a:avLst/>
          </a:prstGeom>
        </p:spPr>
        <p:txBody>
          <a:bodyPr vert="horz" lIns="0" tIns="0" rIns="0" bIns="0" rtlCol="0" anchor="t">
            <a:noAutofit/>
          </a:bodyPr>
          <a:lstStyle/>
          <a:p>
            <a:r>
              <a:rPr lang="en-US"/>
              <a:t>Click to edit Master title style</a:t>
            </a:r>
          </a:p>
        </p:txBody>
      </p:sp>
      <p:sp>
        <p:nvSpPr>
          <p:cNvPr id="3" name="Text Placeholder 2"/>
          <p:cNvSpPr>
            <a:spLocks noGrp="1"/>
          </p:cNvSpPr>
          <p:nvPr>
            <p:ph type="body" idx="1"/>
          </p:nvPr>
        </p:nvSpPr>
        <p:spPr>
          <a:xfrm>
            <a:off x="382529" y="1711312"/>
            <a:ext cx="5563433" cy="4351338"/>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0" y="626352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1266367" y="6263528"/>
            <a:ext cx="599469" cy="365125"/>
          </a:xfrm>
          <a:prstGeom prst="rect">
            <a:avLst/>
          </a:prstGeom>
        </p:spPr>
        <p:txBody>
          <a:bodyPr vert="horz" lIns="91440" tIns="45720" rIns="91440" bIns="45720" rtlCol="0" anchor="ctr"/>
          <a:lstStyle>
            <a:lvl1pPr algn="r">
              <a:defRPr sz="750">
                <a:solidFill>
                  <a:srgbClr val="524B48"/>
                </a:solidFill>
              </a:defRPr>
            </a:lvl1pPr>
          </a:lstStyle>
          <a:p>
            <a:r>
              <a:rPr lang="en-US"/>
              <a:t>Side </a:t>
            </a:r>
            <a:fld id="{5251F420-7306-4E7C-A79E-F31A38F7D392}" type="slidenum">
              <a:rPr lang="en-US" smtClean="0"/>
              <a:pPr/>
              <a:t>‹#›</a:t>
            </a:fld>
            <a:endParaRPr lang="en-US"/>
          </a:p>
        </p:txBody>
      </p:sp>
      <p:pic>
        <p:nvPicPr>
          <p:cNvPr id="11" name="Graphic 10" descr="Logo Universitet i oslo">
            <a:extLst>
              <a:ext uri="{FF2B5EF4-FFF2-40B4-BE49-F238E27FC236}">
                <a16:creationId xmlns:a16="http://schemas.microsoft.com/office/drawing/2014/main" id="{C0E4FBEC-28F7-4C61-8732-186A1AAD3429}"/>
              </a:ext>
            </a:extLst>
          </p:cNvPr>
          <p:cNvPicPr>
            <a:picLocks noChangeAspect="1"/>
          </p:cNvPicPr>
          <p:nvPr userDrawn="1"/>
        </p:nvPicPr>
        <p:blipFill>
          <a:blip r:embed="rId30">
            <a:extLst>
              <a:ext uri="{96DAC541-7B7A-43D3-8B79-37D633B846F1}">
                <asvg:svgBlip xmlns:asvg="http://schemas.microsoft.com/office/drawing/2016/SVG/main" r:embed="rId31"/>
              </a:ext>
            </a:extLst>
          </a:blip>
          <a:stretch>
            <a:fillRect/>
          </a:stretch>
        </p:blipFill>
        <p:spPr>
          <a:xfrm>
            <a:off x="381001" y="6280142"/>
            <a:ext cx="1021262" cy="202980"/>
          </a:xfrm>
          <a:prstGeom prst="rect">
            <a:avLst/>
          </a:prstGeom>
        </p:spPr>
      </p:pic>
      <p:sp>
        <p:nvSpPr>
          <p:cNvPr id="9" name="Footer Placeholder 4">
            <a:extLst>
              <a:ext uri="{FF2B5EF4-FFF2-40B4-BE49-F238E27FC236}">
                <a16:creationId xmlns:a16="http://schemas.microsoft.com/office/drawing/2014/main" id="{45F9D6C5-6F73-4568-92A3-43149586B00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endParaRPr lang="nb-NO"/>
          </a:p>
        </p:txBody>
      </p:sp>
      <p:sp>
        <p:nvSpPr>
          <p:cNvPr id="8" name="addin_colorpicker" hidden="1">
            <a:extLst>
              <a:ext uri="{FF2B5EF4-FFF2-40B4-BE49-F238E27FC236}">
                <a16:creationId xmlns:a16="http://schemas.microsoft.com/office/drawing/2014/main" id="{EC6BC642-49C3-4139-8F38-A96E75EE0920}"/>
              </a:ext>
            </a:extLst>
          </p:cNvPr>
          <p:cNvSpPr/>
          <p:nvPr userDrawn="1"/>
        </p:nvSpPr>
        <p:spPr>
          <a:xfrm>
            <a:off x="2486668" y="-1436292"/>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addin_colorpicker</a:t>
            </a:r>
          </a:p>
        </p:txBody>
      </p:sp>
    </p:spTree>
    <p:extLst>
      <p:ext uri="{BB962C8B-B14F-4D97-AF65-F5344CB8AC3E}">
        <p14:creationId xmlns:p14="http://schemas.microsoft.com/office/powerpoint/2010/main" val="3392286848"/>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1" r:id="rId8"/>
    <p:sldLayoutId id="2147483720" r:id="rId9"/>
    <p:sldLayoutId id="2147483719" r:id="rId10"/>
    <p:sldLayoutId id="2147483701" r:id="rId11"/>
    <p:sldLayoutId id="2147483702" r:id="rId12"/>
    <p:sldLayoutId id="2147483704" r:id="rId13"/>
    <p:sldLayoutId id="2147483706" r:id="rId14"/>
    <p:sldLayoutId id="2147483716" r:id="rId15"/>
    <p:sldLayoutId id="2147483717" r:id="rId16"/>
    <p:sldLayoutId id="2147483713" r:id="rId17"/>
    <p:sldLayoutId id="2147483714" r:id="rId18"/>
    <p:sldLayoutId id="2147483709" r:id="rId19"/>
    <p:sldLayoutId id="2147483710" r:id="rId20"/>
    <p:sldLayoutId id="2147483711" r:id="rId21"/>
    <p:sldLayoutId id="2147483712" r:id="rId22"/>
    <p:sldLayoutId id="2147483707" r:id="rId23"/>
    <p:sldLayoutId id="2147483708" r:id="rId24"/>
    <p:sldLayoutId id="2147483715" r:id="rId25"/>
    <p:sldLayoutId id="2147483718" r:id="rId26"/>
    <p:sldLayoutId id="2147483729" r:id="rId27"/>
    <p:sldLayoutId id="2147483730" r:id="rId28"/>
  </p:sldLayoutIdLst>
  <p:hf hdr="0"/>
  <p:txStyles>
    <p:titleStyle>
      <a:lvl1pPr algn="l" defTabSz="914446" rtl="0" eaLnBrk="1" latinLnBrk="0" hangingPunct="1">
        <a:lnSpc>
          <a:spcPct val="90000"/>
        </a:lnSpc>
        <a:spcBef>
          <a:spcPct val="0"/>
        </a:spcBef>
        <a:buNone/>
        <a:defRPr sz="3500" kern="1200">
          <a:solidFill>
            <a:schemeClr val="tx1"/>
          </a:solidFill>
          <a:latin typeface="+mj-lt"/>
          <a:ea typeface="+mj-ea"/>
          <a:cs typeface="+mj-cs"/>
        </a:defRPr>
      </a:lvl1pPr>
    </p:titleStyle>
    <p:bodyStyle>
      <a:lvl1pPr marL="125438" indent="-125438" algn="l" defTabSz="914446" rtl="0" eaLnBrk="1" latinLnBrk="0" hangingPunct="1">
        <a:lnSpc>
          <a:spcPct val="100000"/>
        </a:lnSpc>
        <a:spcBef>
          <a:spcPts val="1150"/>
        </a:spcBef>
        <a:buFont typeface="Arial" panose="020B0604020202020204" pitchFamily="34" charset="0"/>
        <a:buChar char="•"/>
        <a:defRPr sz="1500" kern="1200">
          <a:solidFill>
            <a:schemeClr val="tx1"/>
          </a:solidFill>
          <a:latin typeface="+mn-lt"/>
          <a:ea typeface="+mn-ea"/>
          <a:cs typeface="+mn-cs"/>
        </a:defRPr>
      </a:lvl1pPr>
      <a:lvl2pPr marL="685834"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Arial" panose="020B0604020202020204" pitchFamily="34" charset="0"/>
        <a:buChar char="•"/>
        <a:defRPr sz="15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771982B-52E8-1BD7-FC73-C469F294D49D}"/>
              </a:ext>
            </a:extLst>
          </p:cNvPr>
          <p:cNvSpPr>
            <a:spLocks noGrp="1"/>
          </p:cNvSpPr>
          <p:nvPr>
            <p:ph type="body" sz="quarter" idx="18"/>
          </p:nvPr>
        </p:nvSpPr>
        <p:spPr/>
        <p:txBody>
          <a:bodyPr/>
          <a:lstStyle/>
          <a:p>
            <a:endParaRPr lang="en-US"/>
          </a:p>
        </p:txBody>
      </p:sp>
      <p:sp>
        <p:nvSpPr>
          <p:cNvPr id="3" name="Content Placeholder 2">
            <a:extLst>
              <a:ext uri="{FF2B5EF4-FFF2-40B4-BE49-F238E27FC236}">
                <a16:creationId xmlns:a16="http://schemas.microsoft.com/office/drawing/2014/main" id="{80CC4E7E-261E-0962-7500-A0A22FD7A669}"/>
              </a:ext>
            </a:extLst>
          </p:cNvPr>
          <p:cNvSpPr>
            <a:spLocks noGrp="1"/>
          </p:cNvSpPr>
          <p:nvPr>
            <p:ph sz="quarter" idx="12"/>
          </p:nvPr>
        </p:nvSpPr>
        <p:spPr/>
        <p:txBody>
          <a:bodyPr/>
          <a:lstStyle/>
          <a:p>
            <a:endParaRPr lang="en-US"/>
          </a:p>
        </p:txBody>
      </p:sp>
      <p:sp>
        <p:nvSpPr>
          <p:cNvPr id="4" name="Text Placeholder 3">
            <a:extLst>
              <a:ext uri="{FF2B5EF4-FFF2-40B4-BE49-F238E27FC236}">
                <a16:creationId xmlns:a16="http://schemas.microsoft.com/office/drawing/2014/main" id="{FE46A24D-F593-ABF8-DA94-2B144DFAB6AC}"/>
              </a:ext>
            </a:extLst>
          </p:cNvPr>
          <p:cNvSpPr>
            <a:spLocks noGrp="1"/>
          </p:cNvSpPr>
          <p:nvPr>
            <p:ph type="body" sz="quarter" idx="19"/>
          </p:nvPr>
        </p:nvSpPr>
        <p:spPr/>
        <p:txBody>
          <a:bodyPr/>
          <a:lstStyle/>
          <a:p>
            <a:endParaRPr lang="en-US"/>
          </a:p>
        </p:txBody>
      </p:sp>
      <p:sp>
        <p:nvSpPr>
          <p:cNvPr id="5" name="Title 4">
            <a:extLst>
              <a:ext uri="{FF2B5EF4-FFF2-40B4-BE49-F238E27FC236}">
                <a16:creationId xmlns:a16="http://schemas.microsoft.com/office/drawing/2014/main" id="{81A10701-49B9-88CF-60D7-C9A2D821F9F4}"/>
              </a:ext>
            </a:extLst>
          </p:cNvPr>
          <p:cNvSpPr>
            <a:spLocks noGrp="1"/>
          </p:cNvSpPr>
          <p:nvPr>
            <p:ph type="title"/>
          </p:nvPr>
        </p:nvSpPr>
        <p:spPr/>
        <p:txBody>
          <a:bodyPr/>
          <a:lstStyle/>
          <a:p>
            <a:r>
              <a:rPr lang="en-US" dirty="0">
                <a:cs typeface="Arial"/>
              </a:rPr>
              <a:t>NORSTIP</a:t>
            </a:r>
            <a:endParaRPr lang="en-US" dirty="0"/>
          </a:p>
        </p:txBody>
      </p:sp>
      <p:sp>
        <p:nvSpPr>
          <p:cNvPr id="6" name="Subtitle 5">
            <a:extLst>
              <a:ext uri="{FF2B5EF4-FFF2-40B4-BE49-F238E27FC236}">
                <a16:creationId xmlns:a16="http://schemas.microsoft.com/office/drawing/2014/main" id="{93FB273F-DDC7-2B0F-869F-6E0F687CEE90}"/>
              </a:ext>
            </a:extLst>
          </p:cNvPr>
          <p:cNvSpPr>
            <a:spLocks noGrp="1"/>
          </p:cNvSpPr>
          <p:nvPr>
            <p:ph type="subTitle" idx="1"/>
          </p:nvPr>
        </p:nvSpPr>
        <p:spPr/>
        <p:txBody>
          <a:bodyPr vert="horz" lIns="0" tIns="0" rIns="0" bIns="0" rtlCol="0" anchor="t">
            <a:noAutofit/>
          </a:bodyPr>
          <a:lstStyle/>
          <a:p>
            <a:r>
              <a:rPr lang="en-US" dirty="0">
                <a:cs typeface="Arial"/>
              </a:rPr>
              <a:t>Anne Aaen-Stockdale</a:t>
            </a:r>
          </a:p>
          <a:p>
            <a:r>
              <a:rPr lang="en-US" dirty="0">
                <a:cs typeface="Arial"/>
              </a:rPr>
              <a:t>Ellen </a:t>
            </a:r>
            <a:r>
              <a:rPr lang="en-US" dirty="0" err="1">
                <a:cs typeface="Arial"/>
              </a:rPr>
              <a:t>Grøholt</a:t>
            </a:r>
          </a:p>
        </p:txBody>
      </p:sp>
      <p:sp>
        <p:nvSpPr>
          <p:cNvPr id="9" name="Date Placeholder 8">
            <a:extLst>
              <a:ext uri="{FF2B5EF4-FFF2-40B4-BE49-F238E27FC236}">
                <a16:creationId xmlns:a16="http://schemas.microsoft.com/office/drawing/2014/main" id="{A912AF19-6D98-3183-EC6C-4D87F6F39BB6}"/>
              </a:ext>
            </a:extLst>
          </p:cNvPr>
          <p:cNvSpPr>
            <a:spLocks noGrp="1"/>
          </p:cNvSpPr>
          <p:nvPr>
            <p:ph type="dt" sz="half" idx="10"/>
          </p:nvPr>
        </p:nvSpPr>
        <p:spPr/>
        <p:txBody>
          <a:bodyPr/>
          <a:lstStyle/>
          <a:p>
            <a:endParaRPr lang="en-US"/>
          </a:p>
        </p:txBody>
      </p:sp>
      <p:sp>
        <p:nvSpPr>
          <p:cNvPr id="10" name="Text Placeholder 9">
            <a:extLst>
              <a:ext uri="{FF2B5EF4-FFF2-40B4-BE49-F238E27FC236}">
                <a16:creationId xmlns:a16="http://schemas.microsoft.com/office/drawing/2014/main" id="{50C88321-3E72-B53B-2053-0E88F51F091F}"/>
              </a:ext>
            </a:extLst>
          </p:cNvPr>
          <p:cNvSpPr>
            <a:spLocks noGrp="1"/>
          </p:cNvSpPr>
          <p:nvPr>
            <p:ph type="body" sz="quarter" idx="14"/>
          </p:nvPr>
        </p:nvSpPr>
        <p:spPr/>
        <p:txBody>
          <a:bodyPr/>
          <a:lstStyle/>
          <a:p>
            <a:endParaRPr lang="en-US"/>
          </a:p>
        </p:txBody>
      </p:sp>
      <p:pic>
        <p:nvPicPr>
          <p:cNvPr id="12" name="Picture Placeholder 8" descr="Person holding globe jigsaw">
            <a:extLst>
              <a:ext uri="{FF2B5EF4-FFF2-40B4-BE49-F238E27FC236}">
                <a16:creationId xmlns:a16="http://schemas.microsoft.com/office/drawing/2014/main" id="{40A8480E-1C71-2341-C957-72673C8C75DB}"/>
              </a:ext>
            </a:extLst>
          </p:cNvPr>
          <p:cNvPicPr>
            <a:picLocks noChangeAspect="1"/>
          </p:cNvPicPr>
          <p:nvPr/>
        </p:nvPicPr>
        <p:blipFill>
          <a:blip r:embed="rId2"/>
          <a:srcRect l="24018" r="24018"/>
          <a:stretch/>
        </p:blipFill>
        <p:spPr>
          <a:xfrm>
            <a:off x="6219050" y="4109"/>
            <a:ext cx="5969490" cy="6881763"/>
          </a:xfrm>
          <a:prstGeom prst="rect">
            <a:avLst/>
          </a:prstGeom>
        </p:spPr>
      </p:pic>
    </p:spTree>
    <p:extLst>
      <p:ext uri="{BB962C8B-B14F-4D97-AF65-F5344CB8AC3E}">
        <p14:creationId xmlns:p14="http://schemas.microsoft.com/office/powerpoint/2010/main" val="22903665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0168" y="512052"/>
            <a:ext cx="11431664" cy="754068"/>
          </a:xfrm>
        </p:spPr>
        <p:txBody>
          <a:bodyPr anchor="t">
            <a:normAutofit/>
          </a:bodyPr>
          <a:lstStyle/>
          <a:p>
            <a:r>
              <a:rPr lang="nb-NO" dirty="0"/>
              <a:t>NORSTIP for mastergradsopptak høsten 2025</a:t>
            </a:r>
            <a:endParaRPr lang="en-US" dirty="0"/>
          </a:p>
        </p:txBody>
      </p:sp>
      <p:pic>
        <p:nvPicPr>
          <p:cNvPr id="6" name="Picture 6" descr="Looking over the shoulder of a person holding three passports and airplane tickets at an airport">
            <a:extLst>
              <a:ext uri="{FF2B5EF4-FFF2-40B4-BE49-F238E27FC236}">
                <a16:creationId xmlns:a16="http://schemas.microsoft.com/office/drawing/2014/main" id="{72A305A1-893C-86BF-E69E-1FBFFCC56EF2}"/>
              </a:ext>
            </a:extLst>
          </p:cNvPr>
          <p:cNvPicPr>
            <a:picLocks noGrp="1" noChangeAspect="1"/>
          </p:cNvPicPr>
          <p:nvPr>
            <p:ph sz="half" idx="29"/>
          </p:nvPr>
        </p:nvPicPr>
        <p:blipFill rotWithShape="1">
          <a:blip r:embed="rId2"/>
          <a:srcRect l="8135" r="8135"/>
          <a:stretch/>
        </p:blipFill>
        <p:spPr>
          <a:xfrm>
            <a:off x="380170" y="1704042"/>
            <a:ext cx="5469088" cy="4354559"/>
          </a:xfrm>
          <a:noFill/>
        </p:spPr>
      </p:pic>
      <p:sp>
        <p:nvSpPr>
          <p:cNvPr id="5" name="Content Placeholder 4"/>
          <p:cNvSpPr>
            <a:spLocks noGrp="1"/>
          </p:cNvSpPr>
          <p:nvPr>
            <p:ph sz="half" idx="31"/>
          </p:nvPr>
        </p:nvSpPr>
        <p:spPr>
          <a:xfrm>
            <a:off x="6270659" y="1106798"/>
            <a:ext cx="5469089" cy="4354851"/>
          </a:xfrm>
        </p:spPr>
        <p:txBody>
          <a:bodyPr vert="horz" lIns="0" tIns="0" rIns="0" bIns="0" rtlCol="0" anchor="t">
            <a:noAutofit/>
          </a:bodyPr>
          <a:lstStyle/>
          <a:p>
            <a:pPr marL="0" indent="0">
              <a:lnSpc>
                <a:spcPct val="90000"/>
              </a:lnSpc>
              <a:buNone/>
            </a:pPr>
            <a:r>
              <a:rPr lang="nb-NO" dirty="0"/>
              <a:t> </a:t>
            </a:r>
          </a:p>
          <a:p>
            <a:pPr>
              <a:lnSpc>
                <a:spcPct val="90000"/>
              </a:lnSpc>
            </a:pPr>
            <a:r>
              <a:rPr lang="nb-NO" dirty="0"/>
              <a:t>Alle kandidater må dekke faglig fordypning, C-krav, og krav til </a:t>
            </a:r>
            <a:r>
              <a:rPr lang="nb-NO" dirty="0" err="1"/>
              <a:t>b.grad</a:t>
            </a:r>
            <a:endParaRPr lang="nb-NO" dirty="0"/>
          </a:p>
          <a:p>
            <a:pPr>
              <a:lnSpc>
                <a:spcPct val="90000"/>
              </a:lnSpc>
            </a:pPr>
            <a:r>
              <a:rPr lang="nb-NO" dirty="0"/>
              <a:t>Program velger selv om de vil delta</a:t>
            </a:r>
          </a:p>
          <a:p>
            <a:pPr lvl="1">
              <a:lnSpc>
                <a:spcPct val="90000"/>
              </a:lnSpc>
            </a:pPr>
            <a:r>
              <a:rPr lang="nb-NO" dirty="0"/>
              <a:t>Hvilke programmer?</a:t>
            </a:r>
          </a:p>
          <a:p>
            <a:pPr lvl="1">
              <a:lnSpc>
                <a:spcPct val="90000"/>
              </a:lnSpc>
            </a:pPr>
            <a:r>
              <a:rPr lang="nb-NO" dirty="0"/>
              <a:t>Hvilke partnere?</a:t>
            </a:r>
          </a:p>
          <a:p>
            <a:pPr lvl="1">
              <a:lnSpc>
                <a:spcPct val="90000"/>
              </a:lnSpc>
            </a:pPr>
            <a:r>
              <a:rPr lang="nb-NO" dirty="0"/>
              <a:t>Hvor mange stipender?</a:t>
            </a:r>
          </a:p>
          <a:p>
            <a:pPr>
              <a:lnSpc>
                <a:spcPct val="90000"/>
              </a:lnSpc>
            </a:pPr>
            <a:r>
              <a:rPr lang="nb-NO" dirty="0"/>
              <a:t>Digitalt møte av UiO sentralt </a:t>
            </a:r>
          </a:p>
          <a:p>
            <a:pPr lvl="1">
              <a:lnSpc>
                <a:spcPct val="90000"/>
              </a:lnSpc>
            </a:pPr>
            <a:r>
              <a:rPr lang="nb-NO" dirty="0"/>
              <a:t>tirsdag 27. august</a:t>
            </a:r>
          </a:p>
          <a:p>
            <a:pPr lvl="1">
              <a:lnSpc>
                <a:spcPct val="90000"/>
              </a:lnSpc>
            </a:pPr>
            <a:r>
              <a:rPr lang="nb-NO" dirty="0"/>
              <a:t>Meld interesse for møte til sentralt</a:t>
            </a:r>
          </a:p>
        </p:txBody>
      </p:sp>
      <p:sp>
        <p:nvSpPr>
          <p:cNvPr id="23" name="Footer Placeholder 6">
            <a:extLst>
              <a:ext uri="{FF2B5EF4-FFF2-40B4-BE49-F238E27FC236}">
                <a16:creationId xmlns:a16="http://schemas.microsoft.com/office/drawing/2014/main" id="{AE57D7BE-D530-CBD3-1882-328CAB7A1BA3}"/>
              </a:ext>
            </a:extLst>
          </p:cNvPr>
          <p:cNvSpPr>
            <a:spLocks noGrp="1"/>
          </p:cNvSpPr>
          <p:nvPr>
            <p:ph type="ftr" sz="quarter" idx="34"/>
          </p:nvPr>
        </p:nvSpPr>
        <p:spPr>
          <a:xfrm>
            <a:off x="1837732" y="6243181"/>
            <a:ext cx="1501215" cy="259232"/>
          </a:xfrm>
        </p:spPr>
        <p:txBody>
          <a:bodyPr/>
          <a:lstStyle/>
          <a:p>
            <a:endParaRPr lang="nb-NO"/>
          </a:p>
        </p:txBody>
      </p:sp>
      <p:sp>
        <p:nvSpPr>
          <p:cNvPr id="3" name="Slide Number Placeholder 2"/>
          <p:cNvSpPr>
            <a:spLocks noGrp="1"/>
          </p:cNvSpPr>
          <p:nvPr>
            <p:ph type="sldNum" sz="quarter" idx="35"/>
          </p:nvPr>
        </p:nvSpPr>
        <p:spPr>
          <a:xfrm>
            <a:off x="11266367" y="6263528"/>
            <a:ext cx="599469" cy="365125"/>
          </a:xfrm>
        </p:spPr>
        <p:txBody>
          <a:bodyPr anchor="ctr">
            <a:normAutofit/>
          </a:bodyPr>
          <a:lstStyle/>
          <a:p>
            <a:pPr>
              <a:spcAft>
                <a:spcPts val="600"/>
              </a:spcAft>
            </a:pPr>
            <a:r>
              <a:rPr lang="en-US"/>
              <a:t>Side </a:t>
            </a:r>
            <a:fld id="{5251F420-7306-4E7C-A79E-F31A38F7D392}" type="slidenum">
              <a:rPr lang="en-US" smtClean="0"/>
              <a:pPr>
                <a:spcAft>
                  <a:spcPts val="600"/>
                </a:spcAft>
              </a:pPr>
              <a:t>2</a:t>
            </a:fld>
            <a:endParaRPr lang="en-US"/>
          </a:p>
        </p:txBody>
      </p:sp>
    </p:spTree>
    <p:extLst>
      <p:ext uri="{BB962C8B-B14F-4D97-AF65-F5344CB8AC3E}">
        <p14:creationId xmlns:p14="http://schemas.microsoft.com/office/powerpoint/2010/main" val="12398447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Used luggage and suitcases of various types">
            <a:extLst>
              <a:ext uri="{FF2B5EF4-FFF2-40B4-BE49-F238E27FC236}">
                <a16:creationId xmlns:a16="http://schemas.microsoft.com/office/drawing/2014/main" id="{72A305A1-893C-86BF-E69E-1FBFFCC56EF2}"/>
              </a:ext>
            </a:extLst>
          </p:cNvPr>
          <p:cNvPicPr>
            <a:picLocks noGrp="1" noChangeAspect="1"/>
          </p:cNvPicPr>
          <p:nvPr>
            <p:ph type="pic" sz="quarter" idx="27"/>
          </p:nvPr>
        </p:nvPicPr>
        <p:blipFill rotWithShape="1">
          <a:blip r:embed="rId2"/>
          <a:srcRect l="20761" r="20761"/>
          <a:stretch/>
        </p:blipFill>
        <p:spPr>
          <a:xfrm>
            <a:off x="7659098" y="371518"/>
            <a:ext cx="4152735" cy="5325998"/>
          </a:xfrm>
          <a:noFill/>
        </p:spPr>
      </p:pic>
      <p:sp>
        <p:nvSpPr>
          <p:cNvPr id="44" name="Text Placeholder 2">
            <a:extLst>
              <a:ext uri="{FF2B5EF4-FFF2-40B4-BE49-F238E27FC236}">
                <a16:creationId xmlns:a16="http://schemas.microsoft.com/office/drawing/2014/main" id="{AD94912A-C50D-0B46-1F6E-5987AC51443F}"/>
              </a:ext>
            </a:extLst>
          </p:cNvPr>
          <p:cNvSpPr>
            <a:spLocks noGrp="1"/>
          </p:cNvSpPr>
          <p:nvPr>
            <p:ph type="body" sz="quarter" idx="16"/>
          </p:nvPr>
        </p:nvSpPr>
        <p:spPr>
          <a:xfrm>
            <a:off x="7659097" y="5875993"/>
            <a:ext cx="4152735" cy="182608"/>
          </a:xfrm>
        </p:spPr>
        <p:txBody>
          <a:bodyPr/>
          <a:lstStyle/>
          <a:p>
            <a:endParaRPr lang="en-US"/>
          </a:p>
        </p:txBody>
      </p:sp>
      <p:sp>
        <p:nvSpPr>
          <p:cNvPr id="4" name="Title 3"/>
          <p:cNvSpPr>
            <a:spLocks noGrp="1"/>
          </p:cNvSpPr>
          <p:nvPr>
            <p:ph type="title"/>
          </p:nvPr>
        </p:nvSpPr>
        <p:spPr>
          <a:xfrm>
            <a:off x="380168" y="527704"/>
            <a:ext cx="5715831" cy="754068"/>
          </a:xfrm>
        </p:spPr>
        <p:txBody>
          <a:bodyPr anchor="t">
            <a:normAutofit fontScale="90000"/>
          </a:bodyPr>
          <a:lstStyle/>
          <a:p>
            <a:r>
              <a:rPr lang="nb-NO" dirty="0"/>
              <a:t>Hvem kan melde interesse?</a:t>
            </a:r>
            <a:br>
              <a:rPr lang="nb-NO" dirty="0"/>
            </a:br>
            <a:endParaRPr lang="nb-NO" dirty="0">
              <a:cs typeface="Arial"/>
            </a:endParaRPr>
          </a:p>
        </p:txBody>
      </p:sp>
      <p:sp>
        <p:nvSpPr>
          <p:cNvPr id="5" name="Content Placeholder 4"/>
          <p:cNvSpPr>
            <a:spLocks noGrp="1"/>
          </p:cNvSpPr>
          <p:nvPr>
            <p:ph sz="half" idx="29"/>
          </p:nvPr>
        </p:nvSpPr>
        <p:spPr>
          <a:xfrm>
            <a:off x="380169" y="1704042"/>
            <a:ext cx="5715831" cy="4354559"/>
          </a:xfrm>
        </p:spPr>
        <p:txBody>
          <a:bodyPr vert="horz" lIns="0" tIns="0" rIns="0" bIns="0" rtlCol="0" anchor="t">
            <a:normAutofit/>
          </a:bodyPr>
          <a:lstStyle/>
          <a:p>
            <a:pPr marL="125095" indent="-125095"/>
            <a:r>
              <a:rPr lang="en-US" dirty="0" err="1">
                <a:cs typeface="Arial"/>
              </a:rPr>
              <a:t>Partnerland</a:t>
            </a:r>
            <a:endParaRPr lang="en-US" dirty="0">
              <a:cs typeface="Arial"/>
            </a:endParaRPr>
          </a:p>
          <a:p>
            <a:pPr marL="685491" lvl="1" indent="-125095"/>
            <a:r>
              <a:rPr lang="nb-NO" sz="1800" b="0" i="0" u="none" strike="noStrike" baseline="0" dirty="0">
                <a:solidFill>
                  <a:srgbClr val="000000"/>
                </a:solidFill>
                <a:latin typeface="Times New Roman" panose="02020603050405020304" pitchFamily="18" charset="0"/>
              </a:rPr>
              <a:t>Angola, Bangladesh, Bolivia, Burkina Faso, Colombia, Cuba, Egypt, Etiopia, Ghana, Guatemala, Haiti, Indonesia, Kamerun, Kenya, DR Kongo, Liberia, Madagaskar, Malawi, Mali, Mosambik, Myanmar, Nepal, Nicaragua, Niger, Pakistan, Palestina, Peru, Rwanda, Somalia, Sri Lanka, Sør-Sudan, Tanzania, Sudan, Vietnam, Uganda, Zimbabwe, Zambia, og Øst-Timor </a:t>
            </a:r>
            <a:endParaRPr lang="en-US" dirty="0">
              <a:cs typeface="Arial"/>
            </a:endParaRPr>
          </a:p>
          <a:p>
            <a:pPr marL="125095" indent="-125095"/>
            <a:r>
              <a:rPr lang="en-US" dirty="0" err="1">
                <a:cs typeface="Arial"/>
              </a:rPr>
              <a:t>Målgruppe</a:t>
            </a:r>
            <a:endParaRPr lang="en-US" dirty="0">
              <a:cs typeface="Arial"/>
            </a:endParaRPr>
          </a:p>
          <a:p>
            <a:pPr marL="125095" indent="-125095"/>
            <a:r>
              <a:rPr lang="en-US" dirty="0" err="1">
                <a:cs typeface="Arial"/>
              </a:rPr>
              <a:t>Tematiske</a:t>
            </a:r>
            <a:r>
              <a:rPr lang="en-US" dirty="0">
                <a:cs typeface="Arial"/>
              </a:rPr>
              <a:t> </a:t>
            </a:r>
            <a:r>
              <a:rPr lang="en-US" dirty="0" err="1">
                <a:cs typeface="Arial"/>
              </a:rPr>
              <a:t>prioriteringer</a:t>
            </a:r>
            <a:endParaRPr lang="en-US" dirty="0"/>
          </a:p>
        </p:txBody>
      </p:sp>
      <p:sp>
        <p:nvSpPr>
          <p:cNvPr id="46" name="Footer Placeholder 6">
            <a:extLst>
              <a:ext uri="{FF2B5EF4-FFF2-40B4-BE49-F238E27FC236}">
                <a16:creationId xmlns:a16="http://schemas.microsoft.com/office/drawing/2014/main" id="{6009CCF8-A56C-6B26-ECAB-85FCF097E70B}"/>
              </a:ext>
            </a:extLst>
          </p:cNvPr>
          <p:cNvSpPr>
            <a:spLocks noGrp="1"/>
          </p:cNvSpPr>
          <p:nvPr>
            <p:ph type="ftr" sz="quarter" idx="3"/>
          </p:nvPr>
        </p:nvSpPr>
        <p:spPr>
          <a:xfrm>
            <a:off x="1837732" y="6243181"/>
            <a:ext cx="1501215" cy="259232"/>
          </a:xfrm>
        </p:spPr>
        <p:txBody>
          <a:bodyPr/>
          <a:lstStyle/>
          <a:p>
            <a:endParaRPr lang="nb-NO"/>
          </a:p>
        </p:txBody>
      </p:sp>
      <p:sp>
        <p:nvSpPr>
          <p:cNvPr id="3" name="Slide Number Placeholder 2"/>
          <p:cNvSpPr>
            <a:spLocks noGrp="1"/>
          </p:cNvSpPr>
          <p:nvPr>
            <p:ph type="sldNum" sz="quarter" idx="12"/>
          </p:nvPr>
        </p:nvSpPr>
        <p:spPr>
          <a:xfrm>
            <a:off x="11266367" y="6263528"/>
            <a:ext cx="599469" cy="365125"/>
          </a:xfrm>
        </p:spPr>
        <p:txBody>
          <a:bodyPr anchor="ctr">
            <a:normAutofit/>
          </a:bodyPr>
          <a:lstStyle/>
          <a:p>
            <a:pPr>
              <a:spcAft>
                <a:spcPts val="600"/>
              </a:spcAft>
            </a:pPr>
            <a:r>
              <a:rPr lang="en-US"/>
              <a:t>Side </a:t>
            </a:r>
            <a:fld id="{5251F420-7306-4E7C-A79E-F31A38F7D392}" type="slidenum">
              <a:rPr lang="en-US" smtClean="0"/>
              <a:pPr>
                <a:spcAft>
                  <a:spcPts val="600"/>
                </a:spcAft>
              </a:pPr>
              <a:t>3</a:t>
            </a:fld>
            <a:endParaRPr lang="en-US"/>
          </a:p>
        </p:txBody>
      </p:sp>
    </p:spTree>
    <p:extLst>
      <p:ext uri="{BB962C8B-B14F-4D97-AF65-F5344CB8AC3E}">
        <p14:creationId xmlns:p14="http://schemas.microsoft.com/office/powerpoint/2010/main" val="21667004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Used luggage and suitcases of various types">
            <a:extLst>
              <a:ext uri="{FF2B5EF4-FFF2-40B4-BE49-F238E27FC236}">
                <a16:creationId xmlns:a16="http://schemas.microsoft.com/office/drawing/2014/main" id="{72A305A1-893C-86BF-E69E-1FBFFCC56EF2}"/>
              </a:ext>
            </a:extLst>
          </p:cNvPr>
          <p:cNvPicPr>
            <a:picLocks noGrp="1" noChangeAspect="1"/>
          </p:cNvPicPr>
          <p:nvPr>
            <p:ph type="pic" sz="quarter" idx="27"/>
          </p:nvPr>
        </p:nvPicPr>
        <p:blipFill rotWithShape="1">
          <a:blip r:embed="rId2"/>
          <a:srcRect l="20761" r="20761"/>
          <a:stretch/>
        </p:blipFill>
        <p:spPr>
          <a:xfrm>
            <a:off x="7659098" y="371518"/>
            <a:ext cx="4152735" cy="5325998"/>
          </a:xfrm>
          <a:noFill/>
        </p:spPr>
      </p:pic>
      <p:sp>
        <p:nvSpPr>
          <p:cNvPr id="44" name="Text Placeholder 2">
            <a:extLst>
              <a:ext uri="{FF2B5EF4-FFF2-40B4-BE49-F238E27FC236}">
                <a16:creationId xmlns:a16="http://schemas.microsoft.com/office/drawing/2014/main" id="{AD94912A-C50D-0B46-1F6E-5987AC51443F}"/>
              </a:ext>
            </a:extLst>
          </p:cNvPr>
          <p:cNvSpPr>
            <a:spLocks noGrp="1"/>
          </p:cNvSpPr>
          <p:nvPr>
            <p:ph type="body" sz="quarter" idx="16"/>
          </p:nvPr>
        </p:nvSpPr>
        <p:spPr>
          <a:xfrm>
            <a:off x="7659097" y="5875993"/>
            <a:ext cx="4152735" cy="182608"/>
          </a:xfrm>
        </p:spPr>
        <p:txBody>
          <a:bodyPr/>
          <a:lstStyle/>
          <a:p>
            <a:endParaRPr lang="en-US"/>
          </a:p>
        </p:txBody>
      </p:sp>
      <p:sp>
        <p:nvSpPr>
          <p:cNvPr id="4" name="Title 3"/>
          <p:cNvSpPr>
            <a:spLocks noGrp="1"/>
          </p:cNvSpPr>
          <p:nvPr>
            <p:ph type="title"/>
          </p:nvPr>
        </p:nvSpPr>
        <p:spPr>
          <a:xfrm>
            <a:off x="380168" y="527704"/>
            <a:ext cx="5715831" cy="754068"/>
          </a:xfrm>
        </p:spPr>
        <p:txBody>
          <a:bodyPr anchor="t">
            <a:normAutofit fontScale="90000"/>
          </a:bodyPr>
          <a:lstStyle/>
          <a:p>
            <a:r>
              <a:rPr lang="nb-NO" dirty="0"/>
              <a:t>Hvem kan melde interesse?</a:t>
            </a:r>
            <a:br>
              <a:rPr lang="nb-NO" dirty="0"/>
            </a:br>
            <a:endParaRPr lang="nb-NO" dirty="0">
              <a:cs typeface="Arial"/>
            </a:endParaRPr>
          </a:p>
        </p:txBody>
      </p:sp>
      <p:sp>
        <p:nvSpPr>
          <p:cNvPr id="5" name="Content Placeholder 4"/>
          <p:cNvSpPr>
            <a:spLocks noGrp="1"/>
          </p:cNvSpPr>
          <p:nvPr>
            <p:ph sz="half" idx="29"/>
          </p:nvPr>
        </p:nvSpPr>
        <p:spPr>
          <a:xfrm>
            <a:off x="380169" y="1704042"/>
            <a:ext cx="5715831" cy="4354559"/>
          </a:xfrm>
        </p:spPr>
        <p:txBody>
          <a:bodyPr vert="horz" lIns="0" tIns="0" rIns="0" bIns="0" rtlCol="0" anchor="t">
            <a:normAutofit fontScale="92500" lnSpcReduction="10000"/>
          </a:bodyPr>
          <a:lstStyle/>
          <a:p>
            <a:pPr marL="125095" indent="-125095"/>
            <a:r>
              <a:rPr lang="en-US" sz="2600" dirty="0" err="1">
                <a:cs typeface="Arial"/>
              </a:rPr>
              <a:t>Partnerland</a:t>
            </a:r>
            <a:endParaRPr lang="en-US" sz="2600" dirty="0">
              <a:cs typeface="Arial"/>
            </a:endParaRPr>
          </a:p>
          <a:p>
            <a:pPr marL="125095" indent="-125095"/>
            <a:r>
              <a:rPr lang="en-US" sz="2600" dirty="0" err="1">
                <a:cs typeface="Arial"/>
              </a:rPr>
              <a:t>Målgruppe</a:t>
            </a:r>
            <a:endParaRPr lang="en-US" sz="2600" dirty="0">
              <a:cs typeface="Arial"/>
            </a:endParaRPr>
          </a:p>
          <a:p>
            <a:pPr lvl="1"/>
            <a:r>
              <a:rPr lang="nb-NO" sz="1800" b="0" i="0" u="none" strike="noStrike" baseline="0" dirty="0">
                <a:solidFill>
                  <a:srgbClr val="000000"/>
                </a:solidFill>
                <a:latin typeface="Times New Roman" panose="02020603050405020304" pitchFamily="18" charset="0"/>
              </a:rPr>
              <a:t>Ansatte og studenter ved norske UH-institusjoners samarbeidspartnere i godkjente partnerland </a:t>
            </a:r>
          </a:p>
          <a:p>
            <a:pPr lvl="1"/>
            <a:r>
              <a:rPr lang="nb-NO" sz="1800" b="0" i="0" u="none" strike="noStrike" baseline="0" dirty="0">
                <a:solidFill>
                  <a:srgbClr val="000000"/>
                </a:solidFill>
                <a:latin typeface="Times New Roman" panose="02020603050405020304" pitchFamily="18" charset="0"/>
              </a:rPr>
              <a:t>Mellom 20-30 år </a:t>
            </a:r>
          </a:p>
          <a:p>
            <a:pPr lvl="1"/>
            <a:r>
              <a:rPr lang="nb-NO" sz="1800" b="0" i="0" u="none" strike="noStrike" baseline="0" dirty="0">
                <a:solidFill>
                  <a:srgbClr val="000000"/>
                </a:solidFill>
                <a:latin typeface="Times New Roman" panose="02020603050405020304" pitchFamily="18" charset="0"/>
              </a:rPr>
              <a:t>Statsborger i og bosatt i et partnerland </a:t>
            </a:r>
          </a:p>
          <a:p>
            <a:pPr lvl="1"/>
            <a:r>
              <a:rPr lang="nb-NO" sz="1800" b="0" i="0" u="none" strike="noStrike" baseline="0" dirty="0">
                <a:solidFill>
                  <a:srgbClr val="000000"/>
                </a:solidFill>
                <a:latin typeface="Times New Roman" panose="02020603050405020304" pitchFamily="18" charset="0"/>
              </a:rPr>
              <a:t>Ikke ha en mastergrad fra tidligere </a:t>
            </a:r>
          </a:p>
          <a:p>
            <a:pPr lvl="1"/>
            <a:r>
              <a:rPr lang="nb-NO" sz="1800" b="0" i="0" u="none" strike="noStrike" baseline="0" dirty="0">
                <a:solidFill>
                  <a:srgbClr val="000000"/>
                </a:solidFill>
                <a:latin typeface="Times New Roman" panose="02020603050405020304" pitchFamily="18" charset="0"/>
              </a:rPr>
              <a:t>I tråd med norske myndigheters mål om å støtte tiltak som fremmer kvinners tilgang til høyere utdanning, skal rekruttering av kvinnelige stipendmottakere prioriteres. </a:t>
            </a:r>
            <a:endParaRPr lang="nb-NO" sz="1800" dirty="0">
              <a:solidFill>
                <a:srgbClr val="000000"/>
              </a:solidFill>
              <a:latin typeface="Times New Roman" panose="02020603050405020304" pitchFamily="18" charset="0"/>
            </a:endParaRPr>
          </a:p>
          <a:p>
            <a:pPr lvl="1"/>
            <a:r>
              <a:rPr lang="nb-NO" sz="1800" b="0" i="0" u="none" strike="noStrike" baseline="0" dirty="0">
                <a:solidFill>
                  <a:srgbClr val="000000"/>
                </a:solidFill>
                <a:latin typeface="Times New Roman" panose="02020603050405020304" pitchFamily="18" charset="0"/>
              </a:rPr>
              <a:t>Det forutsettes at studentene returnerer til sine hjemland etter endt utdanning i Norge. </a:t>
            </a:r>
          </a:p>
          <a:p>
            <a:pPr marL="125095" indent="-125095"/>
            <a:r>
              <a:rPr lang="en-US" sz="2600" dirty="0" err="1">
                <a:cs typeface="Arial"/>
              </a:rPr>
              <a:t>Tematiske</a:t>
            </a:r>
            <a:r>
              <a:rPr lang="en-US" sz="2600" dirty="0">
                <a:cs typeface="Arial"/>
              </a:rPr>
              <a:t> </a:t>
            </a:r>
            <a:r>
              <a:rPr lang="en-US" sz="2600" dirty="0" err="1">
                <a:cs typeface="Arial"/>
              </a:rPr>
              <a:t>prioriteringer</a:t>
            </a:r>
            <a:endParaRPr lang="en-US" sz="2600" dirty="0"/>
          </a:p>
        </p:txBody>
      </p:sp>
      <p:sp>
        <p:nvSpPr>
          <p:cNvPr id="46" name="Footer Placeholder 6">
            <a:extLst>
              <a:ext uri="{FF2B5EF4-FFF2-40B4-BE49-F238E27FC236}">
                <a16:creationId xmlns:a16="http://schemas.microsoft.com/office/drawing/2014/main" id="{6009CCF8-A56C-6B26-ECAB-85FCF097E70B}"/>
              </a:ext>
            </a:extLst>
          </p:cNvPr>
          <p:cNvSpPr>
            <a:spLocks noGrp="1"/>
          </p:cNvSpPr>
          <p:nvPr>
            <p:ph type="ftr" sz="quarter" idx="3"/>
          </p:nvPr>
        </p:nvSpPr>
        <p:spPr>
          <a:xfrm>
            <a:off x="1837732" y="6243181"/>
            <a:ext cx="1501215" cy="259232"/>
          </a:xfrm>
        </p:spPr>
        <p:txBody>
          <a:bodyPr/>
          <a:lstStyle/>
          <a:p>
            <a:endParaRPr lang="nb-NO"/>
          </a:p>
        </p:txBody>
      </p:sp>
      <p:sp>
        <p:nvSpPr>
          <p:cNvPr id="3" name="Slide Number Placeholder 2"/>
          <p:cNvSpPr>
            <a:spLocks noGrp="1"/>
          </p:cNvSpPr>
          <p:nvPr>
            <p:ph type="sldNum" sz="quarter" idx="12"/>
          </p:nvPr>
        </p:nvSpPr>
        <p:spPr>
          <a:xfrm>
            <a:off x="11266367" y="6263528"/>
            <a:ext cx="599469" cy="365125"/>
          </a:xfrm>
        </p:spPr>
        <p:txBody>
          <a:bodyPr anchor="ctr">
            <a:normAutofit/>
          </a:bodyPr>
          <a:lstStyle/>
          <a:p>
            <a:pPr>
              <a:spcAft>
                <a:spcPts val="600"/>
              </a:spcAft>
            </a:pPr>
            <a:r>
              <a:rPr lang="en-US"/>
              <a:t>Side </a:t>
            </a:r>
            <a:fld id="{5251F420-7306-4E7C-A79E-F31A38F7D392}" type="slidenum">
              <a:rPr lang="en-US" smtClean="0"/>
              <a:pPr>
                <a:spcAft>
                  <a:spcPts val="600"/>
                </a:spcAft>
              </a:pPr>
              <a:t>4</a:t>
            </a:fld>
            <a:endParaRPr lang="en-US"/>
          </a:p>
        </p:txBody>
      </p:sp>
    </p:spTree>
    <p:extLst>
      <p:ext uri="{BB962C8B-B14F-4D97-AF65-F5344CB8AC3E}">
        <p14:creationId xmlns:p14="http://schemas.microsoft.com/office/powerpoint/2010/main" val="24636516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Used luggage and suitcases of various types">
            <a:extLst>
              <a:ext uri="{FF2B5EF4-FFF2-40B4-BE49-F238E27FC236}">
                <a16:creationId xmlns:a16="http://schemas.microsoft.com/office/drawing/2014/main" id="{72A305A1-893C-86BF-E69E-1FBFFCC56EF2}"/>
              </a:ext>
            </a:extLst>
          </p:cNvPr>
          <p:cNvPicPr>
            <a:picLocks noGrp="1" noChangeAspect="1"/>
          </p:cNvPicPr>
          <p:nvPr>
            <p:ph type="pic" sz="quarter" idx="27"/>
          </p:nvPr>
        </p:nvPicPr>
        <p:blipFill rotWithShape="1">
          <a:blip r:embed="rId2"/>
          <a:srcRect l="20761" r="20761"/>
          <a:stretch/>
        </p:blipFill>
        <p:spPr>
          <a:xfrm>
            <a:off x="7659098" y="371518"/>
            <a:ext cx="4152735" cy="5325998"/>
          </a:xfrm>
          <a:noFill/>
        </p:spPr>
      </p:pic>
      <p:sp>
        <p:nvSpPr>
          <p:cNvPr id="44" name="Text Placeholder 2">
            <a:extLst>
              <a:ext uri="{FF2B5EF4-FFF2-40B4-BE49-F238E27FC236}">
                <a16:creationId xmlns:a16="http://schemas.microsoft.com/office/drawing/2014/main" id="{AD94912A-C50D-0B46-1F6E-5987AC51443F}"/>
              </a:ext>
            </a:extLst>
          </p:cNvPr>
          <p:cNvSpPr>
            <a:spLocks noGrp="1"/>
          </p:cNvSpPr>
          <p:nvPr>
            <p:ph type="body" sz="quarter" idx="16"/>
          </p:nvPr>
        </p:nvSpPr>
        <p:spPr>
          <a:xfrm>
            <a:off x="7659097" y="5875993"/>
            <a:ext cx="4152735" cy="182608"/>
          </a:xfrm>
        </p:spPr>
        <p:txBody>
          <a:bodyPr/>
          <a:lstStyle/>
          <a:p>
            <a:endParaRPr lang="en-US"/>
          </a:p>
        </p:txBody>
      </p:sp>
      <p:sp>
        <p:nvSpPr>
          <p:cNvPr id="4" name="Title 3"/>
          <p:cNvSpPr>
            <a:spLocks noGrp="1"/>
          </p:cNvSpPr>
          <p:nvPr>
            <p:ph type="title"/>
          </p:nvPr>
        </p:nvSpPr>
        <p:spPr>
          <a:xfrm>
            <a:off x="380168" y="527704"/>
            <a:ext cx="5715831" cy="754068"/>
          </a:xfrm>
        </p:spPr>
        <p:txBody>
          <a:bodyPr anchor="t">
            <a:normAutofit fontScale="90000"/>
          </a:bodyPr>
          <a:lstStyle/>
          <a:p>
            <a:r>
              <a:rPr lang="nb-NO" dirty="0"/>
              <a:t>Hvem kan melde interesse?</a:t>
            </a:r>
            <a:br>
              <a:rPr lang="nb-NO" dirty="0"/>
            </a:br>
            <a:endParaRPr lang="nb-NO" dirty="0">
              <a:cs typeface="Arial"/>
            </a:endParaRPr>
          </a:p>
        </p:txBody>
      </p:sp>
      <p:sp>
        <p:nvSpPr>
          <p:cNvPr id="5" name="Content Placeholder 4"/>
          <p:cNvSpPr>
            <a:spLocks noGrp="1"/>
          </p:cNvSpPr>
          <p:nvPr>
            <p:ph sz="half" idx="29"/>
          </p:nvPr>
        </p:nvSpPr>
        <p:spPr>
          <a:xfrm>
            <a:off x="380169" y="1704042"/>
            <a:ext cx="5715831" cy="4354559"/>
          </a:xfrm>
        </p:spPr>
        <p:txBody>
          <a:bodyPr vert="horz" lIns="0" tIns="0" rIns="0" bIns="0" rtlCol="0" anchor="t">
            <a:normAutofit/>
          </a:bodyPr>
          <a:lstStyle/>
          <a:p>
            <a:pPr marL="125095" indent="-125095"/>
            <a:r>
              <a:rPr lang="en-US" dirty="0" err="1">
                <a:cs typeface="Arial"/>
              </a:rPr>
              <a:t>Partnerland</a:t>
            </a:r>
            <a:endParaRPr lang="en-US" dirty="0">
              <a:cs typeface="Arial"/>
            </a:endParaRPr>
          </a:p>
          <a:p>
            <a:pPr marL="125095" indent="-125095"/>
            <a:r>
              <a:rPr lang="en-US" dirty="0" err="1">
                <a:cs typeface="Arial"/>
              </a:rPr>
              <a:t>Målgruppe</a:t>
            </a:r>
            <a:endParaRPr lang="en-US" dirty="0">
              <a:cs typeface="Arial"/>
            </a:endParaRPr>
          </a:p>
          <a:p>
            <a:pPr marL="125095" indent="-125095"/>
            <a:r>
              <a:rPr lang="en-US" dirty="0" err="1">
                <a:cs typeface="Arial"/>
              </a:rPr>
              <a:t>Tematiske</a:t>
            </a:r>
            <a:r>
              <a:rPr lang="en-US" dirty="0">
                <a:cs typeface="Arial"/>
              </a:rPr>
              <a:t> </a:t>
            </a:r>
            <a:r>
              <a:rPr lang="en-US" dirty="0" err="1">
                <a:cs typeface="Arial"/>
              </a:rPr>
              <a:t>prioriteringer</a:t>
            </a:r>
            <a:endParaRPr lang="en-US" dirty="0">
              <a:cs typeface="Arial"/>
            </a:endParaRPr>
          </a:p>
          <a:p>
            <a:pPr lvl="1"/>
            <a:r>
              <a:rPr lang="nb-NO" sz="1800" b="0" i="0" u="none" strike="noStrike" baseline="0" dirty="0">
                <a:solidFill>
                  <a:srgbClr val="000000"/>
                </a:solidFill>
                <a:latin typeface="Times New Roman" panose="02020603050405020304" pitchFamily="18" charset="0"/>
              </a:rPr>
              <a:t>Utdanning </a:t>
            </a:r>
          </a:p>
          <a:p>
            <a:pPr lvl="1"/>
            <a:r>
              <a:rPr lang="nb-NO" sz="1800" b="0" i="0" u="none" strike="noStrike" baseline="0" dirty="0">
                <a:solidFill>
                  <a:srgbClr val="000000"/>
                </a:solidFill>
                <a:latin typeface="Times New Roman" panose="02020603050405020304" pitchFamily="18" charset="0"/>
              </a:rPr>
              <a:t>Helse </a:t>
            </a:r>
          </a:p>
          <a:p>
            <a:pPr lvl="1"/>
            <a:r>
              <a:rPr lang="nb-NO" sz="1800" b="0" i="0" u="none" strike="noStrike" baseline="0" dirty="0">
                <a:solidFill>
                  <a:srgbClr val="000000"/>
                </a:solidFill>
                <a:latin typeface="Times New Roman" panose="02020603050405020304" pitchFamily="18" charset="0"/>
              </a:rPr>
              <a:t>Klima og naturressursforvaltning </a:t>
            </a:r>
          </a:p>
          <a:p>
            <a:pPr lvl="1"/>
            <a:r>
              <a:rPr lang="nb-NO" sz="1800" b="0" i="0" u="none" strike="noStrike" baseline="0" dirty="0">
                <a:solidFill>
                  <a:srgbClr val="000000"/>
                </a:solidFill>
                <a:latin typeface="Times New Roman" panose="02020603050405020304" pitchFamily="18" charset="0"/>
              </a:rPr>
              <a:t>Energi </a:t>
            </a:r>
          </a:p>
          <a:p>
            <a:pPr lvl="1"/>
            <a:r>
              <a:rPr lang="nb-NO" sz="1800" b="0" i="0" u="none" strike="noStrike" baseline="0" dirty="0">
                <a:solidFill>
                  <a:srgbClr val="000000"/>
                </a:solidFill>
                <a:latin typeface="Times New Roman" panose="02020603050405020304" pitchFamily="18" charset="0"/>
              </a:rPr>
              <a:t>Politisk og økonomisk styresett </a:t>
            </a:r>
          </a:p>
          <a:p>
            <a:pPr lvl="1"/>
            <a:r>
              <a:rPr lang="nb-NO" sz="1800" b="0" i="0" u="none" strike="noStrike" baseline="0" dirty="0">
                <a:solidFill>
                  <a:srgbClr val="000000"/>
                </a:solidFill>
                <a:latin typeface="Times New Roman" panose="02020603050405020304" pitchFamily="18" charset="0"/>
              </a:rPr>
              <a:t>Humaniora og samfunnsfag </a:t>
            </a:r>
            <a:endParaRPr lang="en-US" dirty="0"/>
          </a:p>
        </p:txBody>
      </p:sp>
      <p:sp>
        <p:nvSpPr>
          <p:cNvPr id="46" name="Footer Placeholder 6">
            <a:extLst>
              <a:ext uri="{FF2B5EF4-FFF2-40B4-BE49-F238E27FC236}">
                <a16:creationId xmlns:a16="http://schemas.microsoft.com/office/drawing/2014/main" id="{6009CCF8-A56C-6B26-ECAB-85FCF097E70B}"/>
              </a:ext>
            </a:extLst>
          </p:cNvPr>
          <p:cNvSpPr>
            <a:spLocks noGrp="1"/>
          </p:cNvSpPr>
          <p:nvPr>
            <p:ph type="ftr" sz="quarter" idx="3"/>
          </p:nvPr>
        </p:nvSpPr>
        <p:spPr>
          <a:xfrm>
            <a:off x="1837732" y="6243181"/>
            <a:ext cx="1501215" cy="259232"/>
          </a:xfrm>
        </p:spPr>
        <p:txBody>
          <a:bodyPr/>
          <a:lstStyle/>
          <a:p>
            <a:endParaRPr lang="nb-NO"/>
          </a:p>
        </p:txBody>
      </p:sp>
      <p:sp>
        <p:nvSpPr>
          <p:cNvPr id="3" name="Slide Number Placeholder 2"/>
          <p:cNvSpPr>
            <a:spLocks noGrp="1"/>
          </p:cNvSpPr>
          <p:nvPr>
            <p:ph type="sldNum" sz="quarter" idx="12"/>
          </p:nvPr>
        </p:nvSpPr>
        <p:spPr>
          <a:xfrm>
            <a:off x="11266367" y="6263528"/>
            <a:ext cx="599469" cy="365125"/>
          </a:xfrm>
        </p:spPr>
        <p:txBody>
          <a:bodyPr anchor="ctr">
            <a:normAutofit/>
          </a:bodyPr>
          <a:lstStyle/>
          <a:p>
            <a:pPr>
              <a:spcAft>
                <a:spcPts val="600"/>
              </a:spcAft>
            </a:pPr>
            <a:r>
              <a:rPr lang="en-US"/>
              <a:t>Side </a:t>
            </a:r>
            <a:fld id="{5251F420-7306-4E7C-A79E-F31A38F7D392}" type="slidenum">
              <a:rPr lang="en-US" smtClean="0"/>
              <a:pPr>
                <a:spcAft>
                  <a:spcPts val="600"/>
                </a:spcAft>
              </a:pPr>
              <a:t>5</a:t>
            </a:fld>
            <a:endParaRPr lang="en-US"/>
          </a:p>
        </p:txBody>
      </p:sp>
    </p:spTree>
    <p:extLst>
      <p:ext uri="{BB962C8B-B14F-4D97-AF65-F5344CB8AC3E}">
        <p14:creationId xmlns:p14="http://schemas.microsoft.com/office/powerpoint/2010/main" val="28286809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665B2A4-AB1E-5BEE-FB9A-B43EB2E2DAFA}"/>
              </a:ext>
            </a:extLst>
          </p:cNvPr>
          <p:cNvSpPr>
            <a:spLocks noGrp="1"/>
          </p:cNvSpPr>
          <p:nvPr>
            <p:ph type="ftr" sz="quarter" idx="3"/>
          </p:nvPr>
        </p:nvSpPr>
        <p:spPr/>
        <p:txBody>
          <a:bodyPr/>
          <a:lstStyle/>
          <a:p>
            <a:endParaRPr lang="nb-NO"/>
          </a:p>
        </p:txBody>
      </p:sp>
      <p:sp>
        <p:nvSpPr>
          <p:cNvPr id="3" name="Slide Number Placeholder 2">
            <a:extLst>
              <a:ext uri="{FF2B5EF4-FFF2-40B4-BE49-F238E27FC236}">
                <a16:creationId xmlns:a16="http://schemas.microsoft.com/office/drawing/2014/main" id="{27D6B290-75A4-A6AD-DEF3-673BC2140092}"/>
              </a:ext>
            </a:extLst>
          </p:cNvPr>
          <p:cNvSpPr>
            <a:spLocks noGrp="1"/>
          </p:cNvSpPr>
          <p:nvPr>
            <p:ph type="sldNum" sz="quarter" idx="12"/>
          </p:nvPr>
        </p:nvSpPr>
        <p:spPr/>
        <p:txBody>
          <a:bodyPr/>
          <a:lstStyle/>
          <a:p>
            <a:r>
              <a:rPr lang="en-US"/>
              <a:t>Side </a:t>
            </a:r>
            <a:fld id="{5251F420-7306-4E7C-A79E-F31A38F7D392}" type="slidenum">
              <a:rPr lang="en-US" smtClean="0"/>
              <a:pPr/>
              <a:t>6</a:t>
            </a:fld>
            <a:endParaRPr lang="en-US"/>
          </a:p>
        </p:txBody>
      </p:sp>
      <p:sp>
        <p:nvSpPr>
          <p:cNvPr id="4" name="Title 3">
            <a:extLst>
              <a:ext uri="{FF2B5EF4-FFF2-40B4-BE49-F238E27FC236}">
                <a16:creationId xmlns:a16="http://schemas.microsoft.com/office/drawing/2014/main" id="{E121E7A8-5536-C556-57D0-A1ECA4F26CE4}"/>
              </a:ext>
            </a:extLst>
          </p:cNvPr>
          <p:cNvSpPr>
            <a:spLocks noGrp="1"/>
          </p:cNvSpPr>
          <p:nvPr>
            <p:ph type="title"/>
          </p:nvPr>
        </p:nvSpPr>
        <p:spPr>
          <a:xfrm>
            <a:off x="360046" y="308674"/>
            <a:ext cx="5489214" cy="1460168"/>
          </a:xfrm>
        </p:spPr>
        <p:txBody>
          <a:bodyPr/>
          <a:lstStyle/>
          <a:p>
            <a:r>
              <a:rPr lang="en-US" dirty="0" err="1">
                <a:cs typeface="Arial"/>
              </a:rPr>
              <a:t>Finansiering</a:t>
            </a:r>
            <a:endParaRPr lang="en-US" dirty="0">
              <a:cs typeface="Arial"/>
            </a:endParaRPr>
          </a:p>
        </p:txBody>
      </p:sp>
      <p:sp>
        <p:nvSpPr>
          <p:cNvPr id="6" name="Content Placeholder 5">
            <a:extLst>
              <a:ext uri="{FF2B5EF4-FFF2-40B4-BE49-F238E27FC236}">
                <a16:creationId xmlns:a16="http://schemas.microsoft.com/office/drawing/2014/main" id="{8C11466A-9C01-EEE5-D036-5A8C234D054C}"/>
              </a:ext>
            </a:extLst>
          </p:cNvPr>
          <p:cNvSpPr>
            <a:spLocks noGrp="1"/>
          </p:cNvSpPr>
          <p:nvPr>
            <p:ph sz="quarter" idx="30"/>
          </p:nvPr>
        </p:nvSpPr>
        <p:spPr>
          <a:xfrm>
            <a:off x="360046" y="1333569"/>
            <a:ext cx="7319172" cy="4301103"/>
          </a:xfrm>
        </p:spPr>
        <p:txBody>
          <a:bodyPr vert="horz" lIns="0" tIns="0" rIns="0" bIns="0" rtlCol="0" anchor="t">
            <a:noAutofit/>
          </a:bodyPr>
          <a:lstStyle/>
          <a:p>
            <a:r>
              <a:rPr lang="nb-NO" sz="2000" b="0" i="0" u="none" strike="noStrike" baseline="0" dirty="0">
                <a:solidFill>
                  <a:srgbClr val="000000"/>
                </a:solidFill>
                <a:latin typeface="Times New Roman" panose="02020603050405020304" pitchFamily="18" charset="0"/>
              </a:rPr>
              <a:t>Rammen for et toårig NORSTIP-stipend er 920 000 kroner (studieavgift, studentstipend og andre kostnader (reise, visum, oppstartstipend, feltarbeid og administrasjon)</a:t>
            </a:r>
          </a:p>
          <a:p>
            <a:r>
              <a:rPr lang="nb-NO" sz="2000" b="0" i="0" u="none" strike="noStrike" baseline="0" dirty="0">
                <a:solidFill>
                  <a:srgbClr val="000000"/>
                </a:solidFill>
                <a:latin typeface="Times New Roman" panose="02020603050405020304" pitchFamily="18" charset="0"/>
              </a:rPr>
              <a:t>Studentstipendet tilsvarer Lånekassens satser (i 22 </a:t>
            </a:r>
            <a:r>
              <a:rPr lang="nb-NO" sz="2000" b="0" i="0" u="none" strike="noStrike" baseline="0" dirty="0" err="1">
                <a:solidFill>
                  <a:srgbClr val="000000"/>
                </a:solidFill>
                <a:latin typeface="Times New Roman" panose="02020603050405020304" pitchFamily="18" charset="0"/>
              </a:rPr>
              <a:t>mnd</a:t>
            </a:r>
            <a:r>
              <a:rPr lang="nb-NO" sz="2000" b="0" i="0" u="none" strike="noStrike" baseline="0" dirty="0">
                <a:solidFill>
                  <a:srgbClr val="000000"/>
                </a:solidFill>
                <a:latin typeface="Times New Roman" panose="02020603050405020304" pitchFamily="18" charset="0"/>
              </a:rPr>
              <a:t>) </a:t>
            </a:r>
          </a:p>
          <a:p>
            <a:r>
              <a:rPr lang="nb-NO" sz="2000" b="1" i="0" u="none" strike="noStrike" baseline="0" dirty="0">
                <a:solidFill>
                  <a:srgbClr val="000000"/>
                </a:solidFill>
                <a:latin typeface="Times New Roman" panose="02020603050405020304" pitchFamily="18" charset="0"/>
              </a:rPr>
              <a:t>Vilkår for rekruttering: </a:t>
            </a:r>
            <a:endParaRPr lang="nb-NO" sz="2000" dirty="0">
              <a:solidFill>
                <a:srgbClr val="000000"/>
              </a:solidFill>
              <a:latin typeface="Times New Roman" panose="02020603050405020304" pitchFamily="18" charset="0"/>
            </a:endParaRPr>
          </a:p>
          <a:p>
            <a:pPr lvl="1"/>
            <a:r>
              <a:rPr lang="nb-NO" sz="2000" dirty="0">
                <a:solidFill>
                  <a:srgbClr val="000000"/>
                </a:solidFill>
                <a:latin typeface="Times New Roman" panose="02020603050405020304" pitchFamily="18" charset="0"/>
              </a:rPr>
              <a:t>E</a:t>
            </a:r>
            <a:r>
              <a:rPr lang="nb-NO" sz="2000" b="0" i="0" u="none" strike="noStrike" baseline="0" dirty="0">
                <a:solidFill>
                  <a:srgbClr val="000000"/>
                </a:solidFill>
                <a:latin typeface="Times New Roman" panose="02020603050405020304" pitchFamily="18" charset="0"/>
              </a:rPr>
              <a:t>tablerte samarbeid mellom norske UH-institusjoner og mottakerens hjemmeinstitusjon. (Ikke spesifisert nærmere krav til samarbeidsrelasjonen, opp til institusjonene å definere) </a:t>
            </a:r>
          </a:p>
          <a:p>
            <a:pPr lvl="1"/>
            <a:r>
              <a:rPr lang="nb-NO" sz="2000" b="0" i="0" u="none" strike="noStrike" baseline="0" dirty="0">
                <a:solidFill>
                  <a:srgbClr val="000000"/>
                </a:solidFill>
                <a:latin typeface="Times New Roman" panose="02020603050405020304" pitchFamily="18" charset="0"/>
              </a:rPr>
              <a:t>Partnerinstitusjonene har felles ansvar for å etablere prosedyrer for rekruttering av kvalifiserte studenter i samsvar med disse retningslinjene. </a:t>
            </a:r>
          </a:p>
          <a:p>
            <a:pPr lvl="1"/>
            <a:r>
              <a:rPr lang="nb-NO" sz="2000" b="0" i="0" u="none" strike="noStrike" baseline="0" dirty="0">
                <a:solidFill>
                  <a:srgbClr val="000000"/>
                </a:solidFill>
                <a:latin typeface="Times New Roman" panose="02020603050405020304" pitchFamily="18" charset="0"/>
              </a:rPr>
              <a:t>Rekrutteringsprosedyrer og kvalifikasjonskriterier må være forutsigbare og transparente. </a:t>
            </a:r>
          </a:p>
          <a:p>
            <a:pPr marL="0" indent="0">
              <a:buNone/>
            </a:pPr>
            <a:endParaRPr lang="en-US" sz="2400" dirty="0">
              <a:cs typeface="Arial"/>
            </a:endParaRPr>
          </a:p>
          <a:p>
            <a:pPr marL="0" indent="0">
              <a:buNone/>
            </a:pPr>
            <a:endParaRPr lang="en-US" dirty="0">
              <a:cs typeface="Arial"/>
            </a:endParaRPr>
          </a:p>
        </p:txBody>
      </p:sp>
      <p:sp>
        <p:nvSpPr>
          <p:cNvPr id="8" name="Text Placeholder 7">
            <a:extLst>
              <a:ext uri="{FF2B5EF4-FFF2-40B4-BE49-F238E27FC236}">
                <a16:creationId xmlns:a16="http://schemas.microsoft.com/office/drawing/2014/main" id="{D6EABBC8-C9ED-DB8A-4DAE-56D56DB2B362}"/>
              </a:ext>
            </a:extLst>
          </p:cNvPr>
          <p:cNvSpPr>
            <a:spLocks noGrp="1"/>
          </p:cNvSpPr>
          <p:nvPr>
            <p:ph type="body" sz="quarter" idx="16"/>
          </p:nvPr>
        </p:nvSpPr>
        <p:spPr/>
        <p:txBody>
          <a:bodyPr/>
          <a:lstStyle/>
          <a:p>
            <a:endParaRPr lang="en-US"/>
          </a:p>
        </p:txBody>
      </p:sp>
      <p:pic>
        <p:nvPicPr>
          <p:cNvPr id="12" name="Picture 12" descr="Person taking photograph">
            <a:extLst>
              <a:ext uri="{FF2B5EF4-FFF2-40B4-BE49-F238E27FC236}">
                <a16:creationId xmlns:a16="http://schemas.microsoft.com/office/drawing/2014/main" id="{A4E91F96-E257-2E22-9AAF-5F8AD76B417D}"/>
              </a:ext>
            </a:extLst>
          </p:cNvPr>
          <p:cNvPicPr>
            <a:picLocks noGrp="1" noChangeAspect="1"/>
          </p:cNvPicPr>
          <p:nvPr>
            <p:ph type="pic" sz="quarter" idx="27"/>
          </p:nvPr>
        </p:nvPicPr>
        <p:blipFill rotWithShape="1">
          <a:blip r:embed="rId2"/>
          <a:srcRect l="24010" r="24010"/>
          <a:stretch/>
        </p:blipFill>
        <p:spPr>
          <a:xfrm>
            <a:off x="7679219" y="308674"/>
            <a:ext cx="4152735" cy="5325998"/>
          </a:xfrm>
        </p:spPr>
      </p:pic>
    </p:spTree>
    <p:extLst>
      <p:ext uri="{BB962C8B-B14F-4D97-AF65-F5344CB8AC3E}">
        <p14:creationId xmlns:p14="http://schemas.microsoft.com/office/powerpoint/2010/main" val="90471564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FB6666"/>
      </a:accent1>
      <a:accent2>
        <a:srgbClr val="FFFEA7"/>
      </a:accent2>
      <a:accent3>
        <a:srgbClr val="86A4F7"/>
      </a:accent3>
      <a:accent4>
        <a:srgbClr val="E6ECFF"/>
      </a:accent4>
      <a:accent5>
        <a:srgbClr val="FEA11B"/>
      </a:accent5>
      <a:accent6>
        <a:srgbClr val="3E31D6"/>
      </a:accent6>
      <a:hlink>
        <a:srgbClr val="0563C1"/>
      </a:hlink>
      <a:folHlink>
        <a:srgbClr val="954F72"/>
      </a:folHlink>
    </a:clrScheme>
    <a:fontScheme name="Custom 17">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iO_PPT_NO" id="{5B0A4823-B853-4E03-94BC-DE2E1EFD621E}" vid="{1C5DA98A-F9AE-4FD9-9F7B-ADB1035017D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5C67E6E5B336A649A46C794A5B1656E2" ma:contentTypeVersion="12" ma:contentTypeDescription="Opprett et nytt dokument." ma:contentTypeScope="" ma:versionID="f9c76218b2bfbf03ba00fdcc7c313469">
  <xsd:schema xmlns:xsd="http://www.w3.org/2001/XMLSchema" xmlns:xs="http://www.w3.org/2001/XMLSchema" xmlns:p="http://schemas.microsoft.com/office/2006/metadata/properties" xmlns:ns2="7b56e83e-8d15-4a2f-bb65-29e2119eddbf" xmlns:ns3="0780ee21-7733-4938-ac71-659a1ae56f41" targetNamespace="http://schemas.microsoft.com/office/2006/metadata/properties" ma:root="true" ma:fieldsID="f6bf622e1835a5365a4187fe2605aabe" ns2:_="" ns3:_="">
    <xsd:import namespace="7b56e83e-8d15-4a2f-bb65-29e2119eddbf"/>
    <xsd:import namespace="0780ee21-7733-4938-ac71-659a1ae56f4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56e83e-8d15-4a2f-bb65-29e2119eddb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780ee21-7733-4938-ac71-659a1ae56f41" elementFormDefault="qualified">
    <xsd:import namespace="http://schemas.microsoft.com/office/2006/documentManagement/types"/>
    <xsd:import namespace="http://schemas.microsoft.com/office/infopath/2007/PartnerControls"/>
    <xsd:element name="SharedWithUsers" ma:index="16"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191C436-A0EC-4453-9678-72BF8DAEC0C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b56e83e-8d15-4a2f-bb65-29e2119eddbf"/>
    <ds:schemaRef ds:uri="0780ee21-7733-4938-ac71-659a1ae56f4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9B9CF10-6C6A-444C-B05E-E78C1785A52C}">
  <ds:schemaRefs>
    <ds:schemaRef ds:uri="http://purl.org/dc/dcmitype/"/>
    <ds:schemaRef ds:uri="http://purl.org/dc/elements/1.1/"/>
    <ds:schemaRef ds:uri="0780ee21-7733-4938-ac71-659a1ae56f41"/>
    <ds:schemaRef ds:uri="http://schemas.microsoft.com/office/2006/documentManagement/types"/>
    <ds:schemaRef ds:uri="http://schemas.microsoft.com/office/2006/metadata/properties"/>
    <ds:schemaRef ds:uri="http://schemas.microsoft.com/office/infopath/2007/PartnerControls"/>
    <ds:schemaRef ds:uri="7b56e83e-8d15-4a2f-bb65-29e2119eddbf"/>
    <ds:schemaRef ds:uri="http://schemas.openxmlformats.org/package/2006/metadata/core-properties"/>
    <ds:schemaRef ds:uri="http://www.w3.org/XML/1998/namespace"/>
    <ds:schemaRef ds:uri="http://purl.org/dc/terms/"/>
  </ds:schemaRefs>
</ds:datastoreItem>
</file>

<file path=customXml/itemProps3.xml><?xml version="1.0" encoding="utf-8"?>
<ds:datastoreItem xmlns:ds="http://schemas.openxmlformats.org/officeDocument/2006/customXml" ds:itemID="{684213E5-2D10-47A0-9EC6-16DB2B77A2C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UiO  Norsk</Template>
  <TotalTime>0</TotalTime>
  <Words>347</Words>
  <Application>Microsoft Office PowerPoint</Application>
  <PresentationFormat>Widescreen</PresentationFormat>
  <Paragraphs>50</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Arial, sans-serif</vt:lpstr>
      <vt:lpstr>Calibri</vt:lpstr>
      <vt:lpstr>Times New Roman</vt:lpstr>
      <vt:lpstr>Office Theme</vt:lpstr>
      <vt:lpstr>NORSTIP</vt:lpstr>
      <vt:lpstr>NORSTIP for mastergradsopptak høsten 2025</vt:lpstr>
      <vt:lpstr>Hvem kan melde interesse? </vt:lpstr>
      <vt:lpstr>Hvem kan melde interesse? </vt:lpstr>
      <vt:lpstr>Hvem kan melde interesse? </vt:lpstr>
      <vt:lpstr>Finansiering</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Veiledning om utveksling, vår 2022</dc:title>
  <dc:creator>Anne Aaen-Stockdale</dc:creator>
  <cp:lastModifiedBy>Ellen Grøholt</cp:lastModifiedBy>
  <cp:revision>7</cp:revision>
  <dcterms:created xsi:type="dcterms:W3CDTF">2021-10-11T11:15:21Z</dcterms:created>
  <dcterms:modified xsi:type="dcterms:W3CDTF">2024-08-20T09:11:45Z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0x0101005C67E6E5B336A649A46C794A5B1656E2</vt:lpwstr>
  </property>
  <property fmtid="{D5CDD505-2E9C-101B-9397-08002B2CF9AE}" pid="3" name="_dlc_DocIdItemGuid">
    <vt:lpwstr>60f82c51-e997-4246-8d27-ec3536cdfe10</vt:lpwstr>
  </property>
</Properties>
</file>