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openxmlformats.org/officeDocument/2006/relationships/custom-properties" Target="docProps/custom.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4"/>
  </p:notesMasterIdLst>
  <p:sldIdLst>
    <p:sldId id="256" r:id="rId2"/>
    <p:sldId id="472" r:id="rId3"/>
    <p:sldId id="476" r:id="rId4"/>
    <p:sldId id="266" r:id="rId5"/>
    <p:sldId id="537" r:id="rId6"/>
    <p:sldId id="538" r:id="rId7"/>
    <p:sldId id="539" r:id="rId8"/>
    <p:sldId id="540" r:id="rId9"/>
    <p:sldId id="527" r:id="rId10"/>
    <p:sldId id="507" r:id="rId11"/>
    <p:sldId id="529" r:id="rId12"/>
    <p:sldId id="541" r:id="rId13"/>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29003A5-45E2-0440-86F4-5AA0BB0483D4}" v="1144" dt="2025-01-16T08:13:41.24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0314"/>
    <p:restoredTop sz="94610"/>
  </p:normalViewPr>
  <p:slideViewPr>
    <p:cSldViewPr snapToGrid="0">
      <p:cViewPr varScale="1">
        <p:scale>
          <a:sx n="79" d="100"/>
          <a:sy n="79" d="100"/>
        </p:scale>
        <p:origin x="216" y="9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customXml" Target="../customXml/item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23" Type="http://schemas.openxmlformats.org/officeDocument/2006/relationships/customXml" Target="../customXml/item3.xml"/><Relationship Id="rId10" Type="http://schemas.openxmlformats.org/officeDocument/2006/relationships/slide" Target="slides/slide9.xml"/><Relationship Id="rId19"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 Id="rId22" Type="http://schemas.openxmlformats.org/officeDocument/2006/relationships/customXml" Target="../customXml/item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ja Røyne" userId="526ac3dc-7120-4df7-921c-bb17c3cac199" providerId="ADAL" clId="{229003A5-45E2-0440-86F4-5AA0BB0483D4}"/>
    <pc:docChg chg="undo custSel addSld delSld modSld sldOrd">
      <pc:chgData name="Anja Røyne" userId="526ac3dc-7120-4df7-921c-bb17c3cac199" providerId="ADAL" clId="{229003A5-45E2-0440-86F4-5AA0BB0483D4}" dt="2025-01-16T08:13:41.246" v="2240" actId="20577"/>
      <pc:docMkLst>
        <pc:docMk/>
      </pc:docMkLst>
      <pc:sldChg chg="addSp">
        <pc:chgData name="Anja Røyne" userId="526ac3dc-7120-4df7-921c-bb17c3cac199" providerId="ADAL" clId="{229003A5-45E2-0440-86F4-5AA0BB0483D4}" dt="2025-01-16T08:12:51.562" v="2231"/>
        <pc:sldMkLst>
          <pc:docMk/>
          <pc:sldMk cId="3691716952" sldId="256"/>
        </pc:sldMkLst>
        <pc:picChg chg="add">
          <ac:chgData name="Anja Røyne" userId="526ac3dc-7120-4df7-921c-bb17c3cac199" providerId="ADAL" clId="{229003A5-45E2-0440-86F4-5AA0BB0483D4}" dt="2025-01-16T08:12:51.562" v="2231"/>
          <ac:picMkLst>
            <pc:docMk/>
            <pc:sldMk cId="3691716952" sldId="256"/>
            <ac:picMk id="8" creationId="{B26EBFF1-B303-438E-78DB-281E8C9B8639}"/>
          </ac:picMkLst>
        </pc:picChg>
      </pc:sldChg>
      <pc:sldChg chg="add del">
        <pc:chgData name="Anja Røyne" userId="526ac3dc-7120-4df7-921c-bb17c3cac199" providerId="ADAL" clId="{229003A5-45E2-0440-86F4-5AA0BB0483D4}" dt="2025-01-15T12:35:39.995" v="1816" actId="2696"/>
        <pc:sldMkLst>
          <pc:docMk/>
          <pc:sldMk cId="1607521293" sldId="263"/>
        </pc:sldMkLst>
      </pc:sldChg>
      <pc:sldChg chg="del">
        <pc:chgData name="Anja Røyne" userId="526ac3dc-7120-4df7-921c-bb17c3cac199" providerId="ADAL" clId="{229003A5-45E2-0440-86F4-5AA0BB0483D4}" dt="2025-01-15T12:35:35.630" v="1814" actId="2696"/>
        <pc:sldMkLst>
          <pc:docMk/>
          <pc:sldMk cId="392360179" sldId="265"/>
        </pc:sldMkLst>
      </pc:sldChg>
      <pc:sldChg chg="modSp mod modAnim">
        <pc:chgData name="Anja Røyne" userId="526ac3dc-7120-4df7-921c-bb17c3cac199" providerId="ADAL" clId="{229003A5-45E2-0440-86F4-5AA0BB0483D4}" dt="2025-01-15T12:07:26.938" v="667"/>
        <pc:sldMkLst>
          <pc:docMk/>
          <pc:sldMk cId="3002402651" sldId="266"/>
        </pc:sldMkLst>
        <pc:spChg chg="mod">
          <ac:chgData name="Anja Røyne" userId="526ac3dc-7120-4df7-921c-bb17c3cac199" providerId="ADAL" clId="{229003A5-45E2-0440-86F4-5AA0BB0483D4}" dt="2025-01-15T11:50:32.384" v="60" actId="1036"/>
          <ac:spMkLst>
            <pc:docMk/>
            <pc:sldMk cId="3002402651" sldId="266"/>
            <ac:spMk id="3" creationId="{43D9118F-42EE-0472-F78F-91DF11655DE4}"/>
          </ac:spMkLst>
        </pc:spChg>
        <pc:spChg chg="mod">
          <ac:chgData name="Anja Røyne" userId="526ac3dc-7120-4df7-921c-bb17c3cac199" providerId="ADAL" clId="{229003A5-45E2-0440-86F4-5AA0BB0483D4}" dt="2025-01-15T11:50:32.384" v="60" actId="1036"/>
          <ac:spMkLst>
            <pc:docMk/>
            <pc:sldMk cId="3002402651" sldId="266"/>
            <ac:spMk id="5" creationId="{9B4ADF19-16BC-A062-DA59-FDFA50E812DB}"/>
          </ac:spMkLst>
        </pc:spChg>
        <pc:spChg chg="mod">
          <ac:chgData name="Anja Røyne" userId="526ac3dc-7120-4df7-921c-bb17c3cac199" providerId="ADAL" clId="{229003A5-45E2-0440-86F4-5AA0BB0483D4}" dt="2025-01-15T11:48:32.008" v="20" actId="114"/>
          <ac:spMkLst>
            <pc:docMk/>
            <pc:sldMk cId="3002402651" sldId="266"/>
            <ac:spMk id="7" creationId="{00000000-0000-0000-0000-000000000000}"/>
          </ac:spMkLst>
        </pc:spChg>
        <pc:spChg chg="mod">
          <ac:chgData name="Anja Røyne" userId="526ac3dc-7120-4df7-921c-bb17c3cac199" providerId="ADAL" clId="{229003A5-45E2-0440-86F4-5AA0BB0483D4}" dt="2025-01-15T11:50:32.384" v="60" actId="1036"/>
          <ac:spMkLst>
            <pc:docMk/>
            <pc:sldMk cId="3002402651" sldId="266"/>
            <ac:spMk id="10" creationId="{A1528464-6F87-BA70-7BC0-9021156C157D}"/>
          </ac:spMkLst>
        </pc:spChg>
        <pc:spChg chg="mod">
          <ac:chgData name="Anja Røyne" userId="526ac3dc-7120-4df7-921c-bb17c3cac199" providerId="ADAL" clId="{229003A5-45E2-0440-86F4-5AA0BB0483D4}" dt="2025-01-15T11:50:32.384" v="60" actId="1036"/>
          <ac:spMkLst>
            <pc:docMk/>
            <pc:sldMk cId="3002402651" sldId="266"/>
            <ac:spMk id="11" creationId="{14AA8755-F14D-4C85-A511-484EF7EF658A}"/>
          </ac:spMkLst>
        </pc:spChg>
        <pc:spChg chg="mod">
          <ac:chgData name="Anja Røyne" userId="526ac3dc-7120-4df7-921c-bb17c3cac199" providerId="ADAL" clId="{229003A5-45E2-0440-86F4-5AA0BB0483D4}" dt="2025-01-15T11:50:32.384" v="60" actId="1036"/>
          <ac:spMkLst>
            <pc:docMk/>
            <pc:sldMk cId="3002402651" sldId="266"/>
            <ac:spMk id="12" creationId="{AEAC44B2-6CD1-FA81-67BA-10BE4F7577ED}"/>
          </ac:spMkLst>
        </pc:spChg>
        <pc:spChg chg="mod">
          <ac:chgData name="Anja Røyne" userId="526ac3dc-7120-4df7-921c-bb17c3cac199" providerId="ADAL" clId="{229003A5-45E2-0440-86F4-5AA0BB0483D4}" dt="2025-01-15T11:50:32.384" v="60" actId="1036"/>
          <ac:spMkLst>
            <pc:docMk/>
            <pc:sldMk cId="3002402651" sldId="266"/>
            <ac:spMk id="13" creationId="{7A40F79C-ECF9-E811-F566-5ADAE553E508}"/>
          </ac:spMkLst>
        </pc:spChg>
        <pc:spChg chg="mod">
          <ac:chgData name="Anja Røyne" userId="526ac3dc-7120-4df7-921c-bb17c3cac199" providerId="ADAL" clId="{229003A5-45E2-0440-86F4-5AA0BB0483D4}" dt="2025-01-15T11:50:32.384" v="60" actId="1036"/>
          <ac:spMkLst>
            <pc:docMk/>
            <pc:sldMk cId="3002402651" sldId="266"/>
            <ac:spMk id="14" creationId="{2D498250-F7DC-BD53-B387-BED890A2E13F}"/>
          </ac:spMkLst>
        </pc:spChg>
        <pc:spChg chg="mod">
          <ac:chgData name="Anja Røyne" userId="526ac3dc-7120-4df7-921c-bb17c3cac199" providerId="ADAL" clId="{229003A5-45E2-0440-86F4-5AA0BB0483D4}" dt="2025-01-15T11:50:32.384" v="60" actId="1036"/>
          <ac:spMkLst>
            <pc:docMk/>
            <pc:sldMk cId="3002402651" sldId="266"/>
            <ac:spMk id="16" creationId="{73594073-9AD7-E1FC-8D6A-5E590A4198F6}"/>
          </ac:spMkLst>
        </pc:spChg>
        <pc:spChg chg="mod">
          <ac:chgData name="Anja Røyne" userId="526ac3dc-7120-4df7-921c-bb17c3cac199" providerId="ADAL" clId="{229003A5-45E2-0440-86F4-5AA0BB0483D4}" dt="2025-01-15T11:50:32.384" v="60" actId="1036"/>
          <ac:spMkLst>
            <pc:docMk/>
            <pc:sldMk cId="3002402651" sldId="266"/>
            <ac:spMk id="17" creationId="{366DC3D0-9322-8DDA-AE73-D51FDF6F4E0D}"/>
          </ac:spMkLst>
        </pc:spChg>
        <pc:spChg chg="mod">
          <ac:chgData name="Anja Røyne" userId="526ac3dc-7120-4df7-921c-bb17c3cac199" providerId="ADAL" clId="{229003A5-45E2-0440-86F4-5AA0BB0483D4}" dt="2025-01-15T11:50:32.384" v="60" actId="1036"/>
          <ac:spMkLst>
            <pc:docMk/>
            <pc:sldMk cId="3002402651" sldId="266"/>
            <ac:spMk id="18" creationId="{A400CC12-E3C2-C770-0CED-B51A02A5E350}"/>
          </ac:spMkLst>
        </pc:spChg>
      </pc:sldChg>
      <pc:sldChg chg="modSp mod">
        <pc:chgData name="Anja Røyne" userId="526ac3dc-7120-4df7-921c-bb17c3cac199" providerId="ADAL" clId="{229003A5-45E2-0440-86F4-5AA0BB0483D4}" dt="2025-01-15T11:44:39.221" v="2" actId="404"/>
        <pc:sldMkLst>
          <pc:docMk/>
          <pc:sldMk cId="1023204870" sldId="472"/>
        </pc:sldMkLst>
        <pc:spChg chg="mod">
          <ac:chgData name="Anja Røyne" userId="526ac3dc-7120-4df7-921c-bb17c3cac199" providerId="ADAL" clId="{229003A5-45E2-0440-86F4-5AA0BB0483D4}" dt="2025-01-15T11:44:39.221" v="2" actId="404"/>
          <ac:spMkLst>
            <pc:docMk/>
            <pc:sldMk cId="1023204870" sldId="472"/>
            <ac:spMk id="9" creationId="{69569DB6-41C7-6CFF-901C-17385642CD63}"/>
          </ac:spMkLst>
        </pc:spChg>
        <pc:spChg chg="mod">
          <ac:chgData name="Anja Røyne" userId="526ac3dc-7120-4df7-921c-bb17c3cac199" providerId="ADAL" clId="{229003A5-45E2-0440-86F4-5AA0BB0483D4}" dt="2025-01-15T11:44:39.221" v="2" actId="404"/>
          <ac:spMkLst>
            <pc:docMk/>
            <pc:sldMk cId="1023204870" sldId="472"/>
            <ac:spMk id="10" creationId="{168D47EF-575F-8607-3966-D84DC6B3FEA9}"/>
          </ac:spMkLst>
        </pc:spChg>
        <pc:spChg chg="mod">
          <ac:chgData name="Anja Røyne" userId="526ac3dc-7120-4df7-921c-bb17c3cac199" providerId="ADAL" clId="{229003A5-45E2-0440-86F4-5AA0BB0483D4}" dt="2025-01-15T11:44:39.221" v="2" actId="404"/>
          <ac:spMkLst>
            <pc:docMk/>
            <pc:sldMk cId="1023204870" sldId="472"/>
            <ac:spMk id="11" creationId="{71F9D9D0-3261-61E4-B5B3-828E8A59AC77}"/>
          </ac:spMkLst>
        </pc:spChg>
      </pc:sldChg>
      <pc:sldChg chg="modSp mod">
        <pc:chgData name="Anja Røyne" userId="526ac3dc-7120-4df7-921c-bb17c3cac199" providerId="ADAL" clId="{229003A5-45E2-0440-86F4-5AA0BB0483D4}" dt="2025-01-15T11:44:08.494" v="1" actId="255"/>
        <pc:sldMkLst>
          <pc:docMk/>
          <pc:sldMk cId="623272865" sldId="476"/>
        </pc:sldMkLst>
        <pc:spChg chg="mod">
          <ac:chgData name="Anja Røyne" userId="526ac3dc-7120-4df7-921c-bb17c3cac199" providerId="ADAL" clId="{229003A5-45E2-0440-86F4-5AA0BB0483D4}" dt="2025-01-15T11:44:08.494" v="1" actId="255"/>
          <ac:spMkLst>
            <pc:docMk/>
            <pc:sldMk cId="623272865" sldId="476"/>
            <ac:spMk id="2" creationId="{D328E552-92D6-DCC0-B876-3019015FCFB4}"/>
          </ac:spMkLst>
        </pc:spChg>
        <pc:spChg chg="mod">
          <ac:chgData name="Anja Røyne" userId="526ac3dc-7120-4df7-921c-bb17c3cac199" providerId="ADAL" clId="{229003A5-45E2-0440-86F4-5AA0BB0483D4}" dt="2025-01-15T11:44:08.494" v="1" actId="255"/>
          <ac:spMkLst>
            <pc:docMk/>
            <pc:sldMk cId="623272865" sldId="476"/>
            <ac:spMk id="3" creationId="{9F4DC54E-97B8-E344-990D-B58754F3ABFC}"/>
          </ac:spMkLst>
        </pc:spChg>
        <pc:spChg chg="mod">
          <ac:chgData name="Anja Røyne" userId="526ac3dc-7120-4df7-921c-bb17c3cac199" providerId="ADAL" clId="{229003A5-45E2-0440-86F4-5AA0BB0483D4}" dt="2025-01-15T11:44:08.494" v="1" actId="255"/>
          <ac:spMkLst>
            <pc:docMk/>
            <pc:sldMk cId="623272865" sldId="476"/>
            <ac:spMk id="4" creationId="{74EB0C07-4C25-F735-80E7-BC6459AF2711}"/>
          </ac:spMkLst>
        </pc:spChg>
        <pc:spChg chg="mod">
          <ac:chgData name="Anja Røyne" userId="526ac3dc-7120-4df7-921c-bb17c3cac199" providerId="ADAL" clId="{229003A5-45E2-0440-86F4-5AA0BB0483D4}" dt="2025-01-15T11:44:08.494" v="1" actId="255"/>
          <ac:spMkLst>
            <pc:docMk/>
            <pc:sldMk cId="623272865" sldId="476"/>
            <ac:spMk id="5" creationId="{8C29A743-FEFD-B361-FD6D-A3FD7EA30090}"/>
          </ac:spMkLst>
        </pc:spChg>
        <pc:spChg chg="mod">
          <ac:chgData name="Anja Røyne" userId="526ac3dc-7120-4df7-921c-bb17c3cac199" providerId="ADAL" clId="{229003A5-45E2-0440-86F4-5AA0BB0483D4}" dt="2025-01-15T11:44:08.494" v="1" actId="255"/>
          <ac:spMkLst>
            <pc:docMk/>
            <pc:sldMk cId="623272865" sldId="476"/>
            <ac:spMk id="8" creationId="{9670EE60-4E7D-6DCB-3E63-801A8D0939BE}"/>
          </ac:spMkLst>
        </pc:spChg>
      </pc:sldChg>
      <pc:sldChg chg="add del">
        <pc:chgData name="Anja Røyne" userId="526ac3dc-7120-4df7-921c-bb17c3cac199" providerId="ADAL" clId="{229003A5-45E2-0440-86F4-5AA0BB0483D4}" dt="2025-01-15T12:35:41.465" v="1817" actId="2696"/>
        <pc:sldMkLst>
          <pc:docMk/>
          <pc:sldMk cId="3104423689" sldId="483"/>
        </pc:sldMkLst>
      </pc:sldChg>
      <pc:sldChg chg="del">
        <pc:chgData name="Anja Røyne" userId="526ac3dc-7120-4df7-921c-bb17c3cac199" providerId="ADAL" clId="{229003A5-45E2-0440-86F4-5AA0BB0483D4}" dt="2025-01-15T11:47:49.978" v="4" actId="2696"/>
        <pc:sldMkLst>
          <pc:docMk/>
          <pc:sldMk cId="2298342300" sldId="484"/>
        </pc:sldMkLst>
      </pc:sldChg>
      <pc:sldChg chg="del">
        <pc:chgData name="Anja Røyne" userId="526ac3dc-7120-4df7-921c-bb17c3cac199" providerId="ADAL" clId="{229003A5-45E2-0440-86F4-5AA0BB0483D4}" dt="2025-01-15T11:46:32.684" v="3" actId="2696"/>
        <pc:sldMkLst>
          <pc:docMk/>
          <pc:sldMk cId="410545765" sldId="493"/>
        </pc:sldMkLst>
      </pc:sldChg>
      <pc:sldChg chg="modSp mod">
        <pc:chgData name="Anja Røyne" userId="526ac3dc-7120-4df7-921c-bb17c3cac199" providerId="ADAL" clId="{229003A5-45E2-0440-86F4-5AA0BB0483D4}" dt="2025-01-15T12:41:49.012" v="2141"/>
        <pc:sldMkLst>
          <pc:docMk/>
          <pc:sldMk cId="1120118677" sldId="507"/>
        </pc:sldMkLst>
        <pc:spChg chg="mod">
          <ac:chgData name="Anja Røyne" userId="526ac3dc-7120-4df7-921c-bb17c3cac199" providerId="ADAL" clId="{229003A5-45E2-0440-86F4-5AA0BB0483D4}" dt="2025-01-15T12:41:49.012" v="2141"/>
          <ac:spMkLst>
            <pc:docMk/>
            <pc:sldMk cId="1120118677" sldId="507"/>
            <ac:spMk id="2" creationId="{EC98175A-43FD-6ED2-8AB3-0A019AE7EA46}"/>
          </ac:spMkLst>
        </pc:spChg>
      </pc:sldChg>
      <pc:sldChg chg="del">
        <pc:chgData name="Anja Røyne" userId="526ac3dc-7120-4df7-921c-bb17c3cac199" providerId="ADAL" clId="{229003A5-45E2-0440-86F4-5AA0BB0483D4}" dt="2025-01-15T12:35:37.541" v="1815" actId="2696"/>
        <pc:sldMkLst>
          <pc:docMk/>
          <pc:sldMk cId="745279642" sldId="523"/>
        </pc:sldMkLst>
      </pc:sldChg>
      <pc:sldChg chg="modSp mod">
        <pc:chgData name="Anja Røyne" userId="526ac3dc-7120-4df7-921c-bb17c3cac199" providerId="ADAL" clId="{229003A5-45E2-0440-86F4-5AA0BB0483D4}" dt="2025-01-15T12:41:42.592" v="2140" actId="20577"/>
        <pc:sldMkLst>
          <pc:docMk/>
          <pc:sldMk cId="1711707234" sldId="527"/>
        </pc:sldMkLst>
        <pc:spChg chg="mod">
          <ac:chgData name="Anja Røyne" userId="526ac3dc-7120-4df7-921c-bb17c3cac199" providerId="ADAL" clId="{229003A5-45E2-0440-86F4-5AA0BB0483D4}" dt="2025-01-15T12:41:42.592" v="2140" actId="20577"/>
          <ac:spMkLst>
            <pc:docMk/>
            <pc:sldMk cId="1711707234" sldId="527"/>
            <ac:spMk id="2" creationId="{EC98175A-43FD-6ED2-8AB3-0A019AE7EA46}"/>
          </ac:spMkLst>
        </pc:spChg>
        <pc:spChg chg="mod">
          <ac:chgData name="Anja Røyne" userId="526ac3dc-7120-4df7-921c-bb17c3cac199" providerId="ADAL" clId="{229003A5-45E2-0440-86F4-5AA0BB0483D4}" dt="2025-01-15T12:41:29.791" v="2130" actId="20577"/>
          <ac:spMkLst>
            <pc:docMk/>
            <pc:sldMk cId="1711707234" sldId="527"/>
            <ac:spMk id="3" creationId="{E0F8CE4C-2366-801F-5956-E8C3E74ED303}"/>
          </ac:spMkLst>
        </pc:spChg>
      </pc:sldChg>
      <pc:sldChg chg="modSp mod">
        <pc:chgData name="Anja Røyne" userId="526ac3dc-7120-4df7-921c-bb17c3cac199" providerId="ADAL" clId="{229003A5-45E2-0440-86F4-5AA0BB0483D4}" dt="2025-01-15T12:42:04.637" v="2142" actId="20577"/>
        <pc:sldMkLst>
          <pc:docMk/>
          <pc:sldMk cId="2332374675" sldId="529"/>
        </pc:sldMkLst>
        <pc:spChg chg="mod">
          <ac:chgData name="Anja Røyne" userId="526ac3dc-7120-4df7-921c-bb17c3cac199" providerId="ADAL" clId="{229003A5-45E2-0440-86F4-5AA0BB0483D4}" dt="2025-01-15T12:42:04.637" v="2142" actId="20577"/>
          <ac:spMkLst>
            <pc:docMk/>
            <pc:sldMk cId="2332374675" sldId="529"/>
            <ac:spMk id="3" creationId="{E0F8CE4C-2366-801F-5956-E8C3E74ED303}"/>
          </ac:spMkLst>
        </pc:spChg>
      </pc:sldChg>
      <pc:sldChg chg="del">
        <pc:chgData name="Anja Røyne" userId="526ac3dc-7120-4df7-921c-bb17c3cac199" providerId="ADAL" clId="{229003A5-45E2-0440-86F4-5AA0BB0483D4}" dt="2025-01-15T12:42:34.401" v="2143" actId="2696"/>
        <pc:sldMkLst>
          <pc:docMk/>
          <pc:sldMk cId="1232224524" sldId="531"/>
        </pc:sldMkLst>
      </pc:sldChg>
      <pc:sldChg chg="del">
        <pc:chgData name="Anja Røyne" userId="526ac3dc-7120-4df7-921c-bb17c3cac199" providerId="ADAL" clId="{229003A5-45E2-0440-86F4-5AA0BB0483D4}" dt="2025-01-15T12:42:36.426" v="2144" actId="2696"/>
        <pc:sldMkLst>
          <pc:docMk/>
          <pc:sldMk cId="2883800499" sldId="532"/>
        </pc:sldMkLst>
      </pc:sldChg>
      <pc:sldChg chg="del">
        <pc:chgData name="Anja Røyne" userId="526ac3dc-7120-4df7-921c-bb17c3cac199" providerId="ADAL" clId="{229003A5-45E2-0440-86F4-5AA0BB0483D4}" dt="2025-01-15T12:42:36.996" v="2145" actId="2696"/>
        <pc:sldMkLst>
          <pc:docMk/>
          <pc:sldMk cId="3315677385" sldId="533"/>
        </pc:sldMkLst>
      </pc:sldChg>
      <pc:sldChg chg="del">
        <pc:chgData name="Anja Røyne" userId="526ac3dc-7120-4df7-921c-bb17c3cac199" providerId="ADAL" clId="{229003A5-45E2-0440-86F4-5AA0BB0483D4}" dt="2025-01-15T12:42:38.614" v="2146" actId="2696"/>
        <pc:sldMkLst>
          <pc:docMk/>
          <pc:sldMk cId="2664159376" sldId="536"/>
        </pc:sldMkLst>
      </pc:sldChg>
      <pc:sldChg chg="addSp delSp modSp add mod modAnim">
        <pc:chgData name="Anja Røyne" userId="526ac3dc-7120-4df7-921c-bb17c3cac199" providerId="ADAL" clId="{229003A5-45E2-0440-86F4-5AA0BB0483D4}" dt="2025-01-16T08:13:41.246" v="2240" actId="20577"/>
        <pc:sldMkLst>
          <pc:docMk/>
          <pc:sldMk cId="2625773370" sldId="537"/>
        </pc:sldMkLst>
        <pc:spChg chg="mod">
          <ac:chgData name="Anja Røyne" userId="526ac3dc-7120-4df7-921c-bb17c3cac199" providerId="ADAL" clId="{229003A5-45E2-0440-86F4-5AA0BB0483D4}" dt="2025-01-15T12:07:03.252" v="663" actId="27636"/>
          <ac:spMkLst>
            <pc:docMk/>
            <pc:sldMk cId="2625773370" sldId="537"/>
            <ac:spMk id="2" creationId="{410FE56E-E8B4-5EF4-82FC-88F5F381C3BF}"/>
          </ac:spMkLst>
        </pc:spChg>
        <pc:spChg chg="del">
          <ac:chgData name="Anja Røyne" userId="526ac3dc-7120-4df7-921c-bb17c3cac199" providerId="ADAL" clId="{229003A5-45E2-0440-86F4-5AA0BB0483D4}" dt="2025-01-15T11:52:45.305" v="120" actId="478"/>
          <ac:spMkLst>
            <pc:docMk/>
            <pc:sldMk cId="2625773370" sldId="537"/>
            <ac:spMk id="3" creationId="{8FEA7BA3-9C1E-5F15-5003-64F74EF11C52}"/>
          </ac:spMkLst>
        </pc:spChg>
        <pc:spChg chg="del">
          <ac:chgData name="Anja Røyne" userId="526ac3dc-7120-4df7-921c-bb17c3cac199" providerId="ADAL" clId="{229003A5-45E2-0440-86F4-5AA0BB0483D4}" dt="2025-01-15T11:52:46.657" v="121" actId="478"/>
          <ac:spMkLst>
            <pc:docMk/>
            <pc:sldMk cId="2625773370" sldId="537"/>
            <ac:spMk id="5" creationId="{28B0D10D-038E-4644-0CF7-7351CD42575F}"/>
          </ac:spMkLst>
        </pc:spChg>
        <pc:spChg chg="add mod">
          <ac:chgData name="Anja Røyne" userId="526ac3dc-7120-4df7-921c-bb17c3cac199" providerId="ADAL" clId="{229003A5-45E2-0440-86F4-5AA0BB0483D4}" dt="2025-01-16T08:13:41.246" v="2240" actId="20577"/>
          <ac:spMkLst>
            <pc:docMk/>
            <pc:sldMk cId="2625773370" sldId="537"/>
            <ac:spMk id="6" creationId="{3AD5A128-C27B-467D-C124-CB7E1F6499A7}"/>
          </ac:spMkLst>
        </pc:spChg>
        <pc:spChg chg="del">
          <ac:chgData name="Anja Røyne" userId="526ac3dc-7120-4df7-921c-bb17c3cac199" providerId="ADAL" clId="{229003A5-45E2-0440-86F4-5AA0BB0483D4}" dt="2025-01-15T12:02:51.876" v="553" actId="478"/>
          <ac:spMkLst>
            <pc:docMk/>
            <pc:sldMk cId="2625773370" sldId="537"/>
            <ac:spMk id="7" creationId="{729AC071-61C4-F759-AADE-9323E7B93320}"/>
          </ac:spMkLst>
        </pc:spChg>
        <pc:spChg chg="add mod">
          <ac:chgData name="Anja Røyne" userId="526ac3dc-7120-4df7-921c-bb17c3cac199" providerId="ADAL" clId="{229003A5-45E2-0440-86F4-5AA0BB0483D4}" dt="2025-01-15T12:10:49.516" v="768" actId="20577"/>
          <ac:spMkLst>
            <pc:docMk/>
            <pc:sldMk cId="2625773370" sldId="537"/>
            <ac:spMk id="8" creationId="{647FCE71-B798-4FE4-892B-BC704F801589}"/>
          </ac:spMkLst>
        </pc:spChg>
        <pc:spChg chg="add mod">
          <ac:chgData name="Anja Røyne" userId="526ac3dc-7120-4df7-921c-bb17c3cac199" providerId="ADAL" clId="{229003A5-45E2-0440-86F4-5AA0BB0483D4}" dt="2025-01-15T12:05:35.421" v="639" actId="408"/>
          <ac:spMkLst>
            <pc:docMk/>
            <pc:sldMk cId="2625773370" sldId="537"/>
            <ac:spMk id="9" creationId="{1132AB62-A8C6-56BC-B692-3F30A83F3785}"/>
          </ac:spMkLst>
        </pc:spChg>
        <pc:spChg chg="mod">
          <ac:chgData name="Anja Røyne" userId="526ac3dc-7120-4df7-921c-bb17c3cac199" providerId="ADAL" clId="{229003A5-45E2-0440-86F4-5AA0BB0483D4}" dt="2025-01-15T12:05:35.421" v="639" actId="408"/>
          <ac:spMkLst>
            <pc:docMk/>
            <pc:sldMk cId="2625773370" sldId="537"/>
            <ac:spMk id="10" creationId="{288C0AD1-C146-E595-C417-D6C5B3099095}"/>
          </ac:spMkLst>
        </pc:spChg>
        <pc:spChg chg="del">
          <ac:chgData name="Anja Røyne" userId="526ac3dc-7120-4df7-921c-bb17c3cac199" providerId="ADAL" clId="{229003A5-45E2-0440-86F4-5AA0BB0483D4}" dt="2025-01-15T11:57:35.716" v="342" actId="478"/>
          <ac:spMkLst>
            <pc:docMk/>
            <pc:sldMk cId="2625773370" sldId="537"/>
            <ac:spMk id="11" creationId="{B6EFD602-432E-9607-0708-481DEA0B05DC}"/>
          </ac:spMkLst>
        </pc:spChg>
        <pc:spChg chg="del">
          <ac:chgData name="Anja Røyne" userId="526ac3dc-7120-4df7-921c-bb17c3cac199" providerId="ADAL" clId="{229003A5-45E2-0440-86F4-5AA0BB0483D4}" dt="2025-01-15T11:57:40.579" v="345" actId="478"/>
          <ac:spMkLst>
            <pc:docMk/>
            <pc:sldMk cId="2625773370" sldId="537"/>
            <ac:spMk id="12" creationId="{DB4B38D4-9BE8-53DC-D373-826670E92E0C}"/>
          </ac:spMkLst>
        </pc:spChg>
        <pc:spChg chg="del">
          <ac:chgData name="Anja Røyne" userId="526ac3dc-7120-4df7-921c-bb17c3cac199" providerId="ADAL" clId="{229003A5-45E2-0440-86F4-5AA0BB0483D4}" dt="2025-01-15T11:57:41.875" v="346" actId="478"/>
          <ac:spMkLst>
            <pc:docMk/>
            <pc:sldMk cId="2625773370" sldId="537"/>
            <ac:spMk id="13" creationId="{599C7A38-AE3D-4163-D1BC-383CA7736AE5}"/>
          </ac:spMkLst>
        </pc:spChg>
        <pc:spChg chg="del">
          <ac:chgData name="Anja Røyne" userId="526ac3dc-7120-4df7-921c-bb17c3cac199" providerId="ADAL" clId="{229003A5-45E2-0440-86F4-5AA0BB0483D4}" dt="2025-01-15T11:57:34.132" v="341" actId="478"/>
          <ac:spMkLst>
            <pc:docMk/>
            <pc:sldMk cId="2625773370" sldId="537"/>
            <ac:spMk id="14" creationId="{AD723E66-FF38-F299-4C89-6B62CC69102C}"/>
          </ac:spMkLst>
        </pc:spChg>
        <pc:spChg chg="add mod">
          <ac:chgData name="Anja Røyne" userId="526ac3dc-7120-4df7-921c-bb17c3cac199" providerId="ADAL" clId="{229003A5-45E2-0440-86F4-5AA0BB0483D4}" dt="2025-01-15T12:05:47.023" v="641" actId="1076"/>
          <ac:spMkLst>
            <pc:docMk/>
            <pc:sldMk cId="2625773370" sldId="537"/>
            <ac:spMk id="15" creationId="{D23A5A05-6746-D744-CFE5-F2D7BE535652}"/>
          </ac:spMkLst>
        </pc:spChg>
        <pc:spChg chg="del">
          <ac:chgData name="Anja Røyne" userId="526ac3dc-7120-4df7-921c-bb17c3cac199" providerId="ADAL" clId="{229003A5-45E2-0440-86F4-5AA0BB0483D4}" dt="2025-01-15T11:57:37.427" v="343" actId="478"/>
          <ac:spMkLst>
            <pc:docMk/>
            <pc:sldMk cId="2625773370" sldId="537"/>
            <ac:spMk id="16" creationId="{D6B61DC7-735D-9D52-70A1-C130697FC575}"/>
          </ac:spMkLst>
        </pc:spChg>
        <pc:spChg chg="del">
          <ac:chgData name="Anja Røyne" userId="526ac3dc-7120-4df7-921c-bb17c3cac199" providerId="ADAL" clId="{229003A5-45E2-0440-86F4-5AA0BB0483D4}" dt="2025-01-15T11:57:39.151" v="344" actId="478"/>
          <ac:spMkLst>
            <pc:docMk/>
            <pc:sldMk cId="2625773370" sldId="537"/>
            <ac:spMk id="17" creationId="{FB1B49EE-D093-11B1-E6B3-0697FE09F88A}"/>
          </ac:spMkLst>
        </pc:spChg>
        <pc:spChg chg="del">
          <ac:chgData name="Anja Røyne" userId="526ac3dc-7120-4df7-921c-bb17c3cac199" providerId="ADAL" clId="{229003A5-45E2-0440-86F4-5AA0BB0483D4}" dt="2025-01-15T11:57:43.338" v="347" actId="478"/>
          <ac:spMkLst>
            <pc:docMk/>
            <pc:sldMk cId="2625773370" sldId="537"/>
            <ac:spMk id="18" creationId="{36E70288-AA31-8AAA-B54C-7FB235485B4E}"/>
          </ac:spMkLst>
        </pc:spChg>
        <pc:spChg chg="add mod">
          <ac:chgData name="Anja Røyne" userId="526ac3dc-7120-4df7-921c-bb17c3cac199" providerId="ADAL" clId="{229003A5-45E2-0440-86F4-5AA0BB0483D4}" dt="2025-01-15T12:48:36.711" v="2230" actId="1076"/>
          <ac:spMkLst>
            <pc:docMk/>
            <pc:sldMk cId="2625773370" sldId="537"/>
            <ac:spMk id="19" creationId="{5A71D3E9-26E4-F4DA-220F-6CC1E23B6495}"/>
          </ac:spMkLst>
        </pc:spChg>
        <pc:spChg chg="add mod">
          <ac:chgData name="Anja Røyne" userId="526ac3dc-7120-4df7-921c-bb17c3cac199" providerId="ADAL" clId="{229003A5-45E2-0440-86F4-5AA0BB0483D4}" dt="2025-01-15T12:48:00.387" v="2224" actId="20577"/>
          <ac:spMkLst>
            <pc:docMk/>
            <pc:sldMk cId="2625773370" sldId="537"/>
            <ac:spMk id="20" creationId="{1F8EF95D-BBC5-66EB-A5F1-51CB9C87D102}"/>
          </ac:spMkLst>
        </pc:spChg>
      </pc:sldChg>
      <pc:sldChg chg="addSp delSp modSp add mod delAnim modAnim">
        <pc:chgData name="Anja Røyne" userId="526ac3dc-7120-4df7-921c-bb17c3cac199" providerId="ADAL" clId="{229003A5-45E2-0440-86F4-5AA0BB0483D4}" dt="2025-01-15T12:21:58.675" v="1150"/>
        <pc:sldMkLst>
          <pc:docMk/>
          <pc:sldMk cId="2998798042" sldId="538"/>
        </pc:sldMkLst>
        <pc:spChg chg="mod">
          <ac:chgData name="Anja Røyne" userId="526ac3dc-7120-4df7-921c-bb17c3cac199" providerId="ADAL" clId="{229003A5-45E2-0440-86F4-5AA0BB0483D4}" dt="2025-01-15T12:11:21.538" v="799" actId="20577"/>
          <ac:spMkLst>
            <pc:docMk/>
            <pc:sldMk cId="2998798042" sldId="538"/>
            <ac:spMk id="2" creationId="{1E5F9A39-5E7E-8E83-B231-5B8F2CD0E6FF}"/>
          </ac:spMkLst>
        </pc:spChg>
        <pc:spChg chg="add mod">
          <ac:chgData name="Anja Røyne" userId="526ac3dc-7120-4df7-921c-bb17c3cac199" providerId="ADAL" clId="{229003A5-45E2-0440-86F4-5AA0BB0483D4}" dt="2025-01-15T12:17:45.170" v="909" actId="20577"/>
          <ac:spMkLst>
            <pc:docMk/>
            <pc:sldMk cId="2998798042" sldId="538"/>
            <ac:spMk id="3" creationId="{3E16B9AB-2FC4-E4C0-FC23-6ED7F29A94F1}"/>
          </ac:spMkLst>
        </pc:spChg>
        <pc:spChg chg="del">
          <ac:chgData name="Anja Røyne" userId="526ac3dc-7120-4df7-921c-bb17c3cac199" providerId="ADAL" clId="{229003A5-45E2-0440-86F4-5AA0BB0483D4}" dt="2025-01-15T12:11:25.517" v="800" actId="478"/>
          <ac:spMkLst>
            <pc:docMk/>
            <pc:sldMk cId="2998798042" sldId="538"/>
            <ac:spMk id="4" creationId="{1044803D-8368-6054-05AA-95B557E45E5F}"/>
          </ac:spMkLst>
        </pc:spChg>
        <pc:spChg chg="add mod">
          <ac:chgData name="Anja Røyne" userId="526ac3dc-7120-4df7-921c-bb17c3cac199" providerId="ADAL" clId="{229003A5-45E2-0440-86F4-5AA0BB0483D4}" dt="2025-01-15T12:16:26.364" v="868" actId="404"/>
          <ac:spMkLst>
            <pc:docMk/>
            <pc:sldMk cId="2998798042" sldId="538"/>
            <ac:spMk id="5" creationId="{EB9BCCCF-13E7-ECBE-44A5-9EC296A7D85D}"/>
          </ac:spMkLst>
        </pc:spChg>
        <pc:spChg chg="del">
          <ac:chgData name="Anja Røyne" userId="526ac3dc-7120-4df7-921c-bb17c3cac199" providerId="ADAL" clId="{229003A5-45E2-0440-86F4-5AA0BB0483D4}" dt="2025-01-15T12:11:25.517" v="800" actId="478"/>
          <ac:spMkLst>
            <pc:docMk/>
            <pc:sldMk cId="2998798042" sldId="538"/>
            <ac:spMk id="6" creationId="{5FAEF9E8-B197-84AF-FF78-B4B1C7CE44C0}"/>
          </ac:spMkLst>
        </pc:spChg>
        <pc:spChg chg="add del mod">
          <ac:chgData name="Anja Røyne" userId="526ac3dc-7120-4df7-921c-bb17c3cac199" providerId="ADAL" clId="{229003A5-45E2-0440-86F4-5AA0BB0483D4}" dt="2025-01-15T12:21:47.600" v="1147" actId="478"/>
          <ac:spMkLst>
            <pc:docMk/>
            <pc:sldMk cId="2998798042" sldId="538"/>
            <ac:spMk id="7" creationId="{9A9DA656-BE76-09F1-E559-0B11CED732A8}"/>
          </ac:spMkLst>
        </pc:spChg>
        <pc:spChg chg="del">
          <ac:chgData name="Anja Røyne" userId="526ac3dc-7120-4df7-921c-bb17c3cac199" providerId="ADAL" clId="{229003A5-45E2-0440-86F4-5AA0BB0483D4}" dt="2025-01-15T12:11:25.517" v="800" actId="478"/>
          <ac:spMkLst>
            <pc:docMk/>
            <pc:sldMk cId="2998798042" sldId="538"/>
            <ac:spMk id="8" creationId="{EBFDBA0F-7FEA-B173-F8AB-E44145C86B6A}"/>
          </ac:spMkLst>
        </pc:spChg>
        <pc:spChg chg="del">
          <ac:chgData name="Anja Røyne" userId="526ac3dc-7120-4df7-921c-bb17c3cac199" providerId="ADAL" clId="{229003A5-45E2-0440-86F4-5AA0BB0483D4}" dt="2025-01-15T12:11:25.517" v="800" actId="478"/>
          <ac:spMkLst>
            <pc:docMk/>
            <pc:sldMk cId="2998798042" sldId="538"/>
            <ac:spMk id="9" creationId="{049FC1F9-5177-AABC-91A9-50A373137FA9}"/>
          </ac:spMkLst>
        </pc:spChg>
        <pc:spChg chg="del">
          <ac:chgData name="Anja Røyne" userId="526ac3dc-7120-4df7-921c-bb17c3cac199" providerId="ADAL" clId="{229003A5-45E2-0440-86F4-5AA0BB0483D4}" dt="2025-01-15T12:11:25.517" v="800" actId="478"/>
          <ac:spMkLst>
            <pc:docMk/>
            <pc:sldMk cId="2998798042" sldId="538"/>
            <ac:spMk id="10" creationId="{75B4C1B9-E4FC-579A-61D1-B41D4C6FD3A2}"/>
          </ac:spMkLst>
        </pc:spChg>
        <pc:spChg chg="add del mod">
          <ac:chgData name="Anja Røyne" userId="526ac3dc-7120-4df7-921c-bb17c3cac199" providerId="ADAL" clId="{229003A5-45E2-0440-86F4-5AA0BB0483D4}" dt="2025-01-15T12:21:49.068" v="1148" actId="478"/>
          <ac:spMkLst>
            <pc:docMk/>
            <pc:sldMk cId="2998798042" sldId="538"/>
            <ac:spMk id="11" creationId="{7AC2A161-E738-C1CC-658E-F54666A91E7F}"/>
          </ac:spMkLst>
        </pc:spChg>
        <pc:spChg chg="del">
          <ac:chgData name="Anja Røyne" userId="526ac3dc-7120-4df7-921c-bb17c3cac199" providerId="ADAL" clId="{229003A5-45E2-0440-86F4-5AA0BB0483D4}" dt="2025-01-15T12:11:25.517" v="800" actId="478"/>
          <ac:spMkLst>
            <pc:docMk/>
            <pc:sldMk cId="2998798042" sldId="538"/>
            <ac:spMk id="15" creationId="{3DBECDC1-D825-80A0-4DF1-84E49CFB12CB}"/>
          </ac:spMkLst>
        </pc:spChg>
        <pc:spChg chg="del">
          <ac:chgData name="Anja Røyne" userId="526ac3dc-7120-4df7-921c-bb17c3cac199" providerId="ADAL" clId="{229003A5-45E2-0440-86F4-5AA0BB0483D4}" dt="2025-01-15T12:11:25.517" v="800" actId="478"/>
          <ac:spMkLst>
            <pc:docMk/>
            <pc:sldMk cId="2998798042" sldId="538"/>
            <ac:spMk id="19" creationId="{1C1591B6-AD60-EB38-4981-C10475119414}"/>
          </ac:spMkLst>
        </pc:spChg>
      </pc:sldChg>
      <pc:sldChg chg="addSp delSp modSp add mod modAnim">
        <pc:chgData name="Anja Røyne" userId="526ac3dc-7120-4df7-921c-bb17c3cac199" providerId="ADAL" clId="{229003A5-45E2-0440-86F4-5AA0BB0483D4}" dt="2025-01-15T12:34:33.722" v="1736"/>
        <pc:sldMkLst>
          <pc:docMk/>
          <pc:sldMk cId="3422720651" sldId="539"/>
        </pc:sldMkLst>
        <pc:spChg chg="del">
          <ac:chgData name="Anja Røyne" userId="526ac3dc-7120-4df7-921c-bb17c3cac199" providerId="ADAL" clId="{229003A5-45E2-0440-86F4-5AA0BB0483D4}" dt="2025-01-15T12:22:02.436" v="1151" actId="478"/>
          <ac:spMkLst>
            <pc:docMk/>
            <pc:sldMk cId="3422720651" sldId="539"/>
            <ac:spMk id="3" creationId="{ABAA26E2-6184-5331-A9D7-6A81C99749A0}"/>
          </ac:spMkLst>
        </pc:spChg>
        <pc:spChg chg="del">
          <ac:chgData name="Anja Røyne" userId="526ac3dc-7120-4df7-921c-bb17c3cac199" providerId="ADAL" clId="{229003A5-45E2-0440-86F4-5AA0BB0483D4}" dt="2025-01-15T12:22:02.436" v="1151" actId="478"/>
          <ac:spMkLst>
            <pc:docMk/>
            <pc:sldMk cId="3422720651" sldId="539"/>
            <ac:spMk id="5" creationId="{D2A283C3-7DC5-4DC3-FA2E-E680E3056DD0}"/>
          </ac:spMkLst>
        </pc:spChg>
        <pc:spChg chg="add del mod">
          <ac:chgData name="Anja Røyne" userId="526ac3dc-7120-4df7-921c-bb17c3cac199" providerId="ADAL" clId="{229003A5-45E2-0440-86F4-5AA0BB0483D4}" dt="2025-01-15T12:22:04.569" v="1152" actId="478"/>
          <ac:spMkLst>
            <pc:docMk/>
            <pc:sldMk cId="3422720651" sldId="539"/>
            <ac:spMk id="6" creationId="{DE96A077-2082-B560-3449-754B1B36738B}"/>
          </ac:spMkLst>
        </pc:spChg>
        <pc:spChg chg="mod">
          <ac:chgData name="Anja Røyne" userId="526ac3dc-7120-4df7-921c-bb17c3cac199" providerId="ADAL" clId="{229003A5-45E2-0440-86F4-5AA0BB0483D4}" dt="2025-01-15T12:27:58.502" v="1413" actId="20577"/>
          <ac:spMkLst>
            <pc:docMk/>
            <pc:sldMk cId="3422720651" sldId="539"/>
            <ac:spMk id="7" creationId="{7618F0BF-8CB5-80CE-0C33-0B9978FABAF7}"/>
          </ac:spMkLst>
        </pc:spChg>
        <pc:spChg chg="add mod">
          <ac:chgData name="Anja Røyne" userId="526ac3dc-7120-4df7-921c-bb17c3cac199" providerId="ADAL" clId="{229003A5-45E2-0440-86F4-5AA0BB0483D4}" dt="2025-01-15T12:27:30.101" v="1408" actId="948"/>
          <ac:spMkLst>
            <pc:docMk/>
            <pc:sldMk cId="3422720651" sldId="539"/>
            <ac:spMk id="8" creationId="{2DB88C33-D36A-B094-E630-CC63E78E907D}"/>
          </ac:spMkLst>
        </pc:spChg>
        <pc:spChg chg="add mod">
          <ac:chgData name="Anja Røyne" userId="526ac3dc-7120-4df7-921c-bb17c3cac199" providerId="ADAL" clId="{229003A5-45E2-0440-86F4-5AA0BB0483D4}" dt="2025-01-15T12:34:21.702" v="1735" actId="1076"/>
          <ac:spMkLst>
            <pc:docMk/>
            <pc:sldMk cId="3422720651" sldId="539"/>
            <ac:spMk id="9" creationId="{C5F802EE-1FE7-EE1F-2E87-71DD819F2299}"/>
          </ac:spMkLst>
        </pc:spChg>
        <pc:spChg chg="mod">
          <ac:chgData name="Anja Røyne" userId="526ac3dc-7120-4df7-921c-bb17c3cac199" providerId="ADAL" clId="{229003A5-45E2-0440-86F4-5AA0BB0483D4}" dt="2025-01-15T12:34:00.078" v="1730" actId="20577"/>
          <ac:spMkLst>
            <pc:docMk/>
            <pc:sldMk cId="3422720651" sldId="539"/>
            <ac:spMk id="11" creationId="{F4ADFB77-5B5C-72E4-05A5-88AB2363FDE7}"/>
          </ac:spMkLst>
        </pc:spChg>
      </pc:sldChg>
      <pc:sldChg chg="addSp delSp modSp add mod ord addAnim delAnim modAnim">
        <pc:chgData name="Anja Røyne" userId="526ac3dc-7120-4df7-921c-bb17c3cac199" providerId="ADAL" clId="{229003A5-45E2-0440-86F4-5AA0BB0483D4}" dt="2025-01-15T12:46:55.654" v="2156"/>
        <pc:sldMkLst>
          <pc:docMk/>
          <pc:sldMk cId="2678444110" sldId="540"/>
        </pc:sldMkLst>
        <pc:spChg chg="mod">
          <ac:chgData name="Anja Røyne" userId="526ac3dc-7120-4df7-921c-bb17c3cac199" providerId="ADAL" clId="{229003A5-45E2-0440-86F4-5AA0BB0483D4}" dt="2025-01-15T12:38:36.443" v="2039" actId="1076"/>
          <ac:spMkLst>
            <pc:docMk/>
            <pc:sldMk cId="2678444110" sldId="540"/>
            <ac:spMk id="2" creationId="{8DF76113-F85B-E789-5871-A71DAC32C9D1}"/>
          </ac:spMkLst>
        </pc:spChg>
        <pc:spChg chg="add del mod">
          <ac:chgData name="Anja Røyne" userId="526ac3dc-7120-4df7-921c-bb17c3cac199" providerId="ADAL" clId="{229003A5-45E2-0440-86F4-5AA0BB0483D4}" dt="2025-01-15T12:40:29.362" v="2126" actId="1076"/>
          <ac:spMkLst>
            <pc:docMk/>
            <pc:sldMk cId="2678444110" sldId="540"/>
            <ac:spMk id="3" creationId="{F23EC196-017A-608C-3BC2-50DFD74476A8}"/>
          </ac:spMkLst>
        </pc:spChg>
        <pc:spChg chg="del">
          <ac:chgData name="Anja Røyne" userId="526ac3dc-7120-4df7-921c-bb17c3cac199" providerId="ADAL" clId="{229003A5-45E2-0440-86F4-5AA0BB0483D4}" dt="2025-01-15T12:35:24.932" v="1810" actId="478"/>
          <ac:spMkLst>
            <pc:docMk/>
            <pc:sldMk cId="2678444110" sldId="540"/>
            <ac:spMk id="5" creationId="{CA40C44C-EBB2-5B53-B6B4-F31A095C0B5B}"/>
          </ac:spMkLst>
        </pc:spChg>
        <pc:spChg chg="add del mod">
          <ac:chgData name="Anja Røyne" userId="526ac3dc-7120-4df7-921c-bb17c3cac199" providerId="ADAL" clId="{229003A5-45E2-0440-86F4-5AA0BB0483D4}" dt="2025-01-15T12:35:29.935" v="1813" actId="478"/>
          <ac:spMkLst>
            <pc:docMk/>
            <pc:sldMk cId="2678444110" sldId="540"/>
            <ac:spMk id="6" creationId="{8A94B359-A144-03B2-A7AD-B1824BAB8940}"/>
          </ac:spMkLst>
        </pc:spChg>
      </pc:sldChg>
      <pc:sldChg chg="addSp delSp modSp add mod">
        <pc:chgData name="Anja Røyne" userId="526ac3dc-7120-4df7-921c-bb17c3cac199" providerId="ADAL" clId="{229003A5-45E2-0440-86F4-5AA0BB0483D4}" dt="2025-01-15T12:44:55.688" v="2155" actId="1076"/>
        <pc:sldMkLst>
          <pc:docMk/>
          <pc:sldMk cId="1005353310" sldId="541"/>
        </pc:sldMkLst>
        <pc:spChg chg="mod">
          <ac:chgData name="Anja Røyne" userId="526ac3dc-7120-4df7-921c-bb17c3cac199" providerId="ADAL" clId="{229003A5-45E2-0440-86F4-5AA0BB0483D4}" dt="2025-01-15T12:44:52.137" v="2154" actId="1076"/>
          <ac:spMkLst>
            <pc:docMk/>
            <pc:sldMk cId="1005353310" sldId="541"/>
            <ac:spMk id="2" creationId="{2B2866FC-AF48-A4A9-9D8C-748B84F23FCE}"/>
          </ac:spMkLst>
        </pc:spChg>
        <pc:spChg chg="del">
          <ac:chgData name="Anja Røyne" userId="526ac3dc-7120-4df7-921c-bb17c3cac199" providerId="ADAL" clId="{229003A5-45E2-0440-86F4-5AA0BB0483D4}" dt="2025-01-15T12:44:14.474" v="2148" actId="478"/>
          <ac:spMkLst>
            <pc:docMk/>
            <pc:sldMk cId="1005353310" sldId="541"/>
            <ac:spMk id="3" creationId="{0BD54FB5-4A08-595F-563F-16F2EB624155}"/>
          </ac:spMkLst>
        </pc:spChg>
        <pc:spChg chg="add del mod">
          <ac:chgData name="Anja Røyne" userId="526ac3dc-7120-4df7-921c-bb17c3cac199" providerId="ADAL" clId="{229003A5-45E2-0440-86F4-5AA0BB0483D4}" dt="2025-01-15T12:44:30.235" v="2149" actId="478"/>
          <ac:spMkLst>
            <pc:docMk/>
            <pc:sldMk cId="1005353310" sldId="541"/>
            <ac:spMk id="7" creationId="{8A9E5206-E48E-6000-1982-D3CA25043A71}"/>
          </ac:spMkLst>
        </pc:spChg>
        <pc:picChg chg="mod">
          <ac:chgData name="Anja Røyne" userId="526ac3dc-7120-4df7-921c-bb17c3cac199" providerId="ADAL" clId="{229003A5-45E2-0440-86F4-5AA0BB0483D4}" dt="2025-01-15T12:44:55.688" v="2155" actId="1076"/>
          <ac:picMkLst>
            <pc:docMk/>
            <pc:sldMk cId="1005353310" sldId="541"/>
            <ac:picMk id="6" creationId="{FEB35BD9-A1ED-9084-8336-6732E3A36808}"/>
          </ac:picMkLst>
        </pc:picChg>
        <pc:picChg chg="add mod">
          <ac:chgData name="Anja Røyne" userId="526ac3dc-7120-4df7-921c-bb17c3cac199" providerId="ADAL" clId="{229003A5-45E2-0440-86F4-5AA0BB0483D4}" dt="2025-01-15T12:44:48.597" v="2153" actId="1076"/>
          <ac:picMkLst>
            <pc:docMk/>
            <pc:sldMk cId="1005353310" sldId="541"/>
            <ac:picMk id="1026" creationId="{14D73282-24AF-446A-5C10-9A3D08F1C09D}"/>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C7BD3FD-77D3-C34D-84E6-8C613F170091}" type="datetimeFigureOut">
              <a:t>16.01.2025</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D99FDCC-76D7-1942-9841-FD14DDD24E3E}" type="slidenum">
              <a:t>‹#›</a:t>
            </a:fld>
            <a:endParaRPr lang="nb-NO"/>
          </a:p>
        </p:txBody>
      </p:sp>
    </p:spTree>
    <p:extLst>
      <p:ext uri="{BB962C8B-B14F-4D97-AF65-F5344CB8AC3E}">
        <p14:creationId xmlns:p14="http://schemas.microsoft.com/office/powerpoint/2010/main" val="27788366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O" dirty="0"/>
          </a:p>
        </p:txBody>
      </p:sp>
      <p:sp>
        <p:nvSpPr>
          <p:cNvPr id="4" name="Slide Number Placeholder 3"/>
          <p:cNvSpPr>
            <a:spLocks noGrp="1"/>
          </p:cNvSpPr>
          <p:nvPr>
            <p:ph type="sldNum" sz="quarter" idx="5"/>
          </p:nvPr>
        </p:nvSpPr>
        <p:spPr/>
        <p:txBody>
          <a:bodyPr/>
          <a:lstStyle/>
          <a:p>
            <a:fld id="{949E9E35-CAAC-7042-AA75-E960475AEEE7}" type="slidenum">
              <a:rPr lang="en-US" smtClean="0"/>
              <a:t>2</a:t>
            </a:fld>
            <a:endParaRPr lang="en-US"/>
          </a:p>
        </p:txBody>
      </p:sp>
    </p:spTree>
    <p:extLst>
      <p:ext uri="{BB962C8B-B14F-4D97-AF65-F5344CB8AC3E}">
        <p14:creationId xmlns:p14="http://schemas.microsoft.com/office/powerpoint/2010/main" val="36142002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BD99FDCC-76D7-1942-9841-FD14DDD24E3E}" type="slidenum">
              <a:rPr lang="nb-NO"/>
              <a:t>8</a:t>
            </a:fld>
            <a:endParaRPr lang="nb-NO"/>
          </a:p>
        </p:txBody>
      </p:sp>
    </p:spTree>
    <p:extLst>
      <p:ext uri="{BB962C8B-B14F-4D97-AF65-F5344CB8AC3E}">
        <p14:creationId xmlns:p14="http://schemas.microsoft.com/office/powerpoint/2010/main" val="4497738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0420CB-1777-7517-F890-43D64B09E4A4}"/>
              </a:ext>
            </a:extLst>
          </p:cNvPr>
          <p:cNvSpPr>
            <a:spLocks noGrp="1"/>
          </p:cNvSpPr>
          <p:nvPr>
            <p:ph type="ctrTitle"/>
          </p:nvPr>
        </p:nvSpPr>
        <p:spPr>
          <a:xfrm>
            <a:off x="1524000" y="1122363"/>
            <a:ext cx="9144000" cy="2387600"/>
          </a:xfrm>
        </p:spPr>
        <p:txBody>
          <a:bodyPr anchor="b"/>
          <a:lstStyle>
            <a:lvl1pPr algn="ctr">
              <a:defRPr sz="6000"/>
            </a:lvl1pPr>
          </a:lstStyle>
          <a:p>
            <a:r>
              <a:rPr lang="nb-NO"/>
              <a:t>Klikk for å redigere tittelstil</a:t>
            </a:r>
          </a:p>
        </p:txBody>
      </p:sp>
      <p:sp>
        <p:nvSpPr>
          <p:cNvPr id="3" name="Undertittel 2">
            <a:extLst>
              <a:ext uri="{FF2B5EF4-FFF2-40B4-BE49-F238E27FC236}">
                <a16:creationId xmlns:a16="http://schemas.microsoft.com/office/drawing/2014/main" id="{385F9596-CA0D-BAB5-37F9-9BEF7EBE314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sp>
        <p:nvSpPr>
          <p:cNvPr id="4" name="Plassholder for dato 3">
            <a:extLst>
              <a:ext uri="{FF2B5EF4-FFF2-40B4-BE49-F238E27FC236}">
                <a16:creationId xmlns:a16="http://schemas.microsoft.com/office/drawing/2014/main" id="{A2F032EF-52D1-495D-09A8-CA156FF5568B}"/>
              </a:ext>
            </a:extLst>
          </p:cNvPr>
          <p:cNvSpPr>
            <a:spLocks noGrp="1"/>
          </p:cNvSpPr>
          <p:nvPr>
            <p:ph type="dt" sz="half" idx="10"/>
          </p:nvPr>
        </p:nvSpPr>
        <p:spPr/>
        <p:txBody>
          <a:bodyPr/>
          <a:lstStyle/>
          <a:p>
            <a:fld id="{238D3AD8-64A3-F94D-89D8-00192BAB5FC6}" type="datetimeFigureOut">
              <a:t>16.01.2025</a:t>
            </a:fld>
            <a:endParaRPr lang="nb-NO"/>
          </a:p>
        </p:txBody>
      </p:sp>
      <p:sp>
        <p:nvSpPr>
          <p:cNvPr id="5" name="Plassholder for bunntekst 4">
            <a:extLst>
              <a:ext uri="{FF2B5EF4-FFF2-40B4-BE49-F238E27FC236}">
                <a16:creationId xmlns:a16="http://schemas.microsoft.com/office/drawing/2014/main" id="{F5C877EE-F41E-B06B-4041-01A8F004E6B1}"/>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DAC04E9D-CEAF-6DA0-F8F3-83BC69B92004}"/>
              </a:ext>
            </a:extLst>
          </p:cNvPr>
          <p:cNvSpPr>
            <a:spLocks noGrp="1"/>
          </p:cNvSpPr>
          <p:nvPr>
            <p:ph type="sldNum" sz="quarter" idx="12"/>
          </p:nvPr>
        </p:nvSpPr>
        <p:spPr/>
        <p:txBody>
          <a:bodyPr/>
          <a:lstStyle/>
          <a:p>
            <a:fld id="{4F647AFC-292B-8E46-A5A8-BC9B3E6BB09A}" type="slidenum">
              <a:t>‹#›</a:t>
            </a:fld>
            <a:endParaRPr lang="nb-NO"/>
          </a:p>
        </p:txBody>
      </p:sp>
    </p:spTree>
    <p:extLst>
      <p:ext uri="{BB962C8B-B14F-4D97-AF65-F5344CB8AC3E}">
        <p14:creationId xmlns:p14="http://schemas.microsoft.com/office/powerpoint/2010/main" val="23449133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E58FF42-0977-458E-C836-90AFF93E61EB}"/>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2F139EF5-60B8-11C8-F1FD-2916AC45B0AD}"/>
              </a:ext>
            </a:extLst>
          </p:cNvPr>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A461D173-A1F4-90BE-9436-A3935629B261}"/>
              </a:ext>
            </a:extLst>
          </p:cNvPr>
          <p:cNvSpPr>
            <a:spLocks noGrp="1"/>
          </p:cNvSpPr>
          <p:nvPr>
            <p:ph type="dt" sz="half" idx="10"/>
          </p:nvPr>
        </p:nvSpPr>
        <p:spPr/>
        <p:txBody>
          <a:bodyPr/>
          <a:lstStyle/>
          <a:p>
            <a:fld id="{238D3AD8-64A3-F94D-89D8-00192BAB5FC6}" type="datetimeFigureOut">
              <a:t>16.01.2025</a:t>
            </a:fld>
            <a:endParaRPr lang="nb-NO"/>
          </a:p>
        </p:txBody>
      </p:sp>
      <p:sp>
        <p:nvSpPr>
          <p:cNvPr id="5" name="Plassholder for bunntekst 4">
            <a:extLst>
              <a:ext uri="{FF2B5EF4-FFF2-40B4-BE49-F238E27FC236}">
                <a16:creationId xmlns:a16="http://schemas.microsoft.com/office/drawing/2014/main" id="{E0DE35CC-BC5A-9C67-7A0F-E6AB3E6B5284}"/>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60588286-8C05-97DA-4596-25BD6A0D387B}"/>
              </a:ext>
            </a:extLst>
          </p:cNvPr>
          <p:cNvSpPr>
            <a:spLocks noGrp="1"/>
          </p:cNvSpPr>
          <p:nvPr>
            <p:ph type="sldNum" sz="quarter" idx="12"/>
          </p:nvPr>
        </p:nvSpPr>
        <p:spPr/>
        <p:txBody>
          <a:bodyPr/>
          <a:lstStyle/>
          <a:p>
            <a:fld id="{4F647AFC-292B-8E46-A5A8-BC9B3E6BB09A}" type="slidenum">
              <a:t>‹#›</a:t>
            </a:fld>
            <a:endParaRPr lang="nb-NO"/>
          </a:p>
        </p:txBody>
      </p:sp>
    </p:spTree>
    <p:extLst>
      <p:ext uri="{BB962C8B-B14F-4D97-AF65-F5344CB8AC3E}">
        <p14:creationId xmlns:p14="http://schemas.microsoft.com/office/powerpoint/2010/main" val="15226132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FC48617-5D66-EFA3-ED8F-08A1DF32E679}"/>
              </a:ext>
            </a:extLst>
          </p:cNvPr>
          <p:cNvSpPr>
            <a:spLocks noGrp="1"/>
          </p:cNvSpPr>
          <p:nvPr>
            <p:ph type="title"/>
          </p:nvPr>
        </p:nvSpPr>
        <p:spPr>
          <a:xfrm>
            <a:off x="831850" y="1709738"/>
            <a:ext cx="10515600" cy="2852737"/>
          </a:xfrm>
        </p:spPr>
        <p:txBody>
          <a:bodyPr anchor="b"/>
          <a:lstStyle>
            <a:lvl1pPr>
              <a:defRPr sz="6000"/>
            </a:lvl1pPr>
          </a:lstStyle>
          <a:p>
            <a:r>
              <a:rPr lang="nb-NO"/>
              <a:t>Klikk for å redigere tittelstil</a:t>
            </a:r>
          </a:p>
        </p:txBody>
      </p:sp>
      <p:sp>
        <p:nvSpPr>
          <p:cNvPr id="3" name="Plassholder for tekst 2">
            <a:extLst>
              <a:ext uri="{FF2B5EF4-FFF2-40B4-BE49-F238E27FC236}">
                <a16:creationId xmlns:a16="http://schemas.microsoft.com/office/drawing/2014/main" id="{6DB56ED3-BA05-2851-4BEB-3D6C879CF63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nb-NO"/>
              <a:t>Klikk for å redigere tekststiler i malen</a:t>
            </a:r>
          </a:p>
        </p:txBody>
      </p:sp>
      <p:sp>
        <p:nvSpPr>
          <p:cNvPr id="4" name="Plassholder for dato 3">
            <a:extLst>
              <a:ext uri="{FF2B5EF4-FFF2-40B4-BE49-F238E27FC236}">
                <a16:creationId xmlns:a16="http://schemas.microsoft.com/office/drawing/2014/main" id="{60F9F072-73FA-5E8A-36CD-48F0BA1FFC7A}"/>
              </a:ext>
            </a:extLst>
          </p:cNvPr>
          <p:cNvSpPr>
            <a:spLocks noGrp="1"/>
          </p:cNvSpPr>
          <p:nvPr>
            <p:ph type="dt" sz="half" idx="10"/>
          </p:nvPr>
        </p:nvSpPr>
        <p:spPr/>
        <p:txBody>
          <a:bodyPr/>
          <a:lstStyle/>
          <a:p>
            <a:fld id="{238D3AD8-64A3-F94D-89D8-00192BAB5FC6}" type="datetimeFigureOut">
              <a:t>16.01.2025</a:t>
            </a:fld>
            <a:endParaRPr lang="nb-NO"/>
          </a:p>
        </p:txBody>
      </p:sp>
      <p:sp>
        <p:nvSpPr>
          <p:cNvPr id="5" name="Plassholder for bunntekst 4">
            <a:extLst>
              <a:ext uri="{FF2B5EF4-FFF2-40B4-BE49-F238E27FC236}">
                <a16:creationId xmlns:a16="http://schemas.microsoft.com/office/drawing/2014/main" id="{B0BB2710-FDD3-FB2E-21D4-41ED59B192F6}"/>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3D1DAC3F-F741-4DD3-A1C6-DDA35F1B98DA}"/>
              </a:ext>
            </a:extLst>
          </p:cNvPr>
          <p:cNvSpPr>
            <a:spLocks noGrp="1"/>
          </p:cNvSpPr>
          <p:nvPr>
            <p:ph type="sldNum" sz="quarter" idx="12"/>
          </p:nvPr>
        </p:nvSpPr>
        <p:spPr/>
        <p:txBody>
          <a:bodyPr/>
          <a:lstStyle/>
          <a:p>
            <a:fld id="{4F647AFC-292B-8E46-A5A8-BC9B3E6BB09A}" type="slidenum">
              <a:t>‹#›</a:t>
            </a:fld>
            <a:endParaRPr lang="nb-NO"/>
          </a:p>
        </p:txBody>
      </p:sp>
    </p:spTree>
    <p:extLst>
      <p:ext uri="{BB962C8B-B14F-4D97-AF65-F5344CB8AC3E}">
        <p14:creationId xmlns:p14="http://schemas.microsoft.com/office/powerpoint/2010/main" val="28926467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B62CD57-36C6-FF04-E163-D6ADBE754EDE}"/>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1B96A6C0-05C7-91DC-DA85-C9CCC8E157CB}"/>
              </a:ext>
            </a:extLst>
          </p:cNvPr>
          <p:cNvSpPr>
            <a:spLocks noGrp="1"/>
          </p:cNvSpPr>
          <p:nvPr>
            <p:ph sz="half" idx="1"/>
          </p:nvPr>
        </p:nvSpPr>
        <p:spPr>
          <a:xfrm>
            <a:off x="838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a:extLst>
              <a:ext uri="{FF2B5EF4-FFF2-40B4-BE49-F238E27FC236}">
                <a16:creationId xmlns:a16="http://schemas.microsoft.com/office/drawing/2014/main" id="{F830E990-BFAC-5A8F-DBAC-1C3D98D72298}"/>
              </a:ext>
            </a:extLst>
          </p:cNvPr>
          <p:cNvSpPr>
            <a:spLocks noGrp="1"/>
          </p:cNvSpPr>
          <p:nvPr>
            <p:ph sz="half" idx="2"/>
          </p:nvPr>
        </p:nvSpPr>
        <p:spPr>
          <a:xfrm>
            <a:off x="6172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a:extLst>
              <a:ext uri="{FF2B5EF4-FFF2-40B4-BE49-F238E27FC236}">
                <a16:creationId xmlns:a16="http://schemas.microsoft.com/office/drawing/2014/main" id="{F6AE859E-67FF-E974-43C9-B66356D8E168}"/>
              </a:ext>
            </a:extLst>
          </p:cNvPr>
          <p:cNvSpPr>
            <a:spLocks noGrp="1"/>
          </p:cNvSpPr>
          <p:nvPr>
            <p:ph type="dt" sz="half" idx="10"/>
          </p:nvPr>
        </p:nvSpPr>
        <p:spPr/>
        <p:txBody>
          <a:bodyPr/>
          <a:lstStyle/>
          <a:p>
            <a:fld id="{238D3AD8-64A3-F94D-89D8-00192BAB5FC6}" type="datetimeFigureOut">
              <a:t>16.01.2025</a:t>
            </a:fld>
            <a:endParaRPr lang="nb-NO"/>
          </a:p>
        </p:txBody>
      </p:sp>
      <p:sp>
        <p:nvSpPr>
          <p:cNvPr id="6" name="Plassholder for bunntekst 5">
            <a:extLst>
              <a:ext uri="{FF2B5EF4-FFF2-40B4-BE49-F238E27FC236}">
                <a16:creationId xmlns:a16="http://schemas.microsoft.com/office/drawing/2014/main" id="{8E01EEB2-0C05-471A-A5FD-7FD959A8CA44}"/>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9DD8AD73-EB16-C556-BB12-4118F1F4BD2C}"/>
              </a:ext>
            </a:extLst>
          </p:cNvPr>
          <p:cNvSpPr>
            <a:spLocks noGrp="1"/>
          </p:cNvSpPr>
          <p:nvPr>
            <p:ph type="sldNum" sz="quarter" idx="12"/>
          </p:nvPr>
        </p:nvSpPr>
        <p:spPr/>
        <p:txBody>
          <a:bodyPr/>
          <a:lstStyle/>
          <a:p>
            <a:fld id="{4F647AFC-292B-8E46-A5A8-BC9B3E6BB09A}" type="slidenum">
              <a:t>‹#›</a:t>
            </a:fld>
            <a:endParaRPr lang="nb-NO"/>
          </a:p>
        </p:txBody>
      </p:sp>
    </p:spTree>
    <p:extLst>
      <p:ext uri="{BB962C8B-B14F-4D97-AF65-F5344CB8AC3E}">
        <p14:creationId xmlns:p14="http://schemas.microsoft.com/office/powerpoint/2010/main" val="18626155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ED00552-33AE-B6E8-55EE-7F604DEF74A6}"/>
              </a:ext>
            </a:extLst>
          </p:cNvPr>
          <p:cNvSpPr>
            <a:spLocks noGrp="1"/>
          </p:cNvSpPr>
          <p:nvPr>
            <p:ph type="title"/>
          </p:nvPr>
        </p:nvSpPr>
        <p:spPr>
          <a:xfrm>
            <a:off x="839788" y="365125"/>
            <a:ext cx="10515600" cy="1325563"/>
          </a:xfrm>
        </p:spPr>
        <p:txBody>
          <a:bodyPr/>
          <a:lstStyle/>
          <a:p>
            <a:r>
              <a:rPr lang="nb-NO"/>
              <a:t>Klikk for å redigere tittelstil</a:t>
            </a:r>
          </a:p>
        </p:txBody>
      </p:sp>
      <p:sp>
        <p:nvSpPr>
          <p:cNvPr id="3" name="Plassholder for tekst 2">
            <a:extLst>
              <a:ext uri="{FF2B5EF4-FFF2-40B4-BE49-F238E27FC236}">
                <a16:creationId xmlns:a16="http://schemas.microsoft.com/office/drawing/2014/main" id="{7F43DBF1-263C-2D04-382C-20DD1BCBFAA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a:extLst>
              <a:ext uri="{FF2B5EF4-FFF2-40B4-BE49-F238E27FC236}">
                <a16:creationId xmlns:a16="http://schemas.microsoft.com/office/drawing/2014/main" id="{96F60C88-4DD5-E77F-E6EE-94061892D3A6}"/>
              </a:ext>
            </a:extLst>
          </p:cNvPr>
          <p:cNvSpPr>
            <a:spLocks noGrp="1"/>
          </p:cNvSpPr>
          <p:nvPr>
            <p:ph sz="half" idx="2"/>
          </p:nvPr>
        </p:nvSpPr>
        <p:spPr>
          <a:xfrm>
            <a:off x="839788" y="2505075"/>
            <a:ext cx="5157787"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a:extLst>
              <a:ext uri="{FF2B5EF4-FFF2-40B4-BE49-F238E27FC236}">
                <a16:creationId xmlns:a16="http://schemas.microsoft.com/office/drawing/2014/main" id="{F2212003-DFAE-6A45-D763-F66075EBCA6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a:extLst>
              <a:ext uri="{FF2B5EF4-FFF2-40B4-BE49-F238E27FC236}">
                <a16:creationId xmlns:a16="http://schemas.microsoft.com/office/drawing/2014/main" id="{FC9752FE-A60C-21FD-9829-8A2EB5A1220E}"/>
              </a:ext>
            </a:extLst>
          </p:cNvPr>
          <p:cNvSpPr>
            <a:spLocks noGrp="1"/>
          </p:cNvSpPr>
          <p:nvPr>
            <p:ph sz="quarter" idx="4"/>
          </p:nvPr>
        </p:nvSpPr>
        <p:spPr>
          <a:xfrm>
            <a:off x="6172200" y="2505075"/>
            <a:ext cx="5183188"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dato 6">
            <a:extLst>
              <a:ext uri="{FF2B5EF4-FFF2-40B4-BE49-F238E27FC236}">
                <a16:creationId xmlns:a16="http://schemas.microsoft.com/office/drawing/2014/main" id="{8FA4AC68-A609-FC83-CE36-17948096274B}"/>
              </a:ext>
            </a:extLst>
          </p:cNvPr>
          <p:cNvSpPr>
            <a:spLocks noGrp="1"/>
          </p:cNvSpPr>
          <p:nvPr>
            <p:ph type="dt" sz="half" idx="10"/>
          </p:nvPr>
        </p:nvSpPr>
        <p:spPr/>
        <p:txBody>
          <a:bodyPr/>
          <a:lstStyle/>
          <a:p>
            <a:fld id="{238D3AD8-64A3-F94D-89D8-00192BAB5FC6}" type="datetimeFigureOut">
              <a:t>16.01.2025</a:t>
            </a:fld>
            <a:endParaRPr lang="nb-NO"/>
          </a:p>
        </p:txBody>
      </p:sp>
      <p:sp>
        <p:nvSpPr>
          <p:cNvPr id="8" name="Plassholder for bunntekst 7">
            <a:extLst>
              <a:ext uri="{FF2B5EF4-FFF2-40B4-BE49-F238E27FC236}">
                <a16:creationId xmlns:a16="http://schemas.microsoft.com/office/drawing/2014/main" id="{3F943AC8-C777-FC27-E256-D884F87FDF40}"/>
              </a:ext>
            </a:extLst>
          </p:cNvPr>
          <p:cNvSpPr>
            <a:spLocks noGrp="1"/>
          </p:cNvSpPr>
          <p:nvPr>
            <p:ph type="ftr" sz="quarter" idx="11"/>
          </p:nvPr>
        </p:nvSpPr>
        <p:spPr/>
        <p:txBody>
          <a:bodyPr/>
          <a:lstStyle/>
          <a:p>
            <a:endParaRPr lang="nb-NO"/>
          </a:p>
        </p:txBody>
      </p:sp>
      <p:sp>
        <p:nvSpPr>
          <p:cNvPr id="9" name="Plassholder for lysbildenummer 8">
            <a:extLst>
              <a:ext uri="{FF2B5EF4-FFF2-40B4-BE49-F238E27FC236}">
                <a16:creationId xmlns:a16="http://schemas.microsoft.com/office/drawing/2014/main" id="{174429B6-CEB0-5265-DCF3-F2B5DC06A497}"/>
              </a:ext>
            </a:extLst>
          </p:cNvPr>
          <p:cNvSpPr>
            <a:spLocks noGrp="1"/>
          </p:cNvSpPr>
          <p:nvPr>
            <p:ph type="sldNum" sz="quarter" idx="12"/>
          </p:nvPr>
        </p:nvSpPr>
        <p:spPr/>
        <p:txBody>
          <a:bodyPr/>
          <a:lstStyle/>
          <a:p>
            <a:fld id="{4F647AFC-292B-8E46-A5A8-BC9B3E6BB09A}" type="slidenum">
              <a:t>‹#›</a:t>
            </a:fld>
            <a:endParaRPr lang="nb-NO"/>
          </a:p>
        </p:txBody>
      </p:sp>
    </p:spTree>
    <p:extLst>
      <p:ext uri="{BB962C8B-B14F-4D97-AF65-F5344CB8AC3E}">
        <p14:creationId xmlns:p14="http://schemas.microsoft.com/office/powerpoint/2010/main" val="42368413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A8D37F2-FE4E-0547-72F0-F0CA55226ABF}"/>
              </a:ext>
            </a:extLst>
          </p:cNvPr>
          <p:cNvSpPr>
            <a:spLocks noGrp="1"/>
          </p:cNvSpPr>
          <p:nvPr>
            <p:ph type="title"/>
          </p:nvPr>
        </p:nvSpPr>
        <p:spPr/>
        <p:txBody>
          <a:bodyPr/>
          <a:lstStyle/>
          <a:p>
            <a:r>
              <a:rPr lang="nb-NO"/>
              <a:t>Klikk for å redigere tittelstil</a:t>
            </a:r>
          </a:p>
        </p:txBody>
      </p:sp>
      <p:sp>
        <p:nvSpPr>
          <p:cNvPr id="3" name="Plassholder for dato 2">
            <a:extLst>
              <a:ext uri="{FF2B5EF4-FFF2-40B4-BE49-F238E27FC236}">
                <a16:creationId xmlns:a16="http://schemas.microsoft.com/office/drawing/2014/main" id="{70B5A18A-9706-EBD2-1C7C-7EE955C2A3A9}"/>
              </a:ext>
            </a:extLst>
          </p:cNvPr>
          <p:cNvSpPr>
            <a:spLocks noGrp="1"/>
          </p:cNvSpPr>
          <p:nvPr>
            <p:ph type="dt" sz="half" idx="10"/>
          </p:nvPr>
        </p:nvSpPr>
        <p:spPr/>
        <p:txBody>
          <a:bodyPr/>
          <a:lstStyle/>
          <a:p>
            <a:fld id="{238D3AD8-64A3-F94D-89D8-00192BAB5FC6}" type="datetimeFigureOut">
              <a:t>16.01.2025</a:t>
            </a:fld>
            <a:endParaRPr lang="nb-NO"/>
          </a:p>
        </p:txBody>
      </p:sp>
      <p:sp>
        <p:nvSpPr>
          <p:cNvPr id="4" name="Plassholder for bunntekst 3">
            <a:extLst>
              <a:ext uri="{FF2B5EF4-FFF2-40B4-BE49-F238E27FC236}">
                <a16:creationId xmlns:a16="http://schemas.microsoft.com/office/drawing/2014/main" id="{535A9A17-C4E6-B389-5132-351653BE440C}"/>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7F46D776-BD3B-40B7-BD64-D9B5A3A6CFF1}"/>
              </a:ext>
            </a:extLst>
          </p:cNvPr>
          <p:cNvSpPr>
            <a:spLocks noGrp="1"/>
          </p:cNvSpPr>
          <p:nvPr>
            <p:ph type="sldNum" sz="quarter" idx="12"/>
          </p:nvPr>
        </p:nvSpPr>
        <p:spPr/>
        <p:txBody>
          <a:bodyPr/>
          <a:lstStyle/>
          <a:p>
            <a:fld id="{4F647AFC-292B-8E46-A5A8-BC9B3E6BB09A}" type="slidenum">
              <a:t>‹#›</a:t>
            </a:fld>
            <a:endParaRPr lang="nb-NO"/>
          </a:p>
        </p:txBody>
      </p:sp>
    </p:spTree>
    <p:extLst>
      <p:ext uri="{BB962C8B-B14F-4D97-AF65-F5344CB8AC3E}">
        <p14:creationId xmlns:p14="http://schemas.microsoft.com/office/powerpoint/2010/main" val="27157361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06BAE516-6B5C-409C-AAE9-95326953158A}"/>
              </a:ext>
            </a:extLst>
          </p:cNvPr>
          <p:cNvSpPr>
            <a:spLocks noGrp="1"/>
          </p:cNvSpPr>
          <p:nvPr>
            <p:ph type="dt" sz="half" idx="10"/>
          </p:nvPr>
        </p:nvSpPr>
        <p:spPr/>
        <p:txBody>
          <a:bodyPr/>
          <a:lstStyle/>
          <a:p>
            <a:fld id="{238D3AD8-64A3-F94D-89D8-00192BAB5FC6}" type="datetimeFigureOut">
              <a:t>16.01.2025</a:t>
            </a:fld>
            <a:endParaRPr lang="nb-NO"/>
          </a:p>
        </p:txBody>
      </p:sp>
      <p:sp>
        <p:nvSpPr>
          <p:cNvPr id="3" name="Plassholder for bunntekst 2">
            <a:extLst>
              <a:ext uri="{FF2B5EF4-FFF2-40B4-BE49-F238E27FC236}">
                <a16:creationId xmlns:a16="http://schemas.microsoft.com/office/drawing/2014/main" id="{EF8E399A-DF9C-C91B-8433-2815E666C1B8}"/>
              </a:ext>
            </a:extLst>
          </p:cNvPr>
          <p:cNvSpPr>
            <a:spLocks noGrp="1"/>
          </p:cNvSpPr>
          <p:nvPr>
            <p:ph type="ftr" sz="quarter" idx="11"/>
          </p:nvPr>
        </p:nvSpPr>
        <p:spPr/>
        <p:txBody>
          <a:bodyPr/>
          <a:lstStyle/>
          <a:p>
            <a:endParaRPr lang="nb-NO"/>
          </a:p>
        </p:txBody>
      </p:sp>
      <p:sp>
        <p:nvSpPr>
          <p:cNvPr id="4" name="Plassholder for lysbildenummer 3">
            <a:extLst>
              <a:ext uri="{FF2B5EF4-FFF2-40B4-BE49-F238E27FC236}">
                <a16:creationId xmlns:a16="http://schemas.microsoft.com/office/drawing/2014/main" id="{F949DB39-0124-22F5-57B9-E9D6371ADD37}"/>
              </a:ext>
            </a:extLst>
          </p:cNvPr>
          <p:cNvSpPr>
            <a:spLocks noGrp="1"/>
          </p:cNvSpPr>
          <p:nvPr>
            <p:ph type="sldNum" sz="quarter" idx="12"/>
          </p:nvPr>
        </p:nvSpPr>
        <p:spPr/>
        <p:txBody>
          <a:bodyPr/>
          <a:lstStyle/>
          <a:p>
            <a:fld id="{4F647AFC-292B-8E46-A5A8-BC9B3E6BB09A}" type="slidenum">
              <a:t>‹#›</a:t>
            </a:fld>
            <a:endParaRPr lang="nb-NO"/>
          </a:p>
        </p:txBody>
      </p:sp>
    </p:spTree>
    <p:extLst>
      <p:ext uri="{BB962C8B-B14F-4D97-AF65-F5344CB8AC3E}">
        <p14:creationId xmlns:p14="http://schemas.microsoft.com/office/powerpoint/2010/main" val="13953283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64E2B95-51F2-6438-EA5B-0722240990FF}"/>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innhold 2">
            <a:extLst>
              <a:ext uri="{FF2B5EF4-FFF2-40B4-BE49-F238E27FC236}">
                <a16:creationId xmlns:a16="http://schemas.microsoft.com/office/drawing/2014/main" id="{492E2A5E-393A-9950-5B6F-4C4F22C2379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a:extLst>
              <a:ext uri="{FF2B5EF4-FFF2-40B4-BE49-F238E27FC236}">
                <a16:creationId xmlns:a16="http://schemas.microsoft.com/office/drawing/2014/main" id="{0F0B4593-B015-5C3B-9966-27EE563728B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5CD0AA99-1C1A-8235-5277-BB6B2C8EDF1D}"/>
              </a:ext>
            </a:extLst>
          </p:cNvPr>
          <p:cNvSpPr>
            <a:spLocks noGrp="1"/>
          </p:cNvSpPr>
          <p:nvPr>
            <p:ph type="dt" sz="half" idx="10"/>
          </p:nvPr>
        </p:nvSpPr>
        <p:spPr/>
        <p:txBody>
          <a:bodyPr/>
          <a:lstStyle/>
          <a:p>
            <a:fld id="{238D3AD8-64A3-F94D-89D8-00192BAB5FC6}" type="datetimeFigureOut">
              <a:t>16.01.2025</a:t>
            </a:fld>
            <a:endParaRPr lang="nb-NO"/>
          </a:p>
        </p:txBody>
      </p:sp>
      <p:sp>
        <p:nvSpPr>
          <p:cNvPr id="6" name="Plassholder for bunntekst 5">
            <a:extLst>
              <a:ext uri="{FF2B5EF4-FFF2-40B4-BE49-F238E27FC236}">
                <a16:creationId xmlns:a16="http://schemas.microsoft.com/office/drawing/2014/main" id="{CB0B9011-EE45-830C-4DF5-0F56AC0AB04E}"/>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D63592EC-7509-D3DF-AB8C-3DAD9775FB78}"/>
              </a:ext>
            </a:extLst>
          </p:cNvPr>
          <p:cNvSpPr>
            <a:spLocks noGrp="1"/>
          </p:cNvSpPr>
          <p:nvPr>
            <p:ph type="sldNum" sz="quarter" idx="12"/>
          </p:nvPr>
        </p:nvSpPr>
        <p:spPr/>
        <p:txBody>
          <a:bodyPr/>
          <a:lstStyle/>
          <a:p>
            <a:fld id="{4F647AFC-292B-8E46-A5A8-BC9B3E6BB09A}" type="slidenum">
              <a:t>‹#›</a:t>
            </a:fld>
            <a:endParaRPr lang="nb-NO"/>
          </a:p>
        </p:txBody>
      </p:sp>
    </p:spTree>
    <p:extLst>
      <p:ext uri="{BB962C8B-B14F-4D97-AF65-F5344CB8AC3E}">
        <p14:creationId xmlns:p14="http://schemas.microsoft.com/office/powerpoint/2010/main" val="1523149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CBA563C-87F1-75D1-3107-B3A15ADC80B7}"/>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bilde 2">
            <a:extLst>
              <a:ext uri="{FF2B5EF4-FFF2-40B4-BE49-F238E27FC236}">
                <a16:creationId xmlns:a16="http://schemas.microsoft.com/office/drawing/2014/main" id="{048EBDE1-0A3B-12B7-937D-6DF8505BA64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Plassholder for tekst 3">
            <a:extLst>
              <a:ext uri="{FF2B5EF4-FFF2-40B4-BE49-F238E27FC236}">
                <a16:creationId xmlns:a16="http://schemas.microsoft.com/office/drawing/2014/main" id="{6D396FE8-F863-8FE8-B1E1-B17E0B08A22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8D674ADD-B13D-4124-8AB7-28A511E6ABF3}"/>
              </a:ext>
            </a:extLst>
          </p:cNvPr>
          <p:cNvSpPr>
            <a:spLocks noGrp="1"/>
          </p:cNvSpPr>
          <p:nvPr>
            <p:ph type="dt" sz="half" idx="10"/>
          </p:nvPr>
        </p:nvSpPr>
        <p:spPr/>
        <p:txBody>
          <a:bodyPr/>
          <a:lstStyle/>
          <a:p>
            <a:fld id="{238D3AD8-64A3-F94D-89D8-00192BAB5FC6}" type="datetimeFigureOut">
              <a:t>16.01.2025</a:t>
            </a:fld>
            <a:endParaRPr lang="nb-NO"/>
          </a:p>
        </p:txBody>
      </p:sp>
      <p:sp>
        <p:nvSpPr>
          <p:cNvPr id="6" name="Plassholder for bunntekst 5">
            <a:extLst>
              <a:ext uri="{FF2B5EF4-FFF2-40B4-BE49-F238E27FC236}">
                <a16:creationId xmlns:a16="http://schemas.microsoft.com/office/drawing/2014/main" id="{2D594180-1ED4-51E5-A1AB-70640A517C30}"/>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FAEE0D9C-C586-E935-3C65-AF5B24DD9D99}"/>
              </a:ext>
            </a:extLst>
          </p:cNvPr>
          <p:cNvSpPr>
            <a:spLocks noGrp="1"/>
          </p:cNvSpPr>
          <p:nvPr>
            <p:ph type="sldNum" sz="quarter" idx="12"/>
          </p:nvPr>
        </p:nvSpPr>
        <p:spPr/>
        <p:txBody>
          <a:bodyPr/>
          <a:lstStyle/>
          <a:p>
            <a:fld id="{4F647AFC-292B-8E46-A5A8-BC9B3E6BB09A}" type="slidenum">
              <a:t>‹#›</a:t>
            </a:fld>
            <a:endParaRPr lang="nb-NO"/>
          </a:p>
        </p:txBody>
      </p:sp>
    </p:spTree>
    <p:extLst>
      <p:ext uri="{BB962C8B-B14F-4D97-AF65-F5344CB8AC3E}">
        <p14:creationId xmlns:p14="http://schemas.microsoft.com/office/powerpoint/2010/main" val="26450083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FD580DA-FBD5-0F27-4A10-87D0534F23BA}"/>
              </a:ext>
            </a:extLst>
          </p:cNvPr>
          <p:cNvSpPr>
            <a:spLocks noGrp="1"/>
          </p:cNvSpPr>
          <p:nvPr>
            <p:ph type="title"/>
          </p:nvPr>
        </p:nvSpPr>
        <p:spPr/>
        <p:txBody>
          <a:bodyPr/>
          <a:lstStyle/>
          <a:p>
            <a:r>
              <a:rPr lang="nb-NO"/>
              <a:t>Klikk for å redigere tittelstil</a:t>
            </a:r>
          </a:p>
        </p:txBody>
      </p:sp>
      <p:sp>
        <p:nvSpPr>
          <p:cNvPr id="3" name="Plassholder for loddrett tekst 2">
            <a:extLst>
              <a:ext uri="{FF2B5EF4-FFF2-40B4-BE49-F238E27FC236}">
                <a16:creationId xmlns:a16="http://schemas.microsoft.com/office/drawing/2014/main" id="{EC58B8DD-4E61-020A-9025-9EF8C26E52C5}"/>
              </a:ext>
            </a:extLst>
          </p:cNvPr>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8A88CA8A-3FBD-F474-7CA0-80B834703799}"/>
              </a:ext>
            </a:extLst>
          </p:cNvPr>
          <p:cNvSpPr>
            <a:spLocks noGrp="1"/>
          </p:cNvSpPr>
          <p:nvPr>
            <p:ph type="dt" sz="half" idx="10"/>
          </p:nvPr>
        </p:nvSpPr>
        <p:spPr/>
        <p:txBody>
          <a:bodyPr/>
          <a:lstStyle/>
          <a:p>
            <a:fld id="{238D3AD8-64A3-F94D-89D8-00192BAB5FC6}" type="datetimeFigureOut">
              <a:t>16.01.2025</a:t>
            </a:fld>
            <a:endParaRPr lang="nb-NO"/>
          </a:p>
        </p:txBody>
      </p:sp>
      <p:sp>
        <p:nvSpPr>
          <p:cNvPr id="5" name="Plassholder for bunntekst 4">
            <a:extLst>
              <a:ext uri="{FF2B5EF4-FFF2-40B4-BE49-F238E27FC236}">
                <a16:creationId xmlns:a16="http://schemas.microsoft.com/office/drawing/2014/main" id="{08797CEA-C0B9-DDBB-20AB-F76BF3DFE9A9}"/>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9EEBFE62-735B-205F-001C-C89ED704E6FD}"/>
              </a:ext>
            </a:extLst>
          </p:cNvPr>
          <p:cNvSpPr>
            <a:spLocks noGrp="1"/>
          </p:cNvSpPr>
          <p:nvPr>
            <p:ph type="sldNum" sz="quarter" idx="12"/>
          </p:nvPr>
        </p:nvSpPr>
        <p:spPr/>
        <p:txBody>
          <a:bodyPr/>
          <a:lstStyle/>
          <a:p>
            <a:fld id="{4F647AFC-292B-8E46-A5A8-BC9B3E6BB09A}" type="slidenum">
              <a:t>‹#›</a:t>
            </a:fld>
            <a:endParaRPr lang="nb-NO"/>
          </a:p>
        </p:txBody>
      </p:sp>
    </p:spTree>
    <p:extLst>
      <p:ext uri="{BB962C8B-B14F-4D97-AF65-F5344CB8AC3E}">
        <p14:creationId xmlns:p14="http://schemas.microsoft.com/office/powerpoint/2010/main" val="7646744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a:extLst>
              <a:ext uri="{FF2B5EF4-FFF2-40B4-BE49-F238E27FC236}">
                <a16:creationId xmlns:a16="http://schemas.microsoft.com/office/drawing/2014/main" id="{4794DA0A-3B07-B631-4B91-5804F3172223}"/>
              </a:ext>
            </a:extLst>
          </p:cNvPr>
          <p:cNvSpPr>
            <a:spLocks noGrp="1"/>
          </p:cNvSpPr>
          <p:nvPr>
            <p:ph type="title" orient="vert"/>
          </p:nvPr>
        </p:nvSpPr>
        <p:spPr>
          <a:xfrm>
            <a:off x="8724900" y="365125"/>
            <a:ext cx="2628900" cy="5811838"/>
          </a:xfrm>
        </p:spPr>
        <p:txBody>
          <a:bodyPr vert="eaVert"/>
          <a:lstStyle/>
          <a:p>
            <a:r>
              <a:rPr lang="nb-NO"/>
              <a:t>Klikk for å redigere tittelstil</a:t>
            </a:r>
          </a:p>
        </p:txBody>
      </p:sp>
      <p:sp>
        <p:nvSpPr>
          <p:cNvPr id="3" name="Plassholder for loddrett tekst 2">
            <a:extLst>
              <a:ext uri="{FF2B5EF4-FFF2-40B4-BE49-F238E27FC236}">
                <a16:creationId xmlns:a16="http://schemas.microsoft.com/office/drawing/2014/main" id="{F89A5A43-3BF8-C220-452C-7A4241FF8F59}"/>
              </a:ext>
            </a:extLst>
          </p:cNvPr>
          <p:cNvSpPr>
            <a:spLocks noGrp="1"/>
          </p:cNvSpPr>
          <p:nvPr>
            <p:ph type="body" orient="vert" idx="1"/>
          </p:nvPr>
        </p:nvSpPr>
        <p:spPr>
          <a:xfrm>
            <a:off x="838200" y="365125"/>
            <a:ext cx="7734300" cy="5811838"/>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C1549D53-737B-227F-C622-351A92BBBD63}"/>
              </a:ext>
            </a:extLst>
          </p:cNvPr>
          <p:cNvSpPr>
            <a:spLocks noGrp="1"/>
          </p:cNvSpPr>
          <p:nvPr>
            <p:ph type="dt" sz="half" idx="10"/>
          </p:nvPr>
        </p:nvSpPr>
        <p:spPr/>
        <p:txBody>
          <a:bodyPr/>
          <a:lstStyle/>
          <a:p>
            <a:fld id="{238D3AD8-64A3-F94D-89D8-00192BAB5FC6}" type="datetimeFigureOut">
              <a:t>16.01.2025</a:t>
            </a:fld>
            <a:endParaRPr lang="nb-NO"/>
          </a:p>
        </p:txBody>
      </p:sp>
      <p:sp>
        <p:nvSpPr>
          <p:cNvPr id="5" name="Plassholder for bunntekst 4">
            <a:extLst>
              <a:ext uri="{FF2B5EF4-FFF2-40B4-BE49-F238E27FC236}">
                <a16:creationId xmlns:a16="http://schemas.microsoft.com/office/drawing/2014/main" id="{A7CD4559-053F-4BD8-4215-D93C5CC09FE5}"/>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D858EACC-E17F-989B-EDC7-34D603049120}"/>
              </a:ext>
            </a:extLst>
          </p:cNvPr>
          <p:cNvSpPr>
            <a:spLocks noGrp="1"/>
          </p:cNvSpPr>
          <p:nvPr>
            <p:ph type="sldNum" sz="quarter" idx="12"/>
          </p:nvPr>
        </p:nvSpPr>
        <p:spPr/>
        <p:txBody>
          <a:bodyPr/>
          <a:lstStyle/>
          <a:p>
            <a:fld id="{4F647AFC-292B-8E46-A5A8-BC9B3E6BB09A}" type="slidenum">
              <a:t>‹#›</a:t>
            </a:fld>
            <a:endParaRPr lang="nb-NO"/>
          </a:p>
        </p:txBody>
      </p:sp>
    </p:spTree>
    <p:extLst>
      <p:ext uri="{BB962C8B-B14F-4D97-AF65-F5344CB8AC3E}">
        <p14:creationId xmlns:p14="http://schemas.microsoft.com/office/powerpoint/2010/main" val="21606846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48AB3686-36CD-41D9-6D8B-18CC21815E8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a:extLst>
              <a:ext uri="{FF2B5EF4-FFF2-40B4-BE49-F238E27FC236}">
                <a16:creationId xmlns:a16="http://schemas.microsoft.com/office/drawing/2014/main" id="{9244E9F3-15AA-3C98-9644-BA028F3909F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F03C2C91-16F5-8A1D-1CF9-9F02EA36113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38D3AD8-64A3-F94D-89D8-00192BAB5FC6}" type="datetimeFigureOut">
              <a:t>16.01.2025</a:t>
            </a:fld>
            <a:endParaRPr lang="nb-NO"/>
          </a:p>
        </p:txBody>
      </p:sp>
      <p:sp>
        <p:nvSpPr>
          <p:cNvPr id="5" name="Plassholder for bunntekst 4">
            <a:extLst>
              <a:ext uri="{FF2B5EF4-FFF2-40B4-BE49-F238E27FC236}">
                <a16:creationId xmlns:a16="http://schemas.microsoft.com/office/drawing/2014/main" id="{36B9CB22-BB28-04F8-C1C0-51B0EC87987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nb-NO"/>
          </a:p>
        </p:txBody>
      </p:sp>
      <p:sp>
        <p:nvSpPr>
          <p:cNvPr id="6" name="Plassholder for lysbildenummer 5">
            <a:extLst>
              <a:ext uri="{FF2B5EF4-FFF2-40B4-BE49-F238E27FC236}">
                <a16:creationId xmlns:a16="http://schemas.microsoft.com/office/drawing/2014/main" id="{60F9548E-5CD9-B541-BB29-DBAFD527B46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F647AFC-292B-8E46-A5A8-BC9B3E6BB09A}" type="slidenum">
              <a:t>‹#›</a:t>
            </a:fld>
            <a:endParaRPr lang="nb-NO"/>
          </a:p>
        </p:txBody>
      </p:sp>
    </p:spTree>
    <p:extLst>
      <p:ext uri="{BB962C8B-B14F-4D97-AF65-F5344CB8AC3E}">
        <p14:creationId xmlns:p14="http://schemas.microsoft.com/office/powerpoint/2010/main" val="27164397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4.emf"/><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F5B08DC-B460-2670-DCDC-BBE61EC6764A}"/>
              </a:ext>
            </a:extLst>
          </p:cNvPr>
          <p:cNvSpPr>
            <a:spLocks noGrp="1"/>
          </p:cNvSpPr>
          <p:nvPr>
            <p:ph type="ctrTitle"/>
          </p:nvPr>
        </p:nvSpPr>
        <p:spPr>
          <a:xfrm>
            <a:off x="712573" y="1827748"/>
            <a:ext cx="10766854" cy="1410773"/>
          </a:xfrm>
        </p:spPr>
        <p:txBody>
          <a:bodyPr>
            <a:normAutofit/>
          </a:bodyPr>
          <a:lstStyle/>
          <a:p>
            <a:r>
              <a:rPr lang="nb-NO" sz="5400"/>
              <a:t>Undervisning i tverrfaglig kompetanse</a:t>
            </a:r>
          </a:p>
        </p:txBody>
      </p:sp>
      <p:sp>
        <p:nvSpPr>
          <p:cNvPr id="3" name="Undertittel 2">
            <a:extLst>
              <a:ext uri="{FF2B5EF4-FFF2-40B4-BE49-F238E27FC236}">
                <a16:creationId xmlns:a16="http://schemas.microsoft.com/office/drawing/2014/main" id="{664B82AB-9C22-D909-C8C0-190973F65A04}"/>
              </a:ext>
            </a:extLst>
          </p:cNvPr>
          <p:cNvSpPr>
            <a:spLocks noGrp="1"/>
          </p:cNvSpPr>
          <p:nvPr>
            <p:ph type="subTitle" idx="1"/>
          </p:nvPr>
        </p:nvSpPr>
        <p:spPr>
          <a:xfrm>
            <a:off x="1009135" y="3766140"/>
            <a:ext cx="10173730" cy="932935"/>
          </a:xfrm>
        </p:spPr>
        <p:txBody>
          <a:bodyPr/>
          <a:lstStyle/>
          <a:p>
            <a:r>
              <a:rPr lang="nb-NO"/>
              <a:t>Anja Røyne</a:t>
            </a:r>
          </a:p>
          <a:p>
            <a:r>
              <a:rPr lang="nb-NO"/>
              <a:t>Førstelektor ved KURT og INTED - Senter for tverrfaglig utdanning, UiO</a:t>
            </a:r>
          </a:p>
        </p:txBody>
      </p:sp>
      <p:pic>
        <p:nvPicPr>
          <p:cNvPr id="4" name="Picture 8">
            <a:extLst>
              <a:ext uri="{FF2B5EF4-FFF2-40B4-BE49-F238E27FC236}">
                <a16:creationId xmlns:a16="http://schemas.microsoft.com/office/drawing/2014/main" id="{DC3FA613-CA59-0AB6-CB94-0394F5084024}"/>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3266"/>
          <a:stretch/>
        </p:blipFill>
        <p:spPr>
          <a:xfrm>
            <a:off x="712573" y="5456472"/>
            <a:ext cx="4670854" cy="1214082"/>
          </a:xfrm>
          <a:prstGeom prst="rect">
            <a:avLst/>
          </a:prstGeom>
        </p:spPr>
      </p:pic>
      <p:pic>
        <p:nvPicPr>
          <p:cNvPr id="5" name="Picture 9">
            <a:extLst>
              <a:ext uri="{FF2B5EF4-FFF2-40B4-BE49-F238E27FC236}">
                <a16:creationId xmlns:a16="http://schemas.microsoft.com/office/drawing/2014/main" id="{E881ECAA-E25D-B545-1894-D5C4A677F4DF}"/>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0020972" y="5578480"/>
            <a:ext cx="1458455" cy="1214082"/>
          </a:xfrm>
          <a:prstGeom prst="rect">
            <a:avLst/>
          </a:prstGeom>
        </p:spPr>
      </p:pic>
      <p:pic>
        <p:nvPicPr>
          <p:cNvPr id="6" name="Picture 10">
            <a:extLst>
              <a:ext uri="{FF2B5EF4-FFF2-40B4-BE49-F238E27FC236}">
                <a16:creationId xmlns:a16="http://schemas.microsoft.com/office/drawing/2014/main" id="{2927622B-35DA-DB87-1DAA-1B55AB530D9D}"/>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5613495" y="5525398"/>
            <a:ext cx="2718009" cy="994087"/>
          </a:xfrm>
          <a:prstGeom prst="rect">
            <a:avLst/>
          </a:prstGeom>
        </p:spPr>
      </p:pic>
      <p:pic>
        <p:nvPicPr>
          <p:cNvPr id="8" name="Bilde 7">
            <a:extLst>
              <a:ext uri="{FF2B5EF4-FFF2-40B4-BE49-F238E27FC236}">
                <a16:creationId xmlns:a16="http://schemas.microsoft.com/office/drawing/2014/main" id="{B26EBFF1-B303-438E-78DB-281E8C9B8639}"/>
              </a:ext>
            </a:extLst>
          </p:cNvPr>
          <p:cNvPicPr>
            <a:picLocks noChangeAspect="1"/>
          </p:cNvPicPr>
          <p:nvPr/>
        </p:nvPicPr>
        <p:blipFill>
          <a:blip r:embed="rId5"/>
          <a:stretch>
            <a:fillRect/>
          </a:stretch>
        </p:blipFill>
        <p:spPr>
          <a:xfrm>
            <a:off x="1270000" y="1270000"/>
            <a:ext cx="63500" cy="76200"/>
          </a:xfrm>
          <a:prstGeom prst="rect">
            <a:avLst/>
          </a:prstGeom>
        </p:spPr>
      </p:pic>
    </p:spTree>
    <p:extLst>
      <p:ext uri="{BB962C8B-B14F-4D97-AF65-F5344CB8AC3E}">
        <p14:creationId xmlns:p14="http://schemas.microsoft.com/office/powerpoint/2010/main" val="36917169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0" name="Picture 6" descr="Free photos of Laboratory">
            <a:extLst>
              <a:ext uri="{FF2B5EF4-FFF2-40B4-BE49-F238E27FC236}">
                <a16:creationId xmlns:a16="http://schemas.microsoft.com/office/drawing/2014/main" id="{D081F66A-F31A-8AA8-F7F8-2E10E50159F9}"/>
              </a:ext>
            </a:extLst>
          </p:cNvPr>
          <p:cNvPicPr>
            <a:picLocks noChangeAspect="1" noChangeArrowheads="1"/>
          </p:cNvPicPr>
          <p:nvPr/>
        </p:nvPicPr>
        <p:blipFill rotWithShape="1">
          <a:blip r:embed="rId3" cstate="hqprint">
            <a:alphaModFix amt="85000"/>
            <a:extLst>
              <a:ext uri="{28A0092B-C50C-407E-A947-70E740481C1C}">
                <a14:useLocalDpi xmlns:a14="http://schemas.microsoft.com/office/drawing/2010/main"/>
              </a:ext>
            </a:extLst>
          </a:blip>
          <a:srcRect b="-698"/>
          <a:stretch/>
        </p:blipFill>
        <p:spPr bwMode="auto">
          <a:xfrm>
            <a:off x="5092847" y="396258"/>
            <a:ext cx="2456925" cy="2456925"/>
          </a:xfrm>
          <a:prstGeom prst="ellipse">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032" name="Picture 8" descr="Free photos of Pedestrians">
            <a:extLst>
              <a:ext uri="{FF2B5EF4-FFF2-40B4-BE49-F238E27FC236}">
                <a16:creationId xmlns:a16="http://schemas.microsoft.com/office/drawing/2014/main" id="{887B20E1-3CE8-A805-867A-6D2BD24246F1}"/>
              </a:ext>
            </a:extLst>
          </p:cNvPr>
          <p:cNvPicPr>
            <a:picLocks noChangeAspect="1" noChangeArrowheads="1"/>
          </p:cNvPicPr>
          <p:nvPr/>
        </p:nvPicPr>
        <p:blipFill rotWithShape="1">
          <a:blip r:embed="rId4" cstate="hqprint">
            <a:alphaModFix amt="85000"/>
            <a:extLst>
              <a:ext uri="{28A0092B-C50C-407E-A947-70E740481C1C}">
                <a14:useLocalDpi xmlns:a14="http://schemas.microsoft.com/office/drawing/2010/main"/>
              </a:ext>
            </a:extLst>
          </a:blip>
          <a:srcRect t="-215"/>
          <a:stretch/>
        </p:blipFill>
        <p:spPr bwMode="auto">
          <a:xfrm>
            <a:off x="8926788" y="361533"/>
            <a:ext cx="2516752" cy="2516752"/>
          </a:xfrm>
          <a:prstGeom prst="ellipse">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69569DB6-41C7-6CFF-901C-17385642CD63}"/>
              </a:ext>
            </a:extLst>
          </p:cNvPr>
          <p:cNvSpPr txBox="1"/>
          <p:nvPr/>
        </p:nvSpPr>
        <p:spPr>
          <a:xfrm>
            <a:off x="448137" y="3294390"/>
            <a:ext cx="3817860" cy="1200329"/>
          </a:xfrm>
          <a:prstGeom prst="rect">
            <a:avLst/>
          </a:prstGeom>
          <a:noFill/>
        </p:spPr>
        <p:txBody>
          <a:bodyPr wrap="square" rtlCol="0">
            <a:spAutoFit/>
          </a:bodyPr>
          <a:lstStyle/>
          <a:p>
            <a:pPr algn="ctr"/>
            <a:r>
              <a:rPr lang="en-NO" sz="3600" dirty="0"/>
              <a:t>Grand societal challenges</a:t>
            </a:r>
          </a:p>
        </p:txBody>
      </p:sp>
      <p:sp>
        <p:nvSpPr>
          <p:cNvPr id="10" name="TextBox 9">
            <a:extLst>
              <a:ext uri="{FF2B5EF4-FFF2-40B4-BE49-F238E27FC236}">
                <a16:creationId xmlns:a16="http://schemas.microsoft.com/office/drawing/2014/main" id="{168D47EF-575F-8607-3966-D84DC6B3FEA9}"/>
              </a:ext>
            </a:extLst>
          </p:cNvPr>
          <p:cNvSpPr txBox="1"/>
          <p:nvPr/>
        </p:nvSpPr>
        <p:spPr>
          <a:xfrm>
            <a:off x="4672123" y="3315002"/>
            <a:ext cx="3253541" cy="1200329"/>
          </a:xfrm>
          <a:prstGeom prst="rect">
            <a:avLst/>
          </a:prstGeom>
          <a:noFill/>
        </p:spPr>
        <p:txBody>
          <a:bodyPr wrap="square" rtlCol="0">
            <a:spAutoFit/>
          </a:bodyPr>
          <a:lstStyle/>
          <a:p>
            <a:pPr algn="ctr"/>
            <a:r>
              <a:rPr lang="en-NO" sz="3600" dirty="0"/>
              <a:t>Research and innovation</a:t>
            </a:r>
          </a:p>
        </p:txBody>
      </p:sp>
      <p:sp>
        <p:nvSpPr>
          <p:cNvPr id="11" name="TextBox 10">
            <a:extLst>
              <a:ext uri="{FF2B5EF4-FFF2-40B4-BE49-F238E27FC236}">
                <a16:creationId xmlns:a16="http://schemas.microsoft.com/office/drawing/2014/main" id="{71F9D9D0-3261-61E4-B5B3-828E8A59AC77}"/>
              </a:ext>
            </a:extLst>
          </p:cNvPr>
          <p:cNvSpPr txBox="1"/>
          <p:nvPr/>
        </p:nvSpPr>
        <p:spPr>
          <a:xfrm>
            <a:off x="8647557" y="3294390"/>
            <a:ext cx="3075214" cy="1200329"/>
          </a:xfrm>
          <a:prstGeom prst="rect">
            <a:avLst/>
          </a:prstGeom>
          <a:noFill/>
        </p:spPr>
        <p:txBody>
          <a:bodyPr wrap="square" rtlCol="0">
            <a:spAutoFit/>
          </a:bodyPr>
          <a:lstStyle/>
          <a:p>
            <a:pPr algn="ctr"/>
            <a:r>
              <a:rPr lang="en-NO" sz="3600" dirty="0"/>
              <a:t>Worklife requirements</a:t>
            </a:r>
          </a:p>
        </p:txBody>
      </p:sp>
      <p:sp>
        <p:nvSpPr>
          <p:cNvPr id="15" name="TextBox 14">
            <a:extLst>
              <a:ext uri="{FF2B5EF4-FFF2-40B4-BE49-F238E27FC236}">
                <a16:creationId xmlns:a16="http://schemas.microsoft.com/office/drawing/2014/main" id="{3FB3CF49-266A-5F76-9383-4EF517F60701}"/>
              </a:ext>
            </a:extLst>
          </p:cNvPr>
          <p:cNvSpPr txBox="1"/>
          <p:nvPr/>
        </p:nvSpPr>
        <p:spPr>
          <a:xfrm>
            <a:off x="2496455" y="5858842"/>
            <a:ext cx="7721599" cy="707886"/>
          </a:xfrm>
          <a:prstGeom prst="rect">
            <a:avLst/>
          </a:prstGeom>
          <a:noFill/>
        </p:spPr>
        <p:txBody>
          <a:bodyPr wrap="square" rtlCol="0">
            <a:spAutoFit/>
          </a:bodyPr>
          <a:lstStyle/>
          <a:p>
            <a:pPr algn="ctr"/>
            <a:r>
              <a:rPr lang="en-NO" sz="4000" b="1" dirty="0"/>
              <a:t>Interdisciplinary competence</a:t>
            </a:r>
          </a:p>
        </p:txBody>
      </p:sp>
      <p:pic>
        <p:nvPicPr>
          <p:cNvPr id="1034" name="Picture 10" descr="SDGs">
            <a:extLst>
              <a:ext uri="{FF2B5EF4-FFF2-40B4-BE49-F238E27FC236}">
                <a16:creationId xmlns:a16="http://schemas.microsoft.com/office/drawing/2014/main" id="{271367B1-A4FC-3A8A-54DF-42AFDB20C716}"/>
              </a:ext>
            </a:extLst>
          </p:cNvPr>
          <p:cNvPicPr>
            <a:picLocks noChangeAspect="1" noChangeArrowheads="1"/>
          </p:cNvPicPr>
          <p:nvPr/>
        </p:nvPicPr>
        <p:blipFill rotWithShape="1">
          <a:blip r:embed="rId5" cstate="hqprint">
            <a:extLst>
              <a:ext uri="{28A0092B-C50C-407E-A947-70E740481C1C}">
                <a14:useLocalDpi xmlns:a14="http://schemas.microsoft.com/office/drawing/2010/main"/>
              </a:ext>
            </a:extLst>
          </a:blip>
          <a:srcRect/>
          <a:stretch/>
        </p:blipFill>
        <p:spPr bwMode="auto">
          <a:xfrm>
            <a:off x="1133082" y="361533"/>
            <a:ext cx="2447970" cy="2516752"/>
          </a:xfrm>
          <a:prstGeom prst="ellipse">
            <a:avLst/>
          </a:prstGeom>
          <a:noFill/>
          <a:extLst>
            <a:ext uri="{909E8E84-426E-40DD-AFC4-6F175D3DCCD1}">
              <a14:hiddenFill xmlns:a14="http://schemas.microsoft.com/office/drawing/2010/main">
                <a:solidFill>
                  <a:srgbClr val="FFFFFF"/>
                </a:solidFill>
              </a14:hiddenFill>
            </a:ext>
          </a:extLst>
        </p:spPr>
      </p:pic>
      <p:sp>
        <p:nvSpPr>
          <p:cNvPr id="16" name="Left Arrow 15">
            <a:extLst>
              <a:ext uri="{FF2B5EF4-FFF2-40B4-BE49-F238E27FC236}">
                <a16:creationId xmlns:a16="http://schemas.microsoft.com/office/drawing/2014/main" id="{3217632C-5260-E961-BF46-6E4B717E497C}"/>
              </a:ext>
            </a:extLst>
          </p:cNvPr>
          <p:cNvSpPr/>
          <p:nvPr/>
        </p:nvSpPr>
        <p:spPr>
          <a:xfrm rot="19316200">
            <a:off x="8021170" y="4809598"/>
            <a:ext cx="1252773" cy="741952"/>
          </a:xfrm>
          <a:prstGeom prst="leftArrow">
            <a:avLst/>
          </a:prstGeom>
          <a:solidFill>
            <a:schemeClr val="tx1">
              <a:lumMod val="75000"/>
            </a:schemeClr>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O"/>
          </a:p>
        </p:txBody>
      </p:sp>
      <p:sp>
        <p:nvSpPr>
          <p:cNvPr id="17" name="Left Arrow 16">
            <a:extLst>
              <a:ext uri="{FF2B5EF4-FFF2-40B4-BE49-F238E27FC236}">
                <a16:creationId xmlns:a16="http://schemas.microsoft.com/office/drawing/2014/main" id="{C6CCFD8B-DA2E-187D-BE5F-6A068A731295}"/>
              </a:ext>
            </a:extLst>
          </p:cNvPr>
          <p:cNvSpPr/>
          <p:nvPr/>
        </p:nvSpPr>
        <p:spPr>
          <a:xfrm rot="2283800" flipH="1">
            <a:off x="3367827" y="4925121"/>
            <a:ext cx="1252773" cy="741952"/>
          </a:xfrm>
          <a:prstGeom prst="leftArrow">
            <a:avLst/>
          </a:prstGeom>
          <a:solidFill>
            <a:schemeClr val="tx1">
              <a:lumMod val="75000"/>
            </a:schemeClr>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O"/>
          </a:p>
        </p:txBody>
      </p:sp>
      <p:sp>
        <p:nvSpPr>
          <p:cNvPr id="18" name="Left Arrow 17">
            <a:extLst>
              <a:ext uri="{FF2B5EF4-FFF2-40B4-BE49-F238E27FC236}">
                <a16:creationId xmlns:a16="http://schemas.microsoft.com/office/drawing/2014/main" id="{80E91D24-7977-2EA9-8228-C783EC213EF2}"/>
              </a:ext>
            </a:extLst>
          </p:cNvPr>
          <p:cNvSpPr/>
          <p:nvPr/>
        </p:nvSpPr>
        <p:spPr>
          <a:xfrm rot="5400000" flipH="1">
            <a:off x="5873198" y="4843455"/>
            <a:ext cx="896222" cy="741952"/>
          </a:xfrm>
          <a:prstGeom prst="leftArrow">
            <a:avLst/>
          </a:prstGeom>
          <a:solidFill>
            <a:schemeClr val="tx1">
              <a:lumMod val="75000"/>
            </a:schemeClr>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O"/>
          </a:p>
        </p:txBody>
      </p:sp>
    </p:spTree>
    <p:extLst>
      <p:ext uri="{BB962C8B-B14F-4D97-AF65-F5344CB8AC3E}">
        <p14:creationId xmlns:p14="http://schemas.microsoft.com/office/powerpoint/2010/main" val="10232048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9C328663-703D-6916-5230-16D0D38080A4}"/>
              </a:ext>
            </a:extLst>
          </p:cNvPr>
          <p:cNvSpPr/>
          <p:nvPr/>
        </p:nvSpPr>
        <p:spPr>
          <a:xfrm>
            <a:off x="6096000" y="3433223"/>
            <a:ext cx="6096000" cy="342900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O"/>
          </a:p>
        </p:txBody>
      </p:sp>
      <p:sp>
        <p:nvSpPr>
          <p:cNvPr id="12" name="Rectangle 11">
            <a:extLst>
              <a:ext uri="{FF2B5EF4-FFF2-40B4-BE49-F238E27FC236}">
                <a16:creationId xmlns:a16="http://schemas.microsoft.com/office/drawing/2014/main" id="{100365DE-9813-1B5A-CA79-DEA25FA7D8DE}"/>
              </a:ext>
            </a:extLst>
          </p:cNvPr>
          <p:cNvSpPr/>
          <p:nvPr/>
        </p:nvSpPr>
        <p:spPr>
          <a:xfrm>
            <a:off x="-1" y="3429000"/>
            <a:ext cx="6096000" cy="3429000"/>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O"/>
          </a:p>
        </p:txBody>
      </p:sp>
      <p:sp>
        <p:nvSpPr>
          <p:cNvPr id="13" name="Rectangle 12">
            <a:extLst>
              <a:ext uri="{FF2B5EF4-FFF2-40B4-BE49-F238E27FC236}">
                <a16:creationId xmlns:a16="http://schemas.microsoft.com/office/drawing/2014/main" id="{F834E435-1F42-5821-DB14-0E2E39B13339}"/>
              </a:ext>
            </a:extLst>
          </p:cNvPr>
          <p:cNvSpPr/>
          <p:nvPr/>
        </p:nvSpPr>
        <p:spPr>
          <a:xfrm>
            <a:off x="6096000" y="0"/>
            <a:ext cx="6096000" cy="3429000"/>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O"/>
          </a:p>
        </p:txBody>
      </p:sp>
      <p:sp>
        <p:nvSpPr>
          <p:cNvPr id="9" name="Rectangle 8">
            <a:extLst>
              <a:ext uri="{FF2B5EF4-FFF2-40B4-BE49-F238E27FC236}">
                <a16:creationId xmlns:a16="http://schemas.microsoft.com/office/drawing/2014/main" id="{9F89AB67-003F-14D3-6840-1C935249BB32}"/>
              </a:ext>
            </a:extLst>
          </p:cNvPr>
          <p:cNvSpPr/>
          <p:nvPr/>
        </p:nvSpPr>
        <p:spPr>
          <a:xfrm>
            <a:off x="0" y="0"/>
            <a:ext cx="6096000" cy="34290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O"/>
          </a:p>
        </p:txBody>
      </p:sp>
      <p:sp>
        <p:nvSpPr>
          <p:cNvPr id="2" name="TextBox 1">
            <a:extLst>
              <a:ext uri="{FF2B5EF4-FFF2-40B4-BE49-F238E27FC236}">
                <a16:creationId xmlns:a16="http://schemas.microsoft.com/office/drawing/2014/main" id="{D328E552-92D6-DCC0-B876-3019015FCFB4}"/>
              </a:ext>
            </a:extLst>
          </p:cNvPr>
          <p:cNvSpPr txBox="1"/>
          <p:nvPr/>
        </p:nvSpPr>
        <p:spPr>
          <a:xfrm>
            <a:off x="367383" y="691358"/>
            <a:ext cx="4900865" cy="1154162"/>
          </a:xfrm>
          <a:prstGeom prst="rect">
            <a:avLst/>
          </a:prstGeom>
          <a:noFill/>
        </p:spPr>
        <p:txBody>
          <a:bodyPr wrap="square">
            <a:spAutoFit/>
          </a:bodyPr>
          <a:lstStyle/>
          <a:p>
            <a:r>
              <a:rPr lang="en-GB" sz="2300" b="1" dirty="0">
                <a:effectLst/>
                <a:latin typeface="Calibri" panose="020F0502020204030204" pitchFamily="34" charset="0"/>
                <a:cs typeface="Calibri" panose="020F0502020204030204" pitchFamily="34" charset="0"/>
              </a:rPr>
              <a:t>Develop</a:t>
            </a:r>
            <a:r>
              <a:rPr lang="en-GB" sz="2300" dirty="0">
                <a:effectLst/>
                <a:latin typeface="Calibri" panose="020F0502020204030204" pitchFamily="34" charset="0"/>
                <a:cs typeface="Calibri" panose="020F0502020204030204" pitchFamily="34" charset="0"/>
              </a:rPr>
              <a:t> programs, methods, pedagogies and approaches for interdisciplinary education </a:t>
            </a:r>
            <a:endParaRPr lang="en-GB" sz="2300" dirty="0">
              <a:latin typeface="Calibri" panose="020F0502020204030204" pitchFamily="34" charset="0"/>
              <a:cs typeface="Calibri" panose="020F0502020204030204" pitchFamily="34" charset="0"/>
            </a:endParaRPr>
          </a:p>
        </p:txBody>
      </p:sp>
      <p:sp>
        <p:nvSpPr>
          <p:cNvPr id="3" name="TextBox 2">
            <a:extLst>
              <a:ext uri="{FF2B5EF4-FFF2-40B4-BE49-F238E27FC236}">
                <a16:creationId xmlns:a16="http://schemas.microsoft.com/office/drawing/2014/main" id="{9F4DC54E-97B8-E344-990D-B58754F3ABFC}"/>
              </a:ext>
            </a:extLst>
          </p:cNvPr>
          <p:cNvSpPr txBox="1"/>
          <p:nvPr/>
        </p:nvSpPr>
        <p:spPr>
          <a:xfrm>
            <a:off x="6975264" y="691358"/>
            <a:ext cx="4900865" cy="800219"/>
          </a:xfrm>
          <a:prstGeom prst="rect">
            <a:avLst/>
          </a:prstGeom>
          <a:noFill/>
        </p:spPr>
        <p:txBody>
          <a:bodyPr wrap="square">
            <a:spAutoFit/>
          </a:bodyPr>
          <a:lstStyle/>
          <a:p>
            <a:r>
              <a:rPr lang="en-GB" sz="2300" dirty="0">
                <a:latin typeface="Calibri" panose="020F0502020204030204" pitchFamily="34" charset="0"/>
                <a:cs typeface="Calibri" panose="020F0502020204030204" pitchFamily="34" charset="0"/>
              </a:rPr>
              <a:t>Establish a </a:t>
            </a:r>
            <a:r>
              <a:rPr lang="en-GB" sz="2300" b="1" dirty="0">
                <a:latin typeface="Calibri" panose="020F0502020204030204" pitchFamily="34" charset="0"/>
                <a:cs typeface="Calibri" panose="020F0502020204030204" pitchFamily="34" charset="0"/>
              </a:rPr>
              <a:t>community and culture </a:t>
            </a:r>
            <a:r>
              <a:rPr lang="en-GB" sz="2300" dirty="0">
                <a:latin typeface="Calibri" panose="020F0502020204030204" pitchFamily="34" charset="0"/>
                <a:cs typeface="Calibri" panose="020F0502020204030204" pitchFamily="34" charset="0"/>
              </a:rPr>
              <a:t>for interdisciplinary teaching and learning</a:t>
            </a:r>
          </a:p>
        </p:txBody>
      </p:sp>
      <p:sp>
        <p:nvSpPr>
          <p:cNvPr id="4" name="TextBox 3">
            <a:extLst>
              <a:ext uri="{FF2B5EF4-FFF2-40B4-BE49-F238E27FC236}">
                <a16:creationId xmlns:a16="http://schemas.microsoft.com/office/drawing/2014/main" id="{74EB0C07-4C25-F735-80E7-BC6459AF2711}"/>
              </a:ext>
            </a:extLst>
          </p:cNvPr>
          <p:cNvSpPr txBox="1"/>
          <p:nvPr/>
        </p:nvSpPr>
        <p:spPr>
          <a:xfrm>
            <a:off x="457535" y="4373382"/>
            <a:ext cx="4900865" cy="1154162"/>
          </a:xfrm>
          <a:prstGeom prst="rect">
            <a:avLst/>
          </a:prstGeom>
          <a:noFill/>
        </p:spPr>
        <p:txBody>
          <a:bodyPr wrap="square">
            <a:spAutoFit/>
          </a:bodyPr>
          <a:lstStyle/>
          <a:p>
            <a:r>
              <a:rPr lang="en-GB" sz="2300" b="1" dirty="0">
                <a:latin typeface="Calibri" panose="020F0502020204030204" pitchFamily="34" charset="0"/>
                <a:cs typeface="Calibri" panose="020F0502020204030204" pitchFamily="34" charset="0"/>
              </a:rPr>
              <a:t>Disseminate</a:t>
            </a:r>
            <a:r>
              <a:rPr lang="en-GB" sz="2300" dirty="0">
                <a:latin typeface="Calibri" panose="020F0502020204030204" pitchFamily="34" charset="0"/>
                <a:cs typeface="Calibri" panose="020F0502020204030204" pitchFamily="34" charset="0"/>
              </a:rPr>
              <a:t> methods and approaches to interdisciplinary education locally, nationally and internationally</a:t>
            </a:r>
          </a:p>
        </p:txBody>
      </p:sp>
      <p:sp>
        <p:nvSpPr>
          <p:cNvPr id="5" name="TextBox 4">
            <a:extLst>
              <a:ext uri="{FF2B5EF4-FFF2-40B4-BE49-F238E27FC236}">
                <a16:creationId xmlns:a16="http://schemas.microsoft.com/office/drawing/2014/main" id="{8C29A743-FEFD-B361-FD6D-A3FD7EA30090}"/>
              </a:ext>
            </a:extLst>
          </p:cNvPr>
          <p:cNvSpPr txBox="1"/>
          <p:nvPr/>
        </p:nvSpPr>
        <p:spPr>
          <a:xfrm>
            <a:off x="6975265" y="4373382"/>
            <a:ext cx="4900865" cy="1154162"/>
          </a:xfrm>
          <a:prstGeom prst="rect">
            <a:avLst/>
          </a:prstGeom>
          <a:noFill/>
        </p:spPr>
        <p:txBody>
          <a:bodyPr wrap="square">
            <a:spAutoFit/>
          </a:bodyPr>
          <a:lstStyle/>
          <a:p>
            <a:r>
              <a:rPr lang="en-GB" sz="2300" b="1" dirty="0">
                <a:latin typeface="Calibri" panose="020F0502020204030204" pitchFamily="34" charset="0"/>
                <a:cs typeface="Calibri" panose="020F0502020204030204" pitchFamily="34" charset="0"/>
              </a:rPr>
              <a:t>Measure the impact </a:t>
            </a:r>
            <a:r>
              <a:rPr lang="en-GB" sz="2300" dirty="0">
                <a:latin typeface="Calibri" panose="020F0502020204030204" pitchFamily="34" charset="0"/>
                <a:cs typeface="Calibri" panose="020F0502020204030204" pitchFamily="34" charset="0"/>
              </a:rPr>
              <a:t>of our activities and build a </a:t>
            </a:r>
            <a:r>
              <a:rPr lang="en-GB" sz="2300" b="1" dirty="0">
                <a:latin typeface="Calibri" panose="020F0502020204030204" pitchFamily="34" charset="0"/>
                <a:cs typeface="Calibri" panose="020F0502020204030204" pitchFamily="34" charset="0"/>
              </a:rPr>
              <a:t>research basis </a:t>
            </a:r>
            <a:r>
              <a:rPr lang="en-GB" sz="2300" dirty="0">
                <a:latin typeface="Calibri" panose="020F0502020204030204" pitchFamily="34" charset="0"/>
                <a:cs typeface="Calibri" panose="020F0502020204030204" pitchFamily="34" charset="0"/>
              </a:rPr>
              <a:t>for interdisciplinary teaching and learning</a:t>
            </a:r>
          </a:p>
        </p:txBody>
      </p:sp>
      <p:sp>
        <p:nvSpPr>
          <p:cNvPr id="7" name="Rounded Rectangle 6">
            <a:extLst>
              <a:ext uri="{FF2B5EF4-FFF2-40B4-BE49-F238E27FC236}">
                <a16:creationId xmlns:a16="http://schemas.microsoft.com/office/drawing/2014/main" id="{2B7C3D22-C946-A223-2049-699811FB0424}"/>
              </a:ext>
            </a:extLst>
          </p:cNvPr>
          <p:cNvSpPr/>
          <p:nvPr/>
        </p:nvSpPr>
        <p:spPr>
          <a:xfrm>
            <a:off x="2716481" y="2475594"/>
            <a:ext cx="6759037" cy="1542614"/>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O"/>
          </a:p>
        </p:txBody>
      </p:sp>
      <p:sp>
        <p:nvSpPr>
          <p:cNvPr id="8" name="TextBox 7">
            <a:extLst>
              <a:ext uri="{FF2B5EF4-FFF2-40B4-BE49-F238E27FC236}">
                <a16:creationId xmlns:a16="http://schemas.microsoft.com/office/drawing/2014/main" id="{9670EE60-4E7D-6DCB-3E63-801A8D0939BE}"/>
              </a:ext>
            </a:extLst>
          </p:cNvPr>
          <p:cNvSpPr txBox="1"/>
          <p:nvPr/>
        </p:nvSpPr>
        <p:spPr>
          <a:xfrm>
            <a:off x="2900965" y="2637611"/>
            <a:ext cx="6457743" cy="1154162"/>
          </a:xfrm>
          <a:prstGeom prst="rect">
            <a:avLst/>
          </a:prstGeom>
          <a:noFill/>
        </p:spPr>
        <p:txBody>
          <a:bodyPr wrap="square" rtlCol="0">
            <a:spAutoFit/>
          </a:bodyPr>
          <a:lstStyle/>
          <a:p>
            <a:pPr algn="ctr"/>
            <a:r>
              <a:rPr lang="en-NO" sz="2300" b="1" dirty="0"/>
              <a:t>Vision</a:t>
            </a:r>
            <a:r>
              <a:rPr lang="en-NO" sz="2300" dirty="0"/>
              <a:t>: </a:t>
            </a:r>
            <a:r>
              <a:rPr lang="en-GB" sz="2300" dirty="0"/>
              <a:t>Become a national and international hub for the research-based integration of interdisciplinary competence in higher education </a:t>
            </a:r>
          </a:p>
        </p:txBody>
      </p:sp>
      <p:sp>
        <p:nvSpPr>
          <p:cNvPr id="10" name="Plassholder for lysbildenummer 9">
            <a:extLst>
              <a:ext uri="{FF2B5EF4-FFF2-40B4-BE49-F238E27FC236}">
                <a16:creationId xmlns:a16="http://schemas.microsoft.com/office/drawing/2014/main" id="{9CE3259C-5D9C-32A4-3D39-6A28E95DA7E3}"/>
              </a:ext>
            </a:extLst>
          </p:cNvPr>
          <p:cNvSpPr>
            <a:spLocks noGrp="1"/>
          </p:cNvSpPr>
          <p:nvPr>
            <p:ph type="sldNum" sz="quarter" idx="12"/>
          </p:nvPr>
        </p:nvSpPr>
        <p:spPr/>
        <p:txBody>
          <a:bodyPr/>
          <a:lstStyle/>
          <a:p>
            <a:fld id="{F1BD8ED8-F03D-42E6-ADA0-00AE73890603}" type="slidenum">
              <a:rPr lang="nb-NO" smtClean="0"/>
              <a:t>3</a:t>
            </a:fld>
            <a:endParaRPr lang="nb-NO"/>
          </a:p>
        </p:txBody>
      </p:sp>
    </p:spTree>
    <p:extLst>
      <p:ext uri="{BB962C8B-B14F-4D97-AF65-F5344CB8AC3E}">
        <p14:creationId xmlns:p14="http://schemas.microsoft.com/office/powerpoint/2010/main" val="6232728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924033"/>
          </a:xfrm>
        </p:spPr>
        <p:txBody>
          <a:bodyPr>
            <a:normAutofit/>
          </a:bodyPr>
          <a:lstStyle/>
          <a:p>
            <a:r>
              <a:rPr kumimoji="0" lang="en-GB" altLang="nb-NO" sz="4400" u="none" strike="noStrike" cap="none" normalizeH="0" baseline="0" dirty="0">
                <a:ln>
                  <a:noFill/>
                </a:ln>
                <a:effectLst/>
                <a:latin typeface="+mn-lt"/>
                <a:ea typeface="Times New Roman" panose="02020603050405020304" pitchFamily="18" charset="0"/>
                <a:cs typeface="Arial" panose="020B0604020202020204" pitchFamily="34" charset="0"/>
              </a:rPr>
              <a:t>Ulike former for tverrfaglighet</a:t>
            </a:r>
            <a:endParaRPr lang="nb-NO" dirty="0">
              <a:latin typeface="+mn-lt"/>
            </a:endParaRPr>
          </a:p>
        </p:txBody>
      </p:sp>
      <p:sp>
        <p:nvSpPr>
          <p:cNvPr id="7" name="Rectangle 2"/>
          <p:cNvSpPr>
            <a:spLocks noChangeArrowheads="1"/>
          </p:cNvSpPr>
          <p:nvPr/>
        </p:nvSpPr>
        <p:spPr bwMode="auto">
          <a:xfrm>
            <a:off x="1007274" y="5872217"/>
            <a:ext cx="18869053"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nb-NO" sz="1200" b="1" i="1" u="none" strike="noStrike" cap="none" normalizeH="0" baseline="0" dirty="0">
                <a:ln>
                  <a:noFill/>
                </a:ln>
                <a:solidFill>
                  <a:srgbClr val="616161"/>
                </a:solidFill>
                <a:effectLst/>
                <a:latin typeface="Calibri" panose="020F0502020204030204" pitchFamily="34" charset="0"/>
                <a:ea typeface="Times New Roman" panose="02020603050405020304" pitchFamily="18" charset="0"/>
                <a:cs typeface="Arial" panose="020B0604020202020204" pitchFamily="34" charset="0"/>
              </a:rPr>
              <a:t>–</a:t>
            </a:r>
            <a:r>
              <a:rPr kumimoji="0" lang="en-GB" altLang="nb-NO" sz="1200" b="1" i="1" u="none" strike="noStrike" cap="none" normalizeH="0" baseline="0" dirty="0">
                <a:ln>
                  <a:noFill/>
                </a:ln>
                <a:solidFill>
                  <a:srgbClr val="616161"/>
                </a:solidFill>
                <a:effectLst/>
                <a:latin typeface="inherit" charset="0"/>
                <a:ea typeface="Times New Roman" panose="02020603050405020304" pitchFamily="18" charset="0"/>
                <a:cs typeface="Arial" panose="020B0604020202020204" pitchFamily="34" charset="0"/>
              </a:rPr>
              <a:t> basert på </a:t>
            </a:r>
            <a:r>
              <a:rPr lang="nb-NO" sz="1200" i="1" dirty="0"/>
              <a:t>Ellas Idsøe, 2019</a:t>
            </a:r>
            <a:endParaRPr kumimoji="0" lang="en-GB" altLang="nb-NO" sz="1800" b="0" i="1" u="none" strike="noStrike" cap="none" normalizeH="0" baseline="0" dirty="0">
              <a:ln>
                <a:noFill/>
              </a:ln>
              <a:solidFill>
                <a:schemeClr val="tx1"/>
              </a:solidFill>
              <a:effectLst/>
              <a:latin typeface="Arial" panose="020B0604020202020204" pitchFamily="34" charset="0"/>
            </a:endParaRPr>
          </a:p>
        </p:txBody>
      </p:sp>
      <p:sp>
        <p:nvSpPr>
          <p:cNvPr id="4" name="Plassholder for lysbildenummer 3">
            <a:extLst>
              <a:ext uri="{FF2B5EF4-FFF2-40B4-BE49-F238E27FC236}">
                <a16:creationId xmlns:a16="http://schemas.microsoft.com/office/drawing/2014/main" id="{F0367C4F-DA08-196D-0175-DCA6B394C233}"/>
              </a:ext>
            </a:extLst>
          </p:cNvPr>
          <p:cNvSpPr>
            <a:spLocks noGrp="1"/>
          </p:cNvSpPr>
          <p:nvPr>
            <p:ph type="sldNum" sz="quarter" idx="12"/>
          </p:nvPr>
        </p:nvSpPr>
        <p:spPr/>
        <p:txBody>
          <a:bodyPr/>
          <a:lstStyle/>
          <a:p>
            <a:fld id="{F1BD8ED8-F03D-42E6-ADA0-00AE73890603}" type="slidenum">
              <a:rPr lang="nb-NO" smtClean="0"/>
              <a:t>4</a:t>
            </a:fld>
            <a:endParaRPr lang="nb-NO"/>
          </a:p>
        </p:txBody>
      </p:sp>
      <p:sp>
        <p:nvSpPr>
          <p:cNvPr id="3" name="Pil høyre 2">
            <a:extLst>
              <a:ext uri="{FF2B5EF4-FFF2-40B4-BE49-F238E27FC236}">
                <a16:creationId xmlns:a16="http://schemas.microsoft.com/office/drawing/2014/main" id="{43D9118F-42EE-0472-F78F-91DF11655DE4}"/>
              </a:ext>
            </a:extLst>
          </p:cNvPr>
          <p:cNvSpPr/>
          <p:nvPr/>
        </p:nvSpPr>
        <p:spPr>
          <a:xfrm>
            <a:off x="838200" y="1093573"/>
            <a:ext cx="10394092" cy="2086949"/>
          </a:xfrm>
          <a:prstGeom prst="rightArrow">
            <a:avLst/>
          </a:prstGeom>
          <a:gradFill>
            <a:gsLst>
              <a:gs pos="0">
                <a:schemeClr val="bg1"/>
              </a:gs>
              <a:gs pos="100000">
                <a:schemeClr val="accent6">
                  <a:lumMod val="75000"/>
                </a:schemeClr>
              </a:gs>
              <a:gs pos="100000">
                <a:schemeClr val="accent6">
                  <a:lumMod val="75000"/>
                </a:schemeClr>
              </a:gs>
              <a:gs pos="100000">
                <a:schemeClr val="accent5">
                  <a:lumMod val="60000"/>
                  <a:lumOff val="40000"/>
                </a:schemeClr>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5" name="TekstSylinder 4">
            <a:extLst>
              <a:ext uri="{FF2B5EF4-FFF2-40B4-BE49-F238E27FC236}">
                <a16:creationId xmlns:a16="http://schemas.microsoft.com/office/drawing/2014/main" id="{9B4ADF19-16BC-A062-DA59-FDFA50E812DB}"/>
              </a:ext>
            </a:extLst>
          </p:cNvPr>
          <p:cNvSpPr txBox="1"/>
          <p:nvPr/>
        </p:nvSpPr>
        <p:spPr>
          <a:xfrm>
            <a:off x="4230130" y="1906214"/>
            <a:ext cx="3731740" cy="461665"/>
          </a:xfrm>
          <a:prstGeom prst="rect">
            <a:avLst/>
          </a:prstGeom>
          <a:noFill/>
        </p:spPr>
        <p:txBody>
          <a:bodyPr wrap="square" rtlCol="0">
            <a:spAutoFit/>
          </a:bodyPr>
          <a:lstStyle/>
          <a:p>
            <a:r>
              <a:rPr lang="nb-NO" sz="2400"/>
              <a:t>økende grad av integrasjon</a:t>
            </a:r>
          </a:p>
        </p:txBody>
      </p:sp>
      <p:sp>
        <p:nvSpPr>
          <p:cNvPr id="10" name="TekstSylinder 9">
            <a:extLst>
              <a:ext uri="{FF2B5EF4-FFF2-40B4-BE49-F238E27FC236}">
                <a16:creationId xmlns:a16="http://schemas.microsoft.com/office/drawing/2014/main" id="{A1528464-6F87-BA70-7BC0-9021156C157D}"/>
              </a:ext>
            </a:extLst>
          </p:cNvPr>
          <p:cNvSpPr txBox="1"/>
          <p:nvPr/>
        </p:nvSpPr>
        <p:spPr>
          <a:xfrm>
            <a:off x="838200" y="2995856"/>
            <a:ext cx="2712110" cy="369332"/>
          </a:xfrm>
          <a:prstGeom prst="rect">
            <a:avLst/>
          </a:prstGeom>
          <a:noFill/>
        </p:spPr>
        <p:txBody>
          <a:bodyPr wrap="square" rtlCol="0">
            <a:spAutoFit/>
          </a:bodyPr>
          <a:lstStyle/>
          <a:p>
            <a:r>
              <a:rPr lang="nb-NO"/>
              <a:t>Enkeltfaglig</a:t>
            </a:r>
          </a:p>
        </p:txBody>
      </p:sp>
      <p:sp>
        <p:nvSpPr>
          <p:cNvPr id="11" name="TekstSylinder 10">
            <a:extLst>
              <a:ext uri="{FF2B5EF4-FFF2-40B4-BE49-F238E27FC236}">
                <a16:creationId xmlns:a16="http://schemas.microsoft.com/office/drawing/2014/main" id="{14AA8755-F14D-4C85-A511-484EF7EF658A}"/>
              </a:ext>
            </a:extLst>
          </p:cNvPr>
          <p:cNvSpPr txBox="1"/>
          <p:nvPr/>
        </p:nvSpPr>
        <p:spPr>
          <a:xfrm>
            <a:off x="3318917" y="2995856"/>
            <a:ext cx="2712110" cy="646331"/>
          </a:xfrm>
          <a:prstGeom prst="rect">
            <a:avLst/>
          </a:prstGeom>
          <a:noFill/>
        </p:spPr>
        <p:txBody>
          <a:bodyPr wrap="square" rtlCol="0">
            <a:spAutoFit/>
          </a:bodyPr>
          <a:lstStyle/>
          <a:p>
            <a:r>
              <a:rPr lang="nb-NO"/>
              <a:t>Multidisiplinær  (flerfaglig)</a:t>
            </a:r>
          </a:p>
        </p:txBody>
      </p:sp>
      <p:sp>
        <p:nvSpPr>
          <p:cNvPr id="12" name="TekstSylinder 11">
            <a:extLst>
              <a:ext uri="{FF2B5EF4-FFF2-40B4-BE49-F238E27FC236}">
                <a16:creationId xmlns:a16="http://schemas.microsoft.com/office/drawing/2014/main" id="{AEAC44B2-6CD1-FA81-67BA-10BE4F7577ED}"/>
              </a:ext>
            </a:extLst>
          </p:cNvPr>
          <p:cNvSpPr txBox="1"/>
          <p:nvPr/>
        </p:nvSpPr>
        <p:spPr>
          <a:xfrm>
            <a:off x="5799634" y="2995856"/>
            <a:ext cx="2712110" cy="369332"/>
          </a:xfrm>
          <a:prstGeom prst="rect">
            <a:avLst/>
          </a:prstGeom>
          <a:noFill/>
        </p:spPr>
        <p:txBody>
          <a:bodyPr wrap="square" rtlCol="0">
            <a:spAutoFit/>
          </a:bodyPr>
          <a:lstStyle/>
          <a:p>
            <a:r>
              <a:rPr lang="nb-NO"/>
              <a:t>Interdisiplinær</a:t>
            </a:r>
          </a:p>
        </p:txBody>
      </p:sp>
      <p:sp>
        <p:nvSpPr>
          <p:cNvPr id="13" name="TekstSylinder 12">
            <a:extLst>
              <a:ext uri="{FF2B5EF4-FFF2-40B4-BE49-F238E27FC236}">
                <a16:creationId xmlns:a16="http://schemas.microsoft.com/office/drawing/2014/main" id="{7A40F79C-ECF9-E811-F566-5ADAE553E508}"/>
              </a:ext>
            </a:extLst>
          </p:cNvPr>
          <p:cNvSpPr txBox="1"/>
          <p:nvPr/>
        </p:nvSpPr>
        <p:spPr>
          <a:xfrm>
            <a:off x="8280352" y="2995856"/>
            <a:ext cx="2712110" cy="369332"/>
          </a:xfrm>
          <a:prstGeom prst="rect">
            <a:avLst/>
          </a:prstGeom>
          <a:noFill/>
        </p:spPr>
        <p:txBody>
          <a:bodyPr wrap="square" rtlCol="0">
            <a:spAutoFit/>
          </a:bodyPr>
          <a:lstStyle/>
          <a:p>
            <a:r>
              <a:rPr lang="nb-NO"/>
              <a:t>Transdisiplinær</a:t>
            </a:r>
          </a:p>
        </p:txBody>
      </p:sp>
      <p:sp>
        <p:nvSpPr>
          <p:cNvPr id="14" name="TekstSylinder 13">
            <a:extLst>
              <a:ext uri="{FF2B5EF4-FFF2-40B4-BE49-F238E27FC236}">
                <a16:creationId xmlns:a16="http://schemas.microsoft.com/office/drawing/2014/main" id="{2D498250-F7DC-BD53-B387-BED890A2E13F}"/>
              </a:ext>
            </a:extLst>
          </p:cNvPr>
          <p:cNvSpPr txBox="1"/>
          <p:nvPr/>
        </p:nvSpPr>
        <p:spPr>
          <a:xfrm>
            <a:off x="838201" y="3765347"/>
            <a:ext cx="2300416" cy="1477328"/>
          </a:xfrm>
          <a:prstGeom prst="rect">
            <a:avLst/>
          </a:prstGeom>
          <a:noFill/>
        </p:spPr>
        <p:txBody>
          <a:bodyPr wrap="square" rtlCol="0">
            <a:spAutoFit/>
          </a:bodyPr>
          <a:lstStyle/>
          <a:p>
            <a:pPr marL="285750" indent="-285750">
              <a:spcAft>
                <a:spcPts val="600"/>
              </a:spcAft>
              <a:buFont typeface="Arial" panose="020B0604020202020204" pitchFamily="34" charset="0"/>
              <a:buChar char="•"/>
            </a:pPr>
            <a:r>
              <a:rPr lang="nb-NO" sz="1600"/>
              <a:t>Faglig spesialisering</a:t>
            </a:r>
          </a:p>
          <a:p>
            <a:pPr marL="285750" indent="-285750">
              <a:spcAft>
                <a:spcPts val="600"/>
              </a:spcAft>
              <a:buFont typeface="Arial" panose="020B0604020202020204" pitchFamily="34" charset="0"/>
              <a:buChar char="•"/>
            </a:pPr>
            <a:r>
              <a:rPr lang="nb-NO" sz="1600"/>
              <a:t>Felles bakgrunn</a:t>
            </a:r>
          </a:p>
          <a:p>
            <a:pPr marL="285750" indent="-285750">
              <a:spcAft>
                <a:spcPts val="600"/>
              </a:spcAft>
              <a:buFont typeface="Arial" panose="020B0604020202020204" pitchFamily="34" charset="0"/>
              <a:buChar char="•"/>
            </a:pPr>
            <a:r>
              <a:rPr lang="nb-NO" sz="1600"/>
              <a:t>Fagfellesskap med egne normer og tradisjoner</a:t>
            </a:r>
          </a:p>
        </p:txBody>
      </p:sp>
      <p:sp>
        <p:nvSpPr>
          <p:cNvPr id="16" name="TekstSylinder 15">
            <a:extLst>
              <a:ext uri="{FF2B5EF4-FFF2-40B4-BE49-F238E27FC236}">
                <a16:creationId xmlns:a16="http://schemas.microsoft.com/office/drawing/2014/main" id="{73594073-9AD7-E1FC-8D6A-5E590A4198F6}"/>
              </a:ext>
            </a:extLst>
          </p:cNvPr>
          <p:cNvSpPr txBox="1"/>
          <p:nvPr/>
        </p:nvSpPr>
        <p:spPr>
          <a:xfrm>
            <a:off x="3318917" y="3765347"/>
            <a:ext cx="2300416" cy="2046714"/>
          </a:xfrm>
          <a:prstGeom prst="rect">
            <a:avLst/>
          </a:prstGeom>
          <a:noFill/>
        </p:spPr>
        <p:txBody>
          <a:bodyPr wrap="square" rtlCol="0">
            <a:spAutoFit/>
          </a:bodyPr>
          <a:lstStyle/>
          <a:p>
            <a:pPr marL="285750" indent="-285750">
              <a:spcAft>
                <a:spcPts val="600"/>
              </a:spcAft>
              <a:buFont typeface="Arial" panose="020B0604020202020204" pitchFamily="34" charset="0"/>
              <a:buChar char="•"/>
            </a:pPr>
            <a:r>
              <a:rPr lang="nb-NO" sz="1600"/>
              <a:t>Felles tema</a:t>
            </a:r>
          </a:p>
          <a:p>
            <a:pPr marL="285750" indent="-285750">
              <a:spcAft>
                <a:spcPts val="600"/>
              </a:spcAft>
              <a:buFont typeface="Arial" panose="020B0604020202020204" pitchFamily="34" charset="0"/>
              <a:buChar char="•"/>
            </a:pPr>
            <a:r>
              <a:rPr lang="nb-NO" sz="1600"/>
              <a:t>Kommunikasjon på tvers av spesialiseringer</a:t>
            </a:r>
          </a:p>
          <a:p>
            <a:pPr marL="285750" indent="-285750">
              <a:spcAft>
                <a:spcPts val="600"/>
              </a:spcAft>
              <a:buFont typeface="Arial" panose="020B0604020202020204" pitchFamily="34" charset="0"/>
              <a:buChar char="•"/>
            </a:pPr>
            <a:r>
              <a:rPr lang="nb-NO" sz="1600"/>
              <a:t>Sammenstilling av perspektiver</a:t>
            </a:r>
          </a:p>
          <a:p>
            <a:pPr marL="285750" indent="-285750">
              <a:spcAft>
                <a:spcPts val="600"/>
              </a:spcAft>
              <a:buFont typeface="Arial" panose="020B0604020202020204" pitchFamily="34" charset="0"/>
              <a:buChar char="•"/>
            </a:pPr>
            <a:r>
              <a:rPr lang="nb-NO" sz="1600"/>
              <a:t>Autonome enkeltfag</a:t>
            </a:r>
          </a:p>
        </p:txBody>
      </p:sp>
      <p:sp>
        <p:nvSpPr>
          <p:cNvPr id="17" name="TekstSylinder 16">
            <a:extLst>
              <a:ext uri="{FF2B5EF4-FFF2-40B4-BE49-F238E27FC236}">
                <a16:creationId xmlns:a16="http://schemas.microsoft.com/office/drawing/2014/main" id="{366DC3D0-9322-8DDA-AE73-D51FDF6F4E0D}"/>
              </a:ext>
            </a:extLst>
          </p:cNvPr>
          <p:cNvSpPr txBox="1"/>
          <p:nvPr/>
        </p:nvSpPr>
        <p:spPr>
          <a:xfrm>
            <a:off x="5799633" y="3765347"/>
            <a:ext cx="2300416" cy="2046714"/>
          </a:xfrm>
          <a:prstGeom prst="rect">
            <a:avLst/>
          </a:prstGeom>
          <a:noFill/>
        </p:spPr>
        <p:txBody>
          <a:bodyPr wrap="square" rtlCol="0">
            <a:spAutoFit/>
          </a:bodyPr>
          <a:lstStyle/>
          <a:p>
            <a:pPr marL="285750" indent="-285750">
              <a:spcAft>
                <a:spcPts val="600"/>
              </a:spcAft>
              <a:buFont typeface="Arial" panose="020B0604020202020204" pitchFamily="34" charset="0"/>
              <a:buChar char="•"/>
            </a:pPr>
            <a:r>
              <a:rPr lang="nb-NO" sz="1600"/>
              <a:t>Felles tema/ problemstilling</a:t>
            </a:r>
          </a:p>
          <a:p>
            <a:pPr marL="285750" indent="-285750">
              <a:spcAft>
                <a:spcPts val="600"/>
              </a:spcAft>
              <a:buFont typeface="Arial" panose="020B0604020202020204" pitchFamily="34" charset="0"/>
              <a:buChar char="•"/>
            </a:pPr>
            <a:r>
              <a:rPr lang="nb-NO" sz="1600"/>
              <a:t>Integrasjon av innsikter fra ulike fag</a:t>
            </a:r>
          </a:p>
          <a:p>
            <a:pPr marL="285750" indent="-285750">
              <a:spcAft>
                <a:spcPts val="600"/>
              </a:spcAft>
              <a:buFont typeface="Arial" panose="020B0604020202020204" pitchFamily="34" charset="0"/>
              <a:buChar char="•"/>
            </a:pPr>
            <a:r>
              <a:rPr lang="nb-NO" sz="1600"/>
              <a:t>Samarbeid</a:t>
            </a:r>
          </a:p>
          <a:p>
            <a:pPr marL="285750" indent="-285750">
              <a:spcAft>
                <a:spcPts val="600"/>
              </a:spcAft>
              <a:buFont typeface="Arial" panose="020B0604020202020204" pitchFamily="34" charset="0"/>
              <a:buChar char="•"/>
            </a:pPr>
            <a:r>
              <a:rPr lang="nb-NO" sz="1600"/>
              <a:t>Gjensidig avhengighet</a:t>
            </a:r>
          </a:p>
        </p:txBody>
      </p:sp>
      <p:sp>
        <p:nvSpPr>
          <p:cNvPr id="18" name="TekstSylinder 17">
            <a:extLst>
              <a:ext uri="{FF2B5EF4-FFF2-40B4-BE49-F238E27FC236}">
                <a16:creationId xmlns:a16="http://schemas.microsoft.com/office/drawing/2014/main" id="{A400CC12-E3C2-C770-0CED-B51A02A5E350}"/>
              </a:ext>
            </a:extLst>
          </p:cNvPr>
          <p:cNvSpPr txBox="1"/>
          <p:nvPr/>
        </p:nvSpPr>
        <p:spPr>
          <a:xfrm>
            <a:off x="8280349" y="3765346"/>
            <a:ext cx="2300416" cy="1723549"/>
          </a:xfrm>
          <a:prstGeom prst="rect">
            <a:avLst/>
          </a:prstGeom>
          <a:noFill/>
        </p:spPr>
        <p:txBody>
          <a:bodyPr wrap="square" rtlCol="0">
            <a:spAutoFit/>
          </a:bodyPr>
          <a:lstStyle/>
          <a:p>
            <a:pPr marL="285750" indent="-285750">
              <a:spcAft>
                <a:spcPts val="600"/>
              </a:spcAft>
              <a:buFont typeface="Arial" panose="020B0604020202020204" pitchFamily="34" charset="0"/>
              <a:buChar char="•"/>
            </a:pPr>
            <a:r>
              <a:rPr lang="nb-NO" sz="1600"/>
              <a:t>Problemløsing</a:t>
            </a:r>
          </a:p>
          <a:p>
            <a:pPr marL="285750" indent="-285750">
              <a:spcAft>
                <a:spcPts val="600"/>
              </a:spcAft>
              <a:buFont typeface="Arial" panose="020B0604020202020204" pitchFamily="34" charset="0"/>
              <a:buChar char="•"/>
            </a:pPr>
            <a:r>
              <a:rPr lang="nb-NO" sz="1600"/>
              <a:t>Implementering</a:t>
            </a:r>
          </a:p>
          <a:p>
            <a:pPr marL="285750" indent="-285750">
              <a:spcAft>
                <a:spcPts val="600"/>
              </a:spcAft>
              <a:buFont typeface="Arial" panose="020B0604020202020204" pitchFamily="34" charset="0"/>
              <a:buChar char="•"/>
            </a:pPr>
            <a:r>
              <a:rPr lang="nb-NO" sz="1600"/>
              <a:t>Samarbeid mellom akademiske institusjoner og andre aktører</a:t>
            </a:r>
          </a:p>
        </p:txBody>
      </p:sp>
    </p:spTree>
    <p:extLst>
      <p:ext uri="{BB962C8B-B14F-4D97-AF65-F5344CB8AC3E}">
        <p14:creationId xmlns:p14="http://schemas.microsoft.com/office/powerpoint/2010/main" val="30024026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6" grpId="0"/>
      <p:bldP spid="17" grpId="0"/>
      <p:bldP spid="1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DF2998-0F9A-0FB0-6CE1-49EA9AACE23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10FE56E-E8B4-5EF4-82FC-88F5F381C3BF}"/>
              </a:ext>
            </a:extLst>
          </p:cNvPr>
          <p:cNvSpPr>
            <a:spLocks noGrp="1"/>
          </p:cNvSpPr>
          <p:nvPr>
            <p:ph type="title"/>
          </p:nvPr>
        </p:nvSpPr>
        <p:spPr>
          <a:xfrm>
            <a:off x="838200" y="365125"/>
            <a:ext cx="10515600" cy="924033"/>
          </a:xfrm>
        </p:spPr>
        <p:txBody>
          <a:bodyPr>
            <a:normAutofit/>
          </a:bodyPr>
          <a:lstStyle/>
          <a:p>
            <a:r>
              <a:rPr kumimoji="0" lang="en-GB" altLang="nb-NO" sz="4400" u="none" strike="noStrike" cap="none" normalizeH="0" baseline="0" dirty="0">
                <a:ln>
                  <a:noFill/>
                </a:ln>
                <a:effectLst/>
                <a:latin typeface="+mn-lt"/>
                <a:ea typeface="Times New Roman" panose="02020603050405020304" pitchFamily="18" charset="0"/>
                <a:cs typeface="Arial" panose="020B0604020202020204" pitchFamily="34" charset="0"/>
              </a:rPr>
              <a:t>Eksempler på tverrfaglig utdanning ved UiO</a:t>
            </a:r>
            <a:endParaRPr lang="nb-NO" dirty="0">
              <a:latin typeface="+mn-lt"/>
            </a:endParaRPr>
          </a:p>
        </p:txBody>
      </p:sp>
      <p:sp>
        <p:nvSpPr>
          <p:cNvPr id="4" name="Plassholder for lysbildenummer 3">
            <a:extLst>
              <a:ext uri="{FF2B5EF4-FFF2-40B4-BE49-F238E27FC236}">
                <a16:creationId xmlns:a16="http://schemas.microsoft.com/office/drawing/2014/main" id="{87C6B68C-7A59-398A-2877-A6AAA8B0F526}"/>
              </a:ext>
            </a:extLst>
          </p:cNvPr>
          <p:cNvSpPr>
            <a:spLocks noGrp="1"/>
          </p:cNvSpPr>
          <p:nvPr>
            <p:ph type="sldNum" sz="quarter" idx="12"/>
          </p:nvPr>
        </p:nvSpPr>
        <p:spPr/>
        <p:txBody>
          <a:bodyPr/>
          <a:lstStyle/>
          <a:p>
            <a:fld id="{F1BD8ED8-F03D-42E6-ADA0-00AE73890603}" type="slidenum">
              <a:rPr lang="nb-NO" smtClean="0"/>
              <a:t>5</a:t>
            </a:fld>
            <a:endParaRPr lang="nb-NO"/>
          </a:p>
        </p:txBody>
      </p:sp>
      <p:sp>
        <p:nvSpPr>
          <p:cNvPr id="10" name="TekstSylinder 9">
            <a:extLst>
              <a:ext uri="{FF2B5EF4-FFF2-40B4-BE49-F238E27FC236}">
                <a16:creationId xmlns:a16="http://schemas.microsoft.com/office/drawing/2014/main" id="{288C0AD1-C146-E595-C417-D6C5B3099095}"/>
              </a:ext>
            </a:extLst>
          </p:cNvPr>
          <p:cNvSpPr txBox="1"/>
          <p:nvPr/>
        </p:nvSpPr>
        <p:spPr>
          <a:xfrm>
            <a:off x="878815" y="1709401"/>
            <a:ext cx="2712110" cy="1015663"/>
          </a:xfrm>
          <a:prstGeom prst="rect">
            <a:avLst/>
          </a:prstGeom>
          <a:noFill/>
        </p:spPr>
        <p:txBody>
          <a:bodyPr wrap="square" rtlCol="0">
            <a:spAutoFit/>
          </a:bodyPr>
          <a:lstStyle/>
          <a:p>
            <a:r>
              <a:rPr lang="nb-NO" sz="2000"/>
              <a:t>Studenter tar ulike fag</a:t>
            </a:r>
          </a:p>
          <a:p>
            <a:pPr marL="285750" indent="-285750">
              <a:buFont typeface="Arial" panose="020B0604020202020204" pitchFamily="34" charset="0"/>
              <a:buChar char="•"/>
            </a:pPr>
            <a:r>
              <a:rPr lang="nb-NO" sz="2000"/>
              <a:t>Enkeltemner</a:t>
            </a:r>
          </a:p>
          <a:p>
            <a:pPr marL="285750" indent="-285750">
              <a:buFont typeface="Arial" panose="020B0604020202020204" pitchFamily="34" charset="0"/>
              <a:buChar char="•"/>
            </a:pPr>
            <a:r>
              <a:rPr lang="nb-NO" sz="2000"/>
              <a:t>40-grupper</a:t>
            </a:r>
          </a:p>
        </p:txBody>
      </p:sp>
      <p:sp>
        <p:nvSpPr>
          <p:cNvPr id="6" name="TekstSylinder 5">
            <a:extLst>
              <a:ext uri="{FF2B5EF4-FFF2-40B4-BE49-F238E27FC236}">
                <a16:creationId xmlns:a16="http://schemas.microsoft.com/office/drawing/2014/main" id="{3AD5A128-C27B-467D-C124-CB7E1F6499A7}"/>
              </a:ext>
            </a:extLst>
          </p:cNvPr>
          <p:cNvSpPr txBox="1"/>
          <p:nvPr/>
        </p:nvSpPr>
        <p:spPr>
          <a:xfrm>
            <a:off x="3976687" y="4086736"/>
            <a:ext cx="2712110" cy="1323439"/>
          </a:xfrm>
          <a:prstGeom prst="rect">
            <a:avLst/>
          </a:prstGeom>
          <a:noFill/>
        </p:spPr>
        <p:txBody>
          <a:bodyPr wrap="square" rtlCol="0">
            <a:spAutoFit/>
          </a:bodyPr>
          <a:lstStyle/>
          <a:p>
            <a:r>
              <a:rPr lang="nb-NO" sz="2000"/>
              <a:t>Tverrfaglige emner</a:t>
            </a:r>
          </a:p>
          <a:p>
            <a:pPr marL="285750" indent="-285750">
              <a:buFont typeface="Arial" panose="020B0604020202020204" pitchFamily="34" charset="0"/>
              <a:buChar char="•"/>
            </a:pPr>
            <a:r>
              <a:rPr lang="nb-NO" sz="2000"/>
              <a:t>ENERGI4010</a:t>
            </a:r>
          </a:p>
          <a:p>
            <a:pPr marL="285750" indent="-285750">
              <a:buFont typeface="Arial" panose="020B0604020202020204" pitchFamily="34" charset="0"/>
              <a:buChar char="•"/>
            </a:pPr>
            <a:r>
              <a:rPr lang="nb-NO" sz="2000"/>
              <a:t>MNKOM3000/4000</a:t>
            </a:r>
          </a:p>
          <a:p>
            <a:pPr marL="285750" indent="-285750">
              <a:buFont typeface="Arial" panose="020B0604020202020204" pitchFamily="34" charset="0"/>
              <a:buChar char="•"/>
            </a:pPr>
            <a:r>
              <a:rPr lang="nb-NO" sz="2000"/>
              <a:t>iGEM</a:t>
            </a:r>
          </a:p>
        </p:txBody>
      </p:sp>
      <p:sp>
        <p:nvSpPr>
          <p:cNvPr id="8" name="TekstSylinder 7">
            <a:extLst>
              <a:ext uri="{FF2B5EF4-FFF2-40B4-BE49-F238E27FC236}">
                <a16:creationId xmlns:a16="http://schemas.microsoft.com/office/drawing/2014/main" id="{647FCE71-B798-4FE4-892B-BC704F801589}"/>
              </a:ext>
            </a:extLst>
          </p:cNvPr>
          <p:cNvSpPr txBox="1"/>
          <p:nvPr/>
        </p:nvSpPr>
        <p:spPr>
          <a:xfrm>
            <a:off x="3976687" y="1709401"/>
            <a:ext cx="3676650" cy="1938992"/>
          </a:xfrm>
          <a:prstGeom prst="rect">
            <a:avLst/>
          </a:prstGeom>
          <a:noFill/>
        </p:spPr>
        <p:txBody>
          <a:bodyPr wrap="square" rtlCol="0">
            <a:spAutoFit/>
          </a:bodyPr>
          <a:lstStyle/>
          <a:p>
            <a:r>
              <a:rPr lang="nb-NO" sz="2000"/>
              <a:t>Enkeltfaglige emner for studenter med ulik bakgrunn</a:t>
            </a:r>
          </a:p>
          <a:p>
            <a:pPr marL="285750" indent="-285750">
              <a:buFont typeface="Arial" panose="020B0604020202020204" pitchFamily="34" charset="0"/>
              <a:buChar char="•"/>
            </a:pPr>
            <a:r>
              <a:rPr lang="nb-NO" sz="2000"/>
              <a:t>Exphil</a:t>
            </a:r>
          </a:p>
          <a:p>
            <a:pPr marL="285750" indent="-285750">
              <a:buFont typeface="Arial" panose="020B0604020202020204" pitchFamily="34" charset="0"/>
              <a:buChar char="•"/>
            </a:pPr>
            <a:r>
              <a:rPr lang="nb-NO" sz="2000"/>
              <a:t>AST1010</a:t>
            </a:r>
          </a:p>
          <a:p>
            <a:pPr marL="285750" indent="-285750">
              <a:buFont typeface="Arial" panose="020B0604020202020204" pitchFamily="34" charset="0"/>
              <a:buChar char="•"/>
            </a:pPr>
            <a:r>
              <a:rPr lang="nb-NO" sz="2000"/>
              <a:t>GEO1000</a:t>
            </a:r>
          </a:p>
          <a:p>
            <a:pPr marL="285750" indent="-285750">
              <a:buFont typeface="Arial" panose="020B0604020202020204" pitchFamily="34" charset="0"/>
              <a:buChar char="•"/>
            </a:pPr>
            <a:r>
              <a:rPr lang="nb-NO" sz="2000"/>
              <a:t>FYS1030</a:t>
            </a:r>
          </a:p>
        </p:txBody>
      </p:sp>
      <p:sp>
        <p:nvSpPr>
          <p:cNvPr id="9" name="TekstSylinder 8">
            <a:extLst>
              <a:ext uri="{FF2B5EF4-FFF2-40B4-BE49-F238E27FC236}">
                <a16:creationId xmlns:a16="http://schemas.microsoft.com/office/drawing/2014/main" id="{1132AB62-A8C6-56BC-B692-3F30A83F3785}"/>
              </a:ext>
            </a:extLst>
          </p:cNvPr>
          <p:cNvSpPr txBox="1"/>
          <p:nvPr/>
        </p:nvSpPr>
        <p:spPr>
          <a:xfrm>
            <a:off x="8039100" y="1709401"/>
            <a:ext cx="3489655" cy="1631216"/>
          </a:xfrm>
          <a:prstGeom prst="rect">
            <a:avLst/>
          </a:prstGeom>
          <a:noFill/>
        </p:spPr>
        <p:txBody>
          <a:bodyPr wrap="square" rtlCol="0">
            <a:spAutoFit/>
          </a:bodyPr>
          <a:lstStyle/>
          <a:p>
            <a:r>
              <a:rPr lang="nb-NO" sz="2000"/>
              <a:t>Sertifikater – ved siden av vanlige studieprogrammer</a:t>
            </a:r>
          </a:p>
          <a:p>
            <a:pPr marL="285750" indent="-285750">
              <a:buFont typeface="Arial" panose="020B0604020202020204" pitchFamily="34" charset="0"/>
              <a:buChar char="•"/>
            </a:pPr>
            <a:r>
              <a:rPr lang="nb-NO" sz="2000"/>
              <a:t>Bærekraftsertifikatet</a:t>
            </a:r>
          </a:p>
          <a:p>
            <a:pPr marL="285750" indent="-285750">
              <a:buFont typeface="Arial" panose="020B0604020202020204" pitchFamily="34" charset="0"/>
              <a:buChar char="•"/>
            </a:pPr>
            <a:r>
              <a:rPr lang="nb-NO" sz="2000"/>
              <a:t>Innovasjonssertifikatet</a:t>
            </a:r>
          </a:p>
          <a:p>
            <a:pPr marL="285750" indent="-285750">
              <a:buFont typeface="Arial" panose="020B0604020202020204" pitchFamily="34" charset="0"/>
              <a:buChar char="•"/>
            </a:pPr>
            <a:r>
              <a:rPr lang="nb-NO" sz="2000"/>
              <a:t>Digitaliseringssertifikatet</a:t>
            </a:r>
          </a:p>
        </p:txBody>
      </p:sp>
      <p:sp>
        <p:nvSpPr>
          <p:cNvPr id="15" name="TekstSylinder 14">
            <a:extLst>
              <a:ext uri="{FF2B5EF4-FFF2-40B4-BE49-F238E27FC236}">
                <a16:creationId xmlns:a16="http://schemas.microsoft.com/office/drawing/2014/main" id="{D23A5A05-6746-D744-CFE5-F2D7BE535652}"/>
              </a:ext>
            </a:extLst>
          </p:cNvPr>
          <p:cNvSpPr txBox="1"/>
          <p:nvPr/>
        </p:nvSpPr>
        <p:spPr>
          <a:xfrm>
            <a:off x="8039100" y="4086736"/>
            <a:ext cx="3550310" cy="1631216"/>
          </a:xfrm>
          <a:prstGeom prst="rect">
            <a:avLst/>
          </a:prstGeom>
          <a:noFill/>
        </p:spPr>
        <p:txBody>
          <a:bodyPr wrap="square" rtlCol="0">
            <a:spAutoFit/>
          </a:bodyPr>
          <a:lstStyle/>
          <a:p>
            <a:r>
              <a:rPr lang="nb-NO" sz="2000"/>
              <a:t>Tverrfaglige studieprogrammer</a:t>
            </a:r>
          </a:p>
          <a:p>
            <a:pPr marL="285750" indent="-285750">
              <a:buFont typeface="Arial" panose="020B0604020202020204" pitchFamily="34" charset="0"/>
              <a:buChar char="•"/>
            </a:pPr>
            <a:r>
              <a:rPr lang="nb-NO" sz="2000"/>
              <a:t>Honours</a:t>
            </a:r>
          </a:p>
          <a:p>
            <a:pPr marL="285750" indent="-285750">
              <a:buFont typeface="Arial" panose="020B0604020202020204" pitchFamily="34" charset="0"/>
              <a:buChar char="•"/>
            </a:pPr>
            <a:r>
              <a:rPr lang="nb-NO" sz="2000"/>
              <a:t>Fornybar energi og nanoteknologi</a:t>
            </a:r>
          </a:p>
          <a:p>
            <a:pPr marL="285750" indent="-285750">
              <a:buFont typeface="Arial" panose="020B0604020202020204" pitchFamily="34" charset="0"/>
              <a:buChar char="•"/>
            </a:pPr>
            <a:r>
              <a:rPr lang="nb-NO" sz="2000"/>
              <a:t>Filosofi, politikk og økonomi</a:t>
            </a:r>
          </a:p>
        </p:txBody>
      </p:sp>
      <p:sp>
        <p:nvSpPr>
          <p:cNvPr id="19" name="TekstSylinder 18">
            <a:extLst>
              <a:ext uri="{FF2B5EF4-FFF2-40B4-BE49-F238E27FC236}">
                <a16:creationId xmlns:a16="http://schemas.microsoft.com/office/drawing/2014/main" id="{5A71D3E9-26E4-F4DA-220F-6CC1E23B6495}"/>
              </a:ext>
            </a:extLst>
          </p:cNvPr>
          <p:cNvSpPr txBox="1"/>
          <p:nvPr/>
        </p:nvSpPr>
        <p:spPr>
          <a:xfrm>
            <a:off x="838199" y="6048572"/>
            <a:ext cx="9372600" cy="461665"/>
          </a:xfrm>
          <a:prstGeom prst="rect">
            <a:avLst/>
          </a:prstGeom>
          <a:noFill/>
        </p:spPr>
        <p:txBody>
          <a:bodyPr wrap="square" rtlCol="0">
            <a:spAutoFit/>
          </a:bodyPr>
          <a:lstStyle/>
          <a:p>
            <a:r>
              <a:rPr lang="nb-NO" sz="2400" b="1"/>
              <a:t>Hvor tverr? </a:t>
            </a:r>
            <a:r>
              <a:rPr lang="nb-NO" sz="2400"/>
              <a:t>På tvers av forskningsfelt? Institutt? Fakultet? Sektor?</a:t>
            </a:r>
          </a:p>
        </p:txBody>
      </p:sp>
      <p:sp>
        <p:nvSpPr>
          <p:cNvPr id="20" name="TekstSylinder 19">
            <a:extLst>
              <a:ext uri="{FF2B5EF4-FFF2-40B4-BE49-F238E27FC236}">
                <a16:creationId xmlns:a16="http://schemas.microsoft.com/office/drawing/2014/main" id="{1F8EF95D-BBC5-66EB-A5F1-51CB9C87D102}"/>
              </a:ext>
            </a:extLst>
          </p:cNvPr>
          <p:cNvSpPr txBox="1"/>
          <p:nvPr/>
        </p:nvSpPr>
        <p:spPr>
          <a:xfrm>
            <a:off x="838199" y="4086735"/>
            <a:ext cx="2752725" cy="1323439"/>
          </a:xfrm>
          <a:prstGeom prst="rect">
            <a:avLst/>
          </a:prstGeom>
          <a:noFill/>
        </p:spPr>
        <p:txBody>
          <a:bodyPr wrap="square" rtlCol="0">
            <a:spAutoFit/>
          </a:bodyPr>
          <a:lstStyle/>
          <a:p>
            <a:r>
              <a:rPr lang="nb-NO" sz="2000"/>
              <a:t>Tverrfaglighet integrert i profesjonsutdanninger</a:t>
            </a:r>
          </a:p>
          <a:p>
            <a:pPr marL="285750" indent="-285750">
              <a:buFont typeface="Arial" panose="020B0604020202020204" pitchFamily="34" charset="0"/>
              <a:buChar char="•"/>
            </a:pPr>
            <a:r>
              <a:rPr lang="nb-NO" sz="2000"/>
              <a:t>Farmasi</a:t>
            </a:r>
          </a:p>
          <a:p>
            <a:pPr marL="285750" indent="-285750">
              <a:buFont typeface="Arial" panose="020B0604020202020204" pitchFamily="34" charset="0"/>
              <a:buChar char="•"/>
            </a:pPr>
            <a:r>
              <a:rPr lang="nb-NO" sz="2000"/>
              <a:t>Lektor</a:t>
            </a:r>
          </a:p>
        </p:txBody>
      </p:sp>
    </p:spTree>
    <p:extLst>
      <p:ext uri="{BB962C8B-B14F-4D97-AF65-F5344CB8AC3E}">
        <p14:creationId xmlns:p14="http://schemas.microsoft.com/office/powerpoint/2010/main" val="26257733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6" grpId="0"/>
      <p:bldP spid="8" grpId="0"/>
      <p:bldP spid="9" grpId="0"/>
      <p:bldP spid="15" grpId="0"/>
      <p:bldP spid="19" grpId="0"/>
      <p:bldP spid="2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350148-B60C-DC58-2BC4-37CB73EC999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E5F9A39-5E7E-8E83-B231-5B8F2CD0E6FF}"/>
              </a:ext>
            </a:extLst>
          </p:cNvPr>
          <p:cNvSpPr>
            <a:spLocks noGrp="1"/>
          </p:cNvSpPr>
          <p:nvPr>
            <p:ph type="title"/>
          </p:nvPr>
        </p:nvSpPr>
        <p:spPr>
          <a:xfrm>
            <a:off x="838200" y="365125"/>
            <a:ext cx="10515600" cy="924033"/>
          </a:xfrm>
        </p:spPr>
        <p:txBody>
          <a:bodyPr>
            <a:normAutofit/>
          </a:bodyPr>
          <a:lstStyle/>
          <a:p>
            <a:r>
              <a:rPr kumimoji="0" lang="en-GB" altLang="nb-NO" sz="4400" u="none" strike="noStrike" cap="none" normalizeH="0" baseline="0" dirty="0">
                <a:ln>
                  <a:noFill/>
                </a:ln>
                <a:effectLst/>
                <a:latin typeface="+mn-lt"/>
                <a:ea typeface="Times New Roman" panose="02020603050405020304" pitchFamily="18" charset="0"/>
                <a:cs typeface="Arial" panose="020B0604020202020204" pitchFamily="34" charset="0"/>
              </a:rPr>
              <a:t>Hva er tverrfaglig kompetanse?</a:t>
            </a:r>
            <a:endParaRPr lang="nb-NO" dirty="0">
              <a:latin typeface="+mn-lt"/>
            </a:endParaRPr>
          </a:p>
        </p:txBody>
      </p:sp>
      <p:sp>
        <p:nvSpPr>
          <p:cNvPr id="3" name="TekstSylinder 2">
            <a:extLst>
              <a:ext uri="{FF2B5EF4-FFF2-40B4-BE49-F238E27FC236}">
                <a16:creationId xmlns:a16="http://schemas.microsoft.com/office/drawing/2014/main" id="{3E16B9AB-2FC4-E4C0-FC23-6ED7F29A94F1}"/>
              </a:ext>
            </a:extLst>
          </p:cNvPr>
          <p:cNvSpPr txBox="1"/>
          <p:nvPr/>
        </p:nvSpPr>
        <p:spPr>
          <a:xfrm>
            <a:off x="838200" y="1524000"/>
            <a:ext cx="10134600" cy="400110"/>
          </a:xfrm>
          <a:prstGeom prst="rect">
            <a:avLst/>
          </a:prstGeom>
          <a:noFill/>
        </p:spPr>
        <p:txBody>
          <a:bodyPr wrap="square" rtlCol="0">
            <a:spAutoFit/>
          </a:bodyPr>
          <a:lstStyle/>
          <a:p>
            <a:r>
              <a:rPr lang="nb-NO" sz="2000"/>
              <a:t>- mer enn å bare ha studiepoeng i mange forskjellige fag. </a:t>
            </a:r>
          </a:p>
        </p:txBody>
      </p:sp>
      <p:sp>
        <p:nvSpPr>
          <p:cNvPr id="5" name="TextBox 1">
            <a:extLst>
              <a:ext uri="{FF2B5EF4-FFF2-40B4-BE49-F238E27FC236}">
                <a16:creationId xmlns:a16="http://schemas.microsoft.com/office/drawing/2014/main" id="{EB9BCCCF-13E7-ECBE-44A5-9EC296A7D85D}"/>
              </a:ext>
            </a:extLst>
          </p:cNvPr>
          <p:cNvSpPr txBox="1">
            <a:spLocks noGrp="1"/>
          </p:cNvSpPr>
          <p:nvPr>
            <p:ph idx="1"/>
          </p:nvPr>
        </p:nvSpPr>
        <p:spPr>
          <a:xfrm>
            <a:off x="838200" y="2450527"/>
            <a:ext cx="10515600" cy="1736950"/>
          </a:xfrm>
          <a:prstGeom prst="rect">
            <a:avLst/>
          </a:prstGeom>
          <a:noFill/>
        </p:spPr>
        <p:txBody>
          <a:bodyPr wrap="square" rtlCol="0">
            <a:spAutoFit/>
          </a:bodyPr>
          <a:lstStyle/>
          <a:p>
            <a:pPr marL="0" indent="0">
              <a:buNone/>
            </a:pPr>
            <a:r>
              <a:rPr lang="en-GB" sz="2400" b="1" i="1" dirty="0"/>
              <a:t>Interdisciplinary competence </a:t>
            </a:r>
            <a:r>
              <a:rPr lang="en-GB" sz="2400" i="1" dirty="0"/>
              <a:t>is “the capacity to </a:t>
            </a:r>
            <a:r>
              <a:rPr lang="en-GB" sz="2400" b="1" i="1" dirty="0">
                <a:solidFill>
                  <a:srgbClr val="FF0000"/>
                </a:solidFill>
              </a:rPr>
              <a:t>integrate</a:t>
            </a:r>
            <a:r>
              <a:rPr lang="en-GB" sz="2400" i="1" dirty="0"/>
              <a:t> knowledge and modes of thinking in two or more disciplines .. to produce a cognitive advancement, .., in ways that would have been impossible or unlikely through single disciplinary means” </a:t>
            </a:r>
          </a:p>
          <a:p>
            <a:pPr marL="3200400" lvl="7" indent="0">
              <a:buNone/>
            </a:pPr>
            <a:r>
              <a:rPr lang="en-US" sz="1800" b="0" i="0" dirty="0">
                <a:solidFill>
                  <a:srgbClr val="222222"/>
                </a:solidFill>
                <a:effectLst/>
              </a:rPr>
              <a:t> 			(</a:t>
            </a:r>
            <a:r>
              <a:rPr lang="en-US" sz="1800" b="0" i="0" dirty="0" err="1">
                <a:solidFill>
                  <a:srgbClr val="222222"/>
                </a:solidFill>
                <a:effectLst/>
              </a:rPr>
              <a:t>Mansilla</a:t>
            </a:r>
            <a:r>
              <a:rPr lang="en-US" sz="1800" b="0" i="0" dirty="0">
                <a:solidFill>
                  <a:srgbClr val="222222"/>
                </a:solidFill>
                <a:effectLst/>
              </a:rPr>
              <a:t>, V. B., &amp; </a:t>
            </a:r>
            <a:r>
              <a:rPr lang="en-US" sz="1800" b="0" i="0" dirty="0" err="1">
                <a:solidFill>
                  <a:srgbClr val="222222"/>
                </a:solidFill>
                <a:effectLst/>
              </a:rPr>
              <a:t>Duraising</a:t>
            </a:r>
            <a:r>
              <a:rPr lang="en-US" sz="1800" b="0" i="0" dirty="0">
                <a:solidFill>
                  <a:srgbClr val="222222"/>
                </a:solidFill>
                <a:effectLst/>
              </a:rPr>
              <a:t>, E. D.,2007).</a:t>
            </a:r>
            <a:endParaRPr lang="nb-NO" dirty="0"/>
          </a:p>
        </p:txBody>
      </p:sp>
    </p:spTree>
    <p:extLst>
      <p:ext uri="{BB962C8B-B14F-4D97-AF65-F5344CB8AC3E}">
        <p14:creationId xmlns:p14="http://schemas.microsoft.com/office/powerpoint/2010/main" val="29987980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020B29-613B-5FCE-2D37-40E4088DAF1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BFA91EC-7B33-638D-4ECF-64C4C2ADAD1E}"/>
              </a:ext>
            </a:extLst>
          </p:cNvPr>
          <p:cNvSpPr>
            <a:spLocks noGrp="1"/>
          </p:cNvSpPr>
          <p:nvPr>
            <p:ph type="title"/>
          </p:nvPr>
        </p:nvSpPr>
        <p:spPr>
          <a:xfrm>
            <a:off x="838200" y="365125"/>
            <a:ext cx="10515600" cy="924033"/>
          </a:xfrm>
        </p:spPr>
        <p:txBody>
          <a:bodyPr>
            <a:normAutofit/>
          </a:bodyPr>
          <a:lstStyle/>
          <a:p>
            <a:r>
              <a:rPr kumimoji="0" lang="en-GB" altLang="nb-NO" sz="4400" u="none" strike="noStrike" cap="none" normalizeH="0" baseline="0" dirty="0">
                <a:ln>
                  <a:noFill/>
                </a:ln>
                <a:effectLst/>
                <a:latin typeface="+mn-lt"/>
                <a:ea typeface="Times New Roman" panose="02020603050405020304" pitchFamily="18" charset="0"/>
                <a:cs typeface="Arial" panose="020B0604020202020204" pitchFamily="34" charset="0"/>
              </a:rPr>
              <a:t>Hva er tverrfaglig kompetanse?</a:t>
            </a:r>
            <a:endParaRPr lang="nb-NO" dirty="0">
              <a:latin typeface="+mn-lt"/>
            </a:endParaRPr>
          </a:p>
        </p:txBody>
      </p:sp>
      <p:sp>
        <p:nvSpPr>
          <p:cNvPr id="7" name="TekstSylinder 6">
            <a:extLst>
              <a:ext uri="{FF2B5EF4-FFF2-40B4-BE49-F238E27FC236}">
                <a16:creationId xmlns:a16="http://schemas.microsoft.com/office/drawing/2014/main" id="{7618F0BF-8CB5-80CE-0C33-0B9978FABAF7}"/>
              </a:ext>
            </a:extLst>
          </p:cNvPr>
          <p:cNvSpPr txBox="1"/>
          <p:nvPr/>
        </p:nvSpPr>
        <p:spPr>
          <a:xfrm>
            <a:off x="838199" y="1674233"/>
            <a:ext cx="3181351" cy="3170099"/>
          </a:xfrm>
          <a:prstGeom prst="rect">
            <a:avLst/>
          </a:prstGeom>
          <a:noFill/>
        </p:spPr>
        <p:txBody>
          <a:bodyPr wrap="square" rtlCol="0">
            <a:spAutoFit/>
          </a:bodyPr>
          <a:lstStyle/>
          <a:p>
            <a:pPr>
              <a:spcAft>
                <a:spcPts val="600"/>
              </a:spcAft>
            </a:pPr>
            <a:r>
              <a:rPr lang="nb-NO" sz="2000" b="1"/>
              <a:t>Solid forankring i eget fag</a:t>
            </a:r>
          </a:p>
          <a:p>
            <a:pPr marL="285750" indent="-285750">
              <a:spcAft>
                <a:spcPts val="600"/>
              </a:spcAft>
              <a:buFont typeface="Arial" panose="020B0604020202020204" pitchFamily="34" charset="0"/>
              <a:buChar char="•"/>
            </a:pPr>
            <a:r>
              <a:rPr lang="nb-NO" sz="2000"/>
              <a:t>Kunne forklare eget fag til andre</a:t>
            </a:r>
          </a:p>
          <a:p>
            <a:pPr marL="285750" indent="-285750">
              <a:spcAft>
                <a:spcPts val="600"/>
              </a:spcAft>
              <a:buFont typeface="Arial" panose="020B0604020202020204" pitchFamily="34" charset="0"/>
              <a:buChar char="•"/>
            </a:pPr>
            <a:r>
              <a:rPr lang="nb-NO" sz="2000"/>
              <a:t>Forstå hva som er fagspesifikk sjargong</a:t>
            </a:r>
          </a:p>
          <a:p>
            <a:pPr marL="285750" indent="-285750">
              <a:spcAft>
                <a:spcPts val="600"/>
              </a:spcAft>
              <a:buFont typeface="Arial" panose="020B0604020202020204" pitchFamily="34" charset="0"/>
              <a:buChar char="•"/>
            </a:pPr>
            <a:r>
              <a:rPr lang="nb-NO" sz="2000"/>
              <a:t>Selvtillitt og troverdighet i rollen som ekspert</a:t>
            </a:r>
          </a:p>
          <a:p>
            <a:pPr marL="285750" indent="-285750">
              <a:spcAft>
                <a:spcPts val="600"/>
              </a:spcAft>
              <a:buFont typeface="Arial" panose="020B0604020202020204" pitchFamily="34" charset="0"/>
              <a:buChar char="•"/>
            </a:pPr>
            <a:r>
              <a:rPr lang="nb-NO" sz="2000"/>
              <a:t>Forstå fagets antakelser og begrensninger</a:t>
            </a:r>
          </a:p>
        </p:txBody>
      </p:sp>
      <p:sp>
        <p:nvSpPr>
          <p:cNvPr id="11" name="TekstSylinder 10">
            <a:extLst>
              <a:ext uri="{FF2B5EF4-FFF2-40B4-BE49-F238E27FC236}">
                <a16:creationId xmlns:a16="http://schemas.microsoft.com/office/drawing/2014/main" id="{F4ADFB77-5B5C-72E4-05A5-88AB2363FDE7}"/>
              </a:ext>
            </a:extLst>
          </p:cNvPr>
          <p:cNvSpPr txBox="1"/>
          <p:nvPr/>
        </p:nvSpPr>
        <p:spPr>
          <a:xfrm>
            <a:off x="4710113" y="1674233"/>
            <a:ext cx="3181351" cy="4016484"/>
          </a:xfrm>
          <a:prstGeom prst="rect">
            <a:avLst/>
          </a:prstGeom>
          <a:noFill/>
        </p:spPr>
        <p:txBody>
          <a:bodyPr wrap="square" rtlCol="0">
            <a:spAutoFit/>
          </a:bodyPr>
          <a:lstStyle/>
          <a:p>
            <a:pPr>
              <a:spcAft>
                <a:spcPts val="600"/>
              </a:spcAft>
            </a:pPr>
            <a:r>
              <a:rPr lang="nb-NO" sz="2000" b="1"/>
              <a:t>Respekt og åpenhet ovenfor andre fag</a:t>
            </a:r>
          </a:p>
          <a:p>
            <a:pPr marL="285750" indent="-285750">
              <a:spcAft>
                <a:spcPts val="600"/>
              </a:spcAft>
              <a:buFont typeface="Arial" panose="020B0604020202020204" pitchFamily="34" charset="0"/>
              <a:buChar char="•"/>
            </a:pPr>
            <a:r>
              <a:rPr lang="nb-NO" sz="2000"/>
              <a:t>Forstå at ulike fag har ulike standarder, tilnærminger, arbeidsmåter, syn på kunnskap</a:t>
            </a:r>
          </a:p>
          <a:p>
            <a:pPr marL="285750" indent="-285750">
              <a:spcAft>
                <a:spcPts val="600"/>
              </a:spcAft>
              <a:buFont typeface="Arial" panose="020B0604020202020204" pitchFamily="34" charset="0"/>
              <a:buChar char="•"/>
            </a:pPr>
            <a:r>
              <a:rPr lang="nb-NO" sz="2000"/>
              <a:t>Kunne se verdi (og ikke bare begrensninger) i ulikhet</a:t>
            </a:r>
          </a:p>
          <a:p>
            <a:pPr marL="285750" indent="-285750">
              <a:spcAft>
                <a:spcPts val="600"/>
              </a:spcAft>
              <a:buFont typeface="Arial" panose="020B0604020202020204" pitchFamily="34" charset="0"/>
              <a:buChar char="•"/>
            </a:pPr>
            <a:r>
              <a:rPr lang="nb-NO" sz="2000"/>
              <a:t>Anvende metoder og konsepter på tvers av fag</a:t>
            </a:r>
          </a:p>
        </p:txBody>
      </p:sp>
      <p:sp>
        <p:nvSpPr>
          <p:cNvPr id="8" name="TekstSylinder 7">
            <a:extLst>
              <a:ext uri="{FF2B5EF4-FFF2-40B4-BE49-F238E27FC236}">
                <a16:creationId xmlns:a16="http://schemas.microsoft.com/office/drawing/2014/main" id="{2DB88C33-D36A-B094-E630-CC63E78E907D}"/>
              </a:ext>
            </a:extLst>
          </p:cNvPr>
          <p:cNvSpPr txBox="1"/>
          <p:nvPr/>
        </p:nvSpPr>
        <p:spPr>
          <a:xfrm>
            <a:off x="8582027" y="1674233"/>
            <a:ext cx="3181351" cy="3785652"/>
          </a:xfrm>
          <a:prstGeom prst="rect">
            <a:avLst/>
          </a:prstGeom>
          <a:noFill/>
        </p:spPr>
        <p:txBody>
          <a:bodyPr wrap="square" rtlCol="0">
            <a:spAutoFit/>
          </a:bodyPr>
          <a:lstStyle/>
          <a:p>
            <a:pPr>
              <a:spcAft>
                <a:spcPts val="600"/>
              </a:spcAft>
            </a:pPr>
            <a:r>
              <a:rPr lang="nb-NO" sz="2000" b="1"/>
              <a:t>Evne til samarbeid og problemløsning</a:t>
            </a:r>
          </a:p>
          <a:p>
            <a:pPr marL="285750" indent="-285750">
              <a:spcAft>
                <a:spcPts val="600"/>
              </a:spcAft>
              <a:buFont typeface="Arial" panose="020B0604020202020204" pitchFamily="34" charset="0"/>
              <a:buChar char="•"/>
            </a:pPr>
            <a:r>
              <a:rPr lang="nb-NO" sz="2000"/>
              <a:t>Forhandle om begrepsinnhold</a:t>
            </a:r>
          </a:p>
          <a:p>
            <a:pPr marL="285750" indent="-285750">
              <a:spcAft>
                <a:spcPts val="600"/>
              </a:spcAft>
              <a:buFont typeface="Arial" panose="020B0604020202020204" pitchFamily="34" charset="0"/>
              <a:buChar char="•"/>
            </a:pPr>
            <a:r>
              <a:rPr lang="nb-NO" sz="2000"/>
              <a:t>Ikke ta for gitt at man snakker om det samme</a:t>
            </a:r>
          </a:p>
          <a:p>
            <a:pPr marL="285750" indent="-285750">
              <a:spcAft>
                <a:spcPts val="600"/>
              </a:spcAft>
              <a:buFont typeface="Arial" panose="020B0604020202020204" pitchFamily="34" charset="0"/>
              <a:buChar char="•"/>
            </a:pPr>
            <a:r>
              <a:rPr lang="nb-NO" sz="2000"/>
              <a:t>Arbeidsflyt som gir mulighet for integrasjon</a:t>
            </a:r>
          </a:p>
          <a:p>
            <a:pPr marL="285750" indent="-285750">
              <a:spcAft>
                <a:spcPts val="600"/>
              </a:spcAft>
              <a:buFont typeface="Arial" panose="020B0604020202020204" pitchFamily="34" charset="0"/>
              <a:buChar char="•"/>
            </a:pPr>
            <a:r>
              <a:rPr lang="nb-NO" sz="2000"/>
              <a:t>Skape god gruppedynamikk og inkludering</a:t>
            </a:r>
          </a:p>
        </p:txBody>
      </p:sp>
      <p:sp>
        <p:nvSpPr>
          <p:cNvPr id="9" name="TekstSylinder 8">
            <a:extLst>
              <a:ext uri="{FF2B5EF4-FFF2-40B4-BE49-F238E27FC236}">
                <a16:creationId xmlns:a16="http://schemas.microsoft.com/office/drawing/2014/main" id="{C5F802EE-1FE7-EE1F-2E87-71DD819F2299}"/>
              </a:ext>
            </a:extLst>
          </p:cNvPr>
          <p:cNvSpPr txBox="1"/>
          <p:nvPr/>
        </p:nvSpPr>
        <p:spPr>
          <a:xfrm>
            <a:off x="838200" y="6031210"/>
            <a:ext cx="10515600" cy="461665"/>
          </a:xfrm>
          <a:prstGeom prst="rect">
            <a:avLst/>
          </a:prstGeom>
          <a:noFill/>
        </p:spPr>
        <p:txBody>
          <a:bodyPr wrap="square" rtlCol="0">
            <a:spAutoFit/>
          </a:bodyPr>
          <a:lstStyle/>
          <a:p>
            <a:r>
              <a:rPr lang="nb-NO" sz="2400"/>
              <a:t>Underviserne som rollemodeller: demonstrere tverrfaglig kompetanse i praksis</a:t>
            </a:r>
          </a:p>
        </p:txBody>
      </p:sp>
    </p:spTree>
    <p:extLst>
      <p:ext uri="{BB962C8B-B14F-4D97-AF65-F5344CB8AC3E}">
        <p14:creationId xmlns:p14="http://schemas.microsoft.com/office/powerpoint/2010/main" val="34227206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 grpId="0"/>
      <p:bldP spid="8" grpId="0"/>
      <p:bldP spid="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713987-315C-6B15-6FC6-4B3E42E14F3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DF76113-F85B-E789-5871-A71DAC32C9D1}"/>
              </a:ext>
            </a:extLst>
          </p:cNvPr>
          <p:cNvSpPr>
            <a:spLocks noGrp="1"/>
          </p:cNvSpPr>
          <p:nvPr>
            <p:ph type="title"/>
          </p:nvPr>
        </p:nvSpPr>
        <p:spPr>
          <a:xfrm>
            <a:off x="838200" y="739879"/>
            <a:ext cx="10515600" cy="924033"/>
          </a:xfrm>
        </p:spPr>
        <p:txBody>
          <a:bodyPr>
            <a:normAutofit fontScale="90000"/>
          </a:bodyPr>
          <a:lstStyle/>
          <a:p>
            <a:r>
              <a:rPr kumimoji="0" lang="en-GB" altLang="nb-NO" sz="4400" u="none" strike="noStrike" cap="none" normalizeH="0" baseline="0" dirty="0">
                <a:ln>
                  <a:noFill/>
                </a:ln>
                <a:effectLst/>
                <a:latin typeface="+mn-lt"/>
                <a:ea typeface="Times New Roman" panose="02020603050405020304" pitchFamily="18" charset="0"/>
                <a:cs typeface="Arial" panose="020B0604020202020204" pitchFamily="34" charset="0"/>
              </a:rPr>
              <a:t>Typiske utfordringer i tverrfaglig undervisning (og noen løsninger)</a:t>
            </a:r>
            <a:endParaRPr lang="nb-NO" dirty="0">
              <a:latin typeface="+mn-lt"/>
            </a:endParaRPr>
          </a:p>
        </p:txBody>
      </p:sp>
      <p:sp>
        <p:nvSpPr>
          <p:cNvPr id="3" name="TekstSylinder 2">
            <a:extLst>
              <a:ext uri="{FF2B5EF4-FFF2-40B4-BE49-F238E27FC236}">
                <a16:creationId xmlns:a16="http://schemas.microsoft.com/office/drawing/2014/main" id="{F23EC196-017A-608C-3BC2-50DFD74476A8}"/>
              </a:ext>
            </a:extLst>
          </p:cNvPr>
          <p:cNvSpPr txBox="1"/>
          <p:nvPr/>
        </p:nvSpPr>
        <p:spPr>
          <a:xfrm>
            <a:off x="838200" y="2303488"/>
            <a:ext cx="10134600" cy="3093154"/>
          </a:xfrm>
          <a:prstGeom prst="rect">
            <a:avLst/>
          </a:prstGeom>
          <a:noFill/>
        </p:spPr>
        <p:txBody>
          <a:bodyPr wrap="square" rtlCol="0">
            <a:spAutoFit/>
          </a:bodyPr>
          <a:lstStyle/>
          <a:p>
            <a:pPr marL="342900" indent="-342900">
              <a:spcAft>
                <a:spcPts val="600"/>
              </a:spcAft>
              <a:buFont typeface="Arial" panose="020B0604020202020204" pitchFamily="34" charset="0"/>
              <a:buChar char="•"/>
            </a:pPr>
            <a:r>
              <a:rPr lang="nb-NO" sz="2000"/>
              <a:t>Integrasjon mellom fagene</a:t>
            </a:r>
          </a:p>
          <a:p>
            <a:pPr marL="800100" lvl="1" indent="-342900">
              <a:spcAft>
                <a:spcPts val="600"/>
              </a:spcAft>
              <a:buFont typeface="Arial" panose="020B0604020202020204" pitchFamily="34" charset="0"/>
              <a:buChar char="•"/>
            </a:pPr>
            <a:r>
              <a:rPr lang="nb-NO" sz="2000"/>
              <a:t>Sørge for at noen tar ansvar for helheten i emnet</a:t>
            </a:r>
          </a:p>
          <a:p>
            <a:pPr marL="342900" indent="-342900">
              <a:spcAft>
                <a:spcPts val="600"/>
              </a:spcAft>
              <a:buFont typeface="Arial" panose="020B0604020202020204" pitchFamily="34" charset="0"/>
              <a:buChar char="•"/>
            </a:pPr>
            <a:r>
              <a:rPr lang="nb-NO" sz="2000"/>
              <a:t>Gruppearbeid</a:t>
            </a:r>
          </a:p>
          <a:p>
            <a:pPr marL="800100" lvl="1" indent="-342900">
              <a:spcAft>
                <a:spcPts val="600"/>
              </a:spcAft>
              <a:buFont typeface="Arial" panose="020B0604020202020204" pitchFamily="34" charset="0"/>
              <a:buChar char="•"/>
            </a:pPr>
            <a:r>
              <a:rPr lang="nb-NO" sz="2000"/>
              <a:t>Hjelpe studentene med å komme i gang</a:t>
            </a:r>
          </a:p>
          <a:p>
            <a:pPr marL="800100" lvl="1" indent="-342900">
              <a:spcAft>
                <a:spcPts val="600"/>
              </a:spcAft>
              <a:buFont typeface="Arial" panose="020B0604020202020204" pitchFamily="34" charset="0"/>
              <a:buChar char="•"/>
            </a:pPr>
            <a:r>
              <a:rPr lang="nb-NO" sz="2000"/>
              <a:t>Unngå selvorganisert gruppeinndeling</a:t>
            </a:r>
          </a:p>
          <a:p>
            <a:pPr marL="800100" lvl="1" indent="-342900">
              <a:spcAft>
                <a:spcPts val="600"/>
              </a:spcAft>
              <a:buFont typeface="Arial" panose="020B0604020202020204" pitchFamily="34" charset="0"/>
              <a:buChar char="•"/>
            </a:pPr>
            <a:r>
              <a:rPr lang="nb-NO" sz="2000"/>
              <a:t>Forventningsavklaring</a:t>
            </a:r>
          </a:p>
          <a:p>
            <a:pPr marL="800100" lvl="1" indent="-342900">
              <a:spcAft>
                <a:spcPts val="600"/>
              </a:spcAft>
              <a:buFont typeface="Arial" panose="020B0604020202020204" pitchFamily="34" charset="0"/>
              <a:buChar char="•"/>
            </a:pPr>
            <a:r>
              <a:rPr lang="nb-NO" sz="2000"/>
              <a:t>Gruppeavtaler</a:t>
            </a:r>
          </a:p>
          <a:p>
            <a:pPr marL="342900" indent="-342900">
              <a:spcAft>
                <a:spcPts val="600"/>
              </a:spcAft>
              <a:buFont typeface="Arial" panose="020B0604020202020204" pitchFamily="34" charset="0"/>
              <a:buChar char="•"/>
            </a:pPr>
            <a:r>
              <a:rPr lang="nb-NO" sz="2000"/>
              <a:t>Rettferdig vurdering</a:t>
            </a:r>
          </a:p>
        </p:txBody>
      </p:sp>
    </p:spTree>
    <p:extLst>
      <p:ext uri="{BB962C8B-B14F-4D97-AF65-F5344CB8AC3E}">
        <p14:creationId xmlns:p14="http://schemas.microsoft.com/office/powerpoint/2010/main" val="26784441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C98175A-43FD-6ED2-8AB3-0A019AE7EA46}"/>
              </a:ext>
            </a:extLst>
          </p:cNvPr>
          <p:cNvSpPr>
            <a:spLocks noGrp="1"/>
          </p:cNvSpPr>
          <p:nvPr>
            <p:ph type="title"/>
          </p:nvPr>
        </p:nvSpPr>
        <p:spPr/>
        <p:txBody>
          <a:bodyPr/>
          <a:lstStyle/>
          <a:p>
            <a:pPr algn="ctr"/>
            <a:r>
              <a:rPr lang="nb-NO" dirty="0">
                <a:solidFill>
                  <a:srgbClr val="FF0000"/>
                </a:solidFill>
              </a:rPr>
              <a:t>INTEDs Tverrfaglige </a:t>
            </a:r>
            <a:r>
              <a:rPr lang="nb-NO" dirty="0" err="1">
                <a:solidFill>
                  <a:srgbClr val="FF0000"/>
                </a:solidFill>
              </a:rPr>
              <a:t>fasilitatorprogram</a:t>
            </a:r>
            <a:r>
              <a:rPr lang="nb-NO" dirty="0">
                <a:solidFill>
                  <a:srgbClr val="FF0000"/>
                </a:solidFill>
              </a:rPr>
              <a:t> </a:t>
            </a:r>
            <a:endParaRPr lang="LID4096" dirty="0">
              <a:solidFill>
                <a:srgbClr val="FF0000"/>
              </a:solidFill>
            </a:endParaRPr>
          </a:p>
        </p:txBody>
      </p:sp>
      <p:sp>
        <p:nvSpPr>
          <p:cNvPr id="3" name="Plassholder for innhold 2">
            <a:extLst>
              <a:ext uri="{FF2B5EF4-FFF2-40B4-BE49-F238E27FC236}">
                <a16:creationId xmlns:a16="http://schemas.microsoft.com/office/drawing/2014/main" id="{E0F8CE4C-2366-801F-5956-E8C3E74ED303}"/>
              </a:ext>
            </a:extLst>
          </p:cNvPr>
          <p:cNvSpPr>
            <a:spLocks noGrp="1"/>
          </p:cNvSpPr>
          <p:nvPr>
            <p:ph idx="1"/>
          </p:nvPr>
        </p:nvSpPr>
        <p:spPr>
          <a:xfrm>
            <a:off x="838200" y="1825625"/>
            <a:ext cx="10039350" cy="4351338"/>
          </a:xfrm>
        </p:spPr>
        <p:txBody>
          <a:bodyPr>
            <a:normAutofit/>
          </a:bodyPr>
          <a:lstStyle/>
          <a:p>
            <a:r>
              <a:rPr lang="nb-NO" b="0" i="0" dirty="0">
                <a:solidFill>
                  <a:srgbClr val="262626"/>
                </a:solidFill>
                <a:effectLst/>
              </a:rPr>
              <a:t>Basert på Learning Assistant-modellen (Boulder, Colorado)</a:t>
            </a:r>
            <a:br>
              <a:rPr lang="nb-NO" dirty="0"/>
            </a:br>
            <a:r>
              <a:rPr lang="nb-NO" dirty="0"/>
              <a:t>	</a:t>
            </a:r>
            <a:r>
              <a:rPr lang="nb-NO" b="0" i="0" dirty="0">
                <a:solidFill>
                  <a:srgbClr val="262626"/>
                </a:solidFill>
                <a:effectLst/>
              </a:rPr>
              <a:t>Tre prinsipper: </a:t>
            </a:r>
          </a:p>
          <a:p>
            <a:pPr lvl="2"/>
            <a:r>
              <a:rPr lang="nb-NO" b="0" i="0" dirty="0">
                <a:solidFill>
                  <a:srgbClr val="262626"/>
                </a:solidFill>
                <a:effectLst/>
              </a:rPr>
              <a:t>Pedagogisk opplæring</a:t>
            </a:r>
          </a:p>
          <a:p>
            <a:pPr lvl="2"/>
            <a:r>
              <a:rPr lang="nb-NO" b="0" i="0" dirty="0">
                <a:solidFill>
                  <a:srgbClr val="262626"/>
                </a:solidFill>
                <a:effectLst/>
              </a:rPr>
              <a:t>Jevnlige møter med andre </a:t>
            </a:r>
            <a:r>
              <a:rPr lang="nb-NO" b="0" i="0" dirty="0" err="1">
                <a:solidFill>
                  <a:srgbClr val="262626"/>
                </a:solidFill>
                <a:effectLst/>
              </a:rPr>
              <a:t>fasilitatorer</a:t>
            </a:r>
            <a:r>
              <a:rPr lang="nb-NO" b="0" i="0" dirty="0">
                <a:solidFill>
                  <a:srgbClr val="262626"/>
                </a:solidFill>
                <a:effectLst/>
              </a:rPr>
              <a:t> gjennom semesteret</a:t>
            </a:r>
          </a:p>
          <a:p>
            <a:pPr lvl="2"/>
            <a:r>
              <a:rPr lang="nb-NO" b="0" i="0" dirty="0">
                <a:solidFill>
                  <a:srgbClr val="262626"/>
                </a:solidFill>
                <a:effectLst/>
              </a:rPr>
              <a:t>Undervise i aktive læringsmiljøer</a:t>
            </a:r>
            <a:br>
              <a:rPr lang="nb-NO" dirty="0"/>
            </a:br>
            <a:endParaRPr lang="nb-NO" dirty="0"/>
          </a:p>
          <a:p>
            <a:r>
              <a:rPr lang="nb-NO" b="0" i="0" dirty="0">
                <a:solidFill>
                  <a:srgbClr val="262626"/>
                </a:solidFill>
                <a:effectLst/>
              </a:rPr>
              <a:t>Etablere et praksisfellesskap og utvikle et felles språk</a:t>
            </a:r>
            <a:br>
              <a:rPr lang="nb-NO" dirty="0"/>
            </a:br>
            <a:endParaRPr lang="nb-NO" dirty="0"/>
          </a:p>
          <a:p>
            <a:r>
              <a:rPr lang="nb-NO" b="0" i="0" dirty="0">
                <a:solidFill>
                  <a:srgbClr val="262626"/>
                </a:solidFill>
                <a:effectLst/>
              </a:rPr>
              <a:t>INTED lærer av praksis</a:t>
            </a:r>
            <a:endParaRPr lang="nb-NO" dirty="0"/>
          </a:p>
        </p:txBody>
      </p:sp>
      <p:sp>
        <p:nvSpPr>
          <p:cNvPr id="4" name="Plassholder for lysbildenummer 3">
            <a:extLst>
              <a:ext uri="{FF2B5EF4-FFF2-40B4-BE49-F238E27FC236}">
                <a16:creationId xmlns:a16="http://schemas.microsoft.com/office/drawing/2014/main" id="{788076AB-C5B3-4235-85B7-E3B22A2B5CFB}"/>
              </a:ext>
            </a:extLst>
          </p:cNvPr>
          <p:cNvSpPr>
            <a:spLocks noGrp="1"/>
          </p:cNvSpPr>
          <p:nvPr>
            <p:ph type="sldNum" sz="quarter" idx="12"/>
          </p:nvPr>
        </p:nvSpPr>
        <p:spPr/>
        <p:txBody>
          <a:bodyPr/>
          <a:lstStyle/>
          <a:p>
            <a:fld id="{F1BD8ED8-F03D-42E6-ADA0-00AE73890603}" type="slidenum">
              <a:rPr lang="nb-NO" smtClean="0"/>
              <a:t>9</a:t>
            </a:fld>
            <a:endParaRPr lang="nb-NO"/>
          </a:p>
        </p:txBody>
      </p:sp>
      <p:pic>
        <p:nvPicPr>
          <p:cNvPr id="6" name="Plassholder for innhold 4">
            <a:extLst>
              <a:ext uri="{FF2B5EF4-FFF2-40B4-BE49-F238E27FC236}">
                <a16:creationId xmlns:a16="http://schemas.microsoft.com/office/drawing/2014/main" id="{C2E8C322-803F-24F9-1D0A-D04A2087979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848194" y="5691102"/>
            <a:ext cx="2495611" cy="620798"/>
          </a:xfrm>
          <a:prstGeom prst="rect">
            <a:avLst/>
          </a:prstGeom>
          <a:noFill/>
        </p:spPr>
      </p:pic>
    </p:spTree>
    <p:extLst>
      <p:ext uri="{BB962C8B-B14F-4D97-AF65-F5344CB8AC3E}">
        <p14:creationId xmlns:p14="http://schemas.microsoft.com/office/powerpoint/2010/main" val="17117072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C98175A-43FD-6ED2-8AB3-0A019AE7EA46}"/>
              </a:ext>
            </a:extLst>
          </p:cNvPr>
          <p:cNvSpPr>
            <a:spLocks noGrp="1"/>
          </p:cNvSpPr>
          <p:nvPr>
            <p:ph type="title"/>
          </p:nvPr>
        </p:nvSpPr>
        <p:spPr/>
        <p:txBody>
          <a:bodyPr/>
          <a:lstStyle/>
          <a:p>
            <a:pPr algn="ctr"/>
            <a:r>
              <a:rPr lang="nb-NO" dirty="0">
                <a:solidFill>
                  <a:srgbClr val="FF0000"/>
                </a:solidFill>
              </a:rPr>
              <a:t>INTEDs Tverrfaglige </a:t>
            </a:r>
            <a:r>
              <a:rPr lang="nb-NO" dirty="0" err="1">
                <a:solidFill>
                  <a:srgbClr val="FF0000"/>
                </a:solidFill>
              </a:rPr>
              <a:t>fasilitatorprogram</a:t>
            </a:r>
            <a:r>
              <a:rPr lang="nb-NO" dirty="0">
                <a:solidFill>
                  <a:srgbClr val="FF0000"/>
                </a:solidFill>
              </a:rPr>
              <a:t> </a:t>
            </a:r>
            <a:endParaRPr lang="LID4096" dirty="0">
              <a:solidFill>
                <a:srgbClr val="FF0000"/>
              </a:solidFill>
            </a:endParaRPr>
          </a:p>
        </p:txBody>
      </p:sp>
      <p:sp>
        <p:nvSpPr>
          <p:cNvPr id="3" name="Plassholder for innhold 2">
            <a:extLst>
              <a:ext uri="{FF2B5EF4-FFF2-40B4-BE49-F238E27FC236}">
                <a16:creationId xmlns:a16="http://schemas.microsoft.com/office/drawing/2014/main" id="{E0F8CE4C-2366-801F-5956-E8C3E74ED303}"/>
              </a:ext>
            </a:extLst>
          </p:cNvPr>
          <p:cNvSpPr>
            <a:spLocks noGrp="1"/>
          </p:cNvSpPr>
          <p:nvPr>
            <p:ph idx="1"/>
          </p:nvPr>
        </p:nvSpPr>
        <p:spPr>
          <a:xfrm>
            <a:off x="838200" y="1825625"/>
            <a:ext cx="10201275" cy="4351338"/>
          </a:xfrm>
        </p:spPr>
        <p:txBody>
          <a:bodyPr>
            <a:normAutofit/>
          </a:bodyPr>
          <a:lstStyle/>
          <a:p>
            <a:pPr marL="0" indent="0" algn="l" fontAlgn="base">
              <a:buNone/>
            </a:pPr>
            <a:r>
              <a:rPr lang="nb-NO" b="1" i="0" dirty="0">
                <a:solidFill>
                  <a:srgbClr val="000000"/>
                </a:solidFill>
                <a:effectLst/>
              </a:rPr>
              <a:t>Etter å ha gjennomført dette kurset skal du kunne:</a:t>
            </a:r>
          </a:p>
          <a:p>
            <a:pPr algn="l" fontAlgn="base">
              <a:buFont typeface="Arial" panose="020B0604020202020204" pitchFamily="34" charset="0"/>
              <a:buChar char="•"/>
            </a:pPr>
            <a:r>
              <a:rPr lang="nb-NO" dirty="0">
                <a:solidFill>
                  <a:srgbClr val="000000"/>
                </a:solidFill>
              </a:rPr>
              <a:t>I</a:t>
            </a:r>
            <a:r>
              <a:rPr lang="nb-NO" b="0" i="0" dirty="0">
                <a:solidFill>
                  <a:srgbClr val="000000"/>
                </a:solidFill>
                <a:effectLst/>
              </a:rPr>
              <a:t>dentifisere </a:t>
            </a:r>
            <a:r>
              <a:rPr lang="nb-NO" b="0" i="0" dirty="0" err="1">
                <a:solidFill>
                  <a:srgbClr val="000000"/>
                </a:solidFill>
                <a:effectLst/>
              </a:rPr>
              <a:t>fasilitatorens</a:t>
            </a:r>
            <a:r>
              <a:rPr lang="nb-NO" b="0" i="0" dirty="0">
                <a:solidFill>
                  <a:srgbClr val="000000"/>
                </a:solidFill>
                <a:effectLst/>
              </a:rPr>
              <a:t> rolle i tverrfaglige undervisningsaktiviteter</a:t>
            </a:r>
          </a:p>
          <a:p>
            <a:pPr algn="l" fontAlgn="base">
              <a:buFont typeface="Arial" panose="020B0604020202020204" pitchFamily="34" charset="0"/>
              <a:buChar char="•"/>
            </a:pPr>
            <a:r>
              <a:rPr lang="nb-NO" dirty="0">
                <a:solidFill>
                  <a:srgbClr val="000000"/>
                </a:solidFill>
              </a:rPr>
              <a:t>A</a:t>
            </a:r>
            <a:r>
              <a:rPr lang="nb-NO" b="0" i="0" dirty="0">
                <a:solidFill>
                  <a:srgbClr val="000000"/>
                </a:solidFill>
                <a:effectLst/>
              </a:rPr>
              <a:t>nvende et utvalg teorier og forskning knyttet til tverrfaglig undervisning</a:t>
            </a:r>
          </a:p>
          <a:p>
            <a:pPr algn="l" fontAlgn="base">
              <a:buFont typeface="Arial" panose="020B0604020202020204" pitchFamily="34" charset="0"/>
              <a:buChar char="•"/>
            </a:pPr>
            <a:r>
              <a:rPr lang="nb-NO" b="0" i="0" dirty="0">
                <a:solidFill>
                  <a:srgbClr val="000000"/>
                </a:solidFill>
                <a:effectLst/>
              </a:rPr>
              <a:t>Tilrettelegge for et godt læringsmiljø for studenter i tverrfaglige kurs</a:t>
            </a:r>
          </a:p>
          <a:p>
            <a:pPr algn="l" fontAlgn="base">
              <a:buFont typeface="Arial" panose="020B0604020202020204" pitchFamily="34" charset="0"/>
              <a:buChar char="•"/>
            </a:pPr>
            <a:r>
              <a:rPr lang="nb-NO" dirty="0">
                <a:solidFill>
                  <a:srgbClr val="000000"/>
                </a:solidFill>
              </a:rPr>
              <a:t>D</a:t>
            </a:r>
            <a:r>
              <a:rPr lang="nb-NO" b="0" i="0" dirty="0">
                <a:solidFill>
                  <a:srgbClr val="000000"/>
                </a:solidFill>
                <a:effectLst/>
              </a:rPr>
              <a:t>okumentere og reflektere rundt din egen utvikling som </a:t>
            </a:r>
            <a:r>
              <a:rPr lang="nb-NO" b="0" i="0" dirty="0" err="1">
                <a:solidFill>
                  <a:srgbClr val="000000"/>
                </a:solidFill>
                <a:effectLst/>
              </a:rPr>
              <a:t>fasilitator</a:t>
            </a:r>
            <a:endParaRPr lang="nb-NO" b="0" i="0" dirty="0">
              <a:solidFill>
                <a:srgbClr val="000000"/>
              </a:solidFill>
              <a:effectLst/>
            </a:endParaRPr>
          </a:p>
          <a:p>
            <a:pPr marL="0" indent="0">
              <a:buNone/>
            </a:pPr>
            <a:endParaRPr lang="LID4096" dirty="0"/>
          </a:p>
        </p:txBody>
      </p:sp>
      <p:sp>
        <p:nvSpPr>
          <p:cNvPr id="4" name="Plassholder for lysbildenummer 3">
            <a:extLst>
              <a:ext uri="{FF2B5EF4-FFF2-40B4-BE49-F238E27FC236}">
                <a16:creationId xmlns:a16="http://schemas.microsoft.com/office/drawing/2014/main" id="{788076AB-C5B3-4235-85B7-E3B22A2B5CFB}"/>
              </a:ext>
            </a:extLst>
          </p:cNvPr>
          <p:cNvSpPr>
            <a:spLocks noGrp="1"/>
          </p:cNvSpPr>
          <p:nvPr>
            <p:ph type="sldNum" sz="quarter" idx="12"/>
          </p:nvPr>
        </p:nvSpPr>
        <p:spPr/>
        <p:txBody>
          <a:bodyPr/>
          <a:lstStyle/>
          <a:p>
            <a:fld id="{F1BD8ED8-F03D-42E6-ADA0-00AE73890603}" type="slidenum">
              <a:rPr lang="nb-NO" smtClean="0"/>
              <a:t>10</a:t>
            </a:fld>
            <a:endParaRPr lang="nb-NO"/>
          </a:p>
        </p:txBody>
      </p:sp>
      <p:pic>
        <p:nvPicPr>
          <p:cNvPr id="6" name="Plassholder for innhold 4">
            <a:extLst>
              <a:ext uri="{FF2B5EF4-FFF2-40B4-BE49-F238E27FC236}">
                <a16:creationId xmlns:a16="http://schemas.microsoft.com/office/drawing/2014/main" id="{C2E8C322-803F-24F9-1D0A-D04A2087979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848194" y="5691102"/>
            <a:ext cx="2495611" cy="620798"/>
          </a:xfrm>
          <a:prstGeom prst="rect">
            <a:avLst/>
          </a:prstGeom>
          <a:noFill/>
        </p:spPr>
      </p:pic>
    </p:spTree>
    <p:extLst>
      <p:ext uri="{BB962C8B-B14F-4D97-AF65-F5344CB8AC3E}">
        <p14:creationId xmlns:p14="http://schemas.microsoft.com/office/powerpoint/2010/main" val="11201186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C98175A-43FD-6ED2-8AB3-0A019AE7EA46}"/>
              </a:ext>
            </a:extLst>
          </p:cNvPr>
          <p:cNvSpPr>
            <a:spLocks noGrp="1"/>
          </p:cNvSpPr>
          <p:nvPr>
            <p:ph type="title"/>
          </p:nvPr>
        </p:nvSpPr>
        <p:spPr/>
        <p:txBody>
          <a:bodyPr/>
          <a:lstStyle/>
          <a:p>
            <a:pPr algn="ctr"/>
            <a:r>
              <a:rPr lang="nb-NO" dirty="0">
                <a:solidFill>
                  <a:srgbClr val="FF0000"/>
                </a:solidFill>
              </a:rPr>
              <a:t>Tverrfaglig </a:t>
            </a:r>
            <a:r>
              <a:rPr lang="nb-NO" dirty="0" err="1">
                <a:solidFill>
                  <a:srgbClr val="FF0000"/>
                </a:solidFill>
              </a:rPr>
              <a:t>fasilitatorprogram</a:t>
            </a:r>
            <a:r>
              <a:rPr lang="nb-NO" dirty="0">
                <a:solidFill>
                  <a:srgbClr val="FF0000"/>
                </a:solidFill>
              </a:rPr>
              <a:t> </a:t>
            </a:r>
            <a:endParaRPr lang="LID4096" dirty="0">
              <a:solidFill>
                <a:srgbClr val="FF0000"/>
              </a:solidFill>
            </a:endParaRPr>
          </a:p>
        </p:txBody>
      </p:sp>
      <p:sp>
        <p:nvSpPr>
          <p:cNvPr id="3" name="Plassholder for innhold 2">
            <a:extLst>
              <a:ext uri="{FF2B5EF4-FFF2-40B4-BE49-F238E27FC236}">
                <a16:creationId xmlns:a16="http://schemas.microsoft.com/office/drawing/2014/main" id="{E0F8CE4C-2366-801F-5956-E8C3E74ED303}"/>
              </a:ext>
            </a:extLst>
          </p:cNvPr>
          <p:cNvSpPr>
            <a:spLocks noGrp="1"/>
          </p:cNvSpPr>
          <p:nvPr>
            <p:ph idx="1"/>
          </p:nvPr>
        </p:nvSpPr>
        <p:spPr>
          <a:xfrm>
            <a:off x="838200" y="1825625"/>
            <a:ext cx="10515599" cy="4351338"/>
          </a:xfrm>
        </p:spPr>
        <p:txBody>
          <a:bodyPr>
            <a:normAutofit/>
          </a:bodyPr>
          <a:lstStyle/>
          <a:p>
            <a:pPr marL="0" indent="0" algn="l" fontAlgn="base">
              <a:buNone/>
            </a:pPr>
            <a:r>
              <a:rPr lang="nb-NO" sz="2000" b="1" i="0" dirty="0">
                <a:solidFill>
                  <a:srgbClr val="000000"/>
                </a:solidFill>
                <a:effectLst/>
              </a:rPr>
              <a:t>Sitater fra tverrfaglige </a:t>
            </a:r>
            <a:r>
              <a:rPr lang="nb-NO" sz="2000" b="1" i="0" dirty="0" err="1">
                <a:solidFill>
                  <a:srgbClr val="000000"/>
                </a:solidFill>
                <a:effectLst/>
              </a:rPr>
              <a:t>fasilitatorer</a:t>
            </a:r>
            <a:r>
              <a:rPr lang="nb-NO" sz="2000" b="1" dirty="0">
                <a:solidFill>
                  <a:srgbClr val="000000"/>
                </a:solidFill>
              </a:rPr>
              <a:t>: </a:t>
            </a:r>
            <a:endParaRPr lang="nb-NO" sz="2000" b="1" i="0" dirty="0">
              <a:solidFill>
                <a:srgbClr val="000000"/>
              </a:solidFill>
              <a:effectLst/>
            </a:endParaRPr>
          </a:p>
          <a:p>
            <a:pPr marL="0" indent="0" algn="l" fontAlgn="base">
              <a:buNone/>
            </a:pPr>
            <a:r>
              <a:rPr lang="nb-NO" sz="2000" i="1" dirty="0">
                <a:solidFill>
                  <a:srgbClr val="000000"/>
                </a:solidFill>
              </a:rPr>
              <a:t>«Når vi møtes og snakker sammen finner vi ut hvordan man kan løse oppgaven som er litt diffuse» </a:t>
            </a:r>
          </a:p>
          <a:p>
            <a:pPr marL="0" indent="0" algn="l" fontAlgn="base">
              <a:buNone/>
            </a:pPr>
            <a:endParaRPr lang="nb-NO" sz="2000" i="1" dirty="0">
              <a:solidFill>
                <a:srgbClr val="000000"/>
              </a:solidFill>
              <a:effectLst/>
            </a:endParaRPr>
          </a:p>
          <a:p>
            <a:pPr marL="0" indent="0" algn="l" fontAlgn="base">
              <a:buNone/>
            </a:pPr>
            <a:r>
              <a:rPr lang="nb-NO" sz="2000" i="1" dirty="0">
                <a:solidFill>
                  <a:srgbClr val="000000"/>
                </a:solidFill>
              </a:rPr>
              <a:t>«</a:t>
            </a:r>
            <a:r>
              <a:rPr lang="en-US" sz="2000" b="0" i="1" dirty="0">
                <a:solidFill>
                  <a:srgbClr val="222222"/>
                </a:solidFill>
                <a:effectLst/>
              </a:rPr>
              <a:t>We were not given any guidance from the educators in the course on how to facilitate seminars or what they wanted from it so we were left to figure things out ourselves. TFP was a necessity for the role to be a good and educational experience.”</a:t>
            </a:r>
          </a:p>
          <a:p>
            <a:pPr marL="0" indent="0" algn="l" fontAlgn="base">
              <a:buNone/>
            </a:pPr>
            <a:endParaRPr lang="nb-NO" sz="2000" i="1" dirty="0">
              <a:solidFill>
                <a:srgbClr val="000000"/>
              </a:solidFill>
              <a:effectLst/>
            </a:endParaRPr>
          </a:p>
          <a:p>
            <a:pPr marL="0" indent="0" algn="l" fontAlgn="base">
              <a:buNone/>
            </a:pPr>
            <a:r>
              <a:rPr lang="en-US" sz="2000" i="1" dirty="0"/>
              <a:t>“The program initiated a deeper communication between us teaching assistants. It allowed us to share experiences and learn from each other as well as reflect more on our own practices, experiences and viewpoints. “</a:t>
            </a:r>
            <a:endParaRPr lang="nb-NO" sz="2000" b="1" i="1" dirty="0">
              <a:solidFill>
                <a:srgbClr val="000000"/>
              </a:solidFill>
            </a:endParaRPr>
          </a:p>
          <a:p>
            <a:pPr marL="0" indent="0" algn="l" fontAlgn="base">
              <a:buNone/>
            </a:pPr>
            <a:endParaRPr lang="nb-NO" b="1" i="0" dirty="0">
              <a:solidFill>
                <a:srgbClr val="000000"/>
              </a:solidFill>
              <a:effectLst/>
            </a:endParaRPr>
          </a:p>
          <a:p>
            <a:pPr marL="0" indent="0">
              <a:buNone/>
            </a:pPr>
            <a:endParaRPr lang="LID4096" dirty="0"/>
          </a:p>
        </p:txBody>
      </p:sp>
      <p:sp>
        <p:nvSpPr>
          <p:cNvPr id="4" name="Plassholder for lysbildenummer 3">
            <a:extLst>
              <a:ext uri="{FF2B5EF4-FFF2-40B4-BE49-F238E27FC236}">
                <a16:creationId xmlns:a16="http://schemas.microsoft.com/office/drawing/2014/main" id="{788076AB-C5B3-4235-85B7-E3B22A2B5CFB}"/>
              </a:ext>
            </a:extLst>
          </p:cNvPr>
          <p:cNvSpPr>
            <a:spLocks noGrp="1"/>
          </p:cNvSpPr>
          <p:nvPr>
            <p:ph type="sldNum" sz="quarter" idx="12"/>
          </p:nvPr>
        </p:nvSpPr>
        <p:spPr/>
        <p:txBody>
          <a:bodyPr/>
          <a:lstStyle/>
          <a:p>
            <a:fld id="{F1BD8ED8-F03D-42E6-ADA0-00AE73890603}" type="slidenum">
              <a:rPr lang="nb-NO" smtClean="0"/>
              <a:t>11</a:t>
            </a:fld>
            <a:endParaRPr lang="nb-NO"/>
          </a:p>
        </p:txBody>
      </p:sp>
      <p:pic>
        <p:nvPicPr>
          <p:cNvPr id="6" name="Plassholder for innhold 4">
            <a:extLst>
              <a:ext uri="{FF2B5EF4-FFF2-40B4-BE49-F238E27FC236}">
                <a16:creationId xmlns:a16="http://schemas.microsoft.com/office/drawing/2014/main" id="{C2E8C322-803F-24F9-1D0A-D04A2087979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848194" y="5691102"/>
            <a:ext cx="2495611" cy="620798"/>
          </a:xfrm>
          <a:prstGeom prst="rect">
            <a:avLst/>
          </a:prstGeom>
          <a:noFill/>
        </p:spPr>
      </p:pic>
    </p:spTree>
    <p:extLst>
      <p:ext uri="{BB962C8B-B14F-4D97-AF65-F5344CB8AC3E}">
        <p14:creationId xmlns:p14="http://schemas.microsoft.com/office/powerpoint/2010/main" val="23323746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0A560B-C5D2-BAD6-7473-E32C2527D3A5}"/>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2B2866FC-AF48-A4A9-9D8C-748B84F23FCE}"/>
              </a:ext>
            </a:extLst>
          </p:cNvPr>
          <p:cNvSpPr>
            <a:spLocks noGrp="1"/>
          </p:cNvSpPr>
          <p:nvPr>
            <p:ph type="title"/>
          </p:nvPr>
        </p:nvSpPr>
        <p:spPr>
          <a:xfrm>
            <a:off x="838200" y="812050"/>
            <a:ext cx="10515600" cy="1325563"/>
          </a:xfrm>
        </p:spPr>
        <p:txBody>
          <a:bodyPr/>
          <a:lstStyle/>
          <a:p>
            <a:pPr algn="ctr"/>
            <a:r>
              <a:rPr lang="nb-NO" dirty="0">
                <a:solidFill>
                  <a:srgbClr val="FF0000"/>
                </a:solidFill>
              </a:rPr>
              <a:t>https://www.uio.no/inted/</a:t>
            </a:r>
            <a:endParaRPr lang="LID4096" dirty="0">
              <a:solidFill>
                <a:srgbClr val="FF0000"/>
              </a:solidFill>
            </a:endParaRPr>
          </a:p>
        </p:txBody>
      </p:sp>
      <p:sp>
        <p:nvSpPr>
          <p:cNvPr id="4" name="Plassholder for lysbildenummer 3">
            <a:extLst>
              <a:ext uri="{FF2B5EF4-FFF2-40B4-BE49-F238E27FC236}">
                <a16:creationId xmlns:a16="http://schemas.microsoft.com/office/drawing/2014/main" id="{D480C6BE-2207-11F1-CDEB-A8F0E3E7B7B5}"/>
              </a:ext>
            </a:extLst>
          </p:cNvPr>
          <p:cNvSpPr>
            <a:spLocks noGrp="1"/>
          </p:cNvSpPr>
          <p:nvPr>
            <p:ph type="sldNum" sz="quarter" idx="12"/>
          </p:nvPr>
        </p:nvSpPr>
        <p:spPr/>
        <p:txBody>
          <a:bodyPr/>
          <a:lstStyle/>
          <a:p>
            <a:fld id="{F1BD8ED8-F03D-42E6-ADA0-00AE73890603}" type="slidenum">
              <a:rPr lang="nb-NO" smtClean="0"/>
              <a:t>12</a:t>
            </a:fld>
            <a:endParaRPr lang="nb-NO"/>
          </a:p>
        </p:txBody>
      </p:sp>
      <p:pic>
        <p:nvPicPr>
          <p:cNvPr id="6" name="Plassholder for innhold 4">
            <a:extLst>
              <a:ext uri="{FF2B5EF4-FFF2-40B4-BE49-F238E27FC236}">
                <a16:creationId xmlns:a16="http://schemas.microsoft.com/office/drawing/2014/main" id="{FEB35BD9-A1ED-9084-8336-6732E3A3680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696389" y="191252"/>
            <a:ext cx="2495611" cy="620798"/>
          </a:xfrm>
          <a:prstGeom prst="rect">
            <a:avLst/>
          </a:prstGeom>
          <a:noFill/>
        </p:spPr>
      </p:pic>
      <p:pic>
        <p:nvPicPr>
          <p:cNvPr id="1026" name="Picture 2" descr="Fargerike bobler som overlapper, studenter som snakker sammen, logo for INTED">
            <a:extLst>
              <a:ext uri="{FF2B5EF4-FFF2-40B4-BE49-F238E27FC236}">
                <a16:creationId xmlns:a16="http://schemas.microsoft.com/office/drawing/2014/main" id="{14D73282-24AF-446A-5C10-9A3D08F1C0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365375"/>
            <a:ext cx="12192000" cy="44926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05353310"/>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230C88C919428943B4CA72A2F0E31212" ma:contentTypeVersion="18" ma:contentTypeDescription="Opprett et nytt dokument." ma:contentTypeScope="" ma:versionID="52318309310a894c49a6331468851a6e">
  <xsd:schema xmlns:xsd="http://www.w3.org/2001/XMLSchema" xmlns:xs="http://www.w3.org/2001/XMLSchema" xmlns:p="http://schemas.microsoft.com/office/2006/metadata/properties" xmlns:ns2="725a5c0a-6ac6-4c21-8c55-5bcdd278cf65" xmlns:ns3="3da74f13-086a-42a1-ae4e-093bed976141" targetNamespace="http://schemas.microsoft.com/office/2006/metadata/properties" ma:root="true" ma:fieldsID="6f11d47343c210186003bf88242431c7" ns2:_="" ns3:_="">
    <xsd:import namespace="725a5c0a-6ac6-4c21-8c55-5bcdd278cf65"/>
    <xsd:import namespace="3da74f13-086a-42a1-ae4e-093bed976141"/>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2:lcf76f155ced4ddcb4097134ff3c332f" minOccurs="0"/>
                <xsd:element ref="ns3:TaxCatchAll" minOccurs="0"/>
                <xsd:element ref="ns2:MediaServiceObjectDetectorVersions" minOccurs="0"/>
                <xsd:element ref="ns2:MediaServiceSearchPropertie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25a5c0a-6ac6-4c21-8c55-5bcdd278cf6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lcf76f155ced4ddcb4097134ff3c332f" ma:index="21" nillable="true" ma:taxonomy="true" ma:internalName="lcf76f155ced4ddcb4097134ff3c332f" ma:taxonomyFieldName="MediaServiceImageTags" ma:displayName="Bildemerkelapper" ma:readOnly="false" ma:fieldId="{5cf76f15-5ced-4ddc-b409-7134ff3c332f}" ma:taxonomyMulti="true" ma:sspId="c22fd018-c39b-462c-89de-126a365ef119"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LengthInSeconds" ma:index="25"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3da74f13-086a-42a1-ae4e-093bed976141" elementFormDefault="qualified">
    <xsd:import namespace="http://schemas.microsoft.com/office/2006/documentManagement/types"/>
    <xsd:import namespace="http://schemas.microsoft.com/office/infopath/2007/PartnerControls"/>
    <xsd:element name="SharedWithUsers" ma:index="10"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Delingsdetaljer" ma:internalName="SharedWithDetails" ma:readOnly="true">
      <xsd:simpleType>
        <xsd:restriction base="dms:Note">
          <xsd:maxLength value="255"/>
        </xsd:restriction>
      </xsd:simpleType>
    </xsd:element>
    <xsd:element name="TaxCatchAll" ma:index="22" nillable="true" ma:displayName="Taxonomy Catch All Column" ma:hidden="true" ma:list="{fd1417c6-3a63-4e29-8efd-c38db392b380}" ma:internalName="TaxCatchAll" ma:showField="CatchAllData" ma:web="3da74f13-086a-42a1-ae4e-093bed97614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haredWithUsers xmlns="3da74f13-086a-42a1-ae4e-093bed976141">
      <UserInfo>
        <DisplayName/>
        <AccountId xsi:nil="true"/>
        <AccountType/>
      </UserInfo>
    </SharedWithUsers>
    <lcf76f155ced4ddcb4097134ff3c332f xmlns="725a5c0a-6ac6-4c21-8c55-5bcdd278cf65">
      <Terms xmlns="http://schemas.microsoft.com/office/infopath/2007/PartnerControls"/>
    </lcf76f155ced4ddcb4097134ff3c332f>
    <TaxCatchAll xmlns="3da74f13-086a-42a1-ae4e-093bed976141" xsi:nil="true"/>
  </documentManagement>
</p:properties>
</file>

<file path=customXml/itemProps1.xml><?xml version="1.0" encoding="utf-8"?>
<ds:datastoreItem xmlns:ds="http://schemas.openxmlformats.org/officeDocument/2006/customXml" ds:itemID="{0ACCA978-13E4-47B7-9753-9242EDB22DBA}"/>
</file>

<file path=customXml/itemProps2.xml><?xml version="1.0" encoding="utf-8"?>
<ds:datastoreItem xmlns:ds="http://schemas.openxmlformats.org/officeDocument/2006/customXml" ds:itemID="{42E54D4D-41A3-4F56-92B3-BE6E06EE3BE4}"/>
</file>

<file path=customXml/itemProps3.xml><?xml version="1.0" encoding="utf-8"?>
<ds:datastoreItem xmlns:ds="http://schemas.openxmlformats.org/officeDocument/2006/customXml" ds:itemID="{16262FFA-C63E-4B07-B11B-6775A58734EC}"/>
</file>

<file path=docMetadata/LabelInfo.xml><?xml version="1.0" encoding="utf-8"?>
<clbl:labelList xmlns:clbl="http://schemas.microsoft.com/office/2020/mipLabelMetadata">
  <clbl:label id="{463b6811-b0a4-4b2a-b932-72c4c970c5d2}" enabled="0" method="" siteId="{463b6811-b0a4-4b2a-b932-72c4c970c5d2}" removed="1"/>
</clbl:labelList>
</file>

<file path=docProps/app.xml><?xml version="1.0" encoding="utf-8"?>
<Properties xmlns="http://schemas.openxmlformats.org/officeDocument/2006/extended-properties" xmlns:vt="http://schemas.openxmlformats.org/officeDocument/2006/docPropsVTypes">
  <TotalTime>167</TotalTime>
  <Words>683</Words>
  <Application>Microsoft Macintosh PowerPoint</Application>
  <PresentationFormat>Widescreen</PresentationFormat>
  <Paragraphs>117</Paragraphs>
  <Slides>12</Slides>
  <Notes>2</Notes>
  <HiddenSlides>0</HiddenSlides>
  <MMClips>0</MMClips>
  <ScaleCrop>false</ScaleCrop>
  <HeadingPairs>
    <vt:vector size="6" baseType="variant">
      <vt:variant>
        <vt:lpstr>Brukte skrifter</vt:lpstr>
      </vt:variant>
      <vt:variant>
        <vt:i4>5</vt:i4>
      </vt:variant>
      <vt:variant>
        <vt:lpstr>Tema</vt:lpstr>
      </vt:variant>
      <vt:variant>
        <vt:i4>1</vt:i4>
      </vt:variant>
      <vt:variant>
        <vt:lpstr>Lysbildetitler</vt:lpstr>
      </vt:variant>
      <vt:variant>
        <vt:i4>12</vt:i4>
      </vt:variant>
    </vt:vector>
  </HeadingPairs>
  <TitlesOfParts>
    <vt:vector size="18" baseType="lpstr">
      <vt:lpstr>Aptos</vt:lpstr>
      <vt:lpstr>Aptos Display</vt:lpstr>
      <vt:lpstr>Arial</vt:lpstr>
      <vt:lpstr>Calibri</vt:lpstr>
      <vt:lpstr>inherit</vt:lpstr>
      <vt:lpstr>Office-tema</vt:lpstr>
      <vt:lpstr>Undervisning i tverrfaglig kompetanse</vt:lpstr>
      <vt:lpstr>PowerPoint-presentasjon</vt:lpstr>
      <vt:lpstr>PowerPoint-presentasjon</vt:lpstr>
      <vt:lpstr>Ulike former for tverrfaglighet</vt:lpstr>
      <vt:lpstr>Eksempler på tverrfaglig utdanning ved UiO</vt:lpstr>
      <vt:lpstr>Hva er tverrfaglig kompetanse?</vt:lpstr>
      <vt:lpstr>Hva er tverrfaglig kompetanse?</vt:lpstr>
      <vt:lpstr>Typiske utfordringer i tverrfaglig undervisning (og noen løsninger)</vt:lpstr>
      <vt:lpstr>INTEDs Tverrfaglige fasilitatorprogram </vt:lpstr>
      <vt:lpstr>INTEDs Tverrfaglige fasilitatorprogram </vt:lpstr>
      <vt:lpstr>Tverrfaglig fasilitatorprogram </vt:lpstr>
      <vt:lpstr>https://www.uio.no/inted/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Anja Royne</dc:creator>
  <cp:lastModifiedBy>Anja Royne</cp:lastModifiedBy>
  <cp:revision>1</cp:revision>
  <dcterms:created xsi:type="dcterms:W3CDTF">2025-01-08T12:39:06Z</dcterms:created>
  <dcterms:modified xsi:type="dcterms:W3CDTF">2025-01-16T08:13:47Z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0x010100230C88C919428943B4CA72A2F0E31212</vt:lpwstr>
  </property>
  <property fmtid="{D5CDD505-2E9C-101B-9397-08002B2CF9AE}" pid="4" name="_SourceUrl">
    <vt:lpwstr/>
  </property>
  <property fmtid="{D5CDD505-2E9C-101B-9397-08002B2CF9AE}" pid="5" name="_SharedFileIndex">
    <vt:lpwstr/>
  </property>
  <property fmtid="{D5CDD505-2E9C-101B-9397-08002B2CF9AE}" pid="6" name="ComplianceAssetId">
    <vt:lpwstr/>
  </property>
  <property fmtid="{D5CDD505-2E9C-101B-9397-08002B2CF9AE}" pid="7" name="_ExtendedDescription">
    <vt:lpwstr/>
  </property>
  <property fmtid="{D5CDD505-2E9C-101B-9397-08002B2CF9AE}" pid="8" name="TriggerFlowInfo">
    <vt:lpwstr/>
  </property>
</Properties>
</file>