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5" r:id="rId3"/>
    <p:sldId id="270" r:id="rId4"/>
    <p:sldId id="276" r:id="rId5"/>
    <p:sldId id="266" r:id="rId6"/>
    <p:sldId id="277" r:id="rId7"/>
    <p:sldId id="271" r:id="rId8"/>
    <p:sldId id="278" r:id="rId9"/>
    <p:sldId id="268" r:id="rId10"/>
    <p:sldId id="279" r:id="rId11"/>
    <p:sldId id="272" r:id="rId12"/>
    <p:sldId id="280" r:id="rId13"/>
    <p:sldId id="273" r:id="rId14"/>
    <p:sldId id="281" r:id="rId15"/>
    <p:sldId id="269" r:id="rId16"/>
    <p:sldId id="282" r:id="rId17"/>
    <p:sldId id="274" r:id="rId18"/>
    <p:sldId id="28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4660"/>
  </p:normalViewPr>
  <p:slideViewPr>
    <p:cSldViewPr snapToGrid="0">
      <p:cViewPr>
        <p:scale>
          <a:sx n="140" d="100"/>
          <a:sy n="140" d="100"/>
        </p:scale>
        <p:origin x="1026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B9F61-69E5-0183-A8C2-8DE28D5F5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490775-472A-4808-E5FD-8DA148658D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EE37F2-1443-32E6-EC47-B580523E7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2CA1-A72B-4245-AAFC-8D19A0445282}" type="datetimeFigureOut">
              <a:rPr lang="en-US" smtClean="0"/>
              <a:t>18-Mar-25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87FBE-DB7C-F7B9-7877-8D6923A7A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A10AC6-1840-429F-BAF2-2C95CFF29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CF4B1-D889-44C7-9FC9-87B52E154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325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258C5-31E9-0A7E-E2A4-EB2BD4824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79CE4-98D3-7096-EABB-EF65BCD03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3D66C-4C3A-4E57-EA7A-4083B6014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2CA1-A72B-4245-AAFC-8D19A0445282}" type="datetimeFigureOut">
              <a:rPr lang="en-US" smtClean="0"/>
              <a:t>18-Mar-25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1A24E-C1C9-691B-C5A4-25F5991C2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52983-682C-F12D-A6AB-F450AF3A5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CF4B1-D889-44C7-9FC9-87B52E154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657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3B52C-1613-DDA0-BB48-D93A4C00C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3D5AEE-8186-1DBD-BCE2-4D7441DAD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F16FA-0FA0-1EF2-7E3C-062106E52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2CA1-A72B-4245-AAFC-8D19A0445282}" type="datetimeFigureOut">
              <a:rPr lang="en-US" smtClean="0"/>
              <a:t>18-Mar-25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73D66-6873-FB1B-DED0-BD9F1A8316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0F09F6-F0DC-798F-C379-10CD358EB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CF4B1-D889-44C7-9FC9-87B52E154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7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4E6E4-18C3-409F-120E-66555347F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5C0C9-F123-1079-50F1-71E1EA6872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3360D-E2DF-4596-430D-1A2757FF9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953422-EC4A-F4A9-4A0F-FB36756BE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2CA1-A72B-4245-AAFC-8D19A0445282}" type="datetimeFigureOut">
              <a:rPr lang="en-US" smtClean="0"/>
              <a:t>18-Mar-25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7CD395-D0FB-56F5-3EE8-70D549333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96292F-282B-0783-542A-50B73A9D6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CF4B1-D889-44C7-9FC9-87B52E154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837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4EA30-6CBC-38FD-7B3B-402CD9E60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850C57-E290-A083-1E3F-9D2F813097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2C7D82-CA13-4284-4E60-AF0BB96202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7145D2-C0A8-3BD7-0B8F-2D63D41800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968744-E74A-7FD6-DFF4-26A7DE1EDF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8F618A-B639-7EF6-C06A-E15D3A7BB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2CA1-A72B-4245-AAFC-8D19A0445282}" type="datetimeFigureOut">
              <a:rPr lang="en-US" smtClean="0"/>
              <a:t>18-Mar-25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D0D7EF-FABF-5EDB-7F8A-35EA5CBEF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9E4993-9838-EF58-F7D9-F28616E7D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CF4B1-D889-44C7-9FC9-87B52E154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769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EA887-FFC7-AF1C-F358-407CC5159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E27066-002A-0109-383B-2833670AD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2CA1-A72B-4245-AAFC-8D19A0445282}" type="datetimeFigureOut">
              <a:rPr lang="en-US" smtClean="0"/>
              <a:t>18-Mar-25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E1C2F2-DDB7-BAB0-7D31-9A09F2E18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D6A11A-AB66-971F-634E-29B400B45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CF4B1-D889-44C7-9FC9-87B52E154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82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B6F865-8DFD-6D63-5F96-9EB19A7E4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2CA1-A72B-4245-AAFC-8D19A0445282}" type="datetimeFigureOut">
              <a:rPr lang="en-US" smtClean="0"/>
              <a:t>18-Mar-25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C5EA3B-A9C9-6CE1-AA73-A34D6E5C1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A8379B-A1B5-2CB9-206B-7106BD36B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CF4B1-D889-44C7-9FC9-87B52E154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376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B15ED-C266-B589-7998-833E20A17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BDC3B-2805-2DCE-47E7-73301D1283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1F3D9D-9FAD-C0EA-523E-9DE35AAC99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C5CC78-0284-197B-83AF-6E9E02592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2CA1-A72B-4245-AAFC-8D19A0445282}" type="datetimeFigureOut">
              <a:rPr lang="en-US" smtClean="0"/>
              <a:t>18-Mar-25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DE59DB-CCCA-6B0A-D151-1BC245C08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1E5075-9471-0901-A5BB-F4618034F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CF4B1-D889-44C7-9FC9-87B52E154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73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B4290-0923-4ED9-1D4A-A27B18BE0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B5B49B-32A9-5EF9-6C4F-2F9295D18F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6F5EA-0EDE-554F-5115-23A5F8841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236EB8-92C2-19EC-A04E-C7C0286B8C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2CA1-A72B-4245-AAFC-8D19A0445282}" type="datetimeFigureOut">
              <a:rPr lang="en-US" smtClean="0"/>
              <a:t>18-Mar-25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A2045C-2560-6CFB-4E22-5362931A7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298147-5E67-42C8-0B9A-1AE1C6BF1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CF4B1-D889-44C7-9FC9-87B52E154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996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CBE5A-75E5-BD97-AC11-8C2E64F15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D0C845-6CA9-96E2-18E2-98A277B484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37657-0B48-51C2-C0CB-A769BCC60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2CA1-A72B-4245-AAFC-8D19A0445282}" type="datetimeFigureOut">
              <a:rPr lang="en-US" smtClean="0"/>
              <a:t>18-Mar-25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3AAEB-9221-FDD3-FA6F-A28A2F7F4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68655-0B41-ECAA-FF3A-3CB00821D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CF4B1-D889-44C7-9FC9-87B52E154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04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E1A23D-D827-091C-2E06-9258C57406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7E035D-3723-B8B2-98A4-431A7ACF9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ACE319-9812-DB52-6E93-12312F01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9C2CA1-A72B-4245-AAFC-8D19A0445282}" type="datetimeFigureOut">
              <a:rPr lang="en-US" smtClean="0"/>
              <a:t>18-Mar-25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6462A-0806-3D51-4411-F6197898C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645F1-D3E6-5C5E-89C3-82E4A4184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CF4B1-D889-44C7-9FC9-87B52E154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072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6E376A-097D-38A6-25F6-A15C19F2F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4F0B97-7E12-A000-C062-40E1D5FF6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20440-5523-6FA1-8D8E-41BC7FD94B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9C2CA1-A72B-4245-AAFC-8D19A0445282}" type="datetimeFigureOut">
              <a:rPr lang="en-US" smtClean="0"/>
              <a:t>18-Mar-25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C5F83-8892-3170-C751-DE4D84B608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E8C067-B7E1-FAB0-28A1-631A5BEDA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DCF4B1-D889-44C7-9FC9-87B52E1549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085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61D4-246F-04FF-2DF0-78BECF66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IN1000 (Høst)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18DE62-8EA5-C217-640C-4A6769E5E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71345"/>
            <a:ext cx="6145962" cy="48215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B78A84-77AD-0C65-D609-07BC5E5D7F72}"/>
              </a:ext>
            </a:extLst>
          </p:cNvPr>
          <p:cNvSpPr txBox="1"/>
          <p:nvPr/>
        </p:nvSpPr>
        <p:spPr>
          <a:xfrm>
            <a:off x="7401338" y="1690688"/>
            <a:ext cx="479066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Emnet har mer eller mindre vært på kapasitet de siste par årene. Antall har holdt seg jevn rett og slett fordi vi ikke har hatt mulighet til å åpne for flere.</a:t>
            </a:r>
          </a:p>
          <a:p>
            <a:endParaRPr lang="nb-NO" dirty="0"/>
          </a:p>
          <a:p>
            <a:r>
              <a:rPr lang="nb-NO" dirty="0"/>
              <a:t>Falt litt om høsten etter 2020, antageligvis som følge av at emnet også har gått om våren siden vår 2020.</a:t>
            </a:r>
          </a:p>
          <a:p>
            <a:endParaRPr lang="nb-NO" dirty="0"/>
          </a:p>
          <a:p>
            <a:r>
              <a:rPr lang="nb-NO" dirty="0"/>
              <a:t>Ser en økende strykprosent de siste par årene, men emnefrafallet har vært noenlunde jevnt. Tilsier at flere greier obligene enn før, men uten å bestå eksamen.</a:t>
            </a:r>
          </a:p>
          <a:p>
            <a:endParaRPr lang="nb-NO" dirty="0"/>
          </a:p>
          <a:p>
            <a:r>
              <a:rPr lang="nb-NO" dirty="0"/>
              <a:t>Gjennomsnittskarakter har også sunket, fra 3.8/3.9 i 2017/2018, til 3.5 i 2020/2021, og har de siste tre årene ligget på 3.3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356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61D4-246F-04FF-2DF0-78BECF66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IN1000 (Høst) Studieprogram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31FDD5-D25D-D0BC-3837-A8B11AE21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2" y="1690689"/>
            <a:ext cx="6018958" cy="40277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080D6C-972E-BAA9-96BD-E70DF3BAE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90689"/>
            <a:ext cx="6021447" cy="40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462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61D4-246F-04FF-2DF0-78BECF66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IN1010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B78A84-77AD-0C65-D609-07BC5E5D7F72}"/>
              </a:ext>
            </a:extLst>
          </p:cNvPr>
          <p:cNvSpPr txBox="1"/>
          <p:nvPr/>
        </p:nvSpPr>
        <p:spPr>
          <a:xfrm>
            <a:off x="7401338" y="1690688"/>
            <a:ext cx="4790661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Hadde et fall i oppmeldinger i årene like etter pandemien, men har tatt seg opp igjen og har ligget på nær 900 siste to årene.</a:t>
            </a:r>
          </a:p>
          <a:p>
            <a:endParaRPr lang="nb-NO" dirty="0"/>
          </a:p>
          <a:p>
            <a:r>
              <a:rPr lang="nb-NO" dirty="0"/>
              <a:t>Vi ser at både emnefrafall og strykprosent fikk et hopp i 2022, men har etter dette falt tilbake til nærmere slik ting var i 2020-2021.</a:t>
            </a:r>
          </a:p>
          <a:p>
            <a:endParaRPr lang="nb-NO" dirty="0"/>
          </a:p>
          <a:p>
            <a:r>
              <a:rPr lang="nb-NO" dirty="0"/>
              <a:t>Karaktergjennomsnitt:</a:t>
            </a:r>
          </a:p>
          <a:p>
            <a:r>
              <a:rPr lang="nb-NO" sz="1600" dirty="0"/>
              <a:t>2018 – 3.0</a:t>
            </a:r>
          </a:p>
          <a:p>
            <a:r>
              <a:rPr lang="nb-NO" sz="1600" dirty="0"/>
              <a:t>2019 – 3.3</a:t>
            </a:r>
          </a:p>
          <a:p>
            <a:r>
              <a:rPr lang="nb-NO" sz="1600" dirty="0"/>
              <a:t>2020 – Bestått/Ikke Bestått</a:t>
            </a:r>
          </a:p>
          <a:p>
            <a:r>
              <a:rPr lang="nb-NO" sz="1600" dirty="0"/>
              <a:t>2021 – 3.4</a:t>
            </a:r>
          </a:p>
          <a:p>
            <a:r>
              <a:rPr lang="nb-NO" sz="1600" dirty="0"/>
              <a:t>2022 – 2.7</a:t>
            </a:r>
          </a:p>
          <a:p>
            <a:r>
              <a:rPr lang="nb-NO" sz="1600" dirty="0"/>
              <a:t>2023 – 3.0	</a:t>
            </a:r>
          </a:p>
          <a:p>
            <a:r>
              <a:rPr lang="nb-NO" sz="1600" dirty="0"/>
              <a:t>2024 – 3.5</a:t>
            </a:r>
          </a:p>
          <a:p>
            <a:endParaRPr lang="nb-NO" dirty="0"/>
          </a:p>
          <a:p>
            <a:endParaRPr lang="nb-NO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FF27D1-6A70-0E30-3C79-B32589D7EA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863" y="1690688"/>
            <a:ext cx="6127611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579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61D4-246F-04FF-2DF0-78BECF66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IN1010 Studieprogram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7A39C7-37A9-FEC6-BAF4-E176A7B75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90688"/>
            <a:ext cx="6013932" cy="40277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A3482A-C02F-6A64-26A6-9D5B8779A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68" y="1690688"/>
            <a:ext cx="6013932" cy="402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546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61D4-246F-04FF-2DF0-78BECF66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IN1020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B78A84-77AD-0C65-D609-07BC5E5D7F72}"/>
              </a:ext>
            </a:extLst>
          </p:cNvPr>
          <p:cNvSpPr txBox="1"/>
          <p:nvPr/>
        </p:nvSpPr>
        <p:spPr>
          <a:xfrm>
            <a:off x="7401338" y="1690688"/>
            <a:ext cx="47906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Økt i antall oppmeldte over tid, ser ut til å ha stabilisert seg de siste par årene.</a:t>
            </a:r>
          </a:p>
          <a:p>
            <a:endParaRPr lang="nb-NO" dirty="0"/>
          </a:p>
          <a:p>
            <a:r>
              <a:rPr lang="nb-NO" dirty="0"/>
              <a:t>Antall som fullfører har dog sunket noe.</a:t>
            </a:r>
          </a:p>
          <a:p>
            <a:r>
              <a:rPr lang="nb-NO" dirty="0"/>
              <a:t>Vi ser en økende strykprosent de siste par årene, med en tilhørende økning emnefrafallet.</a:t>
            </a:r>
          </a:p>
          <a:p>
            <a:endParaRPr lang="nb-NO" dirty="0"/>
          </a:p>
          <a:p>
            <a:r>
              <a:rPr lang="nb-NO" dirty="0"/>
              <a:t>Emnefrafallet har dog ikke økt like sterkt som strykprosenten, som tilsier at flere greier obligene enn før, men uten å bestå eksamen.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D19DEB-FF61-5721-F565-0602B0C53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1690687"/>
            <a:ext cx="6121306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154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61D4-246F-04FF-2DF0-78BECF66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IN1020 Studieprogram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CADCA1-8921-9648-2156-437EB8B10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035" y="1636097"/>
            <a:ext cx="6013930" cy="40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676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61D4-246F-04FF-2DF0-78BECF66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IN1030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B78A84-77AD-0C65-D609-07BC5E5D7F72}"/>
              </a:ext>
            </a:extLst>
          </p:cNvPr>
          <p:cNvSpPr txBox="1"/>
          <p:nvPr/>
        </p:nvSpPr>
        <p:spPr>
          <a:xfrm>
            <a:off x="7401338" y="1690688"/>
            <a:ext cx="479066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Hadde en sterk oppgang i oppmeldte siden emnet ble opprettet.</a:t>
            </a:r>
          </a:p>
          <a:p>
            <a:endParaRPr lang="nb-NO" dirty="0"/>
          </a:p>
          <a:p>
            <a:r>
              <a:rPr lang="nb-NO" dirty="0"/>
              <a:t>Emnefrafallet har holdt seg ganske jevnt, men vi ser en litt større oppgang i antall som strøk på eksamen i fjor og forfjor.</a:t>
            </a:r>
          </a:p>
          <a:p>
            <a:r>
              <a:rPr lang="nb-NO" dirty="0"/>
              <a:t>Antyder at det er flere som kommer seg gjennom obligene, men ikke greier eksamen.</a:t>
            </a:r>
          </a:p>
          <a:p>
            <a:endParaRPr lang="nb-NO" dirty="0"/>
          </a:p>
          <a:p>
            <a:endParaRPr lang="nb-NO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A4A292-AD92-81E4-298E-E5F89B2CE5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90687"/>
            <a:ext cx="6127611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819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61D4-246F-04FF-2DF0-78BECF66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IN1030 Studieprogram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662BE2-DA00-907F-6584-C3F0C37A7D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521" y="1690688"/>
            <a:ext cx="6018958" cy="403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999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61D4-246F-04FF-2DF0-78BECF66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IN1050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B78A84-77AD-0C65-D609-07BC5E5D7F72}"/>
              </a:ext>
            </a:extLst>
          </p:cNvPr>
          <p:cNvSpPr txBox="1"/>
          <p:nvPr/>
        </p:nvSpPr>
        <p:spPr>
          <a:xfrm>
            <a:off x="7401338" y="1690688"/>
            <a:ext cx="479066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Ganske jevnt antall oppmeldte de siste par årene. Antall som fullfører har også holdt seg jevnt.</a:t>
            </a:r>
          </a:p>
          <a:p>
            <a:endParaRPr lang="nb-NO" dirty="0"/>
          </a:p>
          <a:p>
            <a:r>
              <a:rPr lang="nb-NO" dirty="0"/>
              <a:t>Vi ser en synkende strykprosent de siste par årene, mens emnefrafallet har forblitt det samme.</a:t>
            </a:r>
          </a:p>
          <a:p>
            <a:endParaRPr lang="nb-NO" dirty="0"/>
          </a:p>
          <a:p>
            <a:r>
              <a:rPr lang="nb-NO" dirty="0"/>
              <a:t>Er da antageligvis litt færre som fullfører obligene enn før, men flere av de som fullfører obliger fullfører også emnet.</a:t>
            </a:r>
          </a:p>
          <a:p>
            <a:endParaRPr lang="nb-NO" dirty="0"/>
          </a:p>
          <a:p>
            <a:r>
              <a:rPr lang="nb-NO" dirty="0"/>
              <a:t>Gjennomsnittskarakter har holdt seg noenlunde jevn rundt 3 hele veien.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2D74B0-C234-4783-B4F9-9829FD609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1690687"/>
            <a:ext cx="6121306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899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61D4-246F-04FF-2DF0-78BECF66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IN1050 Studieprogram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B532A8-F072-801A-E2DF-4131C7B2D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8" y="1690688"/>
            <a:ext cx="6013932" cy="40277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AB8B167-2227-DF3B-6EFF-BF6D785D6D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90688"/>
            <a:ext cx="6021449" cy="402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9346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61D4-246F-04FF-2DF0-78BECF66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IN1060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B78A84-77AD-0C65-D609-07BC5E5D7F72}"/>
              </a:ext>
            </a:extLst>
          </p:cNvPr>
          <p:cNvSpPr txBox="1"/>
          <p:nvPr/>
        </p:nvSpPr>
        <p:spPr>
          <a:xfrm>
            <a:off x="7401338" y="1690688"/>
            <a:ext cx="479066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Har vært litt varierende antall oppmeldte siste par årene, men jevnt over en økning.</a:t>
            </a:r>
          </a:p>
          <a:p>
            <a:endParaRPr lang="nb-NO" dirty="0"/>
          </a:p>
          <a:p>
            <a:r>
              <a:rPr lang="nb-NO" dirty="0"/>
              <a:t>Eksamen </a:t>
            </a:r>
            <a:r>
              <a:rPr lang="nb-NO" dirty="0" err="1"/>
              <a:t>bbestår</a:t>
            </a:r>
            <a:r>
              <a:rPr lang="nb-NO" dirty="0"/>
              <a:t> av muntlig presentasjon av gruppeprosjekt, m/tilknyttet individuelle utspørringer.</a:t>
            </a:r>
          </a:p>
          <a:p>
            <a:r>
              <a:rPr lang="nb-NO" dirty="0"/>
              <a:t>Med unntak av 2020 (når emnet var B/IB) er strykprosenten ved eksamen 0.</a:t>
            </a:r>
          </a:p>
          <a:p>
            <a:endParaRPr lang="nb-NO" dirty="0"/>
          </a:p>
          <a:p>
            <a:r>
              <a:rPr lang="nb-NO" dirty="0"/>
              <a:t>Gjennomsnittskarakter har stort sett ligget rundt 3.3, men hoppet til 3.8 i høst.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DED93E-32BC-4616-382A-D4006CB9A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816" y="1690688"/>
            <a:ext cx="6132556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007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61D4-246F-04FF-2DF0-78BECF66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IN1060 Studieprogram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BCB630-C6FD-E713-8C90-1712A918F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87322"/>
            <a:ext cx="6018958" cy="40310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1BC656E-DF0B-EC5D-C741-92E17FFA5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42" y="1687322"/>
            <a:ext cx="6018958" cy="4031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37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61D4-246F-04FF-2DF0-78BECF66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IN1080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B78A84-77AD-0C65-D609-07BC5E5D7F72}"/>
              </a:ext>
            </a:extLst>
          </p:cNvPr>
          <p:cNvSpPr txBox="1"/>
          <p:nvPr/>
        </p:nvSpPr>
        <p:spPr>
          <a:xfrm>
            <a:off x="7401338" y="1690688"/>
            <a:ext cx="4790661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Fikk som mange andre emner en </a:t>
            </a:r>
            <a:r>
              <a:rPr lang="nb-NO" dirty="0" err="1"/>
              <a:t>dip</a:t>
            </a:r>
            <a:r>
              <a:rPr lang="nb-NO" dirty="0"/>
              <a:t> i antall oppmeldte like etter pandemien, men har tatt seg opp igjen.</a:t>
            </a:r>
          </a:p>
          <a:p>
            <a:endParaRPr lang="nb-NO" dirty="0"/>
          </a:p>
          <a:p>
            <a:r>
              <a:rPr lang="nb-NO" dirty="0"/>
              <a:t>Vært et økende emnefrafall  siden pandemien, men i fjor falt dette igjen.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Karaktergjennomsnitt:</a:t>
            </a:r>
          </a:p>
          <a:p>
            <a:r>
              <a:rPr lang="nb-NO" sz="1600" dirty="0"/>
              <a:t>2018 – 2.9</a:t>
            </a:r>
          </a:p>
          <a:p>
            <a:r>
              <a:rPr lang="nb-NO" sz="1600" dirty="0"/>
              <a:t>2019 – 2.7</a:t>
            </a:r>
          </a:p>
          <a:p>
            <a:r>
              <a:rPr lang="nb-NO" sz="1600" dirty="0"/>
              <a:t>2020 – Bestått/Ikke Bestått</a:t>
            </a:r>
          </a:p>
          <a:p>
            <a:r>
              <a:rPr lang="nb-NO" sz="1600" dirty="0"/>
              <a:t>2021 – 2.9</a:t>
            </a:r>
          </a:p>
          <a:p>
            <a:r>
              <a:rPr lang="nb-NO" sz="1600" dirty="0"/>
              <a:t>2022 – 3.1</a:t>
            </a:r>
          </a:p>
          <a:p>
            <a:r>
              <a:rPr lang="nb-NO" sz="1600" dirty="0"/>
              <a:t>2023 – 2.9</a:t>
            </a:r>
          </a:p>
          <a:p>
            <a:r>
              <a:rPr lang="nb-NO" sz="1600" dirty="0"/>
              <a:t>2024 – 3.4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B19C66-4DE3-AA6A-3E61-B43B055A9B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816" y="1690688"/>
            <a:ext cx="6132556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699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61D4-246F-04FF-2DF0-78BECF66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IN1080 Studieprogram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1B3A07-F844-7406-7F62-2421885CC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90689"/>
            <a:ext cx="6013930" cy="40277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6A0EB0-38F1-9602-1C08-EADCD8DA5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70" y="1690688"/>
            <a:ext cx="6013930" cy="40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8210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61D4-246F-04FF-2DF0-78BECF66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IN1140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B78A84-77AD-0C65-D609-07BC5E5D7F72}"/>
              </a:ext>
            </a:extLst>
          </p:cNvPr>
          <p:cNvSpPr txBox="1"/>
          <p:nvPr/>
        </p:nvSpPr>
        <p:spPr>
          <a:xfrm>
            <a:off x="7401338" y="1690688"/>
            <a:ext cx="4790661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Sterk økning i antall oppmeldte hele veien, med en noenlunde tilsvarende økning i antall som fullfører emnet.</a:t>
            </a:r>
          </a:p>
          <a:p>
            <a:endParaRPr lang="nb-NO" dirty="0"/>
          </a:p>
          <a:p>
            <a:r>
              <a:rPr lang="nb-NO" dirty="0"/>
              <a:t>Det prosentvise frafallet har dog holdt seg noenlunde likt.</a:t>
            </a:r>
          </a:p>
          <a:p>
            <a:endParaRPr lang="nb-NO" dirty="0"/>
          </a:p>
          <a:p>
            <a:r>
              <a:rPr lang="nb-NO" dirty="0"/>
              <a:t>Karaktergjennomsnitt:</a:t>
            </a:r>
          </a:p>
          <a:p>
            <a:r>
              <a:rPr lang="nb-NO" sz="1600" dirty="0"/>
              <a:t>2017 - 2.7</a:t>
            </a:r>
          </a:p>
          <a:p>
            <a:r>
              <a:rPr lang="nb-NO" sz="1600" dirty="0"/>
              <a:t>2018 - 3.3</a:t>
            </a:r>
          </a:p>
          <a:p>
            <a:r>
              <a:rPr lang="nb-NO" sz="1600" dirty="0"/>
              <a:t>2019 - 3.5</a:t>
            </a:r>
          </a:p>
          <a:p>
            <a:r>
              <a:rPr lang="nb-NO" sz="1600" dirty="0"/>
              <a:t>2020 - 3.3</a:t>
            </a:r>
          </a:p>
          <a:p>
            <a:r>
              <a:rPr lang="nb-NO" sz="1600" dirty="0"/>
              <a:t>2021 - 3.5</a:t>
            </a:r>
          </a:p>
          <a:p>
            <a:r>
              <a:rPr lang="nb-NO" sz="1600" dirty="0"/>
              <a:t>2022 - 3.3</a:t>
            </a:r>
          </a:p>
          <a:p>
            <a:r>
              <a:rPr lang="nb-NO" sz="1600" dirty="0"/>
              <a:t>2023 - 3.1</a:t>
            </a:r>
          </a:p>
          <a:p>
            <a:r>
              <a:rPr lang="nb-NO" sz="1600" dirty="0"/>
              <a:t>2024 - 3.8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D5931-2380-5C30-C448-D1353BD2AE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1690687"/>
            <a:ext cx="6121306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08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61D4-246F-04FF-2DF0-78BECF66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IN1140 Studieprogram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3B7CDA-4E46-F33B-C736-CB54A2EA2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8" y="1690688"/>
            <a:ext cx="6013932" cy="40277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25D2AC-1547-D296-C0AD-778DBA50E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90688"/>
            <a:ext cx="6021449" cy="402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94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61D4-246F-04FF-2DF0-78BECF66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IN1150 (Vår)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B78A84-77AD-0C65-D609-07BC5E5D7F72}"/>
              </a:ext>
            </a:extLst>
          </p:cNvPr>
          <p:cNvSpPr txBox="1"/>
          <p:nvPr/>
        </p:nvSpPr>
        <p:spPr>
          <a:xfrm>
            <a:off x="7401338" y="1690688"/>
            <a:ext cx="47906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Jevn økning i antall oppmeldte hele veien, men har flatet litt ut siste par årene.</a:t>
            </a:r>
          </a:p>
          <a:p>
            <a:endParaRPr lang="nb-NO" dirty="0"/>
          </a:p>
          <a:p>
            <a:r>
              <a:rPr lang="nb-NO" dirty="0"/>
              <a:t>Emnefrafallsprosenten har vært ganske jevn, men ser samtidig at strykprosenten ved eksamen har vært klart økende.</a:t>
            </a:r>
          </a:p>
          <a:p>
            <a:r>
              <a:rPr lang="nb-NO" dirty="0"/>
              <a:t>Nok en gang indikasjon på at flere enn før får godkjent obligene, men stryker på eksamen.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Karaktergjennomsnitt har stort sett ligget på 2.9, men var et lite hopp i fjor til 3.2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50E6F6-E428-0E70-7A18-35A85A0815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1693487"/>
            <a:ext cx="6128982" cy="479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0275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561D4-246F-04FF-2DF0-78BECF66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IN1150 (Vår) Studieprogram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1D5E4F-E39B-3EFA-522A-EB31D730D3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90689"/>
            <a:ext cx="6013930" cy="40277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CF8007-CC3D-02FA-2E13-712840AA3C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70" y="1690689"/>
            <a:ext cx="6013930" cy="40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7334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666</Words>
  <Application>Microsoft Office PowerPoint</Application>
  <PresentationFormat>Widescreen</PresentationFormat>
  <Paragraphs>111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IN1000 (Høst)</vt:lpstr>
      <vt:lpstr>IN1000 (Høst) Studieprogram</vt:lpstr>
      <vt:lpstr>IN1010</vt:lpstr>
      <vt:lpstr>IN1010 Studieprogram</vt:lpstr>
      <vt:lpstr>IN1020</vt:lpstr>
      <vt:lpstr>IN1020 Studieprogram</vt:lpstr>
      <vt:lpstr>IN1030</vt:lpstr>
      <vt:lpstr>IN1030 Studieprogram</vt:lpstr>
      <vt:lpstr>IN1050</vt:lpstr>
      <vt:lpstr>IN1050 Studieprogram</vt:lpstr>
      <vt:lpstr>IN1060</vt:lpstr>
      <vt:lpstr>IN1060 Studieprogram</vt:lpstr>
      <vt:lpstr>IN1080</vt:lpstr>
      <vt:lpstr>IN1080 Studieprogram</vt:lpstr>
      <vt:lpstr>IN1140</vt:lpstr>
      <vt:lpstr>IN1140 Studieprogram</vt:lpstr>
      <vt:lpstr>IN1150 (Vår)</vt:lpstr>
      <vt:lpstr>IN1150 (Vår) Studieprogram</vt:lpstr>
    </vt:vector>
  </TitlesOfParts>
  <Company>UiO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Henrik Munthe-Kaas</dc:creator>
  <cp:lastModifiedBy>Henrik Munthe-Kaas</cp:lastModifiedBy>
  <cp:revision>8</cp:revision>
  <dcterms:created xsi:type="dcterms:W3CDTF">2025-03-17T14:33:19Z</dcterms:created>
  <dcterms:modified xsi:type="dcterms:W3CDTF">2025-03-18T14:25:02Z</dcterms:modified>
</cp:coreProperties>
</file>